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6" autoAdjust="0"/>
    <p:restoredTop sz="95189" autoAdjust="0"/>
  </p:normalViewPr>
  <p:slideViewPr>
    <p:cSldViewPr>
      <p:cViewPr varScale="1">
        <p:scale>
          <a:sx n="76" d="100"/>
          <a:sy n="76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94A7994-8C50-48E0-8100-8A708476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7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52057-2821-414B-BD51-01B99C8560CC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869B-86D2-4F73-BA51-01B16922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C6F2-ECB8-43C2-A9B0-FBEC3D79A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3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AB03-EBAF-47E1-AB81-AE602497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2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715E-8950-49A4-9701-DBCAC0F41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DCB2-B52A-4F37-8C96-A9659FD17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E0C7-397F-4F7B-9A37-702FF1B6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D564-F1D0-43A4-A8BE-E7E227FB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1DF1-74E5-4B58-9FE9-9EF04F288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64B1-64EC-4A77-9756-6C8F922D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4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4C62-12DE-4148-B119-E366E04CA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E2F5-9963-49C2-9FDA-CEE6FCF8C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8EB68F-8B20-452F-9C2D-01EC5BCDE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26" Type="http://schemas.openxmlformats.org/officeDocument/2006/relationships/image" Target="../media/image12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8.png"/><Relationship Id="rId3" Type="http://schemas.openxmlformats.org/officeDocument/2006/relationships/tags" Target="../tags/tag17.xml"/><Relationship Id="rId21" Type="http://schemas.openxmlformats.org/officeDocument/2006/relationships/image" Target="../media/image21.png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7.png"/><Relationship Id="rId2" Type="http://schemas.openxmlformats.org/officeDocument/2006/relationships/tags" Target="../tags/tag1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4.png"/><Relationship Id="rId5" Type="http://schemas.openxmlformats.org/officeDocument/2006/relationships/tags" Target="../tags/tag19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tags" Target="../tags/tag24.xml"/><Relationship Id="rId19" Type="http://schemas.openxmlformats.org/officeDocument/2006/relationships/image" Target="../media/image19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27.xml"/><Relationship Id="rId16" Type="http://schemas.openxmlformats.org/officeDocument/2006/relationships/image" Target="../media/image30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5.png"/><Relationship Id="rId5" Type="http://schemas.openxmlformats.org/officeDocument/2006/relationships/tags" Target="../tags/tag30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3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34.png"/><Relationship Id="rId5" Type="http://schemas.openxmlformats.org/officeDocument/2006/relationships/tags" Target="../tags/tag39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38.xml"/><Relationship Id="rId9" Type="http://schemas.openxmlformats.org/officeDocument/2006/relationships/image" Target="../media/image11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4.xml"/><Relationship Id="rId7" Type="http://schemas.openxmlformats.org/officeDocument/2006/relationships/image" Target="../media/image3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image" Target="../media/image50.png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image" Target="../media/image40.png"/><Relationship Id="rId41" Type="http://schemas.openxmlformats.org/officeDocument/2006/relationships/image" Target="../media/image52.emf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7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58.png"/><Relationship Id="rId26" Type="http://schemas.openxmlformats.org/officeDocument/2006/relationships/image" Target="../media/image41.png"/><Relationship Id="rId3" Type="http://schemas.openxmlformats.org/officeDocument/2006/relationships/tags" Target="../tags/tag75.xml"/><Relationship Id="rId21" Type="http://schemas.openxmlformats.org/officeDocument/2006/relationships/image" Target="../media/image61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57.png"/><Relationship Id="rId25" Type="http://schemas.openxmlformats.org/officeDocument/2006/relationships/image" Target="../media/image40.png"/><Relationship Id="rId2" Type="http://schemas.openxmlformats.org/officeDocument/2006/relationships/tags" Target="../tags/tag7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7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64.png"/><Relationship Id="rId5" Type="http://schemas.openxmlformats.org/officeDocument/2006/relationships/tags" Target="../tags/tag7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3.png"/><Relationship Id="rId28" Type="http://schemas.openxmlformats.org/officeDocument/2006/relationships/image" Target="../media/image66.png"/><Relationship Id="rId10" Type="http://schemas.openxmlformats.org/officeDocument/2006/relationships/tags" Target="../tags/tag82.xml"/><Relationship Id="rId19" Type="http://schemas.openxmlformats.org/officeDocument/2006/relationships/image" Target="../media/image59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62.png"/><Relationship Id="rId27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A3A6A9-FA01-4B1E-B7FF-4967F5D15BDE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Row and column operations</a:t>
            </a:r>
          </a:p>
          <a:p>
            <a:pPr algn="ctr" eaLnBrk="1" hangingPunct="1"/>
            <a:r>
              <a:rPr lang="en-US" sz="2400"/>
              <a:t>and linear algebra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4E00B6-A899-407A-805F-EEC861EA112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54" y="996950"/>
            <a:ext cx="8673412" cy="37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829" y="1447800"/>
            <a:ext cx="2929192" cy="377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531" y="1905000"/>
            <a:ext cx="3155377" cy="377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682" y="2362200"/>
            <a:ext cx="2607487" cy="377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099" y="2822575"/>
            <a:ext cx="3403064" cy="377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0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221038"/>
            <a:ext cx="7105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209925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237" y="5562600"/>
            <a:ext cx="2136401" cy="302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3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573713"/>
            <a:ext cx="4119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7048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367213"/>
            <a:ext cx="1000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5540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406" y="3594100"/>
            <a:ext cx="4703518" cy="181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92265E-9B1E-4E5A-9B40-18D2D5B57838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409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0085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811" y="3106738"/>
            <a:ext cx="2493654" cy="37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255" y="1658938"/>
            <a:ext cx="2172767" cy="377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4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651375"/>
            <a:ext cx="82581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079" y="3584575"/>
            <a:ext cx="2493118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5540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194" y="4041775"/>
            <a:ext cx="2172888" cy="377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10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108575"/>
            <a:ext cx="6632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1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5507038"/>
            <a:ext cx="52705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718" y="2133600"/>
            <a:ext cx="3115841" cy="377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451" y="2629422"/>
            <a:ext cx="3116376" cy="377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79F2F4-9AA3-4906-9CFC-37F3610ADEB2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5123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928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114800"/>
            <a:ext cx="3968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5675"/>
            <a:ext cx="8126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570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5540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884" y="1773537"/>
            <a:ext cx="1889507" cy="37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303" y="3200400"/>
            <a:ext cx="2380668" cy="377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638" y="2238327"/>
            <a:ext cx="2211175" cy="377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2736" y="2746375"/>
            <a:ext cx="2209804" cy="377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4580E-1DE4-4FFC-8C7B-58C00DFB6FB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6147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236788"/>
            <a:ext cx="1000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87" y="3810000"/>
            <a:ext cx="2136401" cy="302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577" y="3821113"/>
            <a:ext cx="4951423" cy="34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946" y="4235450"/>
            <a:ext cx="6368607" cy="340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35" y="996950"/>
            <a:ext cx="3439593" cy="359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5540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522956"/>
            <a:ext cx="4703518" cy="181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9F9CF8-51BB-4F11-8041-F65F2B41F80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7171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233613"/>
            <a:ext cx="10001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30" y="996950"/>
            <a:ext cx="6783178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5540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522956"/>
            <a:ext cx="4703518" cy="1815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D5BFFC-A216-471D-80D4-AC532D4639DF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8199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608013"/>
            <a:ext cx="2508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595563"/>
            <a:ext cx="2508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841375"/>
            <a:ext cx="56943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887663"/>
            <a:ext cx="56943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533400"/>
            <a:ext cx="62293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587625"/>
            <a:ext cx="62293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197225"/>
            <a:ext cx="50053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8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43000"/>
            <a:ext cx="50053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339975"/>
            <a:ext cx="5080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24363"/>
            <a:ext cx="5080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932" y="1430338"/>
            <a:ext cx="1660920" cy="1007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1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339975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775" y="4670098"/>
            <a:ext cx="1660956" cy="1007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1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24363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3" name="Line 20"/>
          <p:cNvSpPr>
            <a:spLocks noChangeShapeType="1"/>
          </p:cNvSpPr>
          <p:nvPr/>
        </p:nvSpPr>
        <p:spPr bwMode="auto">
          <a:xfrm>
            <a:off x="0" y="461486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311" y="5811838"/>
            <a:ext cx="1662412" cy="1008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15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6270625"/>
            <a:ext cx="217488" cy="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6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5145088"/>
            <a:ext cx="217488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7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733925"/>
            <a:ext cx="7937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8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59" y="127000"/>
            <a:ext cx="1458506" cy="321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21" name="Picture 5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197" y="4676775"/>
            <a:ext cx="14446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775" y="5812923"/>
            <a:ext cx="1660474" cy="1007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929" y="3505200"/>
            <a:ext cx="1660923" cy="100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877" y="4695138"/>
            <a:ext cx="1660920" cy="1007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597" y="5813084"/>
            <a:ext cx="1660923" cy="100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734" y="1430338"/>
            <a:ext cx="1660956" cy="1007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734" y="3505200"/>
            <a:ext cx="1660474" cy="1007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A867A-2223-48E3-AFA6-ED3669C8ED6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pic>
        <p:nvPicPr>
          <p:cNvPr id="921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14313"/>
            <a:ext cx="48879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71513"/>
            <a:ext cx="48879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516188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24780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859088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3962400"/>
            <a:ext cx="10937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4287" y="1182688"/>
            <a:ext cx="2643565" cy="1397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7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94425"/>
            <a:ext cx="5676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9923" y="4525963"/>
            <a:ext cx="5468727" cy="1414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9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88925"/>
            <a:ext cx="301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862263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48" y="3994150"/>
            <a:ext cx="1416053" cy="283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73" y="2286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586" y="1182688"/>
            <a:ext cx="2643193" cy="1396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ROW} canonical fo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7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NOT} column or fully canonical fo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3"/>
  <p:tag name="PICTUREFILESIZE" val="271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1&amp;-1&amp;5&amp;-3\cr &#10;1&amp;8&amp;-7&amp;38&amp;-9\cr&#10;5&amp;-2&amp;2&amp;1&amp;5\cr&#10;-3&amp;6&amp;-5&amp;19&amp;16&#10;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426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\subseteq{\mathbb R^4}$ be the span of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9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7,-1,4,4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8,2,9,2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6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tract} a basis of $S$ from these six vect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01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,8,1,-1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7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termine}&#10;{\color[rgb]{0,.8,0}if} $(-1,1,-1,2,8)$ is&#10;in the spa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08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6,4,0,5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1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our answer should be a subs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3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t of these six vect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93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5,-7,-6,8,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08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6,-4,-1,6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044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the vectors&#10;\end{document}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22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ly independ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7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{\color{red}not},&#10;{\color[rgb]{1,0,1}express} one a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00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the other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05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0,1,-1,5,-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4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2,4,6,8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0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,6,-7,-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3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,2,5,-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2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,6,4,-6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4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COLUMN} canonical fo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} row or fully canonical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imag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6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,8,-7,38,-9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6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1&amp;-1&amp;5&amp;-3\cr &#10;1&amp;8&amp;-7&amp;38&amp;-9\cr&#10;5&amp;-2&amp;2&amp;1&amp;5\cr&#10;-3&amp;6&amp;-5&amp;19&amp;16&#10;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426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9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dimension of the kernel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59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1&amp;-1&amp;5&amp;-3\cr &#10;1&amp;8&amp;-7&amp;38&amp;-9\cr&#10;5&amp;-2&amp;2&amp;1&amp;5\cr&#10;-3&amp;6&amp;-5&amp;19&amp;16&#10;}\right]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426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mension of its kern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78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5,-2,2,1,5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5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mension of its kern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78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following two matri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4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following two matri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4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dimension of its ima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5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dimension of its ima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5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03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1\cr&#10;2&amp;3&amp;-3\cr&#10;3&amp;4&amp;-7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8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3\cr&#10;2&amp;3&amp;0\cr&#10;3&amp;4&amp;-3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67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-3,6,-5,19,16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0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0&amp;0\cr&#10;0&amp;1&amp;0\cr&#10;0&amp;-1&amp;1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784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6}.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13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0&amp;0\cr&#10;0&amp;1&amp;1\cr&#10;0&amp;0&amp;1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575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1\cr&#10;2&amp;3&amp;-3\cr&#10;1&amp;1&amp;10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62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1\cr&#10;2&amp;3&amp;-3\cr&#10;3&amp;4&amp;7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1\cr&#10;2&amp;3&amp;-3\cr&#10;3&amp;4&amp;-7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8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last four vectors are the row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613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1\cr&#10;2&amp;3&amp;-3\cr&#10;3&amp;4&amp;7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6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3\cr&#10;2&amp;3&amp;0\cr&#10;3&amp;4&amp;-3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670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1&amp;2&amp;1\cr&#10;2&amp;3&amp;-3\cr&#10;1&amp;1&amp;10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62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termine} which of 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4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wo matrices is invert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1937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Invert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46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6&amp;3&amp;4\cr&#10;2&amp;2&amp;3\cr&#10;8&amp;-1&amp;-3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77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Hint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88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re $p$, $q$ and $r$ are arbitrar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290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&amp;2x&amp;+&amp;2y&amp;+&amp;5z&amp;=&amp;p\cr&#10;&amp;5x&amp;+&amp;3y&amp;+&amp;7z&amp;=&amp;q\cr&#10;&amp;8x&amp;+&amp;3y&amp;+&amp;6z&amp;=&amp;r,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3800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26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9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6&amp;3&amp;4\cr&#10;2&amp;2&amp;3\cr&#10;7&amp;-1&amp;-3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68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18</Words>
  <Application>Microsoft Office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393</cp:revision>
  <dcterms:created xsi:type="dcterms:W3CDTF">2007-11-29T22:28:17Z</dcterms:created>
  <dcterms:modified xsi:type="dcterms:W3CDTF">2011-10-04T21:28:09Z</dcterms:modified>
</cp:coreProperties>
</file>