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7299EE5-93FB-4E0C-A4DB-9401E6789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33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A8B0AA-9F2F-49CF-A98C-D57B242530C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B6EA-83E0-4A0C-A221-8D26352AE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339CD-9D91-4B7F-8240-97050D3DC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B8A9C-313A-463A-8B90-F1C94F4BE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5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A44C9-3432-41FC-9FCD-CBB2EF687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1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AF67-20C7-4D00-86A2-72E66010E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F0CDB-18D3-4DE9-8E92-C7847160E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5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C69A1-CBFC-4779-865D-8073D60DC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5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162DA-D3D6-40CA-A9D5-3DBF4DDAB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FC864-FF8B-46BE-99EF-E574F6226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1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4A0C-6E55-416D-865C-A12EBE8B6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32FA0-7A7C-4EC9-81B8-C50C38C25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1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5EA9D04-B983-4DB3-9F0E-2ED974481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" Type="http://schemas.openxmlformats.org/officeDocument/2006/relationships/tags" Target="../tags/tag3.xml"/><Relationship Id="rId16" Type="http://schemas.openxmlformats.org/officeDocument/2006/relationships/image" Target="../media/image6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1.png"/><Relationship Id="rId5" Type="http://schemas.openxmlformats.org/officeDocument/2006/relationships/tags" Target="../tags/tag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9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3.png"/><Relationship Id="rId18" Type="http://schemas.openxmlformats.org/officeDocument/2006/relationships/image" Target="../media/image16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tags" Target="../tags/tag12.xml"/><Relationship Id="rId16" Type="http://schemas.openxmlformats.org/officeDocument/2006/relationships/image" Target="../media/image14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0.png"/><Relationship Id="rId5" Type="http://schemas.openxmlformats.org/officeDocument/2006/relationships/tags" Target="../tags/tag15.xml"/><Relationship Id="rId15" Type="http://schemas.openxmlformats.org/officeDocument/2006/relationships/image" Target="../media/image13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17.png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tags" Target="../tags/tag22.xml"/><Relationship Id="rId21" Type="http://schemas.openxmlformats.org/officeDocument/2006/relationships/image" Target="../media/image17.png"/><Relationship Id="rId7" Type="http://schemas.openxmlformats.org/officeDocument/2006/relationships/tags" Target="../tags/tag26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2.png"/><Relationship Id="rId2" Type="http://schemas.openxmlformats.org/officeDocument/2006/relationships/tags" Target="../tags/tag21.xml"/><Relationship Id="rId16" Type="http://schemas.openxmlformats.org/officeDocument/2006/relationships/image" Target="../media/image21.png"/><Relationship Id="rId20" Type="http://schemas.openxmlformats.org/officeDocument/2006/relationships/image" Target="../media/image24.png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image" Target="../media/image20.png"/><Relationship Id="rId23" Type="http://schemas.openxmlformats.org/officeDocument/2006/relationships/image" Target="../media/image26.png"/><Relationship Id="rId10" Type="http://schemas.openxmlformats.org/officeDocument/2006/relationships/tags" Target="../tags/tag29.xml"/><Relationship Id="rId19" Type="http://schemas.openxmlformats.org/officeDocument/2006/relationships/image" Target="../media/image15.png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image" Target="../media/image19.png"/><Relationship Id="rId22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C623F4-E327-4422-9264-8E367B49674C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Determinants exist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130839-415E-4102-B2BD-A7CFA9814C22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5540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7311" y="215900"/>
            <a:ext cx="5245878" cy="10032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9" name="Picture 2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388" y="1435100"/>
            <a:ext cx="4468812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31448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7315" y="2806700"/>
            <a:ext cx="3201170" cy="10034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45926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3" name="Picture 41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4572000"/>
            <a:ext cx="386397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8500" y="5410200"/>
            <a:ext cx="4507688" cy="3783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5" name="Picture 4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4953000"/>
            <a:ext cx="55102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1E27BF-3C5B-4EB4-8DDF-8D1FD5CC152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68580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0230" y="141288"/>
            <a:ext cx="6305589" cy="13826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3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388" y="1716088"/>
            <a:ext cx="4468812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31448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7918" y="2590800"/>
            <a:ext cx="4281064" cy="13830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45926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7" name="Picture 1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4572000"/>
            <a:ext cx="445135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74" y="5410200"/>
            <a:ext cx="8180439" cy="3783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9" name="Picture 17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4953000"/>
            <a:ext cx="534035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62EE31-137A-42FC-A657-68CD35028609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68580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9988" y="141288"/>
            <a:ext cx="6000670" cy="13823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27" name="Picture 3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1981200"/>
            <a:ext cx="5586412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359092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9988" y="3036888"/>
            <a:ext cx="3957388" cy="13827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489902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1" name="Picture 10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4878388"/>
            <a:ext cx="445135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744" y="5716588"/>
            <a:ext cx="7876489" cy="378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3" name="Picture 12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5259388"/>
            <a:ext cx="534035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4" name="Picture 32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2381250"/>
            <a:ext cx="5018087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5" name="Picture 30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1600200"/>
            <a:ext cx="5472112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the oriented parallelogram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2359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7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4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&#10;$\displaystyle{\left[\matrix{2&amp;4&amp;0\cr3&amp;9&amp;0\cr0&amp;0&amp;-2}\right]}$ as a produc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3"/>
  <p:tag name="PICTUREFILESIZE" val="4253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elementary matri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6"/>
  <p:tag name="PICTUREFILESIZE" val="1792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7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det\left[\matrix{2&amp;4&amp;0\cr3&amp;9&amp;0\cr0&amp;0&amp;-2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6"/>
  <p:tag name="PICTUREFILESIZE" val="3284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7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the signed volum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1920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\quad(2,3,0)\quad,\quad(4,9,0)\quad,\quad(0,0,-2)\quad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2"/>
  <p:tag name="PICTUREFILESIZE" val="2382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the oriented parallelpipe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222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7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7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2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&#10;$\displaystyle{\left[\matrix{3&amp;1&amp;2\cr9&amp;7&amp;2\cr4&amp;2&amp;2}\right]}$ as a produc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7"/>
  <p:tag name="PICTUREFILESIZE" val="408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fully canonical matrix, the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5"/>
  <p:tag name="PICTUREFILESIZE" val="2195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7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0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det\left[\matrix{3&amp;1&amp;2\cr9&amp;7&amp;2\cr4&amp;2&amp;2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9"/>
  <p:tag name="PICTUREFILESIZE" val="3032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7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7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the signed volum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1920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\quad(3,9,4)\quad,\quad(1,7,2)\quad,\quad(2,2,2)\quad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6"/>
  <p:tag name="PICTUREFILESIZE" val="2194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the oriented parallelpipe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2227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ore elementary matri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5"/>
  <p:tag name="PICTUREFILESIZE" val="1925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Write}&#10;$\displaystyle{\left[\matrix{2&amp;4\cr3&amp;9}\right]}$ as a produc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30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elementary matrices, the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14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elementary matri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6"/>
  <p:tag name="PICTUREFILESIZE" val="1792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7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7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det\left[\matrix{2&amp;4\cr3&amp;9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214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7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the signed are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4"/>
  <p:tag name="PICTUREFILESIZE" val="1627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\quad(2,3)\quad,\quad(4,9)\quad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8"/>
  <p:tag name="PICTUREFILESIZE" val="1403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9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361</cp:revision>
  <dcterms:created xsi:type="dcterms:W3CDTF">2007-11-29T22:28:17Z</dcterms:created>
  <dcterms:modified xsi:type="dcterms:W3CDTF">2011-10-03T22:58:49Z</dcterms:modified>
</cp:coreProperties>
</file>