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2F3BBF9-3781-4304-B3E6-20AE0F1CE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83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755AF-09B2-48AE-97AA-432D8F77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1A9FF-E166-4E45-BD29-9E86D8E73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5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CA0E3-249E-4C88-B159-3620E499C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5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31AFC-5D5A-48CB-9A9A-3A70BC623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5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071C0-42F8-45D0-8BE5-0A8D4BECB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2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FBAEE-9827-466B-8094-9306180AD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8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AB8F0-16B8-411B-B692-986D29516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1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C2D5B-914B-4728-86CD-0B22F5239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8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6CC94-6A08-4D89-A2D8-5D9AFD40C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93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9AE87-1185-45B5-8262-2F237D333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4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3C0F9-012D-4540-86D0-49A806ED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1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E37FC07-8689-4CA9-B610-6AC25469A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5.png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4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image" Target="../media/image3.png"/><Relationship Id="rId5" Type="http://schemas.openxmlformats.org/officeDocument/2006/relationships/tags" Target="../tags/tag6.xml"/><Relationship Id="rId15" Type="http://schemas.openxmlformats.org/officeDocument/2006/relationships/image" Target="../media/image7.png"/><Relationship Id="rId10" Type="http://schemas.openxmlformats.org/officeDocument/2006/relationships/image" Target="../media/image2.png"/><Relationship Id="rId4" Type="http://schemas.openxmlformats.org/officeDocument/2006/relationships/tags" Target="../tags/tag5.xml"/><Relationship Id="rId9" Type="http://schemas.openxmlformats.org/officeDocument/2006/relationships/image" Target="../media/image1.png"/><Relationship Id="rId1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image" Target="../media/image11.png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tags" Target="../tags/tag10.xml"/><Relationship Id="rId16" Type="http://schemas.openxmlformats.org/officeDocument/2006/relationships/image" Target="../media/image14.png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image" Target="../media/image9.png"/><Relationship Id="rId5" Type="http://schemas.openxmlformats.org/officeDocument/2006/relationships/tags" Target="../tags/tag13.xml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tags" Target="../tags/tag12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904E5B-969B-4876-A719-7D0AC5FC3A70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130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Rotations, reflections</a:t>
            </a:r>
          </a:p>
          <a:p>
            <a:pPr algn="ctr" eaLnBrk="1" hangingPunct="1"/>
            <a:r>
              <a:rPr lang="en-US" sz="2400"/>
              <a:t>and orthogonal transformations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8229600" y="6224588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704D7C-AB88-403A-86FA-B560D6A3B5C8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9293" y="1354137"/>
            <a:ext cx="3578931" cy="2840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6" name="Picture 20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939800"/>
            <a:ext cx="761206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7" name="Picture 6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3810000"/>
            <a:ext cx="5926138" cy="28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9293" y="4271963"/>
            <a:ext cx="7416815" cy="4529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457200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80" name="Rectangle 15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16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998" y="3297238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55807" y="1828800"/>
            <a:ext cx="5207060" cy="6055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481E54-5BD7-4EF9-B78C-230D46BCB20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pic>
        <p:nvPicPr>
          <p:cNvPr id="4099" name="Picture 1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1160463"/>
            <a:ext cx="301625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17018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931" y="1524000"/>
            <a:ext cx="8339939" cy="14558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2" name="Picture 1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" y="3659188"/>
            <a:ext cx="303213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3" name="Picture 1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4892675"/>
            <a:ext cx="284163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4" name="Picture 10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724400"/>
            <a:ext cx="2722563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5" name="Picture 2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57600"/>
            <a:ext cx="8056563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6" name="Rectangle 1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3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11" y="609600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0,1}&#10;Comput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0"/>
  <p:tag name="PICTUREFILESIZE" val="819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R:=\left[\matrix{&#10;1&amp;0&amp;0\cr&#10;0&amp;\sqrt{3}/2&amp;-1/2\cr&#10;0&amp;1/2&amp;\sqrt{3}/2\cr&#10;}\right]&#10;\left[\matrix{&#10;4/5&amp;-3/5&amp;0\cr&#10;3/5&amp;4/5&amp;0\cr&#10;0&amp;0&amp;1&#10;}\right].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1"/>
  <p:tag name="PICTUREFILESIZE" val="6783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R^{-1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4"/>
  <p:tag name="PICTUREFILESIZE" val="1146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Show} that the rows of $R$&#10;are orthonormal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6"/>
  <p:tag name="PICTUREFILESIZE" val="3138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1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8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column has entrie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9"/>
  <p:tag name="PICTUREFILESIZE" val="1378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 $4\times4$ rotation matrix whose firs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2"/>
  <p:tag name="PICTUREFILESIZE" val="2822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a $2\times2$ rotation matrix $M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4"/>
  <p:tag name="PICTUREFILESIZE" val="2185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.t.}~$L_M(\sqrt{3}/2,-1/2)=(\sqrt{2}/2,-\sqrt{2}/2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3"/>
  <p:tag name="PICTUREFILESIZE" val="2897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1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78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1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-\sqrt{1/7}$, $\sqrt{2/7}$, $\sqrt{1/7}$, $\sqrt{3/7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5"/>
  <p:tag name="PICTUREFILESIZE" val="2246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3082</TotalTime>
  <Words>11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358</cp:revision>
  <dcterms:created xsi:type="dcterms:W3CDTF">2007-11-29T22:28:17Z</dcterms:created>
  <dcterms:modified xsi:type="dcterms:W3CDTF">2011-08-26T16:02:54Z</dcterms:modified>
</cp:coreProperties>
</file>