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83C08-C932-46C3-893F-2270F2A7C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6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8739-00A7-4DF2-BD03-4BBB84C50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C11D-EC2B-4284-9EA1-8EC8DA4A5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CD803-E668-4BC9-8522-C2F75F444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3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D92B-9DF8-4441-B8FB-3EF5D412C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22A2-C47E-4027-B642-ADE8DA88C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2E88-1994-49BE-8D4E-24816BAC4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096C-2AB3-48B8-AEEB-B226B2CAE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AA87-DC9A-4DB6-872F-7ED2369D8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7C303-E3EB-463A-B947-17F8BCCA3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4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13B6-8DB2-49BE-A663-7A2E73801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5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CC9E1-A8F6-4B49-94FD-0B528FA7F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780970-4369-47B7-86C9-AAF53AEE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4.xml"/><Relationship Id="rId21" Type="http://schemas.openxmlformats.org/officeDocument/2006/relationships/image" Target="../media/image10.png"/><Relationship Id="rId7" Type="http://schemas.openxmlformats.org/officeDocument/2006/relationships/tags" Target="../tags/tag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tags" Target="../tags/tag3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5" Type="http://schemas.openxmlformats.org/officeDocument/2006/relationships/image" Target="../media/image4.png"/><Relationship Id="rId10" Type="http://schemas.openxmlformats.org/officeDocument/2006/relationships/tags" Target="../tags/tag11.xml"/><Relationship Id="rId19" Type="http://schemas.openxmlformats.org/officeDocument/2006/relationships/image" Target="../media/image8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B2FFE4-7E13-499D-8EE5-B999476C9DC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Functional analysis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B52CC4-34DF-4518-ACFF-0C06E910FEE9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300703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4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015038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5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1752600"/>
            <a:ext cx="3478212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2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1922463"/>
            <a:ext cx="1579563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2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46288"/>
            <a:ext cx="322263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08" name="Picture 4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4876800"/>
            <a:ext cx="57261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12" name="Picture 5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5592763"/>
            <a:ext cx="54737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4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51188"/>
            <a:ext cx="60325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0198" y="3836988"/>
            <a:ext cx="6677602" cy="4308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737780" y="90812"/>
            <a:ext cx="6644594" cy="772527"/>
            <a:chOff x="1737780" y="90812"/>
            <a:chExt cx="6644594" cy="772527"/>
          </a:xfrm>
        </p:grpSpPr>
        <p:pic>
          <p:nvPicPr>
            <p:cNvPr id="8" name="Picture 7" descr="txp_fi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7780" y="90812"/>
              <a:ext cx="6644594" cy="772527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5696842" y="90812"/>
              <a:ext cx="0" cy="77252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T^{\mathbb C}f)(x)=7[f(x+3)]-4[f(x+9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309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L^2({\mathbb R})^{\mathbb C}:=&#10;\left\{f:{\mathbb R}\to{\mathbb C}\,\bigg|\,\int_{-\infty}^\infty|f|^2&lt;\infty\right\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0"/>
  <p:tag name="PICTUREFILESIZE" val="363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3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L_C:L^2({\mathbb R})^{\mathbb C}\to L^2({\mathbb R})^{\mathbb C}$&#10;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87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int_{-\infty}^\infty\,[e^{-ixy}][f(y)]\,dy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226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(L_Cf)(x)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88"/>
  <p:tag name="PICTUREFILESIZE" val="93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"/>
  <p:tag name="PICTUREFILESIZE" val="12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r:{\mathbb R}\to{\mathbb C}$&#10;{\color[rgb]{0,.8,0}s.t.}~${\color[rgb]{0,.8,0}\forall}&#10;f\in L^2({\mathbb R})^{\mathbb C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47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L_C^{-1}T^{\mathbb C}L_Cf)(x)=[r(x)][f(x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284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T^{\mathbb C}:L^2({\mathbb R})^{\mathbb C}\to L^2({\mathbb R})^{\mathbb C}$&#10;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896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2011-11-01T12:03:15Z</dcterms:modified>
</cp:coreProperties>
</file>