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3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4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5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6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7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8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9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notesSlides/notesSlide10.xml" ContentType="application/vnd.openxmlformats-officedocument.presentationml.notesSlide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sldIdLst>
    <p:sldId id="256" r:id="rId2"/>
    <p:sldId id="384" r:id="rId3"/>
    <p:sldId id="385" r:id="rId4"/>
    <p:sldId id="386" r:id="rId5"/>
    <p:sldId id="387" r:id="rId6"/>
    <p:sldId id="391" r:id="rId7"/>
    <p:sldId id="392" r:id="rId8"/>
    <p:sldId id="388" r:id="rId9"/>
    <p:sldId id="389" r:id="rId10"/>
    <p:sldId id="390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375" r:id="rId39"/>
    <p:sldId id="376" r:id="rId40"/>
    <p:sldId id="377" r:id="rId41"/>
    <p:sldId id="378" r:id="rId42"/>
    <p:sldId id="379" r:id="rId43"/>
    <p:sldId id="380" r:id="rId44"/>
    <p:sldId id="270" r:id="rId45"/>
    <p:sldId id="271" r:id="rId46"/>
    <p:sldId id="272" r:id="rId47"/>
    <p:sldId id="273" r:id="rId48"/>
    <p:sldId id="274" r:id="rId49"/>
    <p:sldId id="275" r:id="rId50"/>
    <p:sldId id="276" r:id="rId51"/>
    <p:sldId id="277" r:id="rId52"/>
    <p:sldId id="278" r:id="rId53"/>
    <p:sldId id="279" r:id="rId54"/>
    <p:sldId id="280" r:id="rId55"/>
    <p:sldId id="281" r:id="rId56"/>
    <p:sldId id="282" r:id="rId57"/>
    <p:sldId id="283" r:id="rId58"/>
    <p:sldId id="284" r:id="rId59"/>
    <p:sldId id="285" r:id="rId60"/>
    <p:sldId id="286" r:id="rId61"/>
    <p:sldId id="287" r:id="rId62"/>
    <p:sldId id="288" r:id="rId63"/>
    <p:sldId id="289" r:id="rId64"/>
    <p:sldId id="290" r:id="rId65"/>
    <p:sldId id="291" r:id="rId66"/>
    <p:sldId id="292" r:id="rId67"/>
    <p:sldId id="293" r:id="rId68"/>
    <p:sldId id="294" r:id="rId69"/>
    <p:sldId id="295" r:id="rId70"/>
    <p:sldId id="296" r:id="rId71"/>
    <p:sldId id="297" r:id="rId72"/>
    <p:sldId id="298" r:id="rId73"/>
    <p:sldId id="299" r:id="rId74"/>
    <p:sldId id="257" r:id="rId75"/>
    <p:sldId id="306" r:id="rId76"/>
    <p:sldId id="398" r:id="rId77"/>
    <p:sldId id="322" r:id="rId78"/>
    <p:sldId id="399" r:id="rId79"/>
    <p:sldId id="308" r:id="rId80"/>
    <p:sldId id="393" r:id="rId81"/>
    <p:sldId id="395" r:id="rId82"/>
    <p:sldId id="394" r:id="rId83"/>
    <p:sldId id="396" r:id="rId84"/>
    <p:sldId id="397" r:id="rId85"/>
    <p:sldId id="309" r:id="rId86"/>
    <p:sldId id="310" r:id="rId87"/>
    <p:sldId id="314" r:id="rId88"/>
    <p:sldId id="381" r:id="rId89"/>
    <p:sldId id="321" r:id="rId90"/>
    <p:sldId id="323" r:id="rId91"/>
    <p:sldId id="324" r:id="rId92"/>
    <p:sldId id="325" r:id="rId93"/>
    <p:sldId id="330" r:id="rId94"/>
    <p:sldId id="331" r:id="rId95"/>
  </p:sldIdLst>
  <p:sldSz cx="9144000" cy="6858000" type="screen4x3"/>
  <p:notesSz cx="6858000" cy="9144000"/>
  <p:custDataLst>
    <p:tags r:id="rId9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919" autoAdjust="0"/>
  </p:normalViewPr>
  <p:slideViewPr>
    <p:cSldViewPr>
      <p:cViewPr varScale="1">
        <p:scale>
          <a:sx n="76" d="100"/>
          <a:sy n="7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5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6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7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2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4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0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2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6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7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3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8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2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8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5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0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5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9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2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6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0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9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DC55EE-A5BA-4600-95BA-7009FC6EB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02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13E798-CBFE-4FFE-BAE0-2E23E80B3BF4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2BC61A-B0CA-4E60-9244-FF04E1A2B867}" type="slidenum">
              <a:rPr lang="en-US" smtClean="0"/>
              <a:pPr eaLnBrk="1" hangingPunct="1"/>
              <a:t>88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BBFA0E-7B04-4F32-8407-F93C0B7BD563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9FE248-4AB1-4431-940E-FE0F1123C425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76051C-3584-47DA-9CDA-3D29EF0D8431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F51D96-C086-4D56-84DB-69E7ABFF4538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B795A7-8607-4004-93F5-657C759768DC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7941E3-4F25-4735-AAB0-D4F5395D1B78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6ECB78-A227-4CF0-899F-E47CD7085DAF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5C4E06-7CE6-432F-838F-9C19A2AA2B26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65A49-D102-4B31-B144-7F54098CB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6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67144-149B-4E75-A67E-DCEB0650B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7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3821-1C71-4543-A8DB-712D83A22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0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8A929-9796-40A4-8D91-9ADE12031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2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EC64D-36C6-4F55-AA2A-6EAC14729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6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E2A36-CDFD-4E9C-BE13-80937B356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0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B590B-618F-4678-ABEA-AE826C520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2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A7A2-AF4E-44BD-9F5D-DC02EDACF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4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19923-0049-4F6F-87C0-5F529096F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1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DA36E-53CB-461E-85AC-A82BA17DD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1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533D0-DDD6-4914-A576-3736D5408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1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0980299-9AC4-44BB-860C-E08EBEE7A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18" Type="http://schemas.openxmlformats.org/officeDocument/2006/relationships/tags" Target="../tags/tag153.xml"/><Relationship Id="rId26" Type="http://schemas.openxmlformats.org/officeDocument/2006/relationships/image" Target="../media/image5.png"/><Relationship Id="rId3" Type="http://schemas.openxmlformats.org/officeDocument/2006/relationships/tags" Target="../tags/tag138.xml"/><Relationship Id="rId21" Type="http://schemas.openxmlformats.org/officeDocument/2006/relationships/oleObject" Target="../embeddings/oleObject9.bin"/><Relationship Id="rId34" Type="http://schemas.openxmlformats.org/officeDocument/2006/relationships/image" Target="../media/image46.png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5" Type="http://schemas.openxmlformats.org/officeDocument/2006/relationships/image" Target="../media/image4.png"/><Relationship Id="rId33" Type="http://schemas.openxmlformats.org/officeDocument/2006/relationships/image" Target="../media/image47.png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0" Type="http://schemas.openxmlformats.org/officeDocument/2006/relationships/notesSlide" Target="../notesSlides/notesSlide9.xml"/><Relationship Id="rId29" Type="http://schemas.openxmlformats.org/officeDocument/2006/relationships/image" Target="../media/image40.png"/><Relationship Id="rId1" Type="http://schemas.openxmlformats.org/officeDocument/2006/relationships/vmlDrawing" Target="../drawings/vmlDrawing9.v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24" Type="http://schemas.openxmlformats.org/officeDocument/2006/relationships/image" Target="../media/image3.png"/><Relationship Id="rId32" Type="http://schemas.openxmlformats.org/officeDocument/2006/relationships/image" Target="../media/image28.png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23" Type="http://schemas.openxmlformats.org/officeDocument/2006/relationships/image" Target="../media/image2.png"/><Relationship Id="rId28" Type="http://schemas.openxmlformats.org/officeDocument/2006/relationships/image" Target="../media/image49.png"/><Relationship Id="rId10" Type="http://schemas.openxmlformats.org/officeDocument/2006/relationships/tags" Target="../tags/tag14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1.png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Relationship Id="rId22" Type="http://schemas.openxmlformats.org/officeDocument/2006/relationships/image" Target="../media/image48.emf"/><Relationship Id="rId27" Type="http://schemas.openxmlformats.org/officeDocument/2006/relationships/image" Target="../media/image6.png"/><Relationship Id="rId30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18" Type="http://schemas.openxmlformats.org/officeDocument/2006/relationships/image" Target="../media/image2.png"/><Relationship Id="rId26" Type="http://schemas.openxmlformats.org/officeDocument/2006/relationships/image" Target="../media/image55.png"/><Relationship Id="rId3" Type="http://schemas.openxmlformats.org/officeDocument/2006/relationships/tags" Target="../tags/tag155.xml"/><Relationship Id="rId21" Type="http://schemas.openxmlformats.org/officeDocument/2006/relationships/image" Target="../media/image5.png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image" Target="../media/image50.emf"/><Relationship Id="rId25" Type="http://schemas.openxmlformats.org/officeDocument/2006/relationships/image" Target="../media/image54.png"/><Relationship Id="rId2" Type="http://schemas.openxmlformats.org/officeDocument/2006/relationships/tags" Target="../tags/tag154.xml"/><Relationship Id="rId16" Type="http://schemas.openxmlformats.org/officeDocument/2006/relationships/oleObject" Target="../embeddings/oleObject10.bin"/><Relationship Id="rId20" Type="http://schemas.openxmlformats.org/officeDocument/2006/relationships/image" Target="../media/image4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24" Type="http://schemas.openxmlformats.org/officeDocument/2006/relationships/image" Target="../media/image53.png"/><Relationship Id="rId5" Type="http://schemas.openxmlformats.org/officeDocument/2006/relationships/tags" Target="../tags/tag15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2.png"/><Relationship Id="rId10" Type="http://schemas.openxmlformats.org/officeDocument/2006/relationships/tags" Target="../tags/tag162.xml"/><Relationship Id="rId19" Type="http://schemas.openxmlformats.org/officeDocument/2006/relationships/image" Target="../media/image3.png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Relationship Id="rId22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tags" Target="../tags/tag178.xml"/><Relationship Id="rId18" Type="http://schemas.openxmlformats.org/officeDocument/2006/relationships/image" Target="../media/image56.emf"/><Relationship Id="rId26" Type="http://schemas.openxmlformats.org/officeDocument/2006/relationships/image" Target="../media/image3.png"/><Relationship Id="rId3" Type="http://schemas.openxmlformats.org/officeDocument/2006/relationships/tags" Target="../tags/tag168.xml"/><Relationship Id="rId21" Type="http://schemas.openxmlformats.org/officeDocument/2006/relationships/image" Target="../media/image53.png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17" Type="http://schemas.openxmlformats.org/officeDocument/2006/relationships/oleObject" Target="../embeddings/oleObject11.bin"/><Relationship Id="rId25" Type="http://schemas.openxmlformats.org/officeDocument/2006/relationships/image" Target="../media/image2.png"/><Relationship Id="rId2" Type="http://schemas.openxmlformats.org/officeDocument/2006/relationships/tags" Target="../tags/tag16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7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24" Type="http://schemas.openxmlformats.org/officeDocument/2006/relationships/image" Target="../media/image58.png"/><Relationship Id="rId5" Type="http://schemas.openxmlformats.org/officeDocument/2006/relationships/tags" Target="../tags/tag170.xml"/><Relationship Id="rId15" Type="http://schemas.openxmlformats.org/officeDocument/2006/relationships/tags" Target="../tags/tag180.xml"/><Relationship Id="rId23" Type="http://schemas.openxmlformats.org/officeDocument/2006/relationships/image" Target="../media/image55.png"/><Relationship Id="rId28" Type="http://schemas.openxmlformats.org/officeDocument/2006/relationships/image" Target="../media/image5.png"/><Relationship Id="rId10" Type="http://schemas.openxmlformats.org/officeDocument/2006/relationships/tags" Target="../tags/tag175.xml"/><Relationship Id="rId19" Type="http://schemas.openxmlformats.org/officeDocument/2006/relationships/image" Target="../media/image51.png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tags" Target="../tags/tag179.xml"/><Relationship Id="rId22" Type="http://schemas.openxmlformats.org/officeDocument/2006/relationships/image" Target="../media/image54.png"/><Relationship Id="rId27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tags" Target="../tags/tag192.xml"/><Relationship Id="rId18" Type="http://schemas.openxmlformats.org/officeDocument/2006/relationships/image" Target="../media/image51.png"/><Relationship Id="rId26" Type="http://schemas.openxmlformats.org/officeDocument/2006/relationships/image" Target="../media/image5.png"/><Relationship Id="rId3" Type="http://schemas.openxmlformats.org/officeDocument/2006/relationships/tags" Target="../tags/tag182.xml"/><Relationship Id="rId21" Type="http://schemas.openxmlformats.org/officeDocument/2006/relationships/image" Target="../media/image55.png"/><Relationship Id="rId7" Type="http://schemas.openxmlformats.org/officeDocument/2006/relationships/tags" Target="../tags/tag186.xml"/><Relationship Id="rId12" Type="http://schemas.openxmlformats.org/officeDocument/2006/relationships/tags" Target="../tags/tag191.xml"/><Relationship Id="rId17" Type="http://schemas.openxmlformats.org/officeDocument/2006/relationships/image" Target="../media/image59.emf"/><Relationship Id="rId25" Type="http://schemas.openxmlformats.org/officeDocument/2006/relationships/image" Target="../media/image4.png"/><Relationship Id="rId2" Type="http://schemas.openxmlformats.org/officeDocument/2006/relationships/tags" Target="../tags/tag181.xml"/><Relationship Id="rId16" Type="http://schemas.openxmlformats.org/officeDocument/2006/relationships/oleObject" Target="../embeddings/oleObject12.bin"/><Relationship Id="rId20" Type="http://schemas.openxmlformats.org/officeDocument/2006/relationships/image" Target="../media/image54.png"/><Relationship Id="rId1" Type="http://schemas.openxmlformats.org/officeDocument/2006/relationships/vmlDrawing" Target="../drawings/vmlDrawing12.v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24" Type="http://schemas.openxmlformats.org/officeDocument/2006/relationships/image" Target="../media/image3.png"/><Relationship Id="rId5" Type="http://schemas.openxmlformats.org/officeDocument/2006/relationships/tags" Target="../tags/tag18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.png"/><Relationship Id="rId10" Type="http://schemas.openxmlformats.org/officeDocument/2006/relationships/tags" Target="../tags/tag189.xml"/><Relationship Id="rId19" Type="http://schemas.openxmlformats.org/officeDocument/2006/relationships/image" Target="../media/image60.png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tags" Target="../tags/tag193.xml"/><Relationship Id="rId22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tags" Target="../tags/tag205.xml"/><Relationship Id="rId18" Type="http://schemas.openxmlformats.org/officeDocument/2006/relationships/image" Target="../media/image51.png"/><Relationship Id="rId26" Type="http://schemas.openxmlformats.org/officeDocument/2006/relationships/image" Target="../media/image5.png"/><Relationship Id="rId3" Type="http://schemas.openxmlformats.org/officeDocument/2006/relationships/tags" Target="../tags/tag195.xml"/><Relationship Id="rId21" Type="http://schemas.openxmlformats.org/officeDocument/2006/relationships/image" Target="../media/image54.png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image" Target="../media/image61.emf"/><Relationship Id="rId25" Type="http://schemas.openxmlformats.org/officeDocument/2006/relationships/image" Target="../media/image4.png"/><Relationship Id="rId2" Type="http://schemas.openxmlformats.org/officeDocument/2006/relationships/tags" Target="../tags/tag194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53.png"/><Relationship Id="rId1" Type="http://schemas.openxmlformats.org/officeDocument/2006/relationships/vmlDrawing" Target="../drawings/vmlDrawing13.v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24" Type="http://schemas.openxmlformats.org/officeDocument/2006/relationships/image" Target="../media/image3.png"/><Relationship Id="rId5" Type="http://schemas.openxmlformats.org/officeDocument/2006/relationships/tags" Target="../tags/tag19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.png"/><Relationship Id="rId10" Type="http://schemas.openxmlformats.org/officeDocument/2006/relationships/tags" Target="../tags/tag202.xml"/><Relationship Id="rId19" Type="http://schemas.openxmlformats.org/officeDocument/2006/relationships/image" Target="../media/image62.png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Relationship Id="rId22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18" Type="http://schemas.openxmlformats.org/officeDocument/2006/relationships/image" Target="../media/image51.png"/><Relationship Id="rId26" Type="http://schemas.openxmlformats.org/officeDocument/2006/relationships/image" Target="../media/image5.png"/><Relationship Id="rId3" Type="http://schemas.openxmlformats.org/officeDocument/2006/relationships/tags" Target="../tags/tag208.xml"/><Relationship Id="rId21" Type="http://schemas.openxmlformats.org/officeDocument/2006/relationships/image" Target="../media/image54.png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image" Target="../media/image63.emf"/><Relationship Id="rId25" Type="http://schemas.openxmlformats.org/officeDocument/2006/relationships/image" Target="../media/image4.png"/><Relationship Id="rId2" Type="http://schemas.openxmlformats.org/officeDocument/2006/relationships/tags" Target="../tags/tag207.xml"/><Relationship Id="rId16" Type="http://schemas.openxmlformats.org/officeDocument/2006/relationships/oleObject" Target="../embeddings/oleObject14.bin"/><Relationship Id="rId20" Type="http://schemas.openxmlformats.org/officeDocument/2006/relationships/image" Target="../media/image53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24" Type="http://schemas.openxmlformats.org/officeDocument/2006/relationships/image" Target="../media/image3.png"/><Relationship Id="rId5" Type="http://schemas.openxmlformats.org/officeDocument/2006/relationships/tags" Target="../tags/tag21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.png"/><Relationship Id="rId10" Type="http://schemas.openxmlformats.org/officeDocument/2006/relationships/tags" Target="../tags/tag215.xml"/><Relationship Id="rId19" Type="http://schemas.openxmlformats.org/officeDocument/2006/relationships/image" Target="../media/image64.png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Relationship Id="rId22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tags" Target="../tags/tag231.xml"/><Relationship Id="rId18" Type="http://schemas.openxmlformats.org/officeDocument/2006/relationships/image" Target="../media/image51.png"/><Relationship Id="rId26" Type="http://schemas.openxmlformats.org/officeDocument/2006/relationships/image" Target="../media/image5.png"/><Relationship Id="rId3" Type="http://schemas.openxmlformats.org/officeDocument/2006/relationships/tags" Target="../tags/tag221.xml"/><Relationship Id="rId21" Type="http://schemas.openxmlformats.org/officeDocument/2006/relationships/image" Target="../media/image54.png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image" Target="../media/image65.emf"/><Relationship Id="rId25" Type="http://schemas.openxmlformats.org/officeDocument/2006/relationships/image" Target="../media/image4.png"/><Relationship Id="rId2" Type="http://schemas.openxmlformats.org/officeDocument/2006/relationships/tags" Target="../tags/tag220.xml"/><Relationship Id="rId16" Type="http://schemas.openxmlformats.org/officeDocument/2006/relationships/oleObject" Target="../embeddings/oleObject15.bin"/><Relationship Id="rId20" Type="http://schemas.openxmlformats.org/officeDocument/2006/relationships/image" Target="../media/image53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24" Type="http://schemas.openxmlformats.org/officeDocument/2006/relationships/image" Target="../media/image3.png"/><Relationship Id="rId5" Type="http://schemas.openxmlformats.org/officeDocument/2006/relationships/tags" Target="../tags/tag22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.png"/><Relationship Id="rId10" Type="http://schemas.openxmlformats.org/officeDocument/2006/relationships/tags" Target="../tags/tag228.xml"/><Relationship Id="rId19" Type="http://schemas.openxmlformats.org/officeDocument/2006/relationships/image" Target="../media/image66.png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tags" Target="../tags/tag244.xml"/><Relationship Id="rId18" Type="http://schemas.openxmlformats.org/officeDocument/2006/relationships/image" Target="../media/image51.png"/><Relationship Id="rId26" Type="http://schemas.openxmlformats.org/officeDocument/2006/relationships/image" Target="../media/image5.png"/><Relationship Id="rId3" Type="http://schemas.openxmlformats.org/officeDocument/2006/relationships/tags" Target="../tags/tag234.xml"/><Relationship Id="rId21" Type="http://schemas.openxmlformats.org/officeDocument/2006/relationships/image" Target="../media/image54.png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image" Target="../media/image67.emf"/><Relationship Id="rId25" Type="http://schemas.openxmlformats.org/officeDocument/2006/relationships/image" Target="../media/image4.png"/><Relationship Id="rId2" Type="http://schemas.openxmlformats.org/officeDocument/2006/relationships/tags" Target="../tags/tag233.xml"/><Relationship Id="rId16" Type="http://schemas.openxmlformats.org/officeDocument/2006/relationships/oleObject" Target="../embeddings/oleObject16.bin"/><Relationship Id="rId20" Type="http://schemas.openxmlformats.org/officeDocument/2006/relationships/image" Target="../media/image53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24" Type="http://schemas.openxmlformats.org/officeDocument/2006/relationships/image" Target="../media/image3.png"/><Relationship Id="rId5" Type="http://schemas.openxmlformats.org/officeDocument/2006/relationships/tags" Target="../tags/tag23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.png"/><Relationship Id="rId10" Type="http://schemas.openxmlformats.org/officeDocument/2006/relationships/tags" Target="../tags/tag241.xml"/><Relationship Id="rId19" Type="http://schemas.openxmlformats.org/officeDocument/2006/relationships/image" Target="../media/image68.png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tags" Target="../tags/tag257.xml"/><Relationship Id="rId18" Type="http://schemas.openxmlformats.org/officeDocument/2006/relationships/image" Target="../media/image51.png"/><Relationship Id="rId26" Type="http://schemas.openxmlformats.org/officeDocument/2006/relationships/image" Target="../media/image5.png"/><Relationship Id="rId3" Type="http://schemas.openxmlformats.org/officeDocument/2006/relationships/tags" Target="../tags/tag247.xml"/><Relationship Id="rId21" Type="http://schemas.openxmlformats.org/officeDocument/2006/relationships/image" Target="../media/image54.png"/><Relationship Id="rId7" Type="http://schemas.openxmlformats.org/officeDocument/2006/relationships/tags" Target="../tags/tag251.xml"/><Relationship Id="rId12" Type="http://schemas.openxmlformats.org/officeDocument/2006/relationships/tags" Target="../tags/tag256.xml"/><Relationship Id="rId17" Type="http://schemas.openxmlformats.org/officeDocument/2006/relationships/image" Target="../media/image69.emf"/><Relationship Id="rId25" Type="http://schemas.openxmlformats.org/officeDocument/2006/relationships/image" Target="../media/image4.png"/><Relationship Id="rId2" Type="http://schemas.openxmlformats.org/officeDocument/2006/relationships/tags" Target="../tags/tag246.xml"/><Relationship Id="rId16" Type="http://schemas.openxmlformats.org/officeDocument/2006/relationships/oleObject" Target="../embeddings/oleObject17.bin"/><Relationship Id="rId20" Type="http://schemas.openxmlformats.org/officeDocument/2006/relationships/image" Target="../media/image53.png"/><Relationship Id="rId1" Type="http://schemas.openxmlformats.org/officeDocument/2006/relationships/vmlDrawing" Target="../drawings/vmlDrawing17.v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24" Type="http://schemas.openxmlformats.org/officeDocument/2006/relationships/image" Target="../media/image3.png"/><Relationship Id="rId5" Type="http://schemas.openxmlformats.org/officeDocument/2006/relationships/tags" Target="../tags/tag24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.png"/><Relationship Id="rId10" Type="http://schemas.openxmlformats.org/officeDocument/2006/relationships/tags" Target="../tags/tag254.xml"/><Relationship Id="rId19" Type="http://schemas.openxmlformats.org/officeDocument/2006/relationships/image" Target="../media/image70.png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tags" Target="../tags/tag258.xml"/><Relationship Id="rId22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13" Type="http://schemas.openxmlformats.org/officeDocument/2006/relationships/tags" Target="../tags/tag270.xml"/><Relationship Id="rId18" Type="http://schemas.openxmlformats.org/officeDocument/2006/relationships/image" Target="../media/image51.png"/><Relationship Id="rId26" Type="http://schemas.openxmlformats.org/officeDocument/2006/relationships/image" Target="../media/image5.png"/><Relationship Id="rId3" Type="http://schemas.openxmlformats.org/officeDocument/2006/relationships/tags" Target="../tags/tag260.xml"/><Relationship Id="rId21" Type="http://schemas.openxmlformats.org/officeDocument/2006/relationships/image" Target="../media/image54.png"/><Relationship Id="rId7" Type="http://schemas.openxmlformats.org/officeDocument/2006/relationships/tags" Target="../tags/tag264.xml"/><Relationship Id="rId12" Type="http://schemas.openxmlformats.org/officeDocument/2006/relationships/tags" Target="../tags/tag269.xml"/><Relationship Id="rId17" Type="http://schemas.openxmlformats.org/officeDocument/2006/relationships/image" Target="../media/image71.emf"/><Relationship Id="rId25" Type="http://schemas.openxmlformats.org/officeDocument/2006/relationships/image" Target="../media/image4.png"/><Relationship Id="rId2" Type="http://schemas.openxmlformats.org/officeDocument/2006/relationships/tags" Target="../tags/tag259.xml"/><Relationship Id="rId16" Type="http://schemas.openxmlformats.org/officeDocument/2006/relationships/oleObject" Target="../embeddings/oleObject18.bin"/><Relationship Id="rId20" Type="http://schemas.openxmlformats.org/officeDocument/2006/relationships/image" Target="../media/image53.png"/><Relationship Id="rId1" Type="http://schemas.openxmlformats.org/officeDocument/2006/relationships/vmlDrawing" Target="../drawings/vmlDrawing18.vml"/><Relationship Id="rId6" Type="http://schemas.openxmlformats.org/officeDocument/2006/relationships/tags" Target="../tags/tag263.xml"/><Relationship Id="rId11" Type="http://schemas.openxmlformats.org/officeDocument/2006/relationships/tags" Target="../tags/tag268.xml"/><Relationship Id="rId24" Type="http://schemas.openxmlformats.org/officeDocument/2006/relationships/image" Target="../media/image3.png"/><Relationship Id="rId5" Type="http://schemas.openxmlformats.org/officeDocument/2006/relationships/tags" Target="../tags/tag26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.png"/><Relationship Id="rId10" Type="http://schemas.openxmlformats.org/officeDocument/2006/relationships/tags" Target="../tags/tag267.xml"/><Relationship Id="rId19" Type="http://schemas.openxmlformats.org/officeDocument/2006/relationships/image" Target="../media/image72.png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tags" Target="../tags/tag271.xml"/><Relationship Id="rId22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notesSlide" Target="../notesSlides/notesSlide1.xml"/><Relationship Id="rId26" Type="http://schemas.openxmlformats.org/officeDocument/2006/relationships/image" Target="../media/image7.png"/><Relationship Id="rId3" Type="http://schemas.openxmlformats.org/officeDocument/2006/relationships/tags" Target="../tags/tag4.xml"/><Relationship Id="rId21" Type="http://schemas.openxmlformats.org/officeDocument/2006/relationships/image" Target="../media/image2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6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1.emf"/><Relationship Id="rId29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5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10" Type="http://schemas.openxmlformats.org/officeDocument/2006/relationships/tags" Target="../tags/tag11.xml"/><Relationship Id="rId19" Type="http://schemas.openxmlformats.org/officeDocument/2006/relationships/oleObject" Target="../embeddings/oleObject1.bin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13" Type="http://schemas.openxmlformats.org/officeDocument/2006/relationships/tags" Target="../tags/tag283.xml"/><Relationship Id="rId18" Type="http://schemas.openxmlformats.org/officeDocument/2006/relationships/image" Target="../media/image51.png"/><Relationship Id="rId26" Type="http://schemas.openxmlformats.org/officeDocument/2006/relationships/image" Target="../media/image5.png"/><Relationship Id="rId3" Type="http://schemas.openxmlformats.org/officeDocument/2006/relationships/tags" Target="../tags/tag273.xml"/><Relationship Id="rId21" Type="http://schemas.openxmlformats.org/officeDocument/2006/relationships/image" Target="../media/image54.png"/><Relationship Id="rId7" Type="http://schemas.openxmlformats.org/officeDocument/2006/relationships/tags" Target="../tags/tag277.xml"/><Relationship Id="rId12" Type="http://schemas.openxmlformats.org/officeDocument/2006/relationships/tags" Target="../tags/tag282.xml"/><Relationship Id="rId17" Type="http://schemas.openxmlformats.org/officeDocument/2006/relationships/image" Target="../media/image73.emf"/><Relationship Id="rId25" Type="http://schemas.openxmlformats.org/officeDocument/2006/relationships/image" Target="../media/image4.png"/><Relationship Id="rId2" Type="http://schemas.openxmlformats.org/officeDocument/2006/relationships/tags" Target="../tags/tag272.xml"/><Relationship Id="rId16" Type="http://schemas.openxmlformats.org/officeDocument/2006/relationships/oleObject" Target="../embeddings/oleObject19.bin"/><Relationship Id="rId20" Type="http://schemas.openxmlformats.org/officeDocument/2006/relationships/image" Target="../media/image53.png"/><Relationship Id="rId1" Type="http://schemas.openxmlformats.org/officeDocument/2006/relationships/vmlDrawing" Target="../drawings/vmlDrawing19.v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24" Type="http://schemas.openxmlformats.org/officeDocument/2006/relationships/image" Target="../media/image3.png"/><Relationship Id="rId5" Type="http://schemas.openxmlformats.org/officeDocument/2006/relationships/tags" Target="../tags/tag27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.png"/><Relationship Id="rId10" Type="http://schemas.openxmlformats.org/officeDocument/2006/relationships/tags" Target="../tags/tag280.xml"/><Relationship Id="rId19" Type="http://schemas.openxmlformats.org/officeDocument/2006/relationships/image" Target="../media/image74.png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tags" Target="../tags/tag284.xml"/><Relationship Id="rId22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13" Type="http://schemas.openxmlformats.org/officeDocument/2006/relationships/tags" Target="../tags/tag296.xml"/><Relationship Id="rId18" Type="http://schemas.openxmlformats.org/officeDocument/2006/relationships/image" Target="../media/image76.png"/><Relationship Id="rId26" Type="http://schemas.openxmlformats.org/officeDocument/2006/relationships/image" Target="../media/image79.png"/><Relationship Id="rId3" Type="http://schemas.openxmlformats.org/officeDocument/2006/relationships/tags" Target="../tags/tag286.xml"/><Relationship Id="rId21" Type="http://schemas.openxmlformats.org/officeDocument/2006/relationships/image" Target="../media/image4.png"/><Relationship Id="rId7" Type="http://schemas.openxmlformats.org/officeDocument/2006/relationships/tags" Target="../tags/tag290.xml"/><Relationship Id="rId12" Type="http://schemas.openxmlformats.org/officeDocument/2006/relationships/tags" Target="../tags/tag295.xml"/><Relationship Id="rId17" Type="http://schemas.openxmlformats.org/officeDocument/2006/relationships/image" Target="../media/image75.emf"/><Relationship Id="rId25" Type="http://schemas.openxmlformats.org/officeDocument/2006/relationships/image" Target="../media/image78.png"/><Relationship Id="rId2" Type="http://schemas.openxmlformats.org/officeDocument/2006/relationships/tags" Target="../tags/tag285.xml"/><Relationship Id="rId16" Type="http://schemas.openxmlformats.org/officeDocument/2006/relationships/oleObject" Target="../embeddings/oleObject20.bin"/><Relationship Id="rId20" Type="http://schemas.openxmlformats.org/officeDocument/2006/relationships/image" Target="../media/image3.png"/><Relationship Id="rId1" Type="http://schemas.openxmlformats.org/officeDocument/2006/relationships/vmlDrawing" Target="../drawings/vmlDrawing20.vml"/><Relationship Id="rId6" Type="http://schemas.openxmlformats.org/officeDocument/2006/relationships/tags" Target="../tags/tag289.xml"/><Relationship Id="rId11" Type="http://schemas.openxmlformats.org/officeDocument/2006/relationships/tags" Target="../tags/tag294.xml"/><Relationship Id="rId24" Type="http://schemas.openxmlformats.org/officeDocument/2006/relationships/image" Target="../media/image77.png"/><Relationship Id="rId5" Type="http://schemas.openxmlformats.org/officeDocument/2006/relationships/tags" Target="../tags/tag28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1.png"/><Relationship Id="rId10" Type="http://schemas.openxmlformats.org/officeDocument/2006/relationships/tags" Target="../tags/tag293.xml"/><Relationship Id="rId19" Type="http://schemas.openxmlformats.org/officeDocument/2006/relationships/image" Target="../media/image2.png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tags" Target="../tags/tag297.xml"/><Relationship Id="rId2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04.xml"/><Relationship Id="rId13" Type="http://schemas.openxmlformats.org/officeDocument/2006/relationships/tags" Target="../tags/tag309.xml"/><Relationship Id="rId18" Type="http://schemas.openxmlformats.org/officeDocument/2006/relationships/image" Target="../media/image81.png"/><Relationship Id="rId26" Type="http://schemas.openxmlformats.org/officeDocument/2006/relationships/image" Target="../media/image5.png"/><Relationship Id="rId3" Type="http://schemas.openxmlformats.org/officeDocument/2006/relationships/tags" Target="../tags/tag299.xml"/><Relationship Id="rId21" Type="http://schemas.openxmlformats.org/officeDocument/2006/relationships/image" Target="../media/image82.png"/><Relationship Id="rId7" Type="http://schemas.openxmlformats.org/officeDocument/2006/relationships/tags" Target="../tags/tag303.xml"/><Relationship Id="rId12" Type="http://schemas.openxmlformats.org/officeDocument/2006/relationships/tags" Target="../tags/tag308.xml"/><Relationship Id="rId17" Type="http://schemas.openxmlformats.org/officeDocument/2006/relationships/image" Target="../media/image80.emf"/><Relationship Id="rId25" Type="http://schemas.openxmlformats.org/officeDocument/2006/relationships/image" Target="../media/image4.png"/><Relationship Id="rId2" Type="http://schemas.openxmlformats.org/officeDocument/2006/relationships/tags" Target="../tags/tag298.xml"/><Relationship Id="rId16" Type="http://schemas.openxmlformats.org/officeDocument/2006/relationships/oleObject" Target="../embeddings/oleObject21.bin"/><Relationship Id="rId20" Type="http://schemas.openxmlformats.org/officeDocument/2006/relationships/image" Target="../media/image53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02.xml"/><Relationship Id="rId11" Type="http://schemas.openxmlformats.org/officeDocument/2006/relationships/tags" Target="../tags/tag307.xml"/><Relationship Id="rId24" Type="http://schemas.openxmlformats.org/officeDocument/2006/relationships/image" Target="../media/image3.png"/><Relationship Id="rId5" Type="http://schemas.openxmlformats.org/officeDocument/2006/relationships/tags" Target="../tags/tag30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.png"/><Relationship Id="rId10" Type="http://schemas.openxmlformats.org/officeDocument/2006/relationships/tags" Target="../tags/tag306.xml"/><Relationship Id="rId19" Type="http://schemas.openxmlformats.org/officeDocument/2006/relationships/image" Target="../media/image51.png"/><Relationship Id="rId4" Type="http://schemas.openxmlformats.org/officeDocument/2006/relationships/tags" Target="../tags/tag300.xml"/><Relationship Id="rId9" Type="http://schemas.openxmlformats.org/officeDocument/2006/relationships/tags" Target="../tags/tag305.xml"/><Relationship Id="rId14" Type="http://schemas.openxmlformats.org/officeDocument/2006/relationships/tags" Target="../tags/tag310.xml"/><Relationship Id="rId22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17.xml"/><Relationship Id="rId13" Type="http://schemas.openxmlformats.org/officeDocument/2006/relationships/tags" Target="../tags/tag322.xml"/><Relationship Id="rId18" Type="http://schemas.openxmlformats.org/officeDocument/2006/relationships/image" Target="../media/image84.png"/><Relationship Id="rId26" Type="http://schemas.openxmlformats.org/officeDocument/2006/relationships/image" Target="../media/image5.png"/><Relationship Id="rId3" Type="http://schemas.openxmlformats.org/officeDocument/2006/relationships/tags" Target="../tags/tag312.xml"/><Relationship Id="rId21" Type="http://schemas.openxmlformats.org/officeDocument/2006/relationships/image" Target="../media/image82.png"/><Relationship Id="rId7" Type="http://schemas.openxmlformats.org/officeDocument/2006/relationships/tags" Target="../tags/tag316.xml"/><Relationship Id="rId12" Type="http://schemas.openxmlformats.org/officeDocument/2006/relationships/tags" Target="../tags/tag321.xml"/><Relationship Id="rId17" Type="http://schemas.openxmlformats.org/officeDocument/2006/relationships/image" Target="../media/image83.emf"/><Relationship Id="rId25" Type="http://schemas.openxmlformats.org/officeDocument/2006/relationships/image" Target="../media/image4.png"/><Relationship Id="rId2" Type="http://schemas.openxmlformats.org/officeDocument/2006/relationships/tags" Target="../tags/tag311.xml"/><Relationship Id="rId16" Type="http://schemas.openxmlformats.org/officeDocument/2006/relationships/oleObject" Target="../embeddings/oleObject22.bin"/><Relationship Id="rId20" Type="http://schemas.openxmlformats.org/officeDocument/2006/relationships/image" Target="../media/image53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15.xml"/><Relationship Id="rId11" Type="http://schemas.openxmlformats.org/officeDocument/2006/relationships/tags" Target="../tags/tag320.xml"/><Relationship Id="rId24" Type="http://schemas.openxmlformats.org/officeDocument/2006/relationships/image" Target="../media/image3.png"/><Relationship Id="rId5" Type="http://schemas.openxmlformats.org/officeDocument/2006/relationships/tags" Target="../tags/tag31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.png"/><Relationship Id="rId10" Type="http://schemas.openxmlformats.org/officeDocument/2006/relationships/tags" Target="../tags/tag319.xml"/><Relationship Id="rId19" Type="http://schemas.openxmlformats.org/officeDocument/2006/relationships/image" Target="../media/image51.png"/><Relationship Id="rId4" Type="http://schemas.openxmlformats.org/officeDocument/2006/relationships/tags" Target="../tags/tag313.xml"/><Relationship Id="rId9" Type="http://schemas.openxmlformats.org/officeDocument/2006/relationships/tags" Target="../tags/tag318.xml"/><Relationship Id="rId14" Type="http://schemas.openxmlformats.org/officeDocument/2006/relationships/tags" Target="../tags/tag323.xml"/><Relationship Id="rId22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30.xml"/><Relationship Id="rId13" Type="http://schemas.openxmlformats.org/officeDocument/2006/relationships/tags" Target="../tags/tag335.xml"/><Relationship Id="rId18" Type="http://schemas.openxmlformats.org/officeDocument/2006/relationships/image" Target="../media/image86.png"/><Relationship Id="rId26" Type="http://schemas.openxmlformats.org/officeDocument/2006/relationships/image" Target="../media/image5.png"/><Relationship Id="rId3" Type="http://schemas.openxmlformats.org/officeDocument/2006/relationships/tags" Target="../tags/tag325.xml"/><Relationship Id="rId21" Type="http://schemas.openxmlformats.org/officeDocument/2006/relationships/image" Target="../media/image78.png"/><Relationship Id="rId7" Type="http://schemas.openxmlformats.org/officeDocument/2006/relationships/tags" Target="../tags/tag329.xml"/><Relationship Id="rId12" Type="http://schemas.openxmlformats.org/officeDocument/2006/relationships/tags" Target="../tags/tag334.xml"/><Relationship Id="rId17" Type="http://schemas.openxmlformats.org/officeDocument/2006/relationships/image" Target="../media/image85.emf"/><Relationship Id="rId25" Type="http://schemas.openxmlformats.org/officeDocument/2006/relationships/image" Target="../media/image4.png"/><Relationship Id="rId2" Type="http://schemas.openxmlformats.org/officeDocument/2006/relationships/tags" Target="../tags/tag324.xml"/><Relationship Id="rId16" Type="http://schemas.openxmlformats.org/officeDocument/2006/relationships/oleObject" Target="../embeddings/oleObject23.bin"/><Relationship Id="rId20" Type="http://schemas.openxmlformats.org/officeDocument/2006/relationships/image" Target="../media/image53.png"/><Relationship Id="rId1" Type="http://schemas.openxmlformats.org/officeDocument/2006/relationships/vmlDrawing" Target="../drawings/vmlDrawing23.vml"/><Relationship Id="rId6" Type="http://schemas.openxmlformats.org/officeDocument/2006/relationships/tags" Target="../tags/tag328.xml"/><Relationship Id="rId11" Type="http://schemas.openxmlformats.org/officeDocument/2006/relationships/tags" Target="../tags/tag333.xml"/><Relationship Id="rId24" Type="http://schemas.openxmlformats.org/officeDocument/2006/relationships/image" Target="../media/image3.png"/><Relationship Id="rId5" Type="http://schemas.openxmlformats.org/officeDocument/2006/relationships/tags" Target="../tags/tag32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.png"/><Relationship Id="rId10" Type="http://schemas.openxmlformats.org/officeDocument/2006/relationships/tags" Target="../tags/tag332.xml"/><Relationship Id="rId19" Type="http://schemas.openxmlformats.org/officeDocument/2006/relationships/image" Target="../media/image51.png"/><Relationship Id="rId4" Type="http://schemas.openxmlformats.org/officeDocument/2006/relationships/tags" Target="../tags/tag326.xml"/><Relationship Id="rId9" Type="http://schemas.openxmlformats.org/officeDocument/2006/relationships/tags" Target="../tags/tag331.xml"/><Relationship Id="rId14" Type="http://schemas.openxmlformats.org/officeDocument/2006/relationships/tags" Target="../tags/tag336.xml"/><Relationship Id="rId22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43.xml"/><Relationship Id="rId13" Type="http://schemas.openxmlformats.org/officeDocument/2006/relationships/tags" Target="../tags/tag348.xml"/><Relationship Id="rId18" Type="http://schemas.openxmlformats.org/officeDocument/2006/relationships/image" Target="../media/image87.emf"/><Relationship Id="rId26" Type="http://schemas.openxmlformats.org/officeDocument/2006/relationships/image" Target="../media/image4.png"/><Relationship Id="rId3" Type="http://schemas.openxmlformats.org/officeDocument/2006/relationships/tags" Target="../tags/tag338.xml"/><Relationship Id="rId21" Type="http://schemas.openxmlformats.org/officeDocument/2006/relationships/image" Target="../media/image89.png"/><Relationship Id="rId7" Type="http://schemas.openxmlformats.org/officeDocument/2006/relationships/tags" Target="../tags/tag342.xml"/><Relationship Id="rId12" Type="http://schemas.openxmlformats.org/officeDocument/2006/relationships/tags" Target="../tags/tag347.xml"/><Relationship Id="rId17" Type="http://schemas.openxmlformats.org/officeDocument/2006/relationships/oleObject" Target="../embeddings/oleObject24.bin"/><Relationship Id="rId25" Type="http://schemas.openxmlformats.org/officeDocument/2006/relationships/image" Target="../media/image3.png"/><Relationship Id="rId2" Type="http://schemas.openxmlformats.org/officeDocument/2006/relationships/tags" Target="../tags/tag33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1.png"/><Relationship Id="rId1" Type="http://schemas.openxmlformats.org/officeDocument/2006/relationships/vmlDrawing" Target="../drawings/vmlDrawing24.vml"/><Relationship Id="rId6" Type="http://schemas.openxmlformats.org/officeDocument/2006/relationships/tags" Target="../tags/tag341.xml"/><Relationship Id="rId11" Type="http://schemas.openxmlformats.org/officeDocument/2006/relationships/tags" Target="../tags/tag346.xml"/><Relationship Id="rId24" Type="http://schemas.openxmlformats.org/officeDocument/2006/relationships/image" Target="../media/image2.png"/><Relationship Id="rId5" Type="http://schemas.openxmlformats.org/officeDocument/2006/relationships/tags" Target="../tags/tag340.xml"/><Relationship Id="rId15" Type="http://schemas.openxmlformats.org/officeDocument/2006/relationships/tags" Target="../tags/tag350.xml"/><Relationship Id="rId23" Type="http://schemas.openxmlformats.org/officeDocument/2006/relationships/image" Target="../media/image79.png"/><Relationship Id="rId28" Type="http://schemas.openxmlformats.org/officeDocument/2006/relationships/image" Target="../media/image90.png"/><Relationship Id="rId10" Type="http://schemas.openxmlformats.org/officeDocument/2006/relationships/tags" Target="../tags/tag345.xml"/><Relationship Id="rId19" Type="http://schemas.openxmlformats.org/officeDocument/2006/relationships/image" Target="../media/image88.png"/><Relationship Id="rId4" Type="http://schemas.openxmlformats.org/officeDocument/2006/relationships/tags" Target="../tags/tag339.xml"/><Relationship Id="rId9" Type="http://schemas.openxmlformats.org/officeDocument/2006/relationships/tags" Target="../tags/tag344.xml"/><Relationship Id="rId14" Type="http://schemas.openxmlformats.org/officeDocument/2006/relationships/tags" Target="../tags/tag349.xml"/><Relationship Id="rId22" Type="http://schemas.openxmlformats.org/officeDocument/2006/relationships/image" Target="../media/image78.png"/><Relationship Id="rId27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57.xml"/><Relationship Id="rId13" Type="http://schemas.openxmlformats.org/officeDocument/2006/relationships/tags" Target="../tags/tag362.xml"/><Relationship Id="rId18" Type="http://schemas.openxmlformats.org/officeDocument/2006/relationships/image" Target="../media/image92.png"/><Relationship Id="rId26" Type="http://schemas.openxmlformats.org/officeDocument/2006/relationships/image" Target="../media/image5.png"/><Relationship Id="rId3" Type="http://schemas.openxmlformats.org/officeDocument/2006/relationships/tags" Target="../tags/tag352.xml"/><Relationship Id="rId21" Type="http://schemas.openxmlformats.org/officeDocument/2006/relationships/image" Target="../media/image78.png"/><Relationship Id="rId7" Type="http://schemas.openxmlformats.org/officeDocument/2006/relationships/tags" Target="../tags/tag356.xml"/><Relationship Id="rId12" Type="http://schemas.openxmlformats.org/officeDocument/2006/relationships/tags" Target="../tags/tag361.xml"/><Relationship Id="rId17" Type="http://schemas.openxmlformats.org/officeDocument/2006/relationships/image" Target="../media/image91.emf"/><Relationship Id="rId25" Type="http://schemas.openxmlformats.org/officeDocument/2006/relationships/image" Target="../media/image4.png"/><Relationship Id="rId2" Type="http://schemas.openxmlformats.org/officeDocument/2006/relationships/tags" Target="../tags/tag351.xml"/><Relationship Id="rId16" Type="http://schemas.openxmlformats.org/officeDocument/2006/relationships/oleObject" Target="../embeddings/oleObject25.bin"/><Relationship Id="rId20" Type="http://schemas.openxmlformats.org/officeDocument/2006/relationships/image" Target="../media/image53.png"/><Relationship Id="rId1" Type="http://schemas.openxmlformats.org/officeDocument/2006/relationships/vmlDrawing" Target="../drawings/vmlDrawing25.vml"/><Relationship Id="rId6" Type="http://schemas.openxmlformats.org/officeDocument/2006/relationships/tags" Target="../tags/tag355.xml"/><Relationship Id="rId11" Type="http://schemas.openxmlformats.org/officeDocument/2006/relationships/tags" Target="../tags/tag360.xml"/><Relationship Id="rId24" Type="http://schemas.openxmlformats.org/officeDocument/2006/relationships/image" Target="../media/image3.png"/><Relationship Id="rId5" Type="http://schemas.openxmlformats.org/officeDocument/2006/relationships/tags" Target="../tags/tag35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.png"/><Relationship Id="rId10" Type="http://schemas.openxmlformats.org/officeDocument/2006/relationships/tags" Target="../tags/tag359.xml"/><Relationship Id="rId19" Type="http://schemas.openxmlformats.org/officeDocument/2006/relationships/image" Target="../media/image51.png"/><Relationship Id="rId4" Type="http://schemas.openxmlformats.org/officeDocument/2006/relationships/tags" Target="../tags/tag353.xml"/><Relationship Id="rId9" Type="http://schemas.openxmlformats.org/officeDocument/2006/relationships/tags" Target="../tags/tag358.xml"/><Relationship Id="rId14" Type="http://schemas.openxmlformats.org/officeDocument/2006/relationships/tags" Target="../tags/tag363.xml"/><Relationship Id="rId22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13" Type="http://schemas.openxmlformats.org/officeDocument/2006/relationships/tags" Target="../tags/tag375.xml"/><Relationship Id="rId18" Type="http://schemas.openxmlformats.org/officeDocument/2006/relationships/image" Target="../media/image94.png"/><Relationship Id="rId26" Type="http://schemas.openxmlformats.org/officeDocument/2006/relationships/image" Target="../media/image5.png"/><Relationship Id="rId3" Type="http://schemas.openxmlformats.org/officeDocument/2006/relationships/tags" Target="../tags/tag365.xml"/><Relationship Id="rId21" Type="http://schemas.openxmlformats.org/officeDocument/2006/relationships/image" Target="../media/image78.png"/><Relationship Id="rId7" Type="http://schemas.openxmlformats.org/officeDocument/2006/relationships/tags" Target="../tags/tag369.xml"/><Relationship Id="rId12" Type="http://schemas.openxmlformats.org/officeDocument/2006/relationships/tags" Target="../tags/tag374.xml"/><Relationship Id="rId17" Type="http://schemas.openxmlformats.org/officeDocument/2006/relationships/image" Target="../media/image93.emf"/><Relationship Id="rId25" Type="http://schemas.openxmlformats.org/officeDocument/2006/relationships/image" Target="../media/image4.png"/><Relationship Id="rId2" Type="http://schemas.openxmlformats.org/officeDocument/2006/relationships/tags" Target="../tags/tag364.xml"/><Relationship Id="rId16" Type="http://schemas.openxmlformats.org/officeDocument/2006/relationships/oleObject" Target="../embeddings/oleObject26.bin"/><Relationship Id="rId20" Type="http://schemas.openxmlformats.org/officeDocument/2006/relationships/image" Target="../media/image53.png"/><Relationship Id="rId1" Type="http://schemas.openxmlformats.org/officeDocument/2006/relationships/vmlDrawing" Target="../drawings/vmlDrawing26.vml"/><Relationship Id="rId6" Type="http://schemas.openxmlformats.org/officeDocument/2006/relationships/tags" Target="../tags/tag368.xml"/><Relationship Id="rId11" Type="http://schemas.openxmlformats.org/officeDocument/2006/relationships/tags" Target="../tags/tag373.xml"/><Relationship Id="rId24" Type="http://schemas.openxmlformats.org/officeDocument/2006/relationships/image" Target="../media/image3.png"/><Relationship Id="rId5" Type="http://schemas.openxmlformats.org/officeDocument/2006/relationships/tags" Target="../tags/tag36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.png"/><Relationship Id="rId10" Type="http://schemas.openxmlformats.org/officeDocument/2006/relationships/tags" Target="../tags/tag372.xml"/><Relationship Id="rId19" Type="http://schemas.openxmlformats.org/officeDocument/2006/relationships/image" Target="../media/image51.png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4" Type="http://schemas.openxmlformats.org/officeDocument/2006/relationships/tags" Target="../tags/tag376.xml"/><Relationship Id="rId22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83.xml"/><Relationship Id="rId13" Type="http://schemas.openxmlformats.org/officeDocument/2006/relationships/tags" Target="../tags/tag388.xml"/><Relationship Id="rId18" Type="http://schemas.openxmlformats.org/officeDocument/2006/relationships/image" Target="../media/image95.emf"/><Relationship Id="rId26" Type="http://schemas.openxmlformats.org/officeDocument/2006/relationships/image" Target="../media/image4.png"/><Relationship Id="rId3" Type="http://schemas.openxmlformats.org/officeDocument/2006/relationships/tags" Target="../tags/tag378.xml"/><Relationship Id="rId21" Type="http://schemas.openxmlformats.org/officeDocument/2006/relationships/image" Target="../media/image53.png"/><Relationship Id="rId7" Type="http://schemas.openxmlformats.org/officeDocument/2006/relationships/tags" Target="../tags/tag382.xml"/><Relationship Id="rId12" Type="http://schemas.openxmlformats.org/officeDocument/2006/relationships/tags" Target="../tags/tag387.xml"/><Relationship Id="rId17" Type="http://schemas.openxmlformats.org/officeDocument/2006/relationships/oleObject" Target="../embeddings/oleObject27.bin"/><Relationship Id="rId25" Type="http://schemas.openxmlformats.org/officeDocument/2006/relationships/image" Target="../media/image3.png"/><Relationship Id="rId2" Type="http://schemas.openxmlformats.org/officeDocument/2006/relationships/tags" Target="../tags/tag37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1.png"/><Relationship Id="rId1" Type="http://schemas.openxmlformats.org/officeDocument/2006/relationships/vmlDrawing" Target="../drawings/vmlDrawing27.vml"/><Relationship Id="rId6" Type="http://schemas.openxmlformats.org/officeDocument/2006/relationships/tags" Target="../tags/tag381.xml"/><Relationship Id="rId11" Type="http://schemas.openxmlformats.org/officeDocument/2006/relationships/tags" Target="../tags/tag386.xml"/><Relationship Id="rId24" Type="http://schemas.openxmlformats.org/officeDocument/2006/relationships/image" Target="../media/image2.png"/><Relationship Id="rId5" Type="http://schemas.openxmlformats.org/officeDocument/2006/relationships/tags" Target="../tags/tag380.xml"/><Relationship Id="rId15" Type="http://schemas.openxmlformats.org/officeDocument/2006/relationships/tags" Target="../tags/tag390.xml"/><Relationship Id="rId23" Type="http://schemas.openxmlformats.org/officeDocument/2006/relationships/image" Target="../media/image79.png"/><Relationship Id="rId28" Type="http://schemas.openxmlformats.org/officeDocument/2006/relationships/image" Target="../media/image97.png"/><Relationship Id="rId10" Type="http://schemas.openxmlformats.org/officeDocument/2006/relationships/tags" Target="../tags/tag385.xml"/><Relationship Id="rId19" Type="http://schemas.openxmlformats.org/officeDocument/2006/relationships/image" Target="../media/image96.png"/><Relationship Id="rId4" Type="http://schemas.openxmlformats.org/officeDocument/2006/relationships/tags" Target="../tags/tag379.xml"/><Relationship Id="rId9" Type="http://schemas.openxmlformats.org/officeDocument/2006/relationships/tags" Target="../tags/tag384.xml"/><Relationship Id="rId14" Type="http://schemas.openxmlformats.org/officeDocument/2006/relationships/tags" Target="../tags/tag389.xml"/><Relationship Id="rId22" Type="http://schemas.openxmlformats.org/officeDocument/2006/relationships/image" Target="../media/image78.png"/><Relationship Id="rId27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97.xml"/><Relationship Id="rId13" Type="http://schemas.openxmlformats.org/officeDocument/2006/relationships/tags" Target="../tags/tag402.xml"/><Relationship Id="rId18" Type="http://schemas.openxmlformats.org/officeDocument/2006/relationships/image" Target="../media/image99.png"/><Relationship Id="rId26" Type="http://schemas.openxmlformats.org/officeDocument/2006/relationships/image" Target="../media/image5.png"/><Relationship Id="rId3" Type="http://schemas.openxmlformats.org/officeDocument/2006/relationships/tags" Target="../tags/tag392.xml"/><Relationship Id="rId21" Type="http://schemas.openxmlformats.org/officeDocument/2006/relationships/image" Target="../media/image78.png"/><Relationship Id="rId7" Type="http://schemas.openxmlformats.org/officeDocument/2006/relationships/tags" Target="../tags/tag396.xml"/><Relationship Id="rId12" Type="http://schemas.openxmlformats.org/officeDocument/2006/relationships/tags" Target="../tags/tag401.xml"/><Relationship Id="rId17" Type="http://schemas.openxmlformats.org/officeDocument/2006/relationships/image" Target="../media/image98.emf"/><Relationship Id="rId25" Type="http://schemas.openxmlformats.org/officeDocument/2006/relationships/image" Target="../media/image4.png"/><Relationship Id="rId2" Type="http://schemas.openxmlformats.org/officeDocument/2006/relationships/tags" Target="../tags/tag391.xml"/><Relationship Id="rId16" Type="http://schemas.openxmlformats.org/officeDocument/2006/relationships/oleObject" Target="../embeddings/oleObject28.bin"/><Relationship Id="rId20" Type="http://schemas.openxmlformats.org/officeDocument/2006/relationships/image" Target="../media/image53.png"/><Relationship Id="rId1" Type="http://schemas.openxmlformats.org/officeDocument/2006/relationships/vmlDrawing" Target="../drawings/vmlDrawing28.vml"/><Relationship Id="rId6" Type="http://schemas.openxmlformats.org/officeDocument/2006/relationships/tags" Target="../tags/tag395.xml"/><Relationship Id="rId11" Type="http://schemas.openxmlformats.org/officeDocument/2006/relationships/tags" Target="../tags/tag400.xml"/><Relationship Id="rId24" Type="http://schemas.openxmlformats.org/officeDocument/2006/relationships/image" Target="../media/image3.png"/><Relationship Id="rId5" Type="http://schemas.openxmlformats.org/officeDocument/2006/relationships/tags" Target="../tags/tag39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.png"/><Relationship Id="rId10" Type="http://schemas.openxmlformats.org/officeDocument/2006/relationships/tags" Target="../tags/tag399.xml"/><Relationship Id="rId19" Type="http://schemas.openxmlformats.org/officeDocument/2006/relationships/image" Target="../media/image51.png"/><Relationship Id="rId4" Type="http://schemas.openxmlformats.org/officeDocument/2006/relationships/tags" Target="../tags/tag393.xml"/><Relationship Id="rId9" Type="http://schemas.openxmlformats.org/officeDocument/2006/relationships/tags" Target="../tags/tag398.xml"/><Relationship Id="rId14" Type="http://schemas.openxmlformats.org/officeDocument/2006/relationships/tags" Target="../tags/tag403.xml"/><Relationship Id="rId22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notesSlide" Target="../notesSlides/notesSlide2.xml"/><Relationship Id="rId26" Type="http://schemas.openxmlformats.org/officeDocument/2006/relationships/image" Target="../media/image13.png"/><Relationship Id="rId3" Type="http://schemas.openxmlformats.org/officeDocument/2006/relationships/tags" Target="../tags/tag19.xml"/><Relationship Id="rId21" Type="http://schemas.openxmlformats.org/officeDocument/2006/relationships/image" Target="../media/image2.png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6.png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image" Target="../media/image12.emf"/><Relationship Id="rId29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image" Target="../media/image5.png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23" Type="http://schemas.openxmlformats.org/officeDocument/2006/relationships/image" Target="../media/image4.png"/><Relationship Id="rId28" Type="http://schemas.openxmlformats.org/officeDocument/2006/relationships/image" Target="../media/image15.png"/><Relationship Id="rId10" Type="http://schemas.openxmlformats.org/officeDocument/2006/relationships/tags" Target="../tags/tag26.xml"/><Relationship Id="rId19" Type="http://schemas.openxmlformats.org/officeDocument/2006/relationships/oleObject" Target="../embeddings/oleObject2.bin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image" Target="../media/image3.png"/><Relationship Id="rId27" Type="http://schemas.openxmlformats.org/officeDocument/2006/relationships/image" Target="../media/image14.png"/><Relationship Id="rId30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10.xml"/><Relationship Id="rId13" Type="http://schemas.openxmlformats.org/officeDocument/2006/relationships/tags" Target="../tags/tag415.xml"/><Relationship Id="rId18" Type="http://schemas.openxmlformats.org/officeDocument/2006/relationships/image" Target="../media/image101.png"/><Relationship Id="rId26" Type="http://schemas.openxmlformats.org/officeDocument/2006/relationships/image" Target="../media/image5.png"/><Relationship Id="rId3" Type="http://schemas.openxmlformats.org/officeDocument/2006/relationships/tags" Target="../tags/tag405.xml"/><Relationship Id="rId21" Type="http://schemas.openxmlformats.org/officeDocument/2006/relationships/image" Target="../media/image102.png"/><Relationship Id="rId7" Type="http://schemas.openxmlformats.org/officeDocument/2006/relationships/tags" Target="../tags/tag409.xml"/><Relationship Id="rId12" Type="http://schemas.openxmlformats.org/officeDocument/2006/relationships/tags" Target="../tags/tag414.xml"/><Relationship Id="rId17" Type="http://schemas.openxmlformats.org/officeDocument/2006/relationships/image" Target="../media/image100.emf"/><Relationship Id="rId25" Type="http://schemas.openxmlformats.org/officeDocument/2006/relationships/image" Target="../media/image4.png"/><Relationship Id="rId2" Type="http://schemas.openxmlformats.org/officeDocument/2006/relationships/tags" Target="../tags/tag404.xml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53.png"/><Relationship Id="rId1" Type="http://schemas.openxmlformats.org/officeDocument/2006/relationships/vmlDrawing" Target="../drawings/vmlDrawing29.vml"/><Relationship Id="rId6" Type="http://schemas.openxmlformats.org/officeDocument/2006/relationships/tags" Target="../tags/tag408.xml"/><Relationship Id="rId11" Type="http://schemas.openxmlformats.org/officeDocument/2006/relationships/tags" Target="../tags/tag413.xml"/><Relationship Id="rId24" Type="http://schemas.openxmlformats.org/officeDocument/2006/relationships/image" Target="../media/image3.png"/><Relationship Id="rId5" Type="http://schemas.openxmlformats.org/officeDocument/2006/relationships/tags" Target="../tags/tag40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.png"/><Relationship Id="rId10" Type="http://schemas.openxmlformats.org/officeDocument/2006/relationships/tags" Target="../tags/tag412.xml"/><Relationship Id="rId19" Type="http://schemas.openxmlformats.org/officeDocument/2006/relationships/image" Target="../media/image51.png"/><Relationship Id="rId4" Type="http://schemas.openxmlformats.org/officeDocument/2006/relationships/tags" Target="../tags/tag406.xml"/><Relationship Id="rId9" Type="http://schemas.openxmlformats.org/officeDocument/2006/relationships/tags" Target="../tags/tag411.xml"/><Relationship Id="rId14" Type="http://schemas.openxmlformats.org/officeDocument/2006/relationships/tags" Target="../tags/tag416.xml"/><Relationship Id="rId22" Type="http://schemas.openxmlformats.org/officeDocument/2006/relationships/image" Target="../media/image10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23.xml"/><Relationship Id="rId13" Type="http://schemas.openxmlformats.org/officeDocument/2006/relationships/tags" Target="../tags/tag428.xml"/><Relationship Id="rId18" Type="http://schemas.openxmlformats.org/officeDocument/2006/relationships/image" Target="../media/image105.png"/><Relationship Id="rId26" Type="http://schemas.openxmlformats.org/officeDocument/2006/relationships/image" Target="../media/image5.png"/><Relationship Id="rId3" Type="http://schemas.openxmlformats.org/officeDocument/2006/relationships/tags" Target="../tags/tag418.xml"/><Relationship Id="rId21" Type="http://schemas.openxmlformats.org/officeDocument/2006/relationships/image" Target="../media/image106.png"/><Relationship Id="rId7" Type="http://schemas.openxmlformats.org/officeDocument/2006/relationships/tags" Target="../tags/tag422.xml"/><Relationship Id="rId12" Type="http://schemas.openxmlformats.org/officeDocument/2006/relationships/tags" Target="../tags/tag427.xml"/><Relationship Id="rId17" Type="http://schemas.openxmlformats.org/officeDocument/2006/relationships/image" Target="../media/image104.emf"/><Relationship Id="rId25" Type="http://schemas.openxmlformats.org/officeDocument/2006/relationships/image" Target="../media/image4.png"/><Relationship Id="rId2" Type="http://schemas.openxmlformats.org/officeDocument/2006/relationships/tags" Target="../tags/tag417.xml"/><Relationship Id="rId16" Type="http://schemas.openxmlformats.org/officeDocument/2006/relationships/oleObject" Target="../embeddings/oleObject30.bin"/><Relationship Id="rId20" Type="http://schemas.openxmlformats.org/officeDocument/2006/relationships/image" Target="../media/image53.png"/><Relationship Id="rId1" Type="http://schemas.openxmlformats.org/officeDocument/2006/relationships/vmlDrawing" Target="../drawings/vmlDrawing30.vml"/><Relationship Id="rId6" Type="http://schemas.openxmlformats.org/officeDocument/2006/relationships/tags" Target="../tags/tag421.xml"/><Relationship Id="rId11" Type="http://schemas.openxmlformats.org/officeDocument/2006/relationships/tags" Target="../tags/tag426.xml"/><Relationship Id="rId24" Type="http://schemas.openxmlformats.org/officeDocument/2006/relationships/image" Target="../media/image3.png"/><Relationship Id="rId5" Type="http://schemas.openxmlformats.org/officeDocument/2006/relationships/tags" Target="../tags/tag42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.png"/><Relationship Id="rId10" Type="http://schemas.openxmlformats.org/officeDocument/2006/relationships/tags" Target="../tags/tag425.xml"/><Relationship Id="rId19" Type="http://schemas.openxmlformats.org/officeDocument/2006/relationships/image" Target="../media/image51.png"/><Relationship Id="rId4" Type="http://schemas.openxmlformats.org/officeDocument/2006/relationships/tags" Target="../tags/tag419.xml"/><Relationship Id="rId9" Type="http://schemas.openxmlformats.org/officeDocument/2006/relationships/tags" Target="../tags/tag424.xml"/><Relationship Id="rId14" Type="http://schemas.openxmlformats.org/officeDocument/2006/relationships/tags" Target="../tags/tag429.xml"/><Relationship Id="rId22" Type="http://schemas.openxmlformats.org/officeDocument/2006/relationships/image" Target="../media/image10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36.xml"/><Relationship Id="rId13" Type="http://schemas.openxmlformats.org/officeDocument/2006/relationships/tags" Target="../tags/tag441.xml"/><Relationship Id="rId18" Type="http://schemas.openxmlformats.org/officeDocument/2006/relationships/image" Target="../media/image109.png"/><Relationship Id="rId26" Type="http://schemas.openxmlformats.org/officeDocument/2006/relationships/image" Target="../media/image5.png"/><Relationship Id="rId3" Type="http://schemas.openxmlformats.org/officeDocument/2006/relationships/tags" Target="../tags/tag431.xml"/><Relationship Id="rId21" Type="http://schemas.openxmlformats.org/officeDocument/2006/relationships/image" Target="../media/image110.png"/><Relationship Id="rId7" Type="http://schemas.openxmlformats.org/officeDocument/2006/relationships/tags" Target="../tags/tag435.xml"/><Relationship Id="rId12" Type="http://schemas.openxmlformats.org/officeDocument/2006/relationships/tags" Target="../tags/tag440.xml"/><Relationship Id="rId17" Type="http://schemas.openxmlformats.org/officeDocument/2006/relationships/image" Target="../media/image108.emf"/><Relationship Id="rId25" Type="http://schemas.openxmlformats.org/officeDocument/2006/relationships/image" Target="../media/image4.png"/><Relationship Id="rId2" Type="http://schemas.openxmlformats.org/officeDocument/2006/relationships/tags" Target="../tags/tag430.xml"/><Relationship Id="rId16" Type="http://schemas.openxmlformats.org/officeDocument/2006/relationships/oleObject" Target="../embeddings/oleObject31.bin"/><Relationship Id="rId20" Type="http://schemas.openxmlformats.org/officeDocument/2006/relationships/image" Target="../media/image53.png"/><Relationship Id="rId1" Type="http://schemas.openxmlformats.org/officeDocument/2006/relationships/vmlDrawing" Target="../drawings/vmlDrawing31.vml"/><Relationship Id="rId6" Type="http://schemas.openxmlformats.org/officeDocument/2006/relationships/tags" Target="../tags/tag434.xml"/><Relationship Id="rId11" Type="http://schemas.openxmlformats.org/officeDocument/2006/relationships/tags" Target="../tags/tag439.xml"/><Relationship Id="rId24" Type="http://schemas.openxmlformats.org/officeDocument/2006/relationships/image" Target="../media/image3.png"/><Relationship Id="rId5" Type="http://schemas.openxmlformats.org/officeDocument/2006/relationships/tags" Target="../tags/tag43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.png"/><Relationship Id="rId10" Type="http://schemas.openxmlformats.org/officeDocument/2006/relationships/tags" Target="../tags/tag438.xml"/><Relationship Id="rId19" Type="http://schemas.openxmlformats.org/officeDocument/2006/relationships/image" Target="../media/image51.png"/><Relationship Id="rId4" Type="http://schemas.openxmlformats.org/officeDocument/2006/relationships/tags" Target="../tags/tag432.xml"/><Relationship Id="rId9" Type="http://schemas.openxmlformats.org/officeDocument/2006/relationships/tags" Target="../tags/tag437.xml"/><Relationship Id="rId14" Type="http://schemas.openxmlformats.org/officeDocument/2006/relationships/tags" Target="../tags/tag442.xml"/><Relationship Id="rId22" Type="http://schemas.openxmlformats.org/officeDocument/2006/relationships/image" Target="../media/image11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13" Type="http://schemas.openxmlformats.org/officeDocument/2006/relationships/tags" Target="../tags/tag454.xml"/><Relationship Id="rId18" Type="http://schemas.openxmlformats.org/officeDocument/2006/relationships/image" Target="../media/image113.png"/><Relationship Id="rId26" Type="http://schemas.openxmlformats.org/officeDocument/2006/relationships/image" Target="../media/image5.png"/><Relationship Id="rId3" Type="http://schemas.openxmlformats.org/officeDocument/2006/relationships/tags" Target="../tags/tag444.xml"/><Relationship Id="rId21" Type="http://schemas.openxmlformats.org/officeDocument/2006/relationships/image" Target="../media/image110.png"/><Relationship Id="rId7" Type="http://schemas.openxmlformats.org/officeDocument/2006/relationships/tags" Target="../tags/tag448.xml"/><Relationship Id="rId12" Type="http://schemas.openxmlformats.org/officeDocument/2006/relationships/tags" Target="../tags/tag453.xml"/><Relationship Id="rId17" Type="http://schemas.openxmlformats.org/officeDocument/2006/relationships/image" Target="../media/image112.emf"/><Relationship Id="rId25" Type="http://schemas.openxmlformats.org/officeDocument/2006/relationships/image" Target="../media/image4.png"/><Relationship Id="rId2" Type="http://schemas.openxmlformats.org/officeDocument/2006/relationships/tags" Target="../tags/tag443.xml"/><Relationship Id="rId16" Type="http://schemas.openxmlformats.org/officeDocument/2006/relationships/oleObject" Target="../embeddings/oleObject32.bin"/><Relationship Id="rId20" Type="http://schemas.openxmlformats.org/officeDocument/2006/relationships/image" Target="../media/image53.png"/><Relationship Id="rId1" Type="http://schemas.openxmlformats.org/officeDocument/2006/relationships/vmlDrawing" Target="../drawings/vmlDrawing32.vml"/><Relationship Id="rId6" Type="http://schemas.openxmlformats.org/officeDocument/2006/relationships/tags" Target="../tags/tag447.xml"/><Relationship Id="rId11" Type="http://schemas.openxmlformats.org/officeDocument/2006/relationships/tags" Target="../tags/tag452.xml"/><Relationship Id="rId24" Type="http://schemas.openxmlformats.org/officeDocument/2006/relationships/image" Target="../media/image3.png"/><Relationship Id="rId5" Type="http://schemas.openxmlformats.org/officeDocument/2006/relationships/tags" Target="../tags/tag44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.png"/><Relationship Id="rId10" Type="http://schemas.openxmlformats.org/officeDocument/2006/relationships/tags" Target="../tags/tag451.xml"/><Relationship Id="rId19" Type="http://schemas.openxmlformats.org/officeDocument/2006/relationships/image" Target="../media/image51.png"/><Relationship Id="rId4" Type="http://schemas.openxmlformats.org/officeDocument/2006/relationships/tags" Target="../tags/tag445.xml"/><Relationship Id="rId9" Type="http://schemas.openxmlformats.org/officeDocument/2006/relationships/tags" Target="../tags/tag450.xml"/><Relationship Id="rId14" Type="http://schemas.openxmlformats.org/officeDocument/2006/relationships/tags" Target="../tags/tag455.xml"/><Relationship Id="rId22" Type="http://schemas.openxmlformats.org/officeDocument/2006/relationships/image" Target="../media/image11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62.xml"/><Relationship Id="rId13" Type="http://schemas.openxmlformats.org/officeDocument/2006/relationships/tags" Target="../tags/tag467.xml"/><Relationship Id="rId18" Type="http://schemas.openxmlformats.org/officeDocument/2006/relationships/tags" Target="../tags/tag472.xml"/><Relationship Id="rId26" Type="http://schemas.openxmlformats.org/officeDocument/2006/relationships/image" Target="../media/image107.png"/><Relationship Id="rId3" Type="http://schemas.openxmlformats.org/officeDocument/2006/relationships/tags" Target="../tags/tag457.xml"/><Relationship Id="rId21" Type="http://schemas.openxmlformats.org/officeDocument/2006/relationships/image" Target="../media/image114.emf"/><Relationship Id="rId34" Type="http://schemas.openxmlformats.org/officeDocument/2006/relationships/image" Target="../media/image119.png"/><Relationship Id="rId7" Type="http://schemas.openxmlformats.org/officeDocument/2006/relationships/tags" Target="../tags/tag461.xml"/><Relationship Id="rId12" Type="http://schemas.openxmlformats.org/officeDocument/2006/relationships/tags" Target="../tags/tag466.xml"/><Relationship Id="rId17" Type="http://schemas.openxmlformats.org/officeDocument/2006/relationships/tags" Target="../tags/tag471.xml"/><Relationship Id="rId25" Type="http://schemas.openxmlformats.org/officeDocument/2006/relationships/image" Target="../media/image106.png"/><Relationship Id="rId33" Type="http://schemas.openxmlformats.org/officeDocument/2006/relationships/image" Target="../media/image118.png"/><Relationship Id="rId2" Type="http://schemas.openxmlformats.org/officeDocument/2006/relationships/tags" Target="../tags/tag456.xml"/><Relationship Id="rId16" Type="http://schemas.openxmlformats.org/officeDocument/2006/relationships/tags" Target="../tags/tag470.xml"/><Relationship Id="rId20" Type="http://schemas.openxmlformats.org/officeDocument/2006/relationships/oleObject" Target="../embeddings/oleObject33.bin"/><Relationship Id="rId29" Type="http://schemas.openxmlformats.org/officeDocument/2006/relationships/image" Target="../media/image4.png"/><Relationship Id="rId1" Type="http://schemas.openxmlformats.org/officeDocument/2006/relationships/vmlDrawing" Target="../drawings/vmlDrawing33.vml"/><Relationship Id="rId6" Type="http://schemas.openxmlformats.org/officeDocument/2006/relationships/tags" Target="../tags/tag460.xml"/><Relationship Id="rId11" Type="http://schemas.openxmlformats.org/officeDocument/2006/relationships/tags" Target="../tags/tag465.xml"/><Relationship Id="rId24" Type="http://schemas.openxmlformats.org/officeDocument/2006/relationships/image" Target="../media/image53.png"/><Relationship Id="rId32" Type="http://schemas.openxmlformats.org/officeDocument/2006/relationships/image" Target="../media/image117.png"/><Relationship Id="rId5" Type="http://schemas.openxmlformats.org/officeDocument/2006/relationships/tags" Target="../tags/tag459.xml"/><Relationship Id="rId15" Type="http://schemas.openxmlformats.org/officeDocument/2006/relationships/tags" Target="../tags/tag469.xml"/><Relationship Id="rId23" Type="http://schemas.openxmlformats.org/officeDocument/2006/relationships/image" Target="../media/image51.png"/><Relationship Id="rId28" Type="http://schemas.openxmlformats.org/officeDocument/2006/relationships/image" Target="../media/image3.png"/><Relationship Id="rId10" Type="http://schemas.openxmlformats.org/officeDocument/2006/relationships/tags" Target="../tags/tag46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16.png"/><Relationship Id="rId4" Type="http://schemas.openxmlformats.org/officeDocument/2006/relationships/tags" Target="../tags/tag458.xml"/><Relationship Id="rId9" Type="http://schemas.openxmlformats.org/officeDocument/2006/relationships/tags" Target="../tags/tag463.xml"/><Relationship Id="rId14" Type="http://schemas.openxmlformats.org/officeDocument/2006/relationships/tags" Target="../tags/tag468.xml"/><Relationship Id="rId22" Type="http://schemas.openxmlformats.org/officeDocument/2006/relationships/image" Target="../media/image115.png"/><Relationship Id="rId27" Type="http://schemas.openxmlformats.org/officeDocument/2006/relationships/image" Target="../media/image2.png"/><Relationship Id="rId30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79.xml"/><Relationship Id="rId13" Type="http://schemas.openxmlformats.org/officeDocument/2006/relationships/tags" Target="../tags/tag484.xml"/><Relationship Id="rId18" Type="http://schemas.openxmlformats.org/officeDocument/2006/relationships/tags" Target="../tags/tag489.xml"/><Relationship Id="rId26" Type="http://schemas.openxmlformats.org/officeDocument/2006/relationships/image" Target="../media/image2.png"/><Relationship Id="rId3" Type="http://schemas.openxmlformats.org/officeDocument/2006/relationships/tags" Target="../tags/tag474.xml"/><Relationship Id="rId21" Type="http://schemas.openxmlformats.org/officeDocument/2006/relationships/image" Target="../media/image120.emf"/><Relationship Id="rId34" Type="http://schemas.openxmlformats.org/officeDocument/2006/relationships/image" Target="../media/image119.png"/><Relationship Id="rId7" Type="http://schemas.openxmlformats.org/officeDocument/2006/relationships/tags" Target="../tags/tag478.xml"/><Relationship Id="rId12" Type="http://schemas.openxmlformats.org/officeDocument/2006/relationships/tags" Target="../tags/tag483.xml"/><Relationship Id="rId17" Type="http://schemas.openxmlformats.org/officeDocument/2006/relationships/tags" Target="../tags/tag488.xml"/><Relationship Id="rId25" Type="http://schemas.openxmlformats.org/officeDocument/2006/relationships/image" Target="../media/image111.png"/><Relationship Id="rId33" Type="http://schemas.openxmlformats.org/officeDocument/2006/relationships/image" Target="../media/image118.png"/><Relationship Id="rId2" Type="http://schemas.openxmlformats.org/officeDocument/2006/relationships/tags" Target="../tags/tag473.xml"/><Relationship Id="rId16" Type="http://schemas.openxmlformats.org/officeDocument/2006/relationships/tags" Target="../tags/tag487.xml"/><Relationship Id="rId20" Type="http://schemas.openxmlformats.org/officeDocument/2006/relationships/oleObject" Target="../embeddings/oleObject34.bin"/><Relationship Id="rId29" Type="http://schemas.openxmlformats.org/officeDocument/2006/relationships/image" Target="../media/image5.png"/><Relationship Id="rId1" Type="http://schemas.openxmlformats.org/officeDocument/2006/relationships/vmlDrawing" Target="../drawings/vmlDrawing34.vml"/><Relationship Id="rId6" Type="http://schemas.openxmlformats.org/officeDocument/2006/relationships/tags" Target="../tags/tag477.xml"/><Relationship Id="rId11" Type="http://schemas.openxmlformats.org/officeDocument/2006/relationships/tags" Target="../tags/tag482.xml"/><Relationship Id="rId24" Type="http://schemas.openxmlformats.org/officeDocument/2006/relationships/image" Target="../media/image110.png"/><Relationship Id="rId32" Type="http://schemas.openxmlformats.org/officeDocument/2006/relationships/image" Target="../media/image123.png"/><Relationship Id="rId5" Type="http://schemas.openxmlformats.org/officeDocument/2006/relationships/tags" Target="../tags/tag476.xml"/><Relationship Id="rId15" Type="http://schemas.openxmlformats.org/officeDocument/2006/relationships/tags" Target="../tags/tag486.xml"/><Relationship Id="rId23" Type="http://schemas.openxmlformats.org/officeDocument/2006/relationships/image" Target="../media/image53.png"/><Relationship Id="rId28" Type="http://schemas.openxmlformats.org/officeDocument/2006/relationships/image" Target="../media/image4.png"/><Relationship Id="rId10" Type="http://schemas.openxmlformats.org/officeDocument/2006/relationships/tags" Target="../tags/tag48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2.png"/><Relationship Id="rId4" Type="http://schemas.openxmlformats.org/officeDocument/2006/relationships/tags" Target="../tags/tag475.xml"/><Relationship Id="rId9" Type="http://schemas.openxmlformats.org/officeDocument/2006/relationships/tags" Target="../tags/tag480.xml"/><Relationship Id="rId14" Type="http://schemas.openxmlformats.org/officeDocument/2006/relationships/tags" Target="../tags/tag485.xml"/><Relationship Id="rId22" Type="http://schemas.openxmlformats.org/officeDocument/2006/relationships/image" Target="../media/image51.png"/><Relationship Id="rId27" Type="http://schemas.openxmlformats.org/officeDocument/2006/relationships/image" Target="../media/image3.png"/><Relationship Id="rId30" Type="http://schemas.openxmlformats.org/officeDocument/2006/relationships/image" Target="../media/image12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96.xml"/><Relationship Id="rId13" Type="http://schemas.openxmlformats.org/officeDocument/2006/relationships/tags" Target="../tags/tag501.xml"/><Relationship Id="rId18" Type="http://schemas.openxmlformats.org/officeDocument/2006/relationships/tags" Target="../tags/tag506.xml"/><Relationship Id="rId26" Type="http://schemas.openxmlformats.org/officeDocument/2006/relationships/image" Target="../media/image2.png"/><Relationship Id="rId3" Type="http://schemas.openxmlformats.org/officeDocument/2006/relationships/tags" Target="../tags/tag491.xml"/><Relationship Id="rId21" Type="http://schemas.openxmlformats.org/officeDocument/2006/relationships/image" Target="../media/image124.emf"/><Relationship Id="rId34" Type="http://schemas.openxmlformats.org/officeDocument/2006/relationships/image" Target="../media/image119.png"/><Relationship Id="rId7" Type="http://schemas.openxmlformats.org/officeDocument/2006/relationships/tags" Target="../tags/tag495.xml"/><Relationship Id="rId12" Type="http://schemas.openxmlformats.org/officeDocument/2006/relationships/tags" Target="../tags/tag500.xml"/><Relationship Id="rId17" Type="http://schemas.openxmlformats.org/officeDocument/2006/relationships/tags" Target="../tags/tag505.xml"/><Relationship Id="rId25" Type="http://schemas.openxmlformats.org/officeDocument/2006/relationships/image" Target="../media/image111.png"/><Relationship Id="rId33" Type="http://schemas.openxmlformats.org/officeDocument/2006/relationships/image" Target="../media/image118.png"/><Relationship Id="rId2" Type="http://schemas.openxmlformats.org/officeDocument/2006/relationships/tags" Target="../tags/tag490.xml"/><Relationship Id="rId16" Type="http://schemas.openxmlformats.org/officeDocument/2006/relationships/tags" Target="../tags/tag504.xml"/><Relationship Id="rId20" Type="http://schemas.openxmlformats.org/officeDocument/2006/relationships/oleObject" Target="../embeddings/oleObject35.bin"/><Relationship Id="rId29" Type="http://schemas.openxmlformats.org/officeDocument/2006/relationships/image" Target="../media/image5.png"/><Relationship Id="rId1" Type="http://schemas.openxmlformats.org/officeDocument/2006/relationships/vmlDrawing" Target="../drawings/vmlDrawing35.vml"/><Relationship Id="rId6" Type="http://schemas.openxmlformats.org/officeDocument/2006/relationships/tags" Target="../tags/tag494.xml"/><Relationship Id="rId11" Type="http://schemas.openxmlformats.org/officeDocument/2006/relationships/tags" Target="../tags/tag499.xml"/><Relationship Id="rId24" Type="http://schemas.openxmlformats.org/officeDocument/2006/relationships/image" Target="../media/image110.png"/><Relationship Id="rId32" Type="http://schemas.openxmlformats.org/officeDocument/2006/relationships/image" Target="../media/image123.png"/><Relationship Id="rId5" Type="http://schemas.openxmlformats.org/officeDocument/2006/relationships/tags" Target="../tags/tag493.xml"/><Relationship Id="rId15" Type="http://schemas.openxmlformats.org/officeDocument/2006/relationships/tags" Target="../tags/tag503.xml"/><Relationship Id="rId23" Type="http://schemas.openxmlformats.org/officeDocument/2006/relationships/image" Target="../media/image53.png"/><Relationship Id="rId28" Type="http://schemas.openxmlformats.org/officeDocument/2006/relationships/image" Target="../media/image4.png"/><Relationship Id="rId10" Type="http://schemas.openxmlformats.org/officeDocument/2006/relationships/tags" Target="../tags/tag49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17.png"/><Relationship Id="rId4" Type="http://schemas.openxmlformats.org/officeDocument/2006/relationships/tags" Target="../tags/tag492.xml"/><Relationship Id="rId9" Type="http://schemas.openxmlformats.org/officeDocument/2006/relationships/tags" Target="../tags/tag497.xml"/><Relationship Id="rId14" Type="http://schemas.openxmlformats.org/officeDocument/2006/relationships/tags" Target="../tags/tag502.xml"/><Relationship Id="rId22" Type="http://schemas.openxmlformats.org/officeDocument/2006/relationships/image" Target="../media/image51.png"/><Relationship Id="rId27" Type="http://schemas.openxmlformats.org/officeDocument/2006/relationships/image" Target="../media/image3.png"/><Relationship Id="rId30" Type="http://schemas.openxmlformats.org/officeDocument/2006/relationships/image" Target="../media/image12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13.xml"/><Relationship Id="rId13" Type="http://schemas.openxmlformats.org/officeDocument/2006/relationships/tags" Target="../tags/tag518.xml"/><Relationship Id="rId18" Type="http://schemas.openxmlformats.org/officeDocument/2006/relationships/image" Target="../media/image127.png"/><Relationship Id="rId26" Type="http://schemas.openxmlformats.org/officeDocument/2006/relationships/image" Target="../media/image130.png"/><Relationship Id="rId3" Type="http://schemas.openxmlformats.org/officeDocument/2006/relationships/tags" Target="../tags/tag508.xml"/><Relationship Id="rId21" Type="http://schemas.openxmlformats.org/officeDocument/2006/relationships/image" Target="../media/image3.png"/><Relationship Id="rId7" Type="http://schemas.openxmlformats.org/officeDocument/2006/relationships/tags" Target="../tags/tag512.xml"/><Relationship Id="rId12" Type="http://schemas.openxmlformats.org/officeDocument/2006/relationships/tags" Target="../tags/tag517.xml"/><Relationship Id="rId17" Type="http://schemas.openxmlformats.org/officeDocument/2006/relationships/image" Target="../media/image126.emf"/><Relationship Id="rId25" Type="http://schemas.openxmlformats.org/officeDocument/2006/relationships/image" Target="../media/image129.png"/><Relationship Id="rId2" Type="http://schemas.openxmlformats.org/officeDocument/2006/relationships/tags" Target="../tags/tag507.xml"/><Relationship Id="rId16" Type="http://schemas.openxmlformats.org/officeDocument/2006/relationships/oleObject" Target="../embeddings/oleObject36.bin"/><Relationship Id="rId20" Type="http://schemas.openxmlformats.org/officeDocument/2006/relationships/image" Target="../media/image2.png"/><Relationship Id="rId1" Type="http://schemas.openxmlformats.org/officeDocument/2006/relationships/vmlDrawing" Target="../drawings/vmlDrawing36.vml"/><Relationship Id="rId6" Type="http://schemas.openxmlformats.org/officeDocument/2006/relationships/tags" Target="../tags/tag511.xml"/><Relationship Id="rId11" Type="http://schemas.openxmlformats.org/officeDocument/2006/relationships/tags" Target="../tags/tag516.xml"/><Relationship Id="rId24" Type="http://schemas.openxmlformats.org/officeDocument/2006/relationships/image" Target="../media/image128.png"/><Relationship Id="rId5" Type="http://schemas.openxmlformats.org/officeDocument/2006/relationships/tags" Target="../tags/tag51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.png"/><Relationship Id="rId10" Type="http://schemas.openxmlformats.org/officeDocument/2006/relationships/tags" Target="../tags/tag515.xml"/><Relationship Id="rId19" Type="http://schemas.openxmlformats.org/officeDocument/2006/relationships/image" Target="../media/image51.png"/><Relationship Id="rId4" Type="http://schemas.openxmlformats.org/officeDocument/2006/relationships/tags" Target="../tags/tag509.xml"/><Relationship Id="rId9" Type="http://schemas.openxmlformats.org/officeDocument/2006/relationships/tags" Target="../tags/tag514.xml"/><Relationship Id="rId14" Type="http://schemas.openxmlformats.org/officeDocument/2006/relationships/tags" Target="../tags/tag519.xml"/><Relationship Id="rId22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26.xml"/><Relationship Id="rId13" Type="http://schemas.openxmlformats.org/officeDocument/2006/relationships/tags" Target="../tags/tag531.xml"/><Relationship Id="rId18" Type="http://schemas.openxmlformats.org/officeDocument/2006/relationships/image" Target="../media/image131.emf"/><Relationship Id="rId26" Type="http://schemas.openxmlformats.org/officeDocument/2006/relationships/image" Target="../media/image129.png"/><Relationship Id="rId3" Type="http://schemas.openxmlformats.org/officeDocument/2006/relationships/tags" Target="../tags/tag521.xml"/><Relationship Id="rId21" Type="http://schemas.openxmlformats.org/officeDocument/2006/relationships/image" Target="../media/image2.png"/><Relationship Id="rId7" Type="http://schemas.openxmlformats.org/officeDocument/2006/relationships/tags" Target="../tags/tag525.xml"/><Relationship Id="rId12" Type="http://schemas.openxmlformats.org/officeDocument/2006/relationships/tags" Target="../tags/tag530.xml"/><Relationship Id="rId17" Type="http://schemas.openxmlformats.org/officeDocument/2006/relationships/oleObject" Target="../embeddings/oleObject37.bin"/><Relationship Id="rId25" Type="http://schemas.openxmlformats.org/officeDocument/2006/relationships/image" Target="../media/image128.png"/><Relationship Id="rId2" Type="http://schemas.openxmlformats.org/officeDocument/2006/relationships/tags" Target="../tags/tag52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1.png"/><Relationship Id="rId1" Type="http://schemas.openxmlformats.org/officeDocument/2006/relationships/vmlDrawing" Target="../drawings/vmlDrawing37.vml"/><Relationship Id="rId6" Type="http://schemas.openxmlformats.org/officeDocument/2006/relationships/tags" Target="../tags/tag524.xml"/><Relationship Id="rId11" Type="http://schemas.openxmlformats.org/officeDocument/2006/relationships/tags" Target="../tags/tag529.xml"/><Relationship Id="rId24" Type="http://schemas.openxmlformats.org/officeDocument/2006/relationships/image" Target="../media/image5.png"/><Relationship Id="rId5" Type="http://schemas.openxmlformats.org/officeDocument/2006/relationships/tags" Target="../tags/tag523.xml"/><Relationship Id="rId15" Type="http://schemas.openxmlformats.org/officeDocument/2006/relationships/tags" Target="../tags/tag533.xml"/><Relationship Id="rId23" Type="http://schemas.openxmlformats.org/officeDocument/2006/relationships/image" Target="../media/image4.png"/><Relationship Id="rId28" Type="http://schemas.openxmlformats.org/officeDocument/2006/relationships/image" Target="../media/image133.png"/><Relationship Id="rId10" Type="http://schemas.openxmlformats.org/officeDocument/2006/relationships/tags" Target="../tags/tag528.xml"/><Relationship Id="rId19" Type="http://schemas.openxmlformats.org/officeDocument/2006/relationships/image" Target="../media/image132.png"/><Relationship Id="rId4" Type="http://schemas.openxmlformats.org/officeDocument/2006/relationships/tags" Target="../tags/tag522.xml"/><Relationship Id="rId9" Type="http://schemas.openxmlformats.org/officeDocument/2006/relationships/tags" Target="../tags/tag527.xml"/><Relationship Id="rId14" Type="http://schemas.openxmlformats.org/officeDocument/2006/relationships/tags" Target="../tags/tag532.xml"/><Relationship Id="rId22" Type="http://schemas.openxmlformats.org/officeDocument/2006/relationships/image" Target="../media/image3.png"/><Relationship Id="rId27" Type="http://schemas.openxmlformats.org/officeDocument/2006/relationships/image" Target="../media/image13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40.xml"/><Relationship Id="rId13" Type="http://schemas.openxmlformats.org/officeDocument/2006/relationships/tags" Target="../tags/tag545.xml"/><Relationship Id="rId18" Type="http://schemas.openxmlformats.org/officeDocument/2006/relationships/image" Target="../media/image135.png"/><Relationship Id="rId26" Type="http://schemas.openxmlformats.org/officeDocument/2006/relationships/image" Target="../media/image130.png"/><Relationship Id="rId3" Type="http://schemas.openxmlformats.org/officeDocument/2006/relationships/tags" Target="../tags/tag535.xml"/><Relationship Id="rId21" Type="http://schemas.openxmlformats.org/officeDocument/2006/relationships/image" Target="../media/image3.png"/><Relationship Id="rId7" Type="http://schemas.openxmlformats.org/officeDocument/2006/relationships/tags" Target="../tags/tag539.xml"/><Relationship Id="rId12" Type="http://schemas.openxmlformats.org/officeDocument/2006/relationships/tags" Target="../tags/tag544.xml"/><Relationship Id="rId17" Type="http://schemas.openxmlformats.org/officeDocument/2006/relationships/image" Target="../media/image134.emf"/><Relationship Id="rId25" Type="http://schemas.openxmlformats.org/officeDocument/2006/relationships/image" Target="../media/image129.png"/><Relationship Id="rId2" Type="http://schemas.openxmlformats.org/officeDocument/2006/relationships/tags" Target="../tags/tag534.xml"/><Relationship Id="rId16" Type="http://schemas.openxmlformats.org/officeDocument/2006/relationships/oleObject" Target="../embeddings/oleObject38.bin"/><Relationship Id="rId20" Type="http://schemas.openxmlformats.org/officeDocument/2006/relationships/image" Target="../media/image2.png"/><Relationship Id="rId1" Type="http://schemas.openxmlformats.org/officeDocument/2006/relationships/vmlDrawing" Target="../drawings/vmlDrawing38.vml"/><Relationship Id="rId6" Type="http://schemas.openxmlformats.org/officeDocument/2006/relationships/tags" Target="../tags/tag538.xml"/><Relationship Id="rId11" Type="http://schemas.openxmlformats.org/officeDocument/2006/relationships/tags" Target="../tags/tag543.xml"/><Relationship Id="rId24" Type="http://schemas.openxmlformats.org/officeDocument/2006/relationships/image" Target="../media/image128.png"/><Relationship Id="rId5" Type="http://schemas.openxmlformats.org/officeDocument/2006/relationships/tags" Target="../tags/tag53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.png"/><Relationship Id="rId10" Type="http://schemas.openxmlformats.org/officeDocument/2006/relationships/tags" Target="../tags/tag542.xml"/><Relationship Id="rId19" Type="http://schemas.openxmlformats.org/officeDocument/2006/relationships/image" Target="../media/image51.png"/><Relationship Id="rId4" Type="http://schemas.openxmlformats.org/officeDocument/2006/relationships/tags" Target="../tags/tag536.xml"/><Relationship Id="rId9" Type="http://schemas.openxmlformats.org/officeDocument/2006/relationships/tags" Target="../tags/tag541.xml"/><Relationship Id="rId14" Type="http://schemas.openxmlformats.org/officeDocument/2006/relationships/tags" Target="../tags/tag546.xml"/><Relationship Id="rId2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image" Target="../media/image5.png"/><Relationship Id="rId3" Type="http://schemas.openxmlformats.org/officeDocument/2006/relationships/tags" Target="../tags/tag34.xml"/><Relationship Id="rId21" Type="http://schemas.openxmlformats.org/officeDocument/2006/relationships/oleObject" Target="../embeddings/oleObject3.bin"/><Relationship Id="rId34" Type="http://schemas.openxmlformats.org/officeDocument/2006/relationships/image" Target="../media/image11.png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image" Target="../media/image4.png"/><Relationship Id="rId33" Type="http://schemas.openxmlformats.org/officeDocument/2006/relationships/image" Target="../media/image23.png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notesSlide" Target="../notesSlides/notesSlide3.xml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3.v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image" Target="../media/image3.png"/><Relationship Id="rId32" Type="http://schemas.openxmlformats.org/officeDocument/2006/relationships/image" Target="../media/image22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image" Target="../media/image2.png"/><Relationship Id="rId28" Type="http://schemas.openxmlformats.org/officeDocument/2006/relationships/image" Target="../media/image18.png"/><Relationship Id="rId10" Type="http://schemas.openxmlformats.org/officeDocument/2006/relationships/tags" Target="../tags/tag4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1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image" Target="../media/image17.emf"/><Relationship Id="rId27" Type="http://schemas.openxmlformats.org/officeDocument/2006/relationships/image" Target="../media/image6.png"/><Relationship Id="rId30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53.xml"/><Relationship Id="rId13" Type="http://schemas.openxmlformats.org/officeDocument/2006/relationships/tags" Target="../tags/tag558.xml"/><Relationship Id="rId18" Type="http://schemas.openxmlformats.org/officeDocument/2006/relationships/image" Target="../media/image137.png"/><Relationship Id="rId26" Type="http://schemas.openxmlformats.org/officeDocument/2006/relationships/image" Target="../media/image140.png"/><Relationship Id="rId3" Type="http://schemas.openxmlformats.org/officeDocument/2006/relationships/tags" Target="../tags/tag548.xml"/><Relationship Id="rId21" Type="http://schemas.openxmlformats.org/officeDocument/2006/relationships/image" Target="../media/image3.png"/><Relationship Id="rId7" Type="http://schemas.openxmlformats.org/officeDocument/2006/relationships/tags" Target="../tags/tag552.xml"/><Relationship Id="rId12" Type="http://schemas.openxmlformats.org/officeDocument/2006/relationships/tags" Target="../tags/tag557.xml"/><Relationship Id="rId17" Type="http://schemas.openxmlformats.org/officeDocument/2006/relationships/image" Target="../media/image136.emf"/><Relationship Id="rId25" Type="http://schemas.openxmlformats.org/officeDocument/2006/relationships/image" Target="../media/image139.png"/><Relationship Id="rId2" Type="http://schemas.openxmlformats.org/officeDocument/2006/relationships/tags" Target="../tags/tag547.xml"/><Relationship Id="rId16" Type="http://schemas.openxmlformats.org/officeDocument/2006/relationships/oleObject" Target="../embeddings/oleObject39.bin"/><Relationship Id="rId20" Type="http://schemas.openxmlformats.org/officeDocument/2006/relationships/image" Target="../media/image2.png"/><Relationship Id="rId1" Type="http://schemas.openxmlformats.org/officeDocument/2006/relationships/vmlDrawing" Target="../drawings/vmlDrawing39.vml"/><Relationship Id="rId6" Type="http://schemas.openxmlformats.org/officeDocument/2006/relationships/tags" Target="../tags/tag551.xml"/><Relationship Id="rId11" Type="http://schemas.openxmlformats.org/officeDocument/2006/relationships/tags" Target="../tags/tag556.xml"/><Relationship Id="rId24" Type="http://schemas.openxmlformats.org/officeDocument/2006/relationships/image" Target="../media/image138.png"/><Relationship Id="rId5" Type="http://schemas.openxmlformats.org/officeDocument/2006/relationships/tags" Target="../tags/tag55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.png"/><Relationship Id="rId10" Type="http://schemas.openxmlformats.org/officeDocument/2006/relationships/tags" Target="../tags/tag555.xml"/><Relationship Id="rId19" Type="http://schemas.openxmlformats.org/officeDocument/2006/relationships/image" Target="../media/image51.png"/><Relationship Id="rId4" Type="http://schemas.openxmlformats.org/officeDocument/2006/relationships/tags" Target="../tags/tag549.xml"/><Relationship Id="rId9" Type="http://schemas.openxmlformats.org/officeDocument/2006/relationships/tags" Target="../tags/tag554.xml"/><Relationship Id="rId14" Type="http://schemas.openxmlformats.org/officeDocument/2006/relationships/tags" Target="../tags/tag559.xml"/><Relationship Id="rId22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566.xml"/><Relationship Id="rId13" Type="http://schemas.openxmlformats.org/officeDocument/2006/relationships/tags" Target="../tags/tag571.xml"/><Relationship Id="rId18" Type="http://schemas.openxmlformats.org/officeDocument/2006/relationships/image" Target="../media/image142.png"/><Relationship Id="rId26" Type="http://schemas.openxmlformats.org/officeDocument/2006/relationships/image" Target="../media/image140.png"/><Relationship Id="rId3" Type="http://schemas.openxmlformats.org/officeDocument/2006/relationships/tags" Target="../tags/tag561.xml"/><Relationship Id="rId21" Type="http://schemas.openxmlformats.org/officeDocument/2006/relationships/image" Target="../media/image3.png"/><Relationship Id="rId7" Type="http://schemas.openxmlformats.org/officeDocument/2006/relationships/tags" Target="../tags/tag565.xml"/><Relationship Id="rId12" Type="http://schemas.openxmlformats.org/officeDocument/2006/relationships/tags" Target="../tags/tag570.xml"/><Relationship Id="rId17" Type="http://schemas.openxmlformats.org/officeDocument/2006/relationships/image" Target="../media/image141.emf"/><Relationship Id="rId25" Type="http://schemas.openxmlformats.org/officeDocument/2006/relationships/image" Target="../media/image139.png"/><Relationship Id="rId2" Type="http://schemas.openxmlformats.org/officeDocument/2006/relationships/tags" Target="../tags/tag560.xml"/><Relationship Id="rId16" Type="http://schemas.openxmlformats.org/officeDocument/2006/relationships/oleObject" Target="../embeddings/oleObject40.bin"/><Relationship Id="rId20" Type="http://schemas.openxmlformats.org/officeDocument/2006/relationships/image" Target="../media/image2.png"/><Relationship Id="rId1" Type="http://schemas.openxmlformats.org/officeDocument/2006/relationships/vmlDrawing" Target="../drawings/vmlDrawing40.vml"/><Relationship Id="rId6" Type="http://schemas.openxmlformats.org/officeDocument/2006/relationships/tags" Target="../tags/tag564.xml"/><Relationship Id="rId11" Type="http://schemas.openxmlformats.org/officeDocument/2006/relationships/tags" Target="../tags/tag569.xml"/><Relationship Id="rId24" Type="http://schemas.openxmlformats.org/officeDocument/2006/relationships/image" Target="../media/image138.png"/><Relationship Id="rId5" Type="http://schemas.openxmlformats.org/officeDocument/2006/relationships/tags" Target="../tags/tag56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.png"/><Relationship Id="rId10" Type="http://schemas.openxmlformats.org/officeDocument/2006/relationships/tags" Target="../tags/tag568.xml"/><Relationship Id="rId19" Type="http://schemas.openxmlformats.org/officeDocument/2006/relationships/image" Target="../media/image51.png"/><Relationship Id="rId4" Type="http://schemas.openxmlformats.org/officeDocument/2006/relationships/tags" Target="../tags/tag562.xml"/><Relationship Id="rId9" Type="http://schemas.openxmlformats.org/officeDocument/2006/relationships/tags" Target="../tags/tag567.xml"/><Relationship Id="rId14" Type="http://schemas.openxmlformats.org/officeDocument/2006/relationships/tags" Target="../tags/tag572.xml"/><Relationship Id="rId22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579.xml"/><Relationship Id="rId13" Type="http://schemas.openxmlformats.org/officeDocument/2006/relationships/tags" Target="../tags/tag584.xml"/><Relationship Id="rId18" Type="http://schemas.openxmlformats.org/officeDocument/2006/relationships/image" Target="../media/image144.png"/><Relationship Id="rId26" Type="http://schemas.openxmlformats.org/officeDocument/2006/relationships/image" Target="../media/image140.png"/><Relationship Id="rId3" Type="http://schemas.openxmlformats.org/officeDocument/2006/relationships/tags" Target="../tags/tag574.xml"/><Relationship Id="rId21" Type="http://schemas.openxmlformats.org/officeDocument/2006/relationships/image" Target="../media/image3.png"/><Relationship Id="rId7" Type="http://schemas.openxmlformats.org/officeDocument/2006/relationships/tags" Target="../tags/tag578.xml"/><Relationship Id="rId12" Type="http://schemas.openxmlformats.org/officeDocument/2006/relationships/tags" Target="../tags/tag583.xml"/><Relationship Id="rId17" Type="http://schemas.openxmlformats.org/officeDocument/2006/relationships/image" Target="../media/image143.emf"/><Relationship Id="rId25" Type="http://schemas.openxmlformats.org/officeDocument/2006/relationships/image" Target="../media/image139.png"/><Relationship Id="rId2" Type="http://schemas.openxmlformats.org/officeDocument/2006/relationships/tags" Target="../tags/tag573.xml"/><Relationship Id="rId16" Type="http://schemas.openxmlformats.org/officeDocument/2006/relationships/oleObject" Target="../embeddings/oleObject41.bin"/><Relationship Id="rId20" Type="http://schemas.openxmlformats.org/officeDocument/2006/relationships/image" Target="../media/image2.png"/><Relationship Id="rId1" Type="http://schemas.openxmlformats.org/officeDocument/2006/relationships/vmlDrawing" Target="../drawings/vmlDrawing41.vml"/><Relationship Id="rId6" Type="http://schemas.openxmlformats.org/officeDocument/2006/relationships/tags" Target="../tags/tag577.xml"/><Relationship Id="rId11" Type="http://schemas.openxmlformats.org/officeDocument/2006/relationships/tags" Target="../tags/tag582.xml"/><Relationship Id="rId24" Type="http://schemas.openxmlformats.org/officeDocument/2006/relationships/image" Target="../media/image138.png"/><Relationship Id="rId5" Type="http://schemas.openxmlformats.org/officeDocument/2006/relationships/tags" Target="../tags/tag57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.png"/><Relationship Id="rId10" Type="http://schemas.openxmlformats.org/officeDocument/2006/relationships/tags" Target="../tags/tag581.xml"/><Relationship Id="rId19" Type="http://schemas.openxmlformats.org/officeDocument/2006/relationships/image" Target="../media/image51.png"/><Relationship Id="rId4" Type="http://schemas.openxmlformats.org/officeDocument/2006/relationships/tags" Target="../tags/tag575.xml"/><Relationship Id="rId9" Type="http://schemas.openxmlformats.org/officeDocument/2006/relationships/tags" Target="../tags/tag580.xml"/><Relationship Id="rId14" Type="http://schemas.openxmlformats.org/officeDocument/2006/relationships/tags" Target="../tags/tag585.xml"/><Relationship Id="rId22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592.xml"/><Relationship Id="rId13" Type="http://schemas.openxmlformats.org/officeDocument/2006/relationships/tags" Target="../tags/tag597.xml"/><Relationship Id="rId18" Type="http://schemas.openxmlformats.org/officeDocument/2006/relationships/image" Target="../media/image146.png"/><Relationship Id="rId26" Type="http://schemas.openxmlformats.org/officeDocument/2006/relationships/image" Target="../media/image149.png"/><Relationship Id="rId3" Type="http://schemas.openxmlformats.org/officeDocument/2006/relationships/tags" Target="../tags/tag587.xml"/><Relationship Id="rId21" Type="http://schemas.openxmlformats.org/officeDocument/2006/relationships/image" Target="../media/image3.png"/><Relationship Id="rId7" Type="http://schemas.openxmlformats.org/officeDocument/2006/relationships/tags" Target="../tags/tag591.xml"/><Relationship Id="rId12" Type="http://schemas.openxmlformats.org/officeDocument/2006/relationships/tags" Target="../tags/tag596.xml"/><Relationship Id="rId17" Type="http://schemas.openxmlformats.org/officeDocument/2006/relationships/image" Target="../media/image145.emf"/><Relationship Id="rId25" Type="http://schemas.openxmlformats.org/officeDocument/2006/relationships/image" Target="../media/image148.png"/><Relationship Id="rId2" Type="http://schemas.openxmlformats.org/officeDocument/2006/relationships/tags" Target="../tags/tag586.xml"/><Relationship Id="rId16" Type="http://schemas.openxmlformats.org/officeDocument/2006/relationships/oleObject" Target="../embeddings/oleObject42.bin"/><Relationship Id="rId20" Type="http://schemas.openxmlformats.org/officeDocument/2006/relationships/image" Target="../media/image2.png"/><Relationship Id="rId1" Type="http://schemas.openxmlformats.org/officeDocument/2006/relationships/vmlDrawing" Target="../drawings/vmlDrawing42.vml"/><Relationship Id="rId6" Type="http://schemas.openxmlformats.org/officeDocument/2006/relationships/tags" Target="../tags/tag590.xml"/><Relationship Id="rId11" Type="http://schemas.openxmlformats.org/officeDocument/2006/relationships/tags" Target="../tags/tag595.xml"/><Relationship Id="rId24" Type="http://schemas.openxmlformats.org/officeDocument/2006/relationships/image" Target="../media/image147.png"/><Relationship Id="rId5" Type="http://schemas.openxmlformats.org/officeDocument/2006/relationships/tags" Target="../tags/tag58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.png"/><Relationship Id="rId10" Type="http://schemas.openxmlformats.org/officeDocument/2006/relationships/tags" Target="../tags/tag594.xml"/><Relationship Id="rId19" Type="http://schemas.openxmlformats.org/officeDocument/2006/relationships/image" Target="../media/image51.png"/><Relationship Id="rId4" Type="http://schemas.openxmlformats.org/officeDocument/2006/relationships/tags" Target="../tags/tag588.xml"/><Relationship Id="rId9" Type="http://schemas.openxmlformats.org/officeDocument/2006/relationships/tags" Target="../tags/tag593.xml"/><Relationship Id="rId14" Type="http://schemas.openxmlformats.org/officeDocument/2006/relationships/tags" Target="../tags/tag598.xml"/><Relationship Id="rId22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605.xml"/><Relationship Id="rId13" Type="http://schemas.openxmlformats.org/officeDocument/2006/relationships/tags" Target="../tags/tag610.xml"/><Relationship Id="rId18" Type="http://schemas.openxmlformats.org/officeDocument/2006/relationships/image" Target="../media/image150.emf"/><Relationship Id="rId26" Type="http://schemas.openxmlformats.org/officeDocument/2006/relationships/image" Target="../media/image3.png"/><Relationship Id="rId3" Type="http://schemas.openxmlformats.org/officeDocument/2006/relationships/tags" Target="../tags/tag600.xml"/><Relationship Id="rId21" Type="http://schemas.openxmlformats.org/officeDocument/2006/relationships/image" Target="../media/image152.png"/><Relationship Id="rId7" Type="http://schemas.openxmlformats.org/officeDocument/2006/relationships/tags" Target="../tags/tag604.xml"/><Relationship Id="rId12" Type="http://schemas.openxmlformats.org/officeDocument/2006/relationships/tags" Target="../tags/tag609.xml"/><Relationship Id="rId17" Type="http://schemas.openxmlformats.org/officeDocument/2006/relationships/oleObject" Target="../embeddings/oleObject43.bin"/><Relationship Id="rId25" Type="http://schemas.openxmlformats.org/officeDocument/2006/relationships/image" Target="../media/image2.png"/><Relationship Id="rId2" Type="http://schemas.openxmlformats.org/officeDocument/2006/relationships/tags" Target="../tags/tag59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51.png"/><Relationship Id="rId1" Type="http://schemas.openxmlformats.org/officeDocument/2006/relationships/vmlDrawing" Target="../drawings/vmlDrawing43.vml"/><Relationship Id="rId6" Type="http://schemas.openxmlformats.org/officeDocument/2006/relationships/tags" Target="../tags/tag603.xml"/><Relationship Id="rId11" Type="http://schemas.openxmlformats.org/officeDocument/2006/relationships/tags" Target="../tags/tag608.xml"/><Relationship Id="rId24" Type="http://schemas.openxmlformats.org/officeDocument/2006/relationships/image" Target="../media/image155.png"/><Relationship Id="rId5" Type="http://schemas.openxmlformats.org/officeDocument/2006/relationships/tags" Target="../tags/tag602.xml"/><Relationship Id="rId15" Type="http://schemas.openxmlformats.org/officeDocument/2006/relationships/tags" Target="../tags/tag612.xml"/><Relationship Id="rId23" Type="http://schemas.openxmlformats.org/officeDocument/2006/relationships/image" Target="../media/image154.png"/><Relationship Id="rId28" Type="http://schemas.openxmlformats.org/officeDocument/2006/relationships/image" Target="../media/image5.png"/><Relationship Id="rId10" Type="http://schemas.openxmlformats.org/officeDocument/2006/relationships/tags" Target="../tags/tag607.xml"/><Relationship Id="rId19" Type="http://schemas.openxmlformats.org/officeDocument/2006/relationships/image" Target="../media/image51.png"/><Relationship Id="rId4" Type="http://schemas.openxmlformats.org/officeDocument/2006/relationships/tags" Target="../tags/tag601.xml"/><Relationship Id="rId9" Type="http://schemas.openxmlformats.org/officeDocument/2006/relationships/tags" Target="../tags/tag606.xml"/><Relationship Id="rId14" Type="http://schemas.openxmlformats.org/officeDocument/2006/relationships/tags" Target="../tags/tag611.xml"/><Relationship Id="rId22" Type="http://schemas.openxmlformats.org/officeDocument/2006/relationships/image" Target="../media/image153.png"/><Relationship Id="rId27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619.xml"/><Relationship Id="rId13" Type="http://schemas.openxmlformats.org/officeDocument/2006/relationships/tags" Target="../tags/tag624.xml"/><Relationship Id="rId18" Type="http://schemas.openxmlformats.org/officeDocument/2006/relationships/image" Target="../media/image156.emf"/><Relationship Id="rId26" Type="http://schemas.openxmlformats.org/officeDocument/2006/relationships/image" Target="../media/image3.png"/><Relationship Id="rId3" Type="http://schemas.openxmlformats.org/officeDocument/2006/relationships/tags" Target="../tags/tag614.xml"/><Relationship Id="rId21" Type="http://schemas.openxmlformats.org/officeDocument/2006/relationships/image" Target="../media/image158.png"/><Relationship Id="rId7" Type="http://schemas.openxmlformats.org/officeDocument/2006/relationships/tags" Target="../tags/tag618.xml"/><Relationship Id="rId12" Type="http://schemas.openxmlformats.org/officeDocument/2006/relationships/tags" Target="../tags/tag623.xml"/><Relationship Id="rId17" Type="http://schemas.openxmlformats.org/officeDocument/2006/relationships/oleObject" Target="../embeddings/oleObject44.bin"/><Relationship Id="rId25" Type="http://schemas.openxmlformats.org/officeDocument/2006/relationships/image" Target="../media/image2.png"/><Relationship Id="rId2" Type="http://schemas.openxmlformats.org/officeDocument/2006/relationships/tags" Target="../tags/tag61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57.png"/><Relationship Id="rId1" Type="http://schemas.openxmlformats.org/officeDocument/2006/relationships/vmlDrawing" Target="../drawings/vmlDrawing44.vml"/><Relationship Id="rId6" Type="http://schemas.openxmlformats.org/officeDocument/2006/relationships/tags" Target="../tags/tag617.xml"/><Relationship Id="rId11" Type="http://schemas.openxmlformats.org/officeDocument/2006/relationships/tags" Target="../tags/tag622.xml"/><Relationship Id="rId24" Type="http://schemas.openxmlformats.org/officeDocument/2006/relationships/image" Target="../media/image161.png"/><Relationship Id="rId5" Type="http://schemas.openxmlformats.org/officeDocument/2006/relationships/tags" Target="../tags/tag616.xml"/><Relationship Id="rId15" Type="http://schemas.openxmlformats.org/officeDocument/2006/relationships/tags" Target="../tags/tag626.xml"/><Relationship Id="rId23" Type="http://schemas.openxmlformats.org/officeDocument/2006/relationships/image" Target="../media/image160.png"/><Relationship Id="rId28" Type="http://schemas.openxmlformats.org/officeDocument/2006/relationships/image" Target="../media/image5.png"/><Relationship Id="rId10" Type="http://schemas.openxmlformats.org/officeDocument/2006/relationships/tags" Target="../tags/tag621.xml"/><Relationship Id="rId19" Type="http://schemas.openxmlformats.org/officeDocument/2006/relationships/image" Target="../media/image51.png"/><Relationship Id="rId4" Type="http://schemas.openxmlformats.org/officeDocument/2006/relationships/tags" Target="../tags/tag615.xml"/><Relationship Id="rId9" Type="http://schemas.openxmlformats.org/officeDocument/2006/relationships/tags" Target="../tags/tag620.xml"/><Relationship Id="rId14" Type="http://schemas.openxmlformats.org/officeDocument/2006/relationships/tags" Target="../tags/tag625.xml"/><Relationship Id="rId22" Type="http://schemas.openxmlformats.org/officeDocument/2006/relationships/image" Target="../media/image159.png"/><Relationship Id="rId27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633.xml"/><Relationship Id="rId13" Type="http://schemas.openxmlformats.org/officeDocument/2006/relationships/tags" Target="../tags/tag638.xml"/><Relationship Id="rId18" Type="http://schemas.openxmlformats.org/officeDocument/2006/relationships/image" Target="../media/image162.emf"/><Relationship Id="rId26" Type="http://schemas.openxmlformats.org/officeDocument/2006/relationships/image" Target="../media/image3.png"/><Relationship Id="rId3" Type="http://schemas.openxmlformats.org/officeDocument/2006/relationships/tags" Target="../tags/tag628.xml"/><Relationship Id="rId21" Type="http://schemas.openxmlformats.org/officeDocument/2006/relationships/image" Target="../media/image158.png"/><Relationship Id="rId7" Type="http://schemas.openxmlformats.org/officeDocument/2006/relationships/tags" Target="../tags/tag632.xml"/><Relationship Id="rId12" Type="http://schemas.openxmlformats.org/officeDocument/2006/relationships/tags" Target="../tags/tag637.xml"/><Relationship Id="rId17" Type="http://schemas.openxmlformats.org/officeDocument/2006/relationships/oleObject" Target="../embeddings/oleObject45.bin"/><Relationship Id="rId25" Type="http://schemas.openxmlformats.org/officeDocument/2006/relationships/image" Target="../media/image2.png"/><Relationship Id="rId2" Type="http://schemas.openxmlformats.org/officeDocument/2006/relationships/tags" Target="../tags/tag62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63.png"/><Relationship Id="rId1" Type="http://schemas.openxmlformats.org/officeDocument/2006/relationships/vmlDrawing" Target="../drawings/vmlDrawing45.vml"/><Relationship Id="rId6" Type="http://schemas.openxmlformats.org/officeDocument/2006/relationships/tags" Target="../tags/tag631.xml"/><Relationship Id="rId11" Type="http://schemas.openxmlformats.org/officeDocument/2006/relationships/tags" Target="../tags/tag636.xml"/><Relationship Id="rId24" Type="http://schemas.openxmlformats.org/officeDocument/2006/relationships/image" Target="../media/image161.png"/><Relationship Id="rId5" Type="http://schemas.openxmlformats.org/officeDocument/2006/relationships/tags" Target="../tags/tag630.xml"/><Relationship Id="rId15" Type="http://schemas.openxmlformats.org/officeDocument/2006/relationships/tags" Target="../tags/tag640.xml"/><Relationship Id="rId23" Type="http://schemas.openxmlformats.org/officeDocument/2006/relationships/image" Target="../media/image160.png"/><Relationship Id="rId28" Type="http://schemas.openxmlformats.org/officeDocument/2006/relationships/image" Target="../media/image5.png"/><Relationship Id="rId10" Type="http://schemas.openxmlformats.org/officeDocument/2006/relationships/tags" Target="../tags/tag635.xml"/><Relationship Id="rId19" Type="http://schemas.openxmlformats.org/officeDocument/2006/relationships/image" Target="../media/image51.png"/><Relationship Id="rId4" Type="http://schemas.openxmlformats.org/officeDocument/2006/relationships/tags" Target="../tags/tag629.xml"/><Relationship Id="rId9" Type="http://schemas.openxmlformats.org/officeDocument/2006/relationships/tags" Target="../tags/tag634.xml"/><Relationship Id="rId14" Type="http://schemas.openxmlformats.org/officeDocument/2006/relationships/tags" Target="../tags/tag639.xml"/><Relationship Id="rId22" Type="http://schemas.openxmlformats.org/officeDocument/2006/relationships/image" Target="../media/image164.png"/><Relationship Id="rId27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647.xml"/><Relationship Id="rId13" Type="http://schemas.openxmlformats.org/officeDocument/2006/relationships/tags" Target="../tags/tag652.xml"/><Relationship Id="rId18" Type="http://schemas.openxmlformats.org/officeDocument/2006/relationships/image" Target="../media/image165.emf"/><Relationship Id="rId26" Type="http://schemas.openxmlformats.org/officeDocument/2006/relationships/image" Target="../media/image3.png"/><Relationship Id="rId3" Type="http://schemas.openxmlformats.org/officeDocument/2006/relationships/tags" Target="../tags/tag642.xml"/><Relationship Id="rId21" Type="http://schemas.openxmlformats.org/officeDocument/2006/relationships/image" Target="../media/image167.png"/><Relationship Id="rId7" Type="http://schemas.openxmlformats.org/officeDocument/2006/relationships/tags" Target="../tags/tag646.xml"/><Relationship Id="rId12" Type="http://schemas.openxmlformats.org/officeDocument/2006/relationships/tags" Target="../tags/tag651.xml"/><Relationship Id="rId17" Type="http://schemas.openxmlformats.org/officeDocument/2006/relationships/oleObject" Target="../embeddings/oleObject46.bin"/><Relationship Id="rId25" Type="http://schemas.openxmlformats.org/officeDocument/2006/relationships/image" Target="../media/image2.png"/><Relationship Id="rId2" Type="http://schemas.openxmlformats.org/officeDocument/2006/relationships/tags" Target="../tags/tag64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66.png"/><Relationship Id="rId1" Type="http://schemas.openxmlformats.org/officeDocument/2006/relationships/vmlDrawing" Target="../drawings/vmlDrawing46.vml"/><Relationship Id="rId6" Type="http://schemas.openxmlformats.org/officeDocument/2006/relationships/tags" Target="../tags/tag645.xml"/><Relationship Id="rId11" Type="http://schemas.openxmlformats.org/officeDocument/2006/relationships/tags" Target="../tags/tag650.xml"/><Relationship Id="rId24" Type="http://schemas.openxmlformats.org/officeDocument/2006/relationships/image" Target="../media/image170.png"/><Relationship Id="rId5" Type="http://schemas.openxmlformats.org/officeDocument/2006/relationships/tags" Target="../tags/tag644.xml"/><Relationship Id="rId15" Type="http://schemas.openxmlformats.org/officeDocument/2006/relationships/tags" Target="../tags/tag654.xml"/><Relationship Id="rId23" Type="http://schemas.openxmlformats.org/officeDocument/2006/relationships/image" Target="../media/image169.png"/><Relationship Id="rId28" Type="http://schemas.openxmlformats.org/officeDocument/2006/relationships/image" Target="../media/image5.png"/><Relationship Id="rId10" Type="http://schemas.openxmlformats.org/officeDocument/2006/relationships/tags" Target="../tags/tag649.xml"/><Relationship Id="rId19" Type="http://schemas.openxmlformats.org/officeDocument/2006/relationships/image" Target="../media/image51.png"/><Relationship Id="rId4" Type="http://schemas.openxmlformats.org/officeDocument/2006/relationships/tags" Target="../tags/tag643.xml"/><Relationship Id="rId9" Type="http://schemas.openxmlformats.org/officeDocument/2006/relationships/tags" Target="../tags/tag648.xml"/><Relationship Id="rId14" Type="http://schemas.openxmlformats.org/officeDocument/2006/relationships/tags" Target="../tags/tag653.xml"/><Relationship Id="rId22" Type="http://schemas.openxmlformats.org/officeDocument/2006/relationships/image" Target="../media/image168.png"/><Relationship Id="rId27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661.xml"/><Relationship Id="rId13" Type="http://schemas.openxmlformats.org/officeDocument/2006/relationships/tags" Target="../tags/tag666.xml"/><Relationship Id="rId18" Type="http://schemas.openxmlformats.org/officeDocument/2006/relationships/image" Target="../media/image171.emf"/><Relationship Id="rId26" Type="http://schemas.openxmlformats.org/officeDocument/2006/relationships/image" Target="../media/image3.png"/><Relationship Id="rId3" Type="http://schemas.openxmlformats.org/officeDocument/2006/relationships/tags" Target="../tags/tag656.xml"/><Relationship Id="rId21" Type="http://schemas.openxmlformats.org/officeDocument/2006/relationships/image" Target="../media/image173.png"/><Relationship Id="rId7" Type="http://schemas.openxmlformats.org/officeDocument/2006/relationships/tags" Target="../tags/tag660.xml"/><Relationship Id="rId12" Type="http://schemas.openxmlformats.org/officeDocument/2006/relationships/tags" Target="../tags/tag665.xml"/><Relationship Id="rId17" Type="http://schemas.openxmlformats.org/officeDocument/2006/relationships/oleObject" Target="../embeddings/oleObject47.bin"/><Relationship Id="rId25" Type="http://schemas.openxmlformats.org/officeDocument/2006/relationships/image" Target="../media/image2.png"/><Relationship Id="rId2" Type="http://schemas.openxmlformats.org/officeDocument/2006/relationships/tags" Target="../tags/tag65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2.png"/><Relationship Id="rId1" Type="http://schemas.openxmlformats.org/officeDocument/2006/relationships/vmlDrawing" Target="../drawings/vmlDrawing47.vml"/><Relationship Id="rId6" Type="http://schemas.openxmlformats.org/officeDocument/2006/relationships/tags" Target="../tags/tag659.xml"/><Relationship Id="rId11" Type="http://schemas.openxmlformats.org/officeDocument/2006/relationships/tags" Target="../tags/tag664.xml"/><Relationship Id="rId24" Type="http://schemas.openxmlformats.org/officeDocument/2006/relationships/image" Target="../media/image152.png"/><Relationship Id="rId5" Type="http://schemas.openxmlformats.org/officeDocument/2006/relationships/tags" Target="../tags/tag658.xml"/><Relationship Id="rId15" Type="http://schemas.openxmlformats.org/officeDocument/2006/relationships/tags" Target="../tags/tag668.xml"/><Relationship Id="rId23" Type="http://schemas.openxmlformats.org/officeDocument/2006/relationships/image" Target="../media/image175.png"/><Relationship Id="rId28" Type="http://schemas.openxmlformats.org/officeDocument/2006/relationships/image" Target="../media/image5.png"/><Relationship Id="rId10" Type="http://schemas.openxmlformats.org/officeDocument/2006/relationships/tags" Target="../tags/tag663.xml"/><Relationship Id="rId19" Type="http://schemas.openxmlformats.org/officeDocument/2006/relationships/image" Target="../media/image51.png"/><Relationship Id="rId4" Type="http://schemas.openxmlformats.org/officeDocument/2006/relationships/tags" Target="../tags/tag657.xml"/><Relationship Id="rId9" Type="http://schemas.openxmlformats.org/officeDocument/2006/relationships/tags" Target="../tags/tag662.xml"/><Relationship Id="rId14" Type="http://schemas.openxmlformats.org/officeDocument/2006/relationships/tags" Target="../tags/tag667.xml"/><Relationship Id="rId22" Type="http://schemas.openxmlformats.org/officeDocument/2006/relationships/image" Target="../media/image174.png"/><Relationship Id="rId27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675.xml"/><Relationship Id="rId13" Type="http://schemas.openxmlformats.org/officeDocument/2006/relationships/tags" Target="../tags/tag680.xml"/><Relationship Id="rId18" Type="http://schemas.openxmlformats.org/officeDocument/2006/relationships/image" Target="../media/image176.emf"/><Relationship Id="rId26" Type="http://schemas.openxmlformats.org/officeDocument/2006/relationships/image" Target="../media/image3.png"/><Relationship Id="rId3" Type="http://schemas.openxmlformats.org/officeDocument/2006/relationships/tags" Target="../tags/tag670.xml"/><Relationship Id="rId21" Type="http://schemas.openxmlformats.org/officeDocument/2006/relationships/image" Target="../media/image178.png"/><Relationship Id="rId7" Type="http://schemas.openxmlformats.org/officeDocument/2006/relationships/tags" Target="../tags/tag674.xml"/><Relationship Id="rId12" Type="http://schemas.openxmlformats.org/officeDocument/2006/relationships/tags" Target="../tags/tag679.xml"/><Relationship Id="rId17" Type="http://schemas.openxmlformats.org/officeDocument/2006/relationships/oleObject" Target="../embeddings/oleObject48.bin"/><Relationship Id="rId25" Type="http://schemas.openxmlformats.org/officeDocument/2006/relationships/image" Target="../media/image2.png"/><Relationship Id="rId2" Type="http://schemas.openxmlformats.org/officeDocument/2006/relationships/tags" Target="../tags/tag66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7.png"/><Relationship Id="rId1" Type="http://schemas.openxmlformats.org/officeDocument/2006/relationships/vmlDrawing" Target="../drawings/vmlDrawing48.vml"/><Relationship Id="rId6" Type="http://schemas.openxmlformats.org/officeDocument/2006/relationships/tags" Target="../tags/tag673.xml"/><Relationship Id="rId11" Type="http://schemas.openxmlformats.org/officeDocument/2006/relationships/tags" Target="../tags/tag678.xml"/><Relationship Id="rId24" Type="http://schemas.openxmlformats.org/officeDocument/2006/relationships/image" Target="../media/image173.png"/><Relationship Id="rId5" Type="http://schemas.openxmlformats.org/officeDocument/2006/relationships/tags" Target="../tags/tag672.xml"/><Relationship Id="rId15" Type="http://schemas.openxmlformats.org/officeDocument/2006/relationships/tags" Target="../tags/tag682.xml"/><Relationship Id="rId23" Type="http://schemas.openxmlformats.org/officeDocument/2006/relationships/image" Target="../media/image180.png"/><Relationship Id="rId28" Type="http://schemas.openxmlformats.org/officeDocument/2006/relationships/image" Target="../media/image5.png"/><Relationship Id="rId10" Type="http://schemas.openxmlformats.org/officeDocument/2006/relationships/tags" Target="../tags/tag677.xml"/><Relationship Id="rId19" Type="http://schemas.openxmlformats.org/officeDocument/2006/relationships/image" Target="../media/image51.png"/><Relationship Id="rId4" Type="http://schemas.openxmlformats.org/officeDocument/2006/relationships/tags" Target="../tags/tag671.xml"/><Relationship Id="rId9" Type="http://schemas.openxmlformats.org/officeDocument/2006/relationships/tags" Target="../tags/tag676.xml"/><Relationship Id="rId14" Type="http://schemas.openxmlformats.org/officeDocument/2006/relationships/tags" Target="../tags/tag681.xml"/><Relationship Id="rId22" Type="http://schemas.openxmlformats.org/officeDocument/2006/relationships/image" Target="../media/image179.png"/><Relationship Id="rId27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tags" Target="../tags/tag66.xml"/><Relationship Id="rId26" Type="http://schemas.openxmlformats.org/officeDocument/2006/relationships/image" Target="../media/image5.png"/><Relationship Id="rId3" Type="http://schemas.openxmlformats.org/officeDocument/2006/relationships/tags" Target="../tags/tag51.xml"/><Relationship Id="rId21" Type="http://schemas.openxmlformats.org/officeDocument/2006/relationships/oleObject" Target="../embeddings/oleObject4.bin"/><Relationship Id="rId34" Type="http://schemas.openxmlformats.org/officeDocument/2006/relationships/image" Target="../media/image30.png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25" Type="http://schemas.openxmlformats.org/officeDocument/2006/relationships/image" Target="../media/image4.png"/><Relationship Id="rId33" Type="http://schemas.openxmlformats.org/officeDocument/2006/relationships/image" Target="../media/image29.png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20" Type="http://schemas.openxmlformats.org/officeDocument/2006/relationships/notesSlide" Target="../notesSlides/notesSlide4.xml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4.v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24" Type="http://schemas.openxmlformats.org/officeDocument/2006/relationships/image" Target="../media/image3.png"/><Relationship Id="rId32" Type="http://schemas.openxmlformats.org/officeDocument/2006/relationships/image" Target="../media/image28.png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23" Type="http://schemas.openxmlformats.org/officeDocument/2006/relationships/image" Target="../media/image2.png"/><Relationship Id="rId28" Type="http://schemas.openxmlformats.org/officeDocument/2006/relationships/image" Target="../media/image25.png"/><Relationship Id="rId10" Type="http://schemas.openxmlformats.org/officeDocument/2006/relationships/tags" Target="../tags/tag5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1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image" Target="../media/image24.emf"/><Relationship Id="rId27" Type="http://schemas.openxmlformats.org/officeDocument/2006/relationships/image" Target="../media/image6.png"/><Relationship Id="rId30" Type="http://schemas.openxmlformats.org/officeDocument/2006/relationships/image" Target="../media/image2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689.xml"/><Relationship Id="rId13" Type="http://schemas.openxmlformats.org/officeDocument/2006/relationships/tags" Target="../tags/tag694.xml"/><Relationship Id="rId18" Type="http://schemas.openxmlformats.org/officeDocument/2006/relationships/oleObject" Target="../embeddings/oleObject49.bin"/><Relationship Id="rId26" Type="http://schemas.openxmlformats.org/officeDocument/2006/relationships/image" Target="../media/image186.png"/><Relationship Id="rId3" Type="http://schemas.openxmlformats.org/officeDocument/2006/relationships/tags" Target="../tags/tag684.xml"/><Relationship Id="rId21" Type="http://schemas.openxmlformats.org/officeDocument/2006/relationships/image" Target="../media/image182.png"/><Relationship Id="rId7" Type="http://schemas.openxmlformats.org/officeDocument/2006/relationships/tags" Target="../tags/tag688.xml"/><Relationship Id="rId12" Type="http://schemas.openxmlformats.org/officeDocument/2006/relationships/tags" Target="../tags/tag69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85.png"/><Relationship Id="rId2" Type="http://schemas.openxmlformats.org/officeDocument/2006/relationships/tags" Target="../tags/tag683.xml"/><Relationship Id="rId16" Type="http://schemas.openxmlformats.org/officeDocument/2006/relationships/tags" Target="../tags/tag697.xml"/><Relationship Id="rId20" Type="http://schemas.openxmlformats.org/officeDocument/2006/relationships/image" Target="../media/image51.png"/><Relationship Id="rId29" Type="http://schemas.openxmlformats.org/officeDocument/2006/relationships/image" Target="../media/image4.png"/><Relationship Id="rId1" Type="http://schemas.openxmlformats.org/officeDocument/2006/relationships/vmlDrawing" Target="../drawings/vmlDrawing49.vml"/><Relationship Id="rId6" Type="http://schemas.openxmlformats.org/officeDocument/2006/relationships/tags" Target="../tags/tag687.xml"/><Relationship Id="rId11" Type="http://schemas.openxmlformats.org/officeDocument/2006/relationships/tags" Target="../tags/tag692.xml"/><Relationship Id="rId24" Type="http://schemas.openxmlformats.org/officeDocument/2006/relationships/image" Target="../media/image158.png"/><Relationship Id="rId5" Type="http://schemas.openxmlformats.org/officeDocument/2006/relationships/tags" Target="../tags/tag686.xml"/><Relationship Id="rId15" Type="http://schemas.openxmlformats.org/officeDocument/2006/relationships/tags" Target="../tags/tag696.xml"/><Relationship Id="rId23" Type="http://schemas.openxmlformats.org/officeDocument/2006/relationships/image" Target="../media/image184.png"/><Relationship Id="rId28" Type="http://schemas.openxmlformats.org/officeDocument/2006/relationships/image" Target="../media/image3.png"/><Relationship Id="rId10" Type="http://schemas.openxmlformats.org/officeDocument/2006/relationships/tags" Target="../tags/tag691.xml"/><Relationship Id="rId19" Type="http://schemas.openxmlformats.org/officeDocument/2006/relationships/image" Target="../media/image181.emf"/><Relationship Id="rId4" Type="http://schemas.openxmlformats.org/officeDocument/2006/relationships/tags" Target="../tags/tag685.xml"/><Relationship Id="rId9" Type="http://schemas.openxmlformats.org/officeDocument/2006/relationships/tags" Target="../tags/tag690.xml"/><Relationship Id="rId14" Type="http://schemas.openxmlformats.org/officeDocument/2006/relationships/tags" Target="../tags/tag695.xml"/><Relationship Id="rId22" Type="http://schemas.openxmlformats.org/officeDocument/2006/relationships/image" Target="../media/image183.png"/><Relationship Id="rId27" Type="http://schemas.openxmlformats.org/officeDocument/2006/relationships/image" Target="../media/image2.png"/><Relationship Id="rId30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704.xml"/><Relationship Id="rId13" Type="http://schemas.openxmlformats.org/officeDocument/2006/relationships/tags" Target="../tags/tag709.xml"/><Relationship Id="rId18" Type="http://schemas.openxmlformats.org/officeDocument/2006/relationships/image" Target="../media/image187.emf"/><Relationship Id="rId26" Type="http://schemas.openxmlformats.org/officeDocument/2006/relationships/image" Target="../media/image3.png"/><Relationship Id="rId3" Type="http://schemas.openxmlformats.org/officeDocument/2006/relationships/tags" Target="../tags/tag699.xml"/><Relationship Id="rId21" Type="http://schemas.openxmlformats.org/officeDocument/2006/relationships/image" Target="../media/image185.png"/><Relationship Id="rId7" Type="http://schemas.openxmlformats.org/officeDocument/2006/relationships/tags" Target="../tags/tag703.xml"/><Relationship Id="rId12" Type="http://schemas.openxmlformats.org/officeDocument/2006/relationships/tags" Target="../tags/tag708.xml"/><Relationship Id="rId17" Type="http://schemas.openxmlformats.org/officeDocument/2006/relationships/oleObject" Target="../embeddings/oleObject50.bin"/><Relationship Id="rId25" Type="http://schemas.openxmlformats.org/officeDocument/2006/relationships/image" Target="../media/image2.png"/><Relationship Id="rId2" Type="http://schemas.openxmlformats.org/officeDocument/2006/relationships/tags" Target="../tags/tag69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88.png"/><Relationship Id="rId1" Type="http://schemas.openxmlformats.org/officeDocument/2006/relationships/vmlDrawing" Target="../drawings/vmlDrawing50.vml"/><Relationship Id="rId6" Type="http://schemas.openxmlformats.org/officeDocument/2006/relationships/tags" Target="../tags/tag702.xml"/><Relationship Id="rId11" Type="http://schemas.openxmlformats.org/officeDocument/2006/relationships/tags" Target="../tags/tag707.xml"/><Relationship Id="rId24" Type="http://schemas.openxmlformats.org/officeDocument/2006/relationships/image" Target="../media/image191.png"/><Relationship Id="rId5" Type="http://schemas.openxmlformats.org/officeDocument/2006/relationships/tags" Target="../tags/tag701.xml"/><Relationship Id="rId15" Type="http://schemas.openxmlformats.org/officeDocument/2006/relationships/tags" Target="../tags/tag711.xml"/><Relationship Id="rId23" Type="http://schemas.openxmlformats.org/officeDocument/2006/relationships/image" Target="../media/image190.png"/><Relationship Id="rId28" Type="http://schemas.openxmlformats.org/officeDocument/2006/relationships/image" Target="../media/image5.png"/><Relationship Id="rId10" Type="http://schemas.openxmlformats.org/officeDocument/2006/relationships/tags" Target="../tags/tag706.xml"/><Relationship Id="rId19" Type="http://schemas.openxmlformats.org/officeDocument/2006/relationships/image" Target="../media/image51.png"/><Relationship Id="rId4" Type="http://schemas.openxmlformats.org/officeDocument/2006/relationships/tags" Target="../tags/tag700.xml"/><Relationship Id="rId9" Type="http://schemas.openxmlformats.org/officeDocument/2006/relationships/tags" Target="../tags/tag705.xml"/><Relationship Id="rId14" Type="http://schemas.openxmlformats.org/officeDocument/2006/relationships/tags" Target="../tags/tag710.xml"/><Relationship Id="rId22" Type="http://schemas.openxmlformats.org/officeDocument/2006/relationships/image" Target="../media/image189.png"/><Relationship Id="rId27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718.xml"/><Relationship Id="rId13" Type="http://schemas.openxmlformats.org/officeDocument/2006/relationships/tags" Target="../tags/tag723.xml"/><Relationship Id="rId18" Type="http://schemas.openxmlformats.org/officeDocument/2006/relationships/image" Target="../media/image192.emf"/><Relationship Id="rId26" Type="http://schemas.openxmlformats.org/officeDocument/2006/relationships/image" Target="../media/image3.png"/><Relationship Id="rId3" Type="http://schemas.openxmlformats.org/officeDocument/2006/relationships/tags" Target="../tags/tag713.xml"/><Relationship Id="rId21" Type="http://schemas.openxmlformats.org/officeDocument/2006/relationships/image" Target="../media/image185.png"/><Relationship Id="rId7" Type="http://schemas.openxmlformats.org/officeDocument/2006/relationships/tags" Target="../tags/tag717.xml"/><Relationship Id="rId12" Type="http://schemas.openxmlformats.org/officeDocument/2006/relationships/tags" Target="../tags/tag722.xml"/><Relationship Id="rId17" Type="http://schemas.openxmlformats.org/officeDocument/2006/relationships/oleObject" Target="../embeddings/oleObject51.bin"/><Relationship Id="rId25" Type="http://schemas.openxmlformats.org/officeDocument/2006/relationships/image" Target="../media/image2.png"/><Relationship Id="rId2" Type="http://schemas.openxmlformats.org/officeDocument/2006/relationships/tags" Target="../tags/tag71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88.png"/><Relationship Id="rId1" Type="http://schemas.openxmlformats.org/officeDocument/2006/relationships/vmlDrawing" Target="../drawings/vmlDrawing51.vml"/><Relationship Id="rId6" Type="http://schemas.openxmlformats.org/officeDocument/2006/relationships/tags" Target="../tags/tag716.xml"/><Relationship Id="rId11" Type="http://schemas.openxmlformats.org/officeDocument/2006/relationships/tags" Target="../tags/tag721.xml"/><Relationship Id="rId24" Type="http://schemas.openxmlformats.org/officeDocument/2006/relationships/image" Target="../media/image191.png"/><Relationship Id="rId5" Type="http://schemas.openxmlformats.org/officeDocument/2006/relationships/tags" Target="../tags/tag715.xml"/><Relationship Id="rId15" Type="http://schemas.openxmlformats.org/officeDocument/2006/relationships/tags" Target="../tags/tag725.xml"/><Relationship Id="rId23" Type="http://schemas.openxmlformats.org/officeDocument/2006/relationships/image" Target="../media/image190.png"/><Relationship Id="rId28" Type="http://schemas.openxmlformats.org/officeDocument/2006/relationships/image" Target="../media/image5.png"/><Relationship Id="rId10" Type="http://schemas.openxmlformats.org/officeDocument/2006/relationships/tags" Target="../tags/tag720.xml"/><Relationship Id="rId19" Type="http://schemas.openxmlformats.org/officeDocument/2006/relationships/image" Target="../media/image51.png"/><Relationship Id="rId4" Type="http://schemas.openxmlformats.org/officeDocument/2006/relationships/tags" Target="../tags/tag714.xml"/><Relationship Id="rId9" Type="http://schemas.openxmlformats.org/officeDocument/2006/relationships/tags" Target="../tags/tag719.xml"/><Relationship Id="rId14" Type="http://schemas.openxmlformats.org/officeDocument/2006/relationships/tags" Target="../tags/tag724.xml"/><Relationship Id="rId22" Type="http://schemas.openxmlformats.org/officeDocument/2006/relationships/image" Target="../media/image193.png"/><Relationship Id="rId27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732.xml"/><Relationship Id="rId13" Type="http://schemas.openxmlformats.org/officeDocument/2006/relationships/tags" Target="../tags/tag737.xml"/><Relationship Id="rId18" Type="http://schemas.openxmlformats.org/officeDocument/2006/relationships/image" Target="../media/image194.emf"/><Relationship Id="rId26" Type="http://schemas.openxmlformats.org/officeDocument/2006/relationships/image" Target="../media/image3.png"/><Relationship Id="rId3" Type="http://schemas.openxmlformats.org/officeDocument/2006/relationships/tags" Target="../tags/tag727.xml"/><Relationship Id="rId21" Type="http://schemas.openxmlformats.org/officeDocument/2006/relationships/image" Target="../media/image196.png"/><Relationship Id="rId7" Type="http://schemas.openxmlformats.org/officeDocument/2006/relationships/tags" Target="../tags/tag731.xml"/><Relationship Id="rId12" Type="http://schemas.openxmlformats.org/officeDocument/2006/relationships/tags" Target="../tags/tag736.xml"/><Relationship Id="rId17" Type="http://schemas.openxmlformats.org/officeDocument/2006/relationships/oleObject" Target="../embeddings/oleObject52.bin"/><Relationship Id="rId25" Type="http://schemas.openxmlformats.org/officeDocument/2006/relationships/image" Target="../media/image2.png"/><Relationship Id="rId2" Type="http://schemas.openxmlformats.org/officeDocument/2006/relationships/tags" Target="../tags/tag72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95.png"/><Relationship Id="rId1" Type="http://schemas.openxmlformats.org/officeDocument/2006/relationships/vmlDrawing" Target="../drawings/vmlDrawing52.vml"/><Relationship Id="rId6" Type="http://schemas.openxmlformats.org/officeDocument/2006/relationships/tags" Target="../tags/tag730.xml"/><Relationship Id="rId11" Type="http://schemas.openxmlformats.org/officeDocument/2006/relationships/tags" Target="../tags/tag735.xml"/><Relationship Id="rId24" Type="http://schemas.openxmlformats.org/officeDocument/2006/relationships/image" Target="../media/image199.png"/><Relationship Id="rId5" Type="http://schemas.openxmlformats.org/officeDocument/2006/relationships/tags" Target="../tags/tag729.xml"/><Relationship Id="rId15" Type="http://schemas.openxmlformats.org/officeDocument/2006/relationships/tags" Target="../tags/tag739.xml"/><Relationship Id="rId23" Type="http://schemas.openxmlformats.org/officeDocument/2006/relationships/image" Target="../media/image198.png"/><Relationship Id="rId28" Type="http://schemas.openxmlformats.org/officeDocument/2006/relationships/image" Target="../media/image5.png"/><Relationship Id="rId10" Type="http://schemas.openxmlformats.org/officeDocument/2006/relationships/tags" Target="../tags/tag734.xml"/><Relationship Id="rId19" Type="http://schemas.openxmlformats.org/officeDocument/2006/relationships/image" Target="../media/image51.png"/><Relationship Id="rId4" Type="http://schemas.openxmlformats.org/officeDocument/2006/relationships/tags" Target="../tags/tag728.xml"/><Relationship Id="rId9" Type="http://schemas.openxmlformats.org/officeDocument/2006/relationships/tags" Target="../tags/tag733.xml"/><Relationship Id="rId14" Type="http://schemas.openxmlformats.org/officeDocument/2006/relationships/tags" Target="../tags/tag738.xml"/><Relationship Id="rId22" Type="http://schemas.openxmlformats.org/officeDocument/2006/relationships/image" Target="../media/image197.png"/><Relationship Id="rId27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746.xml"/><Relationship Id="rId13" Type="http://schemas.openxmlformats.org/officeDocument/2006/relationships/tags" Target="../tags/tag751.xml"/><Relationship Id="rId18" Type="http://schemas.openxmlformats.org/officeDocument/2006/relationships/image" Target="../media/image200.emf"/><Relationship Id="rId26" Type="http://schemas.openxmlformats.org/officeDocument/2006/relationships/image" Target="../media/image3.png"/><Relationship Id="rId3" Type="http://schemas.openxmlformats.org/officeDocument/2006/relationships/tags" Target="../tags/tag741.xml"/><Relationship Id="rId21" Type="http://schemas.openxmlformats.org/officeDocument/2006/relationships/image" Target="../media/image196.png"/><Relationship Id="rId7" Type="http://schemas.openxmlformats.org/officeDocument/2006/relationships/tags" Target="../tags/tag745.xml"/><Relationship Id="rId12" Type="http://schemas.openxmlformats.org/officeDocument/2006/relationships/tags" Target="../tags/tag750.xml"/><Relationship Id="rId17" Type="http://schemas.openxmlformats.org/officeDocument/2006/relationships/oleObject" Target="../embeddings/oleObject53.bin"/><Relationship Id="rId25" Type="http://schemas.openxmlformats.org/officeDocument/2006/relationships/image" Target="../media/image2.png"/><Relationship Id="rId2" Type="http://schemas.openxmlformats.org/officeDocument/2006/relationships/tags" Target="../tags/tag74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01.png"/><Relationship Id="rId1" Type="http://schemas.openxmlformats.org/officeDocument/2006/relationships/vmlDrawing" Target="../drawings/vmlDrawing53.vml"/><Relationship Id="rId6" Type="http://schemas.openxmlformats.org/officeDocument/2006/relationships/tags" Target="../tags/tag744.xml"/><Relationship Id="rId11" Type="http://schemas.openxmlformats.org/officeDocument/2006/relationships/tags" Target="../tags/tag749.xml"/><Relationship Id="rId24" Type="http://schemas.openxmlformats.org/officeDocument/2006/relationships/image" Target="../media/image199.png"/><Relationship Id="rId5" Type="http://schemas.openxmlformats.org/officeDocument/2006/relationships/tags" Target="../tags/tag743.xml"/><Relationship Id="rId15" Type="http://schemas.openxmlformats.org/officeDocument/2006/relationships/tags" Target="../tags/tag753.xml"/><Relationship Id="rId23" Type="http://schemas.openxmlformats.org/officeDocument/2006/relationships/image" Target="../media/image198.png"/><Relationship Id="rId28" Type="http://schemas.openxmlformats.org/officeDocument/2006/relationships/image" Target="../media/image5.png"/><Relationship Id="rId10" Type="http://schemas.openxmlformats.org/officeDocument/2006/relationships/tags" Target="../tags/tag748.xml"/><Relationship Id="rId19" Type="http://schemas.openxmlformats.org/officeDocument/2006/relationships/image" Target="../media/image51.png"/><Relationship Id="rId4" Type="http://schemas.openxmlformats.org/officeDocument/2006/relationships/tags" Target="../tags/tag742.xml"/><Relationship Id="rId9" Type="http://schemas.openxmlformats.org/officeDocument/2006/relationships/tags" Target="../tags/tag747.xml"/><Relationship Id="rId14" Type="http://schemas.openxmlformats.org/officeDocument/2006/relationships/tags" Target="../tags/tag752.xml"/><Relationship Id="rId22" Type="http://schemas.openxmlformats.org/officeDocument/2006/relationships/image" Target="../media/image197.png"/><Relationship Id="rId27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760.xml"/><Relationship Id="rId13" Type="http://schemas.openxmlformats.org/officeDocument/2006/relationships/tags" Target="../tags/tag765.xml"/><Relationship Id="rId18" Type="http://schemas.openxmlformats.org/officeDocument/2006/relationships/image" Target="../media/image202.emf"/><Relationship Id="rId26" Type="http://schemas.openxmlformats.org/officeDocument/2006/relationships/image" Target="../media/image3.png"/><Relationship Id="rId3" Type="http://schemas.openxmlformats.org/officeDocument/2006/relationships/tags" Target="../tags/tag755.xml"/><Relationship Id="rId21" Type="http://schemas.openxmlformats.org/officeDocument/2006/relationships/image" Target="../media/image203.png"/><Relationship Id="rId7" Type="http://schemas.openxmlformats.org/officeDocument/2006/relationships/tags" Target="../tags/tag759.xml"/><Relationship Id="rId12" Type="http://schemas.openxmlformats.org/officeDocument/2006/relationships/tags" Target="../tags/tag764.xml"/><Relationship Id="rId17" Type="http://schemas.openxmlformats.org/officeDocument/2006/relationships/oleObject" Target="../embeddings/oleObject54.bin"/><Relationship Id="rId25" Type="http://schemas.openxmlformats.org/officeDocument/2006/relationships/image" Target="../media/image2.png"/><Relationship Id="rId2" Type="http://schemas.openxmlformats.org/officeDocument/2006/relationships/tags" Target="../tags/tag75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95.png"/><Relationship Id="rId1" Type="http://schemas.openxmlformats.org/officeDocument/2006/relationships/vmlDrawing" Target="../drawings/vmlDrawing54.vml"/><Relationship Id="rId6" Type="http://schemas.openxmlformats.org/officeDocument/2006/relationships/tags" Target="../tags/tag758.xml"/><Relationship Id="rId11" Type="http://schemas.openxmlformats.org/officeDocument/2006/relationships/tags" Target="../tags/tag763.xml"/><Relationship Id="rId24" Type="http://schemas.openxmlformats.org/officeDocument/2006/relationships/image" Target="../media/image205.png"/><Relationship Id="rId5" Type="http://schemas.openxmlformats.org/officeDocument/2006/relationships/tags" Target="../tags/tag757.xml"/><Relationship Id="rId15" Type="http://schemas.openxmlformats.org/officeDocument/2006/relationships/tags" Target="../tags/tag767.xml"/><Relationship Id="rId23" Type="http://schemas.openxmlformats.org/officeDocument/2006/relationships/image" Target="../media/image204.png"/><Relationship Id="rId28" Type="http://schemas.openxmlformats.org/officeDocument/2006/relationships/image" Target="../media/image5.png"/><Relationship Id="rId10" Type="http://schemas.openxmlformats.org/officeDocument/2006/relationships/tags" Target="../tags/tag762.xml"/><Relationship Id="rId19" Type="http://schemas.openxmlformats.org/officeDocument/2006/relationships/image" Target="../media/image51.png"/><Relationship Id="rId4" Type="http://schemas.openxmlformats.org/officeDocument/2006/relationships/tags" Target="../tags/tag756.xml"/><Relationship Id="rId9" Type="http://schemas.openxmlformats.org/officeDocument/2006/relationships/tags" Target="../tags/tag761.xml"/><Relationship Id="rId14" Type="http://schemas.openxmlformats.org/officeDocument/2006/relationships/tags" Target="../tags/tag766.xml"/><Relationship Id="rId22" Type="http://schemas.openxmlformats.org/officeDocument/2006/relationships/image" Target="../media/image82.png"/><Relationship Id="rId27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774.xml"/><Relationship Id="rId13" Type="http://schemas.openxmlformats.org/officeDocument/2006/relationships/tags" Target="../tags/tag779.xml"/><Relationship Id="rId18" Type="http://schemas.openxmlformats.org/officeDocument/2006/relationships/image" Target="../media/image206.emf"/><Relationship Id="rId26" Type="http://schemas.openxmlformats.org/officeDocument/2006/relationships/image" Target="../media/image3.png"/><Relationship Id="rId3" Type="http://schemas.openxmlformats.org/officeDocument/2006/relationships/tags" Target="../tags/tag769.xml"/><Relationship Id="rId21" Type="http://schemas.openxmlformats.org/officeDocument/2006/relationships/image" Target="../media/image203.png"/><Relationship Id="rId7" Type="http://schemas.openxmlformats.org/officeDocument/2006/relationships/tags" Target="../tags/tag773.xml"/><Relationship Id="rId12" Type="http://schemas.openxmlformats.org/officeDocument/2006/relationships/tags" Target="../tags/tag778.xml"/><Relationship Id="rId17" Type="http://schemas.openxmlformats.org/officeDocument/2006/relationships/oleObject" Target="../embeddings/oleObject55.bin"/><Relationship Id="rId25" Type="http://schemas.openxmlformats.org/officeDocument/2006/relationships/image" Target="../media/image2.png"/><Relationship Id="rId2" Type="http://schemas.openxmlformats.org/officeDocument/2006/relationships/tags" Target="../tags/tag76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01.png"/><Relationship Id="rId1" Type="http://schemas.openxmlformats.org/officeDocument/2006/relationships/vmlDrawing" Target="../drawings/vmlDrawing55.vml"/><Relationship Id="rId6" Type="http://schemas.openxmlformats.org/officeDocument/2006/relationships/tags" Target="../tags/tag772.xml"/><Relationship Id="rId11" Type="http://schemas.openxmlformats.org/officeDocument/2006/relationships/tags" Target="../tags/tag777.xml"/><Relationship Id="rId24" Type="http://schemas.openxmlformats.org/officeDocument/2006/relationships/image" Target="../media/image205.png"/><Relationship Id="rId5" Type="http://schemas.openxmlformats.org/officeDocument/2006/relationships/tags" Target="../tags/tag771.xml"/><Relationship Id="rId15" Type="http://schemas.openxmlformats.org/officeDocument/2006/relationships/tags" Target="../tags/tag781.xml"/><Relationship Id="rId23" Type="http://schemas.openxmlformats.org/officeDocument/2006/relationships/image" Target="../media/image204.png"/><Relationship Id="rId28" Type="http://schemas.openxmlformats.org/officeDocument/2006/relationships/image" Target="../media/image5.png"/><Relationship Id="rId10" Type="http://schemas.openxmlformats.org/officeDocument/2006/relationships/tags" Target="../tags/tag776.xml"/><Relationship Id="rId19" Type="http://schemas.openxmlformats.org/officeDocument/2006/relationships/image" Target="../media/image51.png"/><Relationship Id="rId4" Type="http://schemas.openxmlformats.org/officeDocument/2006/relationships/tags" Target="../tags/tag770.xml"/><Relationship Id="rId9" Type="http://schemas.openxmlformats.org/officeDocument/2006/relationships/tags" Target="../tags/tag775.xml"/><Relationship Id="rId14" Type="http://schemas.openxmlformats.org/officeDocument/2006/relationships/tags" Target="../tags/tag780.xml"/><Relationship Id="rId22" Type="http://schemas.openxmlformats.org/officeDocument/2006/relationships/image" Target="../media/image82.png"/><Relationship Id="rId27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788.xml"/><Relationship Id="rId13" Type="http://schemas.openxmlformats.org/officeDocument/2006/relationships/tags" Target="../tags/tag793.xml"/><Relationship Id="rId18" Type="http://schemas.openxmlformats.org/officeDocument/2006/relationships/oleObject" Target="../embeddings/oleObject56.bin"/><Relationship Id="rId26" Type="http://schemas.openxmlformats.org/officeDocument/2006/relationships/image" Target="../media/image212.png"/><Relationship Id="rId3" Type="http://schemas.openxmlformats.org/officeDocument/2006/relationships/tags" Target="../tags/tag783.xml"/><Relationship Id="rId21" Type="http://schemas.openxmlformats.org/officeDocument/2006/relationships/image" Target="../media/image208.png"/><Relationship Id="rId7" Type="http://schemas.openxmlformats.org/officeDocument/2006/relationships/tags" Target="../tags/tag787.xml"/><Relationship Id="rId12" Type="http://schemas.openxmlformats.org/officeDocument/2006/relationships/tags" Target="../tags/tag79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11.png"/><Relationship Id="rId2" Type="http://schemas.openxmlformats.org/officeDocument/2006/relationships/tags" Target="../tags/tag782.xml"/><Relationship Id="rId16" Type="http://schemas.openxmlformats.org/officeDocument/2006/relationships/tags" Target="../tags/tag796.xml"/><Relationship Id="rId20" Type="http://schemas.openxmlformats.org/officeDocument/2006/relationships/image" Target="../media/image51.png"/><Relationship Id="rId29" Type="http://schemas.openxmlformats.org/officeDocument/2006/relationships/image" Target="../media/image4.png"/><Relationship Id="rId1" Type="http://schemas.openxmlformats.org/officeDocument/2006/relationships/vmlDrawing" Target="../drawings/vmlDrawing56.vml"/><Relationship Id="rId6" Type="http://schemas.openxmlformats.org/officeDocument/2006/relationships/tags" Target="../tags/tag786.xml"/><Relationship Id="rId11" Type="http://schemas.openxmlformats.org/officeDocument/2006/relationships/tags" Target="../tags/tag791.xml"/><Relationship Id="rId24" Type="http://schemas.openxmlformats.org/officeDocument/2006/relationships/image" Target="../media/image210.png"/><Relationship Id="rId5" Type="http://schemas.openxmlformats.org/officeDocument/2006/relationships/tags" Target="../tags/tag785.xml"/><Relationship Id="rId15" Type="http://schemas.openxmlformats.org/officeDocument/2006/relationships/tags" Target="../tags/tag795.xml"/><Relationship Id="rId23" Type="http://schemas.openxmlformats.org/officeDocument/2006/relationships/image" Target="../media/image209.png"/><Relationship Id="rId28" Type="http://schemas.openxmlformats.org/officeDocument/2006/relationships/image" Target="../media/image3.png"/><Relationship Id="rId10" Type="http://schemas.openxmlformats.org/officeDocument/2006/relationships/tags" Target="../tags/tag790.xml"/><Relationship Id="rId19" Type="http://schemas.openxmlformats.org/officeDocument/2006/relationships/image" Target="../media/image207.emf"/><Relationship Id="rId4" Type="http://schemas.openxmlformats.org/officeDocument/2006/relationships/tags" Target="../tags/tag784.xml"/><Relationship Id="rId9" Type="http://schemas.openxmlformats.org/officeDocument/2006/relationships/tags" Target="../tags/tag789.xml"/><Relationship Id="rId14" Type="http://schemas.openxmlformats.org/officeDocument/2006/relationships/tags" Target="../tags/tag794.xml"/><Relationship Id="rId22" Type="http://schemas.openxmlformats.org/officeDocument/2006/relationships/image" Target="../media/image203.png"/><Relationship Id="rId27" Type="http://schemas.openxmlformats.org/officeDocument/2006/relationships/image" Target="../media/image2.png"/><Relationship Id="rId30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803.xml"/><Relationship Id="rId13" Type="http://schemas.openxmlformats.org/officeDocument/2006/relationships/tags" Target="../tags/tag808.xml"/><Relationship Id="rId18" Type="http://schemas.openxmlformats.org/officeDocument/2006/relationships/oleObject" Target="../embeddings/oleObject57.bin"/><Relationship Id="rId26" Type="http://schemas.openxmlformats.org/officeDocument/2006/relationships/image" Target="../media/image217.png"/><Relationship Id="rId3" Type="http://schemas.openxmlformats.org/officeDocument/2006/relationships/tags" Target="../tags/tag798.xml"/><Relationship Id="rId21" Type="http://schemas.openxmlformats.org/officeDocument/2006/relationships/image" Target="../media/image208.png"/><Relationship Id="rId7" Type="http://schemas.openxmlformats.org/officeDocument/2006/relationships/tags" Target="../tags/tag802.xml"/><Relationship Id="rId12" Type="http://schemas.openxmlformats.org/officeDocument/2006/relationships/tags" Target="../tags/tag807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16.png"/><Relationship Id="rId2" Type="http://schemas.openxmlformats.org/officeDocument/2006/relationships/tags" Target="../tags/tag797.xml"/><Relationship Id="rId16" Type="http://schemas.openxmlformats.org/officeDocument/2006/relationships/tags" Target="../tags/tag811.xml"/><Relationship Id="rId20" Type="http://schemas.openxmlformats.org/officeDocument/2006/relationships/image" Target="../media/image51.png"/><Relationship Id="rId29" Type="http://schemas.openxmlformats.org/officeDocument/2006/relationships/image" Target="../media/image4.png"/><Relationship Id="rId1" Type="http://schemas.openxmlformats.org/officeDocument/2006/relationships/vmlDrawing" Target="../drawings/vmlDrawing57.vml"/><Relationship Id="rId6" Type="http://schemas.openxmlformats.org/officeDocument/2006/relationships/tags" Target="../tags/tag801.xml"/><Relationship Id="rId11" Type="http://schemas.openxmlformats.org/officeDocument/2006/relationships/tags" Target="../tags/tag806.xml"/><Relationship Id="rId24" Type="http://schemas.openxmlformats.org/officeDocument/2006/relationships/image" Target="../media/image215.png"/><Relationship Id="rId5" Type="http://schemas.openxmlformats.org/officeDocument/2006/relationships/tags" Target="../tags/tag800.xml"/><Relationship Id="rId15" Type="http://schemas.openxmlformats.org/officeDocument/2006/relationships/tags" Target="../tags/tag810.xml"/><Relationship Id="rId23" Type="http://schemas.openxmlformats.org/officeDocument/2006/relationships/image" Target="../media/image214.png"/><Relationship Id="rId28" Type="http://schemas.openxmlformats.org/officeDocument/2006/relationships/image" Target="../media/image3.png"/><Relationship Id="rId10" Type="http://schemas.openxmlformats.org/officeDocument/2006/relationships/tags" Target="../tags/tag805.xml"/><Relationship Id="rId19" Type="http://schemas.openxmlformats.org/officeDocument/2006/relationships/image" Target="../media/image213.emf"/><Relationship Id="rId4" Type="http://schemas.openxmlformats.org/officeDocument/2006/relationships/tags" Target="../tags/tag799.xml"/><Relationship Id="rId9" Type="http://schemas.openxmlformats.org/officeDocument/2006/relationships/tags" Target="../tags/tag804.xml"/><Relationship Id="rId14" Type="http://schemas.openxmlformats.org/officeDocument/2006/relationships/tags" Target="../tags/tag809.xml"/><Relationship Id="rId22" Type="http://schemas.openxmlformats.org/officeDocument/2006/relationships/image" Target="../media/image196.png"/><Relationship Id="rId27" Type="http://schemas.openxmlformats.org/officeDocument/2006/relationships/image" Target="../media/image2.png"/><Relationship Id="rId30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818.xml"/><Relationship Id="rId13" Type="http://schemas.openxmlformats.org/officeDocument/2006/relationships/tags" Target="../tags/tag823.xml"/><Relationship Id="rId18" Type="http://schemas.openxmlformats.org/officeDocument/2006/relationships/oleObject" Target="../embeddings/oleObject58.bin"/><Relationship Id="rId26" Type="http://schemas.openxmlformats.org/officeDocument/2006/relationships/image" Target="../media/image2.png"/><Relationship Id="rId3" Type="http://schemas.openxmlformats.org/officeDocument/2006/relationships/tags" Target="../tags/tag813.xml"/><Relationship Id="rId21" Type="http://schemas.openxmlformats.org/officeDocument/2006/relationships/image" Target="../media/image219.png"/><Relationship Id="rId7" Type="http://schemas.openxmlformats.org/officeDocument/2006/relationships/tags" Target="../tags/tag817.xml"/><Relationship Id="rId12" Type="http://schemas.openxmlformats.org/officeDocument/2006/relationships/tags" Target="../tags/tag82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23.png"/><Relationship Id="rId2" Type="http://schemas.openxmlformats.org/officeDocument/2006/relationships/tags" Target="../tags/tag812.xml"/><Relationship Id="rId16" Type="http://schemas.openxmlformats.org/officeDocument/2006/relationships/tags" Target="../tags/tag826.xml"/><Relationship Id="rId20" Type="http://schemas.openxmlformats.org/officeDocument/2006/relationships/image" Target="../media/image51.png"/><Relationship Id="rId29" Type="http://schemas.openxmlformats.org/officeDocument/2006/relationships/image" Target="../media/image5.png"/><Relationship Id="rId1" Type="http://schemas.openxmlformats.org/officeDocument/2006/relationships/vmlDrawing" Target="../drawings/vmlDrawing58.vml"/><Relationship Id="rId6" Type="http://schemas.openxmlformats.org/officeDocument/2006/relationships/tags" Target="../tags/tag816.xml"/><Relationship Id="rId11" Type="http://schemas.openxmlformats.org/officeDocument/2006/relationships/tags" Target="../tags/tag821.xml"/><Relationship Id="rId24" Type="http://schemas.openxmlformats.org/officeDocument/2006/relationships/image" Target="../media/image222.png"/><Relationship Id="rId5" Type="http://schemas.openxmlformats.org/officeDocument/2006/relationships/tags" Target="../tags/tag815.xml"/><Relationship Id="rId15" Type="http://schemas.openxmlformats.org/officeDocument/2006/relationships/tags" Target="../tags/tag825.xml"/><Relationship Id="rId23" Type="http://schemas.openxmlformats.org/officeDocument/2006/relationships/image" Target="../media/image221.png"/><Relationship Id="rId28" Type="http://schemas.openxmlformats.org/officeDocument/2006/relationships/image" Target="../media/image4.png"/><Relationship Id="rId10" Type="http://schemas.openxmlformats.org/officeDocument/2006/relationships/tags" Target="../tags/tag820.xml"/><Relationship Id="rId19" Type="http://schemas.openxmlformats.org/officeDocument/2006/relationships/image" Target="../media/image218.emf"/><Relationship Id="rId4" Type="http://schemas.openxmlformats.org/officeDocument/2006/relationships/tags" Target="../tags/tag814.xml"/><Relationship Id="rId9" Type="http://schemas.openxmlformats.org/officeDocument/2006/relationships/tags" Target="../tags/tag819.xml"/><Relationship Id="rId14" Type="http://schemas.openxmlformats.org/officeDocument/2006/relationships/tags" Target="../tags/tag824.xml"/><Relationship Id="rId22" Type="http://schemas.openxmlformats.org/officeDocument/2006/relationships/image" Target="../media/image220.png"/><Relationship Id="rId27" Type="http://schemas.openxmlformats.org/officeDocument/2006/relationships/image" Target="../media/image3.png"/><Relationship Id="rId30" Type="http://schemas.openxmlformats.org/officeDocument/2006/relationships/image" Target="../media/image2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tags" Target="../tags/tag83.xml"/><Relationship Id="rId26" Type="http://schemas.openxmlformats.org/officeDocument/2006/relationships/image" Target="../media/image3.png"/><Relationship Id="rId3" Type="http://schemas.openxmlformats.org/officeDocument/2006/relationships/tags" Target="../tags/tag68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5.png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25" Type="http://schemas.openxmlformats.org/officeDocument/2006/relationships/image" Target="../media/image2.png"/><Relationship Id="rId33" Type="http://schemas.openxmlformats.org/officeDocument/2006/relationships/image" Target="../media/image34.png"/><Relationship Id="rId38" Type="http://schemas.openxmlformats.org/officeDocument/2006/relationships/image" Target="../media/image27.png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0" Type="http://schemas.openxmlformats.org/officeDocument/2006/relationships/tags" Target="../tags/tag85.xml"/><Relationship Id="rId29" Type="http://schemas.openxmlformats.org/officeDocument/2006/relationships/image" Target="../media/image6.png"/><Relationship Id="rId1" Type="http://schemas.openxmlformats.org/officeDocument/2006/relationships/vmlDrawing" Target="../drawings/vmlDrawing5.v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24" Type="http://schemas.openxmlformats.org/officeDocument/2006/relationships/image" Target="../media/image31.emf"/><Relationship Id="rId32" Type="http://schemas.openxmlformats.org/officeDocument/2006/relationships/image" Target="../media/image33.png"/><Relationship Id="rId37" Type="http://schemas.openxmlformats.org/officeDocument/2006/relationships/image" Target="../media/image28.png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23" Type="http://schemas.openxmlformats.org/officeDocument/2006/relationships/oleObject" Target="../embeddings/oleObject5.bin"/><Relationship Id="rId28" Type="http://schemas.openxmlformats.org/officeDocument/2006/relationships/image" Target="../media/image5.png"/><Relationship Id="rId36" Type="http://schemas.openxmlformats.org/officeDocument/2006/relationships/image" Target="../media/image11.png"/><Relationship Id="rId10" Type="http://schemas.openxmlformats.org/officeDocument/2006/relationships/tags" Target="../tags/tag75.xml"/><Relationship Id="rId19" Type="http://schemas.openxmlformats.org/officeDocument/2006/relationships/tags" Target="../tags/tag84.xml"/><Relationship Id="rId31" Type="http://schemas.openxmlformats.org/officeDocument/2006/relationships/image" Target="../media/image32.png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Relationship Id="rId22" Type="http://schemas.openxmlformats.org/officeDocument/2006/relationships/notesSlide" Target="../notesSlides/notesSlide5.xml"/><Relationship Id="rId27" Type="http://schemas.openxmlformats.org/officeDocument/2006/relationships/image" Target="../media/image4.png"/><Relationship Id="rId30" Type="http://schemas.openxmlformats.org/officeDocument/2006/relationships/image" Target="../media/image18.png"/><Relationship Id="rId35" Type="http://schemas.openxmlformats.org/officeDocument/2006/relationships/image" Target="../media/image36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833.xml"/><Relationship Id="rId13" Type="http://schemas.openxmlformats.org/officeDocument/2006/relationships/tags" Target="../tags/tag83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29.png"/><Relationship Id="rId3" Type="http://schemas.openxmlformats.org/officeDocument/2006/relationships/tags" Target="../tags/tag828.xml"/><Relationship Id="rId21" Type="http://schemas.openxmlformats.org/officeDocument/2006/relationships/image" Target="../media/image51.png"/><Relationship Id="rId7" Type="http://schemas.openxmlformats.org/officeDocument/2006/relationships/tags" Target="../tags/tag832.xml"/><Relationship Id="rId12" Type="http://schemas.openxmlformats.org/officeDocument/2006/relationships/tags" Target="../tags/tag837.xml"/><Relationship Id="rId17" Type="http://schemas.openxmlformats.org/officeDocument/2006/relationships/tags" Target="../tags/tag842.xml"/><Relationship Id="rId25" Type="http://schemas.openxmlformats.org/officeDocument/2006/relationships/image" Target="../media/image228.png"/><Relationship Id="rId2" Type="http://schemas.openxmlformats.org/officeDocument/2006/relationships/tags" Target="../tags/tag827.xml"/><Relationship Id="rId16" Type="http://schemas.openxmlformats.org/officeDocument/2006/relationships/tags" Target="../tags/tag841.xml"/><Relationship Id="rId20" Type="http://schemas.openxmlformats.org/officeDocument/2006/relationships/image" Target="../media/image225.emf"/><Relationship Id="rId29" Type="http://schemas.openxmlformats.org/officeDocument/2006/relationships/image" Target="../media/image3.png"/><Relationship Id="rId1" Type="http://schemas.openxmlformats.org/officeDocument/2006/relationships/vmlDrawing" Target="../drawings/vmlDrawing59.vml"/><Relationship Id="rId6" Type="http://schemas.openxmlformats.org/officeDocument/2006/relationships/tags" Target="../tags/tag831.xml"/><Relationship Id="rId11" Type="http://schemas.openxmlformats.org/officeDocument/2006/relationships/tags" Target="../tags/tag836.xml"/><Relationship Id="rId24" Type="http://schemas.openxmlformats.org/officeDocument/2006/relationships/image" Target="../media/image227.png"/><Relationship Id="rId32" Type="http://schemas.openxmlformats.org/officeDocument/2006/relationships/image" Target="../media/image231.png"/><Relationship Id="rId5" Type="http://schemas.openxmlformats.org/officeDocument/2006/relationships/tags" Target="../tags/tag830.xml"/><Relationship Id="rId15" Type="http://schemas.openxmlformats.org/officeDocument/2006/relationships/tags" Target="../tags/tag840.xml"/><Relationship Id="rId23" Type="http://schemas.openxmlformats.org/officeDocument/2006/relationships/image" Target="../media/image226.png"/><Relationship Id="rId28" Type="http://schemas.openxmlformats.org/officeDocument/2006/relationships/image" Target="../media/image2.png"/><Relationship Id="rId10" Type="http://schemas.openxmlformats.org/officeDocument/2006/relationships/tags" Target="../tags/tag835.xml"/><Relationship Id="rId19" Type="http://schemas.openxmlformats.org/officeDocument/2006/relationships/oleObject" Target="../embeddings/oleObject59.bin"/><Relationship Id="rId31" Type="http://schemas.openxmlformats.org/officeDocument/2006/relationships/image" Target="../media/image5.png"/><Relationship Id="rId4" Type="http://schemas.openxmlformats.org/officeDocument/2006/relationships/tags" Target="../tags/tag829.xml"/><Relationship Id="rId9" Type="http://schemas.openxmlformats.org/officeDocument/2006/relationships/tags" Target="../tags/tag834.xml"/><Relationship Id="rId14" Type="http://schemas.openxmlformats.org/officeDocument/2006/relationships/tags" Target="../tags/tag839.xml"/><Relationship Id="rId22" Type="http://schemas.openxmlformats.org/officeDocument/2006/relationships/image" Target="../media/image219.png"/><Relationship Id="rId27" Type="http://schemas.openxmlformats.org/officeDocument/2006/relationships/image" Target="../media/image230.png"/><Relationship Id="rId30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849.xml"/><Relationship Id="rId13" Type="http://schemas.openxmlformats.org/officeDocument/2006/relationships/tags" Target="../tags/tag854.xml"/><Relationship Id="rId18" Type="http://schemas.openxmlformats.org/officeDocument/2006/relationships/oleObject" Target="../embeddings/oleObject60.bin"/><Relationship Id="rId26" Type="http://schemas.openxmlformats.org/officeDocument/2006/relationships/image" Target="../media/image2.png"/><Relationship Id="rId3" Type="http://schemas.openxmlformats.org/officeDocument/2006/relationships/tags" Target="../tags/tag844.xml"/><Relationship Id="rId21" Type="http://schemas.openxmlformats.org/officeDocument/2006/relationships/image" Target="../media/image219.png"/><Relationship Id="rId7" Type="http://schemas.openxmlformats.org/officeDocument/2006/relationships/tags" Target="../tags/tag848.xml"/><Relationship Id="rId12" Type="http://schemas.openxmlformats.org/officeDocument/2006/relationships/tags" Target="../tags/tag85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36.png"/><Relationship Id="rId2" Type="http://schemas.openxmlformats.org/officeDocument/2006/relationships/tags" Target="../tags/tag843.xml"/><Relationship Id="rId16" Type="http://schemas.openxmlformats.org/officeDocument/2006/relationships/tags" Target="../tags/tag857.xml"/><Relationship Id="rId20" Type="http://schemas.openxmlformats.org/officeDocument/2006/relationships/image" Target="../media/image51.png"/><Relationship Id="rId29" Type="http://schemas.openxmlformats.org/officeDocument/2006/relationships/image" Target="../media/image5.png"/><Relationship Id="rId1" Type="http://schemas.openxmlformats.org/officeDocument/2006/relationships/vmlDrawing" Target="../drawings/vmlDrawing60.vml"/><Relationship Id="rId6" Type="http://schemas.openxmlformats.org/officeDocument/2006/relationships/tags" Target="../tags/tag847.xml"/><Relationship Id="rId11" Type="http://schemas.openxmlformats.org/officeDocument/2006/relationships/tags" Target="../tags/tag852.xml"/><Relationship Id="rId24" Type="http://schemas.openxmlformats.org/officeDocument/2006/relationships/image" Target="../media/image235.png"/><Relationship Id="rId5" Type="http://schemas.openxmlformats.org/officeDocument/2006/relationships/tags" Target="../tags/tag846.xml"/><Relationship Id="rId15" Type="http://schemas.openxmlformats.org/officeDocument/2006/relationships/tags" Target="../tags/tag856.xml"/><Relationship Id="rId23" Type="http://schemas.openxmlformats.org/officeDocument/2006/relationships/image" Target="../media/image234.png"/><Relationship Id="rId28" Type="http://schemas.openxmlformats.org/officeDocument/2006/relationships/image" Target="../media/image4.png"/><Relationship Id="rId10" Type="http://schemas.openxmlformats.org/officeDocument/2006/relationships/tags" Target="../tags/tag851.xml"/><Relationship Id="rId19" Type="http://schemas.openxmlformats.org/officeDocument/2006/relationships/image" Target="../media/image232.emf"/><Relationship Id="rId4" Type="http://schemas.openxmlformats.org/officeDocument/2006/relationships/tags" Target="../tags/tag845.xml"/><Relationship Id="rId9" Type="http://schemas.openxmlformats.org/officeDocument/2006/relationships/tags" Target="../tags/tag850.xml"/><Relationship Id="rId14" Type="http://schemas.openxmlformats.org/officeDocument/2006/relationships/tags" Target="../tags/tag855.xml"/><Relationship Id="rId22" Type="http://schemas.openxmlformats.org/officeDocument/2006/relationships/image" Target="../media/image233.png"/><Relationship Id="rId27" Type="http://schemas.openxmlformats.org/officeDocument/2006/relationships/image" Target="../media/image3.png"/><Relationship Id="rId30" Type="http://schemas.openxmlformats.org/officeDocument/2006/relationships/image" Target="../media/image237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864.xml"/><Relationship Id="rId13" Type="http://schemas.openxmlformats.org/officeDocument/2006/relationships/tags" Target="../tags/tag86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42.png"/><Relationship Id="rId3" Type="http://schemas.openxmlformats.org/officeDocument/2006/relationships/tags" Target="../tags/tag859.xml"/><Relationship Id="rId21" Type="http://schemas.openxmlformats.org/officeDocument/2006/relationships/image" Target="../media/image51.png"/><Relationship Id="rId7" Type="http://schemas.openxmlformats.org/officeDocument/2006/relationships/tags" Target="../tags/tag863.xml"/><Relationship Id="rId12" Type="http://schemas.openxmlformats.org/officeDocument/2006/relationships/tags" Target="../tags/tag868.xml"/><Relationship Id="rId17" Type="http://schemas.openxmlformats.org/officeDocument/2006/relationships/tags" Target="../tags/tag873.xml"/><Relationship Id="rId25" Type="http://schemas.openxmlformats.org/officeDocument/2006/relationships/image" Target="../media/image241.png"/><Relationship Id="rId2" Type="http://schemas.openxmlformats.org/officeDocument/2006/relationships/tags" Target="../tags/tag858.xml"/><Relationship Id="rId16" Type="http://schemas.openxmlformats.org/officeDocument/2006/relationships/tags" Target="../tags/tag872.xml"/><Relationship Id="rId20" Type="http://schemas.openxmlformats.org/officeDocument/2006/relationships/image" Target="../media/image238.emf"/><Relationship Id="rId29" Type="http://schemas.openxmlformats.org/officeDocument/2006/relationships/image" Target="../media/image2.png"/><Relationship Id="rId1" Type="http://schemas.openxmlformats.org/officeDocument/2006/relationships/vmlDrawing" Target="../drawings/vmlDrawing61.vml"/><Relationship Id="rId6" Type="http://schemas.openxmlformats.org/officeDocument/2006/relationships/tags" Target="../tags/tag862.xml"/><Relationship Id="rId11" Type="http://schemas.openxmlformats.org/officeDocument/2006/relationships/tags" Target="../tags/tag867.xml"/><Relationship Id="rId24" Type="http://schemas.openxmlformats.org/officeDocument/2006/relationships/image" Target="../media/image240.png"/><Relationship Id="rId32" Type="http://schemas.openxmlformats.org/officeDocument/2006/relationships/image" Target="../media/image5.png"/><Relationship Id="rId5" Type="http://schemas.openxmlformats.org/officeDocument/2006/relationships/tags" Target="../tags/tag861.xml"/><Relationship Id="rId15" Type="http://schemas.openxmlformats.org/officeDocument/2006/relationships/tags" Target="../tags/tag871.xml"/><Relationship Id="rId23" Type="http://schemas.openxmlformats.org/officeDocument/2006/relationships/image" Target="../media/image220.png"/><Relationship Id="rId28" Type="http://schemas.openxmlformats.org/officeDocument/2006/relationships/image" Target="../media/image244.png"/><Relationship Id="rId10" Type="http://schemas.openxmlformats.org/officeDocument/2006/relationships/tags" Target="../tags/tag866.xml"/><Relationship Id="rId19" Type="http://schemas.openxmlformats.org/officeDocument/2006/relationships/oleObject" Target="../embeddings/oleObject61.bin"/><Relationship Id="rId31" Type="http://schemas.openxmlformats.org/officeDocument/2006/relationships/image" Target="../media/image4.png"/><Relationship Id="rId4" Type="http://schemas.openxmlformats.org/officeDocument/2006/relationships/tags" Target="../tags/tag860.xml"/><Relationship Id="rId9" Type="http://schemas.openxmlformats.org/officeDocument/2006/relationships/tags" Target="../tags/tag865.xml"/><Relationship Id="rId14" Type="http://schemas.openxmlformats.org/officeDocument/2006/relationships/tags" Target="../tags/tag870.xml"/><Relationship Id="rId22" Type="http://schemas.openxmlformats.org/officeDocument/2006/relationships/image" Target="../media/image239.png"/><Relationship Id="rId27" Type="http://schemas.openxmlformats.org/officeDocument/2006/relationships/image" Target="../media/image243.png"/><Relationship Id="rId30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880.xml"/><Relationship Id="rId13" Type="http://schemas.openxmlformats.org/officeDocument/2006/relationships/tags" Target="../tags/tag88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42.png"/><Relationship Id="rId3" Type="http://schemas.openxmlformats.org/officeDocument/2006/relationships/tags" Target="../tags/tag875.xml"/><Relationship Id="rId21" Type="http://schemas.openxmlformats.org/officeDocument/2006/relationships/image" Target="../media/image51.png"/><Relationship Id="rId7" Type="http://schemas.openxmlformats.org/officeDocument/2006/relationships/tags" Target="../tags/tag879.xml"/><Relationship Id="rId12" Type="http://schemas.openxmlformats.org/officeDocument/2006/relationships/tags" Target="../tags/tag884.xml"/><Relationship Id="rId17" Type="http://schemas.openxmlformats.org/officeDocument/2006/relationships/tags" Target="../tags/tag889.xml"/><Relationship Id="rId25" Type="http://schemas.openxmlformats.org/officeDocument/2006/relationships/image" Target="../media/image248.png"/><Relationship Id="rId2" Type="http://schemas.openxmlformats.org/officeDocument/2006/relationships/tags" Target="../tags/tag874.xml"/><Relationship Id="rId16" Type="http://schemas.openxmlformats.org/officeDocument/2006/relationships/tags" Target="../tags/tag888.xml"/><Relationship Id="rId20" Type="http://schemas.openxmlformats.org/officeDocument/2006/relationships/image" Target="../media/image245.emf"/><Relationship Id="rId29" Type="http://schemas.openxmlformats.org/officeDocument/2006/relationships/image" Target="../media/image2.png"/><Relationship Id="rId1" Type="http://schemas.openxmlformats.org/officeDocument/2006/relationships/vmlDrawing" Target="../drawings/vmlDrawing62.vml"/><Relationship Id="rId6" Type="http://schemas.openxmlformats.org/officeDocument/2006/relationships/tags" Target="../tags/tag878.xml"/><Relationship Id="rId11" Type="http://schemas.openxmlformats.org/officeDocument/2006/relationships/tags" Target="../tags/tag883.xml"/><Relationship Id="rId24" Type="http://schemas.openxmlformats.org/officeDocument/2006/relationships/image" Target="../media/image247.png"/><Relationship Id="rId32" Type="http://schemas.openxmlformats.org/officeDocument/2006/relationships/image" Target="../media/image5.png"/><Relationship Id="rId5" Type="http://schemas.openxmlformats.org/officeDocument/2006/relationships/tags" Target="../tags/tag877.xml"/><Relationship Id="rId15" Type="http://schemas.openxmlformats.org/officeDocument/2006/relationships/tags" Target="../tags/tag887.xml"/><Relationship Id="rId23" Type="http://schemas.openxmlformats.org/officeDocument/2006/relationships/image" Target="../media/image226.png"/><Relationship Id="rId28" Type="http://schemas.openxmlformats.org/officeDocument/2006/relationships/image" Target="../media/image244.png"/><Relationship Id="rId10" Type="http://schemas.openxmlformats.org/officeDocument/2006/relationships/tags" Target="../tags/tag882.xml"/><Relationship Id="rId19" Type="http://schemas.openxmlformats.org/officeDocument/2006/relationships/oleObject" Target="../embeddings/oleObject62.bin"/><Relationship Id="rId31" Type="http://schemas.openxmlformats.org/officeDocument/2006/relationships/image" Target="../media/image4.png"/><Relationship Id="rId4" Type="http://schemas.openxmlformats.org/officeDocument/2006/relationships/tags" Target="../tags/tag876.xml"/><Relationship Id="rId9" Type="http://schemas.openxmlformats.org/officeDocument/2006/relationships/tags" Target="../tags/tag881.xml"/><Relationship Id="rId14" Type="http://schemas.openxmlformats.org/officeDocument/2006/relationships/tags" Target="../tags/tag886.xml"/><Relationship Id="rId22" Type="http://schemas.openxmlformats.org/officeDocument/2006/relationships/image" Target="../media/image246.png"/><Relationship Id="rId27" Type="http://schemas.openxmlformats.org/officeDocument/2006/relationships/image" Target="../media/image249.png"/><Relationship Id="rId30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896.xml"/><Relationship Id="rId13" Type="http://schemas.openxmlformats.org/officeDocument/2006/relationships/tags" Target="../tags/tag901.xml"/><Relationship Id="rId18" Type="http://schemas.openxmlformats.org/officeDocument/2006/relationships/image" Target="../media/image250.emf"/><Relationship Id="rId26" Type="http://schemas.openxmlformats.org/officeDocument/2006/relationships/image" Target="../media/image3.png"/><Relationship Id="rId3" Type="http://schemas.openxmlformats.org/officeDocument/2006/relationships/tags" Target="../tags/tag891.xml"/><Relationship Id="rId21" Type="http://schemas.openxmlformats.org/officeDocument/2006/relationships/image" Target="../media/image233.png"/><Relationship Id="rId7" Type="http://schemas.openxmlformats.org/officeDocument/2006/relationships/tags" Target="../tags/tag895.xml"/><Relationship Id="rId12" Type="http://schemas.openxmlformats.org/officeDocument/2006/relationships/tags" Target="../tags/tag900.xml"/><Relationship Id="rId17" Type="http://schemas.openxmlformats.org/officeDocument/2006/relationships/oleObject" Target="../embeddings/oleObject63.bin"/><Relationship Id="rId25" Type="http://schemas.openxmlformats.org/officeDocument/2006/relationships/image" Target="../media/image2.png"/><Relationship Id="rId2" Type="http://schemas.openxmlformats.org/officeDocument/2006/relationships/tags" Target="../tags/tag89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1.png"/><Relationship Id="rId1" Type="http://schemas.openxmlformats.org/officeDocument/2006/relationships/vmlDrawing" Target="../drawings/vmlDrawing63.vml"/><Relationship Id="rId6" Type="http://schemas.openxmlformats.org/officeDocument/2006/relationships/tags" Target="../tags/tag894.xml"/><Relationship Id="rId11" Type="http://schemas.openxmlformats.org/officeDocument/2006/relationships/tags" Target="../tags/tag899.xml"/><Relationship Id="rId24" Type="http://schemas.openxmlformats.org/officeDocument/2006/relationships/image" Target="../media/image254.png"/><Relationship Id="rId5" Type="http://schemas.openxmlformats.org/officeDocument/2006/relationships/tags" Target="../tags/tag893.xml"/><Relationship Id="rId15" Type="http://schemas.openxmlformats.org/officeDocument/2006/relationships/tags" Target="../tags/tag903.xml"/><Relationship Id="rId23" Type="http://schemas.openxmlformats.org/officeDocument/2006/relationships/image" Target="../media/image253.png"/><Relationship Id="rId28" Type="http://schemas.openxmlformats.org/officeDocument/2006/relationships/image" Target="../media/image5.png"/><Relationship Id="rId10" Type="http://schemas.openxmlformats.org/officeDocument/2006/relationships/tags" Target="../tags/tag898.xml"/><Relationship Id="rId19" Type="http://schemas.openxmlformats.org/officeDocument/2006/relationships/image" Target="../media/image51.png"/><Relationship Id="rId4" Type="http://schemas.openxmlformats.org/officeDocument/2006/relationships/tags" Target="../tags/tag892.xml"/><Relationship Id="rId9" Type="http://schemas.openxmlformats.org/officeDocument/2006/relationships/tags" Target="../tags/tag897.xml"/><Relationship Id="rId14" Type="http://schemas.openxmlformats.org/officeDocument/2006/relationships/tags" Target="../tags/tag902.xml"/><Relationship Id="rId22" Type="http://schemas.openxmlformats.org/officeDocument/2006/relationships/image" Target="../media/image252.png"/><Relationship Id="rId27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910.xml"/><Relationship Id="rId13" Type="http://schemas.openxmlformats.org/officeDocument/2006/relationships/tags" Target="../tags/tag915.xml"/><Relationship Id="rId18" Type="http://schemas.openxmlformats.org/officeDocument/2006/relationships/image" Target="../media/image255.emf"/><Relationship Id="rId26" Type="http://schemas.openxmlformats.org/officeDocument/2006/relationships/image" Target="../media/image4.png"/><Relationship Id="rId3" Type="http://schemas.openxmlformats.org/officeDocument/2006/relationships/tags" Target="../tags/tag905.xml"/><Relationship Id="rId21" Type="http://schemas.openxmlformats.org/officeDocument/2006/relationships/image" Target="../media/image220.png"/><Relationship Id="rId7" Type="http://schemas.openxmlformats.org/officeDocument/2006/relationships/tags" Target="../tags/tag909.xml"/><Relationship Id="rId12" Type="http://schemas.openxmlformats.org/officeDocument/2006/relationships/tags" Target="../tags/tag914.xml"/><Relationship Id="rId17" Type="http://schemas.openxmlformats.org/officeDocument/2006/relationships/oleObject" Target="../embeddings/oleObject64.bin"/><Relationship Id="rId25" Type="http://schemas.openxmlformats.org/officeDocument/2006/relationships/image" Target="../media/image3.png"/><Relationship Id="rId2" Type="http://schemas.openxmlformats.org/officeDocument/2006/relationships/tags" Target="../tags/tag90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6.png"/><Relationship Id="rId1" Type="http://schemas.openxmlformats.org/officeDocument/2006/relationships/vmlDrawing" Target="../drawings/vmlDrawing64.vml"/><Relationship Id="rId6" Type="http://schemas.openxmlformats.org/officeDocument/2006/relationships/tags" Target="../tags/tag908.xml"/><Relationship Id="rId11" Type="http://schemas.openxmlformats.org/officeDocument/2006/relationships/tags" Target="../tags/tag913.xml"/><Relationship Id="rId24" Type="http://schemas.openxmlformats.org/officeDocument/2006/relationships/image" Target="../media/image2.png"/><Relationship Id="rId5" Type="http://schemas.openxmlformats.org/officeDocument/2006/relationships/tags" Target="../tags/tag907.xml"/><Relationship Id="rId15" Type="http://schemas.openxmlformats.org/officeDocument/2006/relationships/tags" Target="../tags/tag917.xml"/><Relationship Id="rId23" Type="http://schemas.openxmlformats.org/officeDocument/2006/relationships/image" Target="../media/image258.png"/><Relationship Id="rId10" Type="http://schemas.openxmlformats.org/officeDocument/2006/relationships/tags" Target="../tags/tag912.xml"/><Relationship Id="rId19" Type="http://schemas.openxmlformats.org/officeDocument/2006/relationships/image" Target="../media/image51.png"/><Relationship Id="rId4" Type="http://schemas.openxmlformats.org/officeDocument/2006/relationships/tags" Target="../tags/tag906.xml"/><Relationship Id="rId9" Type="http://schemas.openxmlformats.org/officeDocument/2006/relationships/tags" Target="../tags/tag911.xml"/><Relationship Id="rId14" Type="http://schemas.openxmlformats.org/officeDocument/2006/relationships/tags" Target="../tags/tag916.xml"/><Relationship Id="rId22" Type="http://schemas.openxmlformats.org/officeDocument/2006/relationships/image" Target="../media/image257.png"/><Relationship Id="rId27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tags" Target="../tags/tag924.xml"/><Relationship Id="rId13" Type="http://schemas.openxmlformats.org/officeDocument/2006/relationships/tags" Target="../tags/tag929.xml"/><Relationship Id="rId18" Type="http://schemas.openxmlformats.org/officeDocument/2006/relationships/image" Target="../media/image259.emf"/><Relationship Id="rId26" Type="http://schemas.openxmlformats.org/officeDocument/2006/relationships/image" Target="../media/image4.png"/><Relationship Id="rId3" Type="http://schemas.openxmlformats.org/officeDocument/2006/relationships/tags" Target="../tags/tag919.xml"/><Relationship Id="rId21" Type="http://schemas.openxmlformats.org/officeDocument/2006/relationships/image" Target="../media/image256.png"/><Relationship Id="rId7" Type="http://schemas.openxmlformats.org/officeDocument/2006/relationships/tags" Target="../tags/tag923.xml"/><Relationship Id="rId12" Type="http://schemas.openxmlformats.org/officeDocument/2006/relationships/tags" Target="../tags/tag928.xml"/><Relationship Id="rId17" Type="http://schemas.openxmlformats.org/officeDocument/2006/relationships/oleObject" Target="../embeddings/oleObject65.bin"/><Relationship Id="rId25" Type="http://schemas.openxmlformats.org/officeDocument/2006/relationships/image" Target="../media/image3.png"/><Relationship Id="rId2" Type="http://schemas.openxmlformats.org/officeDocument/2006/relationships/tags" Target="../tags/tag91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26.png"/><Relationship Id="rId1" Type="http://schemas.openxmlformats.org/officeDocument/2006/relationships/vmlDrawing" Target="../drawings/vmlDrawing65.vml"/><Relationship Id="rId6" Type="http://schemas.openxmlformats.org/officeDocument/2006/relationships/tags" Target="../tags/tag922.xml"/><Relationship Id="rId11" Type="http://schemas.openxmlformats.org/officeDocument/2006/relationships/tags" Target="../tags/tag927.xml"/><Relationship Id="rId24" Type="http://schemas.openxmlformats.org/officeDocument/2006/relationships/image" Target="../media/image2.png"/><Relationship Id="rId5" Type="http://schemas.openxmlformats.org/officeDocument/2006/relationships/tags" Target="../tags/tag921.xml"/><Relationship Id="rId15" Type="http://schemas.openxmlformats.org/officeDocument/2006/relationships/tags" Target="../tags/tag931.xml"/><Relationship Id="rId23" Type="http://schemas.openxmlformats.org/officeDocument/2006/relationships/image" Target="../media/image261.png"/><Relationship Id="rId10" Type="http://schemas.openxmlformats.org/officeDocument/2006/relationships/tags" Target="../tags/tag926.xml"/><Relationship Id="rId19" Type="http://schemas.openxmlformats.org/officeDocument/2006/relationships/image" Target="../media/image51.png"/><Relationship Id="rId4" Type="http://schemas.openxmlformats.org/officeDocument/2006/relationships/tags" Target="../tags/tag920.xml"/><Relationship Id="rId9" Type="http://schemas.openxmlformats.org/officeDocument/2006/relationships/tags" Target="../tags/tag925.xml"/><Relationship Id="rId14" Type="http://schemas.openxmlformats.org/officeDocument/2006/relationships/tags" Target="../tags/tag930.xml"/><Relationship Id="rId22" Type="http://schemas.openxmlformats.org/officeDocument/2006/relationships/image" Target="../media/image260.png"/><Relationship Id="rId27" Type="http://schemas.openxmlformats.org/officeDocument/2006/relationships/image" Target="../media/image5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938.xml"/><Relationship Id="rId13" Type="http://schemas.openxmlformats.org/officeDocument/2006/relationships/tags" Target="../tags/tag943.xml"/><Relationship Id="rId18" Type="http://schemas.openxmlformats.org/officeDocument/2006/relationships/image" Target="../media/image262.emf"/><Relationship Id="rId26" Type="http://schemas.openxmlformats.org/officeDocument/2006/relationships/image" Target="../media/image3.png"/><Relationship Id="rId3" Type="http://schemas.openxmlformats.org/officeDocument/2006/relationships/tags" Target="../tags/tag933.xml"/><Relationship Id="rId21" Type="http://schemas.openxmlformats.org/officeDocument/2006/relationships/image" Target="../media/image256.png"/><Relationship Id="rId7" Type="http://schemas.openxmlformats.org/officeDocument/2006/relationships/tags" Target="../tags/tag937.xml"/><Relationship Id="rId12" Type="http://schemas.openxmlformats.org/officeDocument/2006/relationships/tags" Target="../tags/tag942.xml"/><Relationship Id="rId17" Type="http://schemas.openxmlformats.org/officeDocument/2006/relationships/oleObject" Target="../embeddings/oleObject66.bin"/><Relationship Id="rId25" Type="http://schemas.openxmlformats.org/officeDocument/2006/relationships/image" Target="../media/image2.png"/><Relationship Id="rId2" Type="http://schemas.openxmlformats.org/officeDocument/2006/relationships/tags" Target="../tags/tag93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33.png"/><Relationship Id="rId1" Type="http://schemas.openxmlformats.org/officeDocument/2006/relationships/vmlDrawing" Target="../drawings/vmlDrawing66.vml"/><Relationship Id="rId6" Type="http://schemas.openxmlformats.org/officeDocument/2006/relationships/tags" Target="../tags/tag936.xml"/><Relationship Id="rId11" Type="http://schemas.openxmlformats.org/officeDocument/2006/relationships/tags" Target="../tags/tag941.xml"/><Relationship Id="rId24" Type="http://schemas.openxmlformats.org/officeDocument/2006/relationships/image" Target="../media/image265.png"/><Relationship Id="rId5" Type="http://schemas.openxmlformats.org/officeDocument/2006/relationships/tags" Target="../tags/tag935.xml"/><Relationship Id="rId15" Type="http://schemas.openxmlformats.org/officeDocument/2006/relationships/tags" Target="../tags/tag945.xml"/><Relationship Id="rId23" Type="http://schemas.openxmlformats.org/officeDocument/2006/relationships/image" Target="../media/image264.png"/><Relationship Id="rId28" Type="http://schemas.openxmlformats.org/officeDocument/2006/relationships/image" Target="../media/image5.png"/><Relationship Id="rId10" Type="http://schemas.openxmlformats.org/officeDocument/2006/relationships/tags" Target="../tags/tag940.xml"/><Relationship Id="rId19" Type="http://schemas.openxmlformats.org/officeDocument/2006/relationships/image" Target="../media/image51.png"/><Relationship Id="rId4" Type="http://schemas.openxmlformats.org/officeDocument/2006/relationships/tags" Target="../tags/tag934.xml"/><Relationship Id="rId9" Type="http://schemas.openxmlformats.org/officeDocument/2006/relationships/tags" Target="../tags/tag939.xml"/><Relationship Id="rId14" Type="http://schemas.openxmlformats.org/officeDocument/2006/relationships/tags" Target="../tags/tag944.xml"/><Relationship Id="rId22" Type="http://schemas.openxmlformats.org/officeDocument/2006/relationships/image" Target="../media/image263.png"/><Relationship Id="rId27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952.xml"/><Relationship Id="rId13" Type="http://schemas.openxmlformats.org/officeDocument/2006/relationships/tags" Target="../tags/tag957.xml"/><Relationship Id="rId18" Type="http://schemas.openxmlformats.org/officeDocument/2006/relationships/image" Target="../media/image266.emf"/><Relationship Id="rId26" Type="http://schemas.openxmlformats.org/officeDocument/2006/relationships/image" Target="../media/image3.png"/><Relationship Id="rId3" Type="http://schemas.openxmlformats.org/officeDocument/2006/relationships/tags" Target="../tags/tag947.xml"/><Relationship Id="rId21" Type="http://schemas.openxmlformats.org/officeDocument/2006/relationships/image" Target="../media/image220.png"/><Relationship Id="rId7" Type="http://schemas.openxmlformats.org/officeDocument/2006/relationships/tags" Target="../tags/tag951.xml"/><Relationship Id="rId12" Type="http://schemas.openxmlformats.org/officeDocument/2006/relationships/tags" Target="../tags/tag956.xml"/><Relationship Id="rId17" Type="http://schemas.openxmlformats.org/officeDocument/2006/relationships/oleObject" Target="../embeddings/oleObject67.bin"/><Relationship Id="rId25" Type="http://schemas.openxmlformats.org/officeDocument/2006/relationships/image" Target="../media/image2.png"/><Relationship Id="rId2" Type="http://schemas.openxmlformats.org/officeDocument/2006/relationships/tags" Target="../tags/tag94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67.png"/><Relationship Id="rId1" Type="http://schemas.openxmlformats.org/officeDocument/2006/relationships/vmlDrawing" Target="../drawings/vmlDrawing67.vml"/><Relationship Id="rId6" Type="http://schemas.openxmlformats.org/officeDocument/2006/relationships/tags" Target="../tags/tag950.xml"/><Relationship Id="rId11" Type="http://schemas.openxmlformats.org/officeDocument/2006/relationships/tags" Target="../tags/tag955.xml"/><Relationship Id="rId24" Type="http://schemas.openxmlformats.org/officeDocument/2006/relationships/image" Target="../media/image270.png"/><Relationship Id="rId5" Type="http://schemas.openxmlformats.org/officeDocument/2006/relationships/tags" Target="../tags/tag949.xml"/><Relationship Id="rId15" Type="http://schemas.openxmlformats.org/officeDocument/2006/relationships/tags" Target="../tags/tag959.xml"/><Relationship Id="rId23" Type="http://schemas.openxmlformats.org/officeDocument/2006/relationships/image" Target="../media/image269.png"/><Relationship Id="rId28" Type="http://schemas.openxmlformats.org/officeDocument/2006/relationships/image" Target="../media/image5.png"/><Relationship Id="rId10" Type="http://schemas.openxmlformats.org/officeDocument/2006/relationships/tags" Target="../tags/tag954.xml"/><Relationship Id="rId19" Type="http://schemas.openxmlformats.org/officeDocument/2006/relationships/image" Target="../media/image51.png"/><Relationship Id="rId4" Type="http://schemas.openxmlformats.org/officeDocument/2006/relationships/tags" Target="../tags/tag948.xml"/><Relationship Id="rId9" Type="http://schemas.openxmlformats.org/officeDocument/2006/relationships/tags" Target="../tags/tag953.xml"/><Relationship Id="rId14" Type="http://schemas.openxmlformats.org/officeDocument/2006/relationships/tags" Target="../tags/tag958.xml"/><Relationship Id="rId22" Type="http://schemas.openxmlformats.org/officeDocument/2006/relationships/image" Target="../media/image268.png"/><Relationship Id="rId27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966.xml"/><Relationship Id="rId13" Type="http://schemas.openxmlformats.org/officeDocument/2006/relationships/tags" Target="../tags/tag971.xml"/><Relationship Id="rId18" Type="http://schemas.openxmlformats.org/officeDocument/2006/relationships/image" Target="../media/image271.emf"/><Relationship Id="rId26" Type="http://schemas.openxmlformats.org/officeDocument/2006/relationships/image" Target="../media/image3.png"/><Relationship Id="rId3" Type="http://schemas.openxmlformats.org/officeDocument/2006/relationships/tags" Target="../tags/tag961.xml"/><Relationship Id="rId21" Type="http://schemas.openxmlformats.org/officeDocument/2006/relationships/image" Target="../media/image267.png"/><Relationship Id="rId7" Type="http://schemas.openxmlformats.org/officeDocument/2006/relationships/tags" Target="../tags/tag965.xml"/><Relationship Id="rId12" Type="http://schemas.openxmlformats.org/officeDocument/2006/relationships/tags" Target="../tags/tag970.xml"/><Relationship Id="rId17" Type="http://schemas.openxmlformats.org/officeDocument/2006/relationships/oleObject" Target="../embeddings/oleObject68.bin"/><Relationship Id="rId25" Type="http://schemas.openxmlformats.org/officeDocument/2006/relationships/image" Target="../media/image2.png"/><Relationship Id="rId2" Type="http://schemas.openxmlformats.org/officeDocument/2006/relationships/tags" Target="../tags/tag96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26.png"/><Relationship Id="rId1" Type="http://schemas.openxmlformats.org/officeDocument/2006/relationships/vmlDrawing" Target="../drawings/vmlDrawing68.vml"/><Relationship Id="rId6" Type="http://schemas.openxmlformats.org/officeDocument/2006/relationships/tags" Target="../tags/tag964.xml"/><Relationship Id="rId11" Type="http://schemas.openxmlformats.org/officeDocument/2006/relationships/tags" Target="../tags/tag969.xml"/><Relationship Id="rId24" Type="http://schemas.openxmlformats.org/officeDocument/2006/relationships/image" Target="../media/image274.png"/><Relationship Id="rId5" Type="http://schemas.openxmlformats.org/officeDocument/2006/relationships/tags" Target="../tags/tag963.xml"/><Relationship Id="rId15" Type="http://schemas.openxmlformats.org/officeDocument/2006/relationships/tags" Target="../tags/tag973.xml"/><Relationship Id="rId23" Type="http://schemas.openxmlformats.org/officeDocument/2006/relationships/image" Target="../media/image273.png"/><Relationship Id="rId28" Type="http://schemas.openxmlformats.org/officeDocument/2006/relationships/image" Target="../media/image5.png"/><Relationship Id="rId10" Type="http://schemas.openxmlformats.org/officeDocument/2006/relationships/tags" Target="../tags/tag968.xml"/><Relationship Id="rId19" Type="http://schemas.openxmlformats.org/officeDocument/2006/relationships/image" Target="../media/image51.png"/><Relationship Id="rId4" Type="http://schemas.openxmlformats.org/officeDocument/2006/relationships/tags" Target="../tags/tag962.xml"/><Relationship Id="rId9" Type="http://schemas.openxmlformats.org/officeDocument/2006/relationships/tags" Target="../tags/tag967.xml"/><Relationship Id="rId14" Type="http://schemas.openxmlformats.org/officeDocument/2006/relationships/tags" Target="../tags/tag972.xml"/><Relationship Id="rId22" Type="http://schemas.openxmlformats.org/officeDocument/2006/relationships/image" Target="../media/image272.png"/><Relationship Id="rId27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26" Type="http://schemas.openxmlformats.org/officeDocument/2006/relationships/image" Target="../media/image5.png"/><Relationship Id="rId3" Type="http://schemas.openxmlformats.org/officeDocument/2006/relationships/tags" Target="../tags/tag87.xml"/><Relationship Id="rId21" Type="http://schemas.openxmlformats.org/officeDocument/2006/relationships/oleObject" Target="../embeddings/oleObject6.bin"/><Relationship Id="rId34" Type="http://schemas.openxmlformats.org/officeDocument/2006/relationships/image" Target="../media/image27.png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image" Target="../media/image4.png"/><Relationship Id="rId33" Type="http://schemas.openxmlformats.org/officeDocument/2006/relationships/image" Target="../media/image28.png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0" Type="http://schemas.openxmlformats.org/officeDocument/2006/relationships/notesSlide" Target="../notesSlides/notesSlide6.xml"/><Relationship Id="rId29" Type="http://schemas.openxmlformats.org/officeDocument/2006/relationships/image" Target="../media/image13.png"/><Relationship Id="rId1" Type="http://schemas.openxmlformats.org/officeDocument/2006/relationships/vmlDrawing" Target="../drawings/vmlDrawing6.v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image" Target="../media/image3.png"/><Relationship Id="rId32" Type="http://schemas.openxmlformats.org/officeDocument/2006/relationships/image" Target="../media/image11.png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image" Target="../media/image2.png"/><Relationship Id="rId28" Type="http://schemas.openxmlformats.org/officeDocument/2006/relationships/image" Target="../media/image38.png"/><Relationship Id="rId10" Type="http://schemas.openxmlformats.org/officeDocument/2006/relationships/tags" Target="../tags/tag9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0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image" Target="../media/image37.emf"/><Relationship Id="rId27" Type="http://schemas.openxmlformats.org/officeDocument/2006/relationships/image" Target="../media/image6.png"/><Relationship Id="rId30" Type="http://schemas.openxmlformats.org/officeDocument/2006/relationships/image" Target="../media/image39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tags" Target="../tags/tag980.xml"/><Relationship Id="rId13" Type="http://schemas.openxmlformats.org/officeDocument/2006/relationships/tags" Target="../tags/tag985.xml"/><Relationship Id="rId18" Type="http://schemas.openxmlformats.org/officeDocument/2006/relationships/oleObject" Target="../embeddings/oleObject69.bin"/><Relationship Id="rId26" Type="http://schemas.openxmlformats.org/officeDocument/2006/relationships/image" Target="../media/image279.png"/><Relationship Id="rId3" Type="http://schemas.openxmlformats.org/officeDocument/2006/relationships/tags" Target="../tags/tag975.xml"/><Relationship Id="rId21" Type="http://schemas.openxmlformats.org/officeDocument/2006/relationships/image" Target="../media/image233.png"/><Relationship Id="rId7" Type="http://schemas.openxmlformats.org/officeDocument/2006/relationships/tags" Target="../tags/tag979.xml"/><Relationship Id="rId12" Type="http://schemas.openxmlformats.org/officeDocument/2006/relationships/tags" Target="../tags/tag98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78.png"/><Relationship Id="rId2" Type="http://schemas.openxmlformats.org/officeDocument/2006/relationships/tags" Target="../tags/tag974.xml"/><Relationship Id="rId16" Type="http://schemas.openxmlformats.org/officeDocument/2006/relationships/tags" Target="../tags/tag988.xml"/><Relationship Id="rId20" Type="http://schemas.openxmlformats.org/officeDocument/2006/relationships/image" Target="../media/image51.png"/><Relationship Id="rId29" Type="http://schemas.openxmlformats.org/officeDocument/2006/relationships/image" Target="../media/image4.png"/><Relationship Id="rId1" Type="http://schemas.openxmlformats.org/officeDocument/2006/relationships/vmlDrawing" Target="../drawings/vmlDrawing69.vml"/><Relationship Id="rId6" Type="http://schemas.openxmlformats.org/officeDocument/2006/relationships/tags" Target="../tags/tag978.xml"/><Relationship Id="rId11" Type="http://schemas.openxmlformats.org/officeDocument/2006/relationships/tags" Target="../tags/tag983.xml"/><Relationship Id="rId24" Type="http://schemas.openxmlformats.org/officeDocument/2006/relationships/image" Target="../media/image277.png"/><Relationship Id="rId5" Type="http://schemas.openxmlformats.org/officeDocument/2006/relationships/tags" Target="../tags/tag977.xml"/><Relationship Id="rId15" Type="http://schemas.openxmlformats.org/officeDocument/2006/relationships/tags" Target="../tags/tag987.xml"/><Relationship Id="rId23" Type="http://schemas.openxmlformats.org/officeDocument/2006/relationships/image" Target="../media/image276.png"/><Relationship Id="rId28" Type="http://schemas.openxmlformats.org/officeDocument/2006/relationships/image" Target="../media/image3.png"/><Relationship Id="rId10" Type="http://schemas.openxmlformats.org/officeDocument/2006/relationships/tags" Target="../tags/tag982.xml"/><Relationship Id="rId19" Type="http://schemas.openxmlformats.org/officeDocument/2006/relationships/image" Target="../media/image275.emf"/><Relationship Id="rId4" Type="http://schemas.openxmlformats.org/officeDocument/2006/relationships/tags" Target="../tags/tag976.xml"/><Relationship Id="rId9" Type="http://schemas.openxmlformats.org/officeDocument/2006/relationships/tags" Target="../tags/tag981.xml"/><Relationship Id="rId14" Type="http://schemas.openxmlformats.org/officeDocument/2006/relationships/tags" Target="../tags/tag986.xml"/><Relationship Id="rId22" Type="http://schemas.openxmlformats.org/officeDocument/2006/relationships/image" Target="../media/image267.png"/><Relationship Id="rId27" Type="http://schemas.openxmlformats.org/officeDocument/2006/relationships/image" Target="../media/image2.png"/><Relationship Id="rId30" Type="http://schemas.openxmlformats.org/officeDocument/2006/relationships/image" Target="../media/image5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995.xml"/><Relationship Id="rId13" Type="http://schemas.openxmlformats.org/officeDocument/2006/relationships/tags" Target="../tags/tag1000.xml"/><Relationship Id="rId18" Type="http://schemas.openxmlformats.org/officeDocument/2006/relationships/tags" Target="../tags/tag1005.xml"/><Relationship Id="rId26" Type="http://schemas.openxmlformats.org/officeDocument/2006/relationships/image" Target="../media/image284.png"/><Relationship Id="rId3" Type="http://schemas.openxmlformats.org/officeDocument/2006/relationships/tags" Target="../tags/tag990.xml"/><Relationship Id="rId21" Type="http://schemas.openxmlformats.org/officeDocument/2006/relationships/image" Target="../media/image280.emf"/><Relationship Id="rId34" Type="http://schemas.openxmlformats.org/officeDocument/2006/relationships/image" Target="../media/image5.png"/><Relationship Id="rId7" Type="http://schemas.openxmlformats.org/officeDocument/2006/relationships/tags" Target="../tags/tag994.xml"/><Relationship Id="rId12" Type="http://schemas.openxmlformats.org/officeDocument/2006/relationships/tags" Target="../tags/tag999.xml"/><Relationship Id="rId17" Type="http://schemas.openxmlformats.org/officeDocument/2006/relationships/tags" Target="../tags/tag1004.xml"/><Relationship Id="rId25" Type="http://schemas.openxmlformats.org/officeDocument/2006/relationships/image" Target="../media/image283.png"/><Relationship Id="rId33" Type="http://schemas.openxmlformats.org/officeDocument/2006/relationships/image" Target="../media/image4.png"/><Relationship Id="rId2" Type="http://schemas.openxmlformats.org/officeDocument/2006/relationships/tags" Target="../tags/tag989.xml"/><Relationship Id="rId16" Type="http://schemas.openxmlformats.org/officeDocument/2006/relationships/tags" Target="../tags/tag1003.xml"/><Relationship Id="rId20" Type="http://schemas.openxmlformats.org/officeDocument/2006/relationships/oleObject" Target="../embeddings/oleObject70.bin"/><Relationship Id="rId29" Type="http://schemas.openxmlformats.org/officeDocument/2006/relationships/image" Target="../media/image287.png"/><Relationship Id="rId1" Type="http://schemas.openxmlformats.org/officeDocument/2006/relationships/vmlDrawing" Target="../drawings/vmlDrawing70.vml"/><Relationship Id="rId6" Type="http://schemas.openxmlformats.org/officeDocument/2006/relationships/tags" Target="../tags/tag993.xml"/><Relationship Id="rId11" Type="http://schemas.openxmlformats.org/officeDocument/2006/relationships/tags" Target="../tags/tag998.xml"/><Relationship Id="rId24" Type="http://schemas.openxmlformats.org/officeDocument/2006/relationships/image" Target="../media/image282.png"/><Relationship Id="rId32" Type="http://schemas.openxmlformats.org/officeDocument/2006/relationships/image" Target="../media/image3.png"/><Relationship Id="rId5" Type="http://schemas.openxmlformats.org/officeDocument/2006/relationships/tags" Target="../tags/tag992.xml"/><Relationship Id="rId15" Type="http://schemas.openxmlformats.org/officeDocument/2006/relationships/tags" Target="../tags/tag1002.xml"/><Relationship Id="rId23" Type="http://schemas.openxmlformats.org/officeDocument/2006/relationships/image" Target="../media/image281.png"/><Relationship Id="rId28" Type="http://schemas.openxmlformats.org/officeDocument/2006/relationships/image" Target="../media/image286.png"/><Relationship Id="rId10" Type="http://schemas.openxmlformats.org/officeDocument/2006/relationships/tags" Target="../tags/tag99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.png"/><Relationship Id="rId4" Type="http://schemas.openxmlformats.org/officeDocument/2006/relationships/tags" Target="../tags/tag991.xml"/><Relationship Id="rId9" Type="http://schemas.openxmlformats.org/officeDocument/2006/relationships/tags" Target="../tags/tag996.xml"/><Relationship Id="rId14" Type="http://schemas.openxmlformats.org/officeDocument/2006/relationships/tags" Target="../tags/tag1001.xml"/><Relationship Id="rId22" Type="http://schemas.openxmlformats.org/officeDocument/2006/relationships/image" Target="../media/image51.png"/><Relationship Id="rId27" Type="http://schemas.openxmlformats.org/officeDocument/2006/relationships/image" Target="../media/image285.png"/><Relationship Id="rId30" Type="http://schemas.openxmlformats.org/officeDocument/2006/relationships/image" Target="../media/image288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1012.xml"/><Relationship Id="rId13" Type="http://schemas.openxmlformats.org/officeDocument/2006/relationships/tags" Target="../tags/tag101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93.png"/><Relationship Id="rId3" Type="http://schemas.openxmlformats.org/officeDocument/2006/relationships/tags" Target="../tags/tag1007.xml"/><Relationship Id="rId21" Type="http://schemas.openxmlformats.org/officeDocument/2006/relationships/image" Target="../media/image51.png"/><Relationship Id="rId7" Type="http://schemas.openxmlformats.org/officeDocument/2006/relationships/tags" Target="../tags/tag1011.xml"/><Relationship Id="rId12" Type="http://schemas.openxmlformats.org/officeDocument/2006/relationships/tags" Target="../tags/tag1016.xml"/><Relationship Id="rId17" Type="http://schemas.openxmlformats.org/officeDocument/2006/relationships/tags" Target="../tags/tag1021.xml"/><Relationship Id="rId25" Type="http://schemas.openxmlformats.org/officeDocument/2006/relationships/image" Target="../media/image284.png"/><Relationship Id="rId2" Type="http://schemas.openxmlformats.org/officeDocument/2006/relationships/tags" Target="../tags/tag1006.xml"/><Relationship Id="rId16" Type="http://schemas.openxmlformats.org/officeDocument/2006/relationships/tags" Target="../tags/tag1020.xml"/><Relationship Id="rId20" Type="http://schemas.openxmlformats.org/officeDocument/2006/relationships/image" Target="../media/image289.emf"/><Relationship Id="rId29" Type="http://schemas.openxmlformats.org/officeDocument/2006/relationships/image" Target="../media/image2.png"/><Relationship Id="rId1" Type="http://schemas.openxmlformats.org/officeDocument/2006/relationships/vmlDrawing" Target="../drawings/vmlDrawing71.vml"/><Relationship Id="rId6" Type="http://schemas.openxmlformats.org/officeDocument/2006/relationships/tags" Target="../tags/tag1010.xml"/><Relationship Id="rId11" Type="http://schemas.openxmlformats.org/officeDocument/2006/relationships/tags" Target="../tags/tag1015.xml"/><Relationship Id="rId24" Type="http://schemas.openxmlformats.org/officeDocument/2006/relationships/image" Target="../media/image292.png"/><Relationship Id="rId32" Type="http://schemas.openxmlformats.org/officeDocument/2006/relationships/image" Target="../media/image5.png"/><Relationship Id="rId5" Type="http://schemas.openxmlformats.org/officeDocument/2006/relationships/tags" Target="../tags/tag1009.xml"/><Relationship Id="rId15" Type="http://schemas.openxmlformats.org/officeDocument/2006/relationships/tags" Target="../tags/tag1019.xml"/><Relationship Id="rId23" Type="http://schemas.openxmlformats.org/officeDocument/2006/relationships/image" Target="../media/image291.png"/><Relationship Id="rId28" Type="http://schemas.openxmlformats.org/officeDocument/2006/relationships/image" Target="../media/image295.png"/><Relationship Id="rId10" Type="http://schemas.openxmlformats.org/officeDocument/2006/relationships/tags" Target="../tags/tag1014.xml"/><Relationship Id="rId19" Type="http://schemas.openxmlformats.org/officeDocument/2006/relationships/oleObject" Target="../embeddings/oleObject71.bin"/><Relationship Id="rId31" Type="http://schemas.openxmlformats.org/officeDocument/2006/relationships/image" Target="../media/image4.png"/><Relationship Id="rId4" Type="http://schemas.openxmlformats.org/officeDocument/2006/relationships/tags" Target="../tags/tag1008.xml"/><Relationship Id="rId9" Type="http://schemas.openxmlformats.org/officeDocument/2006/relationships/tags" Target="../tags/tag1013.xml"/><Relationship Id="rId14" Type="http://schemas.openxmlformats.org/officeDocument/2006/relationships/tags" Target="../tags/tag1018.xml"/><Relationship Id="rId22" Type="http://schemas.openxmlformats.org/officeDocument/2006/relationships/image" Target="../media/image290.png"/><Relationship Id="rId27" Type="http://schemas.openxmlformats.org/officeDocument/2006/relationships/image" Target="../media/image294.png"/><Relationship Id="rId30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1028.xml"/><Relationship Id="rId13" Type="http://schemas.openxmlformats.org/officeDocument/2006/relationships/tags" Target="../tags/tag1033.xml"/><Relationship Id="rId18" Type="http://schemas.openxmlformats.org/officeDocument/2006/relationships/tags" Target="../tags/tag1038.xml"/><Relationship Id="rId26" Type="http://schemas.openxmlformats.org/officeDocument/2006/relationships/image" Target="../media/image284.png"/><Relationship Id="rId3" Type="http://schemas.openxmlformats.org/officeDocument/2006/relationships/tags" Target="../tags/tag1023.xml"/><Relationship Id="rId21" Type="http://schemas.openxmlformats.org/officeDocument/2006/relationships/image" Target="../media/image296.emf"/><Relationship Id="rId34" Type="http://schemas.openxmlformats.org/officeDocument/2006/relationships/image" Target="../media/image5.png"/><Relationship Id="rId7" Type="http://schemas.openxmlformats.org/officeDocument/2006/relationships/tags" Target="../tags/tag1027.xml"/><Relationship Id="rId12" Type="http://schemas.openxmlformats.org/officeDocument/2006/relationships/tags" Target="../tags/tag1032.xml"/><Relationship Id="rId17" Type="http://schemas.openxmlformats.org/officeDocument/2006/relationships/tags" Target="../tags/tag1037.xml"/><Relationship Id="rId25" Type="http://schemas.openxmlformats.org/officeDocument/2006/relationships/image" Target="../media/image299.png"/><Relationship Id="rId33" Type="http://schemas.openxmlformats.org/officeDocument/2006/relationships/image" Target="../media/image4.png"/><Relationship Id="rId2" Type="http://schemas.openxmlformats.org/officeDocument/2006/relationships/tags" Target="../tags/tag1022.xml"/><Relationship Id="rId16" Type="http://schemas.openxmlformats.org/officeDocument/2006/relationships/tags" Target="../tags/tag1036.xml"/><Relationship Id="rId20" Type="http://schemas.openxmlformats.org/officeDocument/2006/relationships/oleObject" Target="../embeddings/oleObject72.bin"/><Relationship Id="rId29" Type="http://schemas.openxmlformats.org/officeDocument/2006/relationships/image" Target="../media/image302.png"/><Relationship Id="rId1" Type="http://schemas.openxmlformats.org/officeDocument/2006/relationships/vmlDrawing" Target="../drawings/vmlDrawing72.vml"/><Relationship Id="rId6" Type="http://schemas.openxmlformats.org/officeDocument/2006/relationships/tags" Target="../tags/tag1026.xml"/><Relationship Id="rId11" Type="http://schemas.openxmlformats.org/officeDocument/2006/relationships/tags" Target="../tags/tag1031.xml"/><Relationship Id="rId24" Type="http://schemas.openxmlformats.org/officeDocument/2006/relationships/image" Target="../media/image298.png"/><Relationship Id="rId32" Type="http://schemas.openxmlformats.org/officeDocument/2006/relationships/image" Target="../media/image3.png"/><Relationship Id="rId5" Type="http://schemas.openxmlformats.org/officeDocument/2006/relationships/tags" Target="../tags/tag1025.xml"/><Relationship Id="rId15" Type="http://schemas.openxmlformats.org/officeDocument/2006/relationships/tags" Target="../tags/tag1035.xml"/><Relationship Id="rId23" Type="http://schemas.openxmlformats.org/officeDocument/2006/relationships/image" Target="../media/image297.png"/><Relationship Id="rId28" Type="http://schemas.openxmlformats.org/officeDocument/2006/relationships/image" Target="../media/image301.png"/><Relationship Id="rId10" Type="http://schemas.openxmlformats.org/officeDocument/2006/relationships/tags" Target="../tags/tag103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.png"/><Relationship Id="rId4" Type="http://schemas.openxmlformats.org/officeDocument/2006/relationships/tags" Target="../tags/tag1024.xml"/><Relationship Id="rId9" Type="http://schemas.openxmlformats.org/officeDocument/2006/relationships/tags" Target="../tags/tag1029.xml"/><Relationship Id="rId14" Type="http://schemas.openxmlformats.org/officeDocument/2006/relationships/tags" Target="../tags/tag1034.xml"/><Relationship Id="rId22" Type="http://schemas.openxmlformats.org/officeDocument/2006/relationships/image" Target="../media/image51.png"/><Relationship Id="rId27" Type="http://schemas.openxmlformats.org/officeDocument/2006/relationships/image" Target="../media/image300.png"/><Relationship Id="rId30" Type="http://schemas.openxmlformats.org/officeDocument/2006/relationships/image" Target="../media/image303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39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1047.xml"/><Relationship Id="rId13" Type="http://schemas.openxmlformats.org/officeDocument/2006/relationships/tags" Target="../tags/tag1052.xml"/><Relationship Id="rId18" Type="http://schemas.openxmlformats.org/officeDocument/2006/relationships/image" Target="../media/image307.png"/><Relationship Id="rId26" Type="http://schemas.openxmlformats.org/officeDocument/2006/relationships/image" Target="../media/image315.png"/><Relationship Id="rId3" Type="http://schemas.openxmlformats.org/officeDocument/2006/relationships/tags" Target="../tags/tag1042.xml"/><Relationship Id="rId21" Type="http://schemas.openxmlformats.org/officeDocument/2006/relationships/image" Target="../media/image310.png"/><Relationship Id="rId7" Type="http://schemas.openxmlformats.org/officeDocument/2006/relationships/tags" Target="../tags/tag1046.xml"/><Relationship Id="rId12" Type="http://schemas.openxmlformats.org/officeDocument/2006/relationships/tags" Target="../tags/tag1051.xml"/><Relationship Id="rId17" Type="http://schemas.openxmlformats.org/officeDocument/2006/relationships/image" Target="../media/image306.png"/><Relationship Id="rId25" Type="http://schemas.openxmlformats.org/officeDocument/2006/relationships/image" Target="../media/image314.png"/><Relationship Id="rId2" Type="http://schemas.openxmlformats.org/officeDocument/2006/relationships/tags" Target="../tags/tag1041.xml"/><Relationship Id="rId16" Type="http://schemas.openxmlformats.org/officeDocument/2006/relationships/image" Target="../media/image305.png"/><Relationship Id="rId20" Type="http://schemas.openxmlformats.org/officeDocument/2006/relationships/image" Target="../media/image309.png"/><Relationship Id="rId1" Type="http://schemas.openxmlformats.org/officeDocument/2006/relationships/tags" Target="../tags/tag1040.xml"/><Relationship Id="rId6" Type="http://schemas.openxmlformats.org/officeDocument/2006/relationships/tags" Target="../tags/tag1045.xml"/><Relationship Id="rId11" Type="http://schemas.openxmlformats.org/officeDocument/2006/relationships/tags" Target="../tags/tag1050.xml"/><Relationship Id="rId24" Type="http://schemas.openxmlformats.org/officeDocument/2006/relationships/image" Target="../media/image313.png"/><Relationship Id="rId5" Type="http://schemas.openxmlformats.org/officeDocument/2006/relationships/tags" Target="../tags/tag1044.xml"/><Relationship Id="rId15" Type="http://schemas.openxmlformats.org/officeDocument/2006/relationships/image" Target="../media/image304.png"/><Relationship Id="rId23" Type="http://schemas.openxmlformats.org/officeDocument/2006/relationships/image" Target="../media/image312.png"/><Relationship Id="rId10" Type="http://schemas.openxmlformats.org/officeDocument/2006/relationships/tags" Target="../tags/tag1049.xml"/><Relationship Id="rId19" Type="http://schemas.openxmlformats.org/officeDocument/2006/relationships/image" Target="../media/image308.png"/><Relationship Id="rId4" Type="http://schemas.openxmlformats.org/officeDocument/2006/relationships/tags" Target="../tags/tag1043.xml"/><Relationship Id="rId9" Type="http://schemas.openxmlformats.org/officeDocument/2006/relationships/tags" Target="../tags/tag104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311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1060.xml"/><Relationship Id="rId13" Type="http://schemas.openxmlformats.org/officeDocument/2006/relationships/tags" Target="../tags/tag1065.xml"/><Relationship Id="rId18" Type="http://schemas.openxmlformats.org/officeDocument/2006/relationships/tags" Target="../tags/tag1070.xml"/><Relationship Id="rId26" Type="http://schemas.openxmlformats.org/officeDocument/2006/relationships/image" Target="../media/image320.png"/><Relationship Id="rId3" Type="http://schemas.openxmlformats.org/officeDocument/2006/relationships/tags" Target="../tags/tag1055.xml"/><Relationship Id="rId21" Type="http://schemas.openxmlformats.org/officeDocument/2006/relationships/image" Target="../media/image316.png"/><Relationship Id="rId34" Type="http://schemas.openxmlformats.org/officeDocument/2006/relationships/image" Target="../media/image326.png"/><Relationship Id="rId7" Type="http://schemas.openxmlformats.org/officeDocument/2006/relationships/tags" Target="../tags/tag1059.xml"/><Relationship Id="rId12" Type="http://schemas.openxmlformats.org/officeDocument/2006/relationships/tags" Target="../tags/tag1064.xml"/><Relationship Id="rId17" Type="http://schemas.openxmlformats.org/officeDocument/2006/relationships/tags" Target="../tags/tag1069.xml"/><Relationship Id="rId25" Type="http://schemas.openxmlformats.org/officeDocument/2006/relationships/image" Target="../media/image310.png"/><Relationship Id="rId33" Type="http://schemas.openxmlformats.org/officeDocument/2006/relationships/image" Target="../media/image325.png"/><Relationship Id="rId2" Type="http://schemas.openxmlformats.org/officeDocument/2006/relationships/tags" Target="../tags/tag1054.xml"/><Relationship Id="rId16" Type="http://schemas.openxmlformats.org/officeDocument/2006/relationships/tags" Target="../tags/tag1068.xml"/><Relationship Id="rId20" Type="http://schemas.openxmlformats.org/officeDocument/2006/relationships/image" Target="../media/image304.png"/><Relationship Id="rId29" Type="http://schemas.openxmlformats.org/officeDocument/2006/relationships/image" Target="../media/image323.png"/><Relationship Id="rId1" Type="http://schemas.openxmlformats.org/officeDocument/2006/relationships/tags" Target="../tags/tag1053.xml"/><Relationship Id="rId6" Type="http://schemas.openxmlformats.org/officeDocument/2006/relationships/tags" Target="../tags/tag1058.xml"/><Relationship Id="rId11" Type="http://schemas.openxmlformats.org/officeDocument/2006/relationships/tags" Target="../tags/tag1063.xml"/><Relationship Id="rId24" Type="http://schemas.openxmlformats.org/officeDocument/2006/relationships/image" Target="../media/image319.png"/><Relationship Id="rId32" Type="http://schemas.openxmlformats.org/officeDocument/2006/relationships/image" Target="../media/image312.png"/><Relationship Id="rId5" Type="http://schemas.openxmlformats.org/officeDocument/2006/relationships/tags" Target="../tags/tag1057.xml"/><Relationship Id="rId15" Type="http://schemas.openxmlformats.org/officeDocument/2006/relationships/tags" Target="../tags/tag1067.xml"/><Relationship Id="rId23" Type="http://schemas.openxmlformats.org/officeDocument/2006/relationships/image" Target="../media/image318.png"/><Relationship Id="rId28" Type="http://schemas.openxmlformats.org/officeDocument/2006/relationships/image" Target="../media/image322.png"/><Relationship Id="rId36" Type="http://schemas.openxmlformats.org/officeDocument/2006/relationships/image" Target="../media/image328.png"/><Relationship Id="rId10" Type="http://schemas.openxmlformats.org/officeDocument/2006/relationships/tags" Target="../tags/tag106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11.png"/><Relationship Id="rId4" Type="http://schemas.openxmlformats.org/officeDocument/2006/relationships/tags" Target="../tags/tag1056.xml"/><Relationship Id="rId9" Type="http://schemas.openxmlformats.org/officeDocument/2006/relationships/tags" Target="../tags/tag1061.xml"/><Relationship Id="rId14" Type="http://schemas.openxmlformats.org/officeDocument/2006/relationships/tags" Target="../tags/tag1066.xml"/><Relationship Id="rId22" Type="http://schemas.openxmlformats.org/officeDocument/2006/relationships/image" Target="../media/image317.png"/><Relationship Id="rId27" Type="http://schemas.openxmlformats.org/officeDocument/2006/relationships/image" Target="../media/image321.png"/><Relationship Id="rId30" Type="http://schemas.openxmlformats.org/officeDocument/2006/relationships/image" Target="../media/image324.png"/><Relationship Id="rId35" Type="http://schemas.openxmlformats.org/officeDocument/2006/relationships/image" Target="../media/image327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1078.xml"/><Relationship Id="rId13" Type="http://schemas.openxmlformats.org/officeDocument/2006/relationships/tags" Target="../tags/tag1083.xml"/><Relationship Id="rId18" Type="http://schemas.openxmlformats.org/officeDocument/2006/relationships/image" Target="../media/image329.png"/><Relationship Id="rId26" Type="http://schemas.openxmlformats.org/officeDocument/2006/relationships/image" Target="../media/image337.png"/><Relationship Id="rId3" Type="http://schemas.openxmlformats.org/officeDocument/2006/relationships/tags" Target="../tags/tag1073.xml"/><Relationship Id="rId21" Type="http://schemas.openxmlformats.org/officeDocument/2006/relationships/image" Target="../media/image332.png"/><Relationship Id="rId7" Type="http://schemas.openxmlformats.org/officeDocument/2006/relationships/tags" Target="../tags/tag1077.xml"/><Relationship Id="rId12" Type="http://schemas.openxmlformats.org/officeDocument/2006/relationships/tags" Target="../tags/tag108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336.png"/><Relationship Id="rId2" Type="http://schemas.openxmlformats.org/officeDocument/2006/relationships/tags" Target="../tags/tag1072.xml"/><Relationship Id="rId16" Type="http://schemas.openxmlformats.org/officeDocument/2006/relationships/tags" Target="../tags/tag1086.xml"/><Relationship Id="rId20" Type="http://schemas.openxmlformats.org/officeDocument/2006/relationships/image" Target="../media/image331.png"/><Relationship Id="rId29" Type="http://schemas.openxmlformats.org/officeDocument/2006/relationships/image" Target="../media/image340.png"/><Relationship Id="rId1" Type="http://schemas.openxmlformats.org/officeDocument/2006/relationships/tags" Target="../tags/tag1071.xml"/><Relationship Id="rId6" Type="http://schemas.openxmlformats.org/officeDocument/2006/relationships/tags" Target="../tags/tag1076.xml"/><Relationship Id="rId11" Type="http://schemas.openxmlformats.org/officeDocument/2006/relationships/tags" Target="../tags/tag1081.xml"/><Relationship Id="rId24" Type="http://schemas.openxmlformats.org/officeDocument/2006/relationships/image" Target="../media/image335.png"/><Relationship Id="rId32" Type="http://schemas.openxmlformats.org/officeDocument/2006/relationships/image" Target="../media/image343.png"/><Relationship Id="rId5" Type="http://schemas.openxmlformats.org/officeDocument/2006/relationships/tags" Target="../tags/tag1075.xml"/><Relationship Id="rId15" Type="http://schemas.openxmlformats.org/officeDocument/2006/relationships/tags" Target="../tags/tag1085.xml"/><Relationship Id="rId23" Type="http://schemas.openxmlformats.org/officeDocument/2006/relationships/image" Target="../media/image334.png"/><Relationship Id="rId28" Type="http://schemas.openxmlformats.org/officeDocument/2006/relationships/image" Target="../media/image339.png"/><Relationship Id="rId10" Type="http://schemas.openxmlformats.org/officeDocument/2006/relationships/tags" Target="../tags/tag1080.xml"/><Relationship Id="rId19" Type="http://schemas.openxmlformats.org/officeDocument/2006/relationships/image" Target="../media/image330.png"/><Relationship Id="rId31" Type="http://schemas.openxmlformats.org/officeDocument/2006/relationships/image" Target="../media/image342.png"/><Relationship Id="rId4" Type="http://schemas.openxmlformats.org/officeDocument/2006/relationships/tags" Target="../tags/tag1074.xml"/><Relationship Id="rId9" Type="http://schemas.openxmlformats.org/officeDocument/2006/relationships/tags" Target="../tags/tag1079.xml"/><Relationship Id="rId14" Type="http://schemas.openxmlformats.org/officeDocument/2006/relationships/tags" Target="../tags/tag1084.xml"/><Relationship Id="rId22" Type="http://schemas.openxmlformats.org/officeDocument/2006/relationships/image" Target="../media/image333.png"/><Relationship Id="rId27" Type="http://schemas.openxmlformats.org/officeDocument/2006/relationships/image" Target="../media/image338.png"/><Relationship Id="rId30" Type="http://schemas.openxmlformats.org/officeDocument/2006/relationships/image" Target="../media/image341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1094.xml"/><Relationship Id="rId13" Type="http://schemas.openxmlformats.org/officeDocument/2006/relationships/image" Target="../media/image346.png"/><Relationship Id="rId3" Type="http://schemas.openxmlformats.org/officeDocument/2006/relationships/tags" Target="../tags/tag1089.xml"/><Relationship Id="rId7" Type="http://schemas.openxmlformats.org/officeDocument/2006/relationships/tags" Target="../tags/tag1093.xml"/><Relationship Id="rId12" Type="http://schemas.openxmlformats.org/officeDocument/2006/relationships/image" Target="../media/image345.png"/><Relationship Id="rId2" Type="http://schemas.openxmlformats.org/officeDocument/2006/relationships/tags" Target="../tags/tag1088.xml"/><Relationship Id="rId16" Type="http://schemas.openxmlformats.org/officeDocument/2006/relationships/image" Target="../media/image349.png"/><Relationship Id="rId1" Type="http://schemas.openxmlformats.org/officeDocument/2006/relationships/tags" Target="../tags/tag1087.xml"/><Relationship Id="rId6" Type="http://schemas.openxmlformats.org/officeDocument/2006/relationships/tags" Target="../tags/tag1092.xml"/><Relationship Id="rId11" Type="http://schemas.openxmlformats.org/officeDocument/2006/relationships/image" Target="../media/image344.png"/><Relationship Id="rId5" Type="http://schemas.openxmlformats.org/officeDocument/2006/relationships/tags" Target="../tags/tag1091.xml"/><Relationship Id="rId15" Type="http://schemas.openxmlformats.org/officeDocument/2006/relationships/image" Target="../media/image348.png"/><Relationship Id="rId10" Type="http://schemas.openxmlformats.org/officeDocument/2006/relationships/image" Target="../media/image329.png"/><Relationship Id="rId4" Type="http://schemas.openxmlformats.org/officeDocument/2006/relationships/tags" Target="../tags/tag109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47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tags" Target="../tags/tag1102.xml"/><Relationship Id="rId13" Type="http://schemas.openxmlformats.org/officeDocument/2006/relationships/tags" Target="../tags/tag110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57.png"/><Relationship Id="rId3" Type="http://schemas.openxmlformats.org/officeDocument/2006/relationships/tags" Target="../tags/tag1097.xml"/><Relationship Id="rId21" Type="http://schemas.openxmlformats.org/officeDocument/2006/relationships/image" Target="../media/image352.png"/><Relationship Id="rId34" Type="http://schemas.openxmlformats.org/officeDocument/2006/relationships/image" Target="../media/image365.png"/><Relationship Id="rId7" Type="http://schemas.openxmlformats.org/officeDocument/2006/relationships/tags" Target="../tags/tag1101.xml"/><Relationship Id="rId12" Type="http://schemas.openxmlformats.org/officeDocument/2006/relationships/tags" Target="../tags/tag1106.xml"/><Relationship Id="rId17" Type="http://schemas.openxmlformats.org/officeDocument/2006/relationships/tags" Target="../tags/tag1111.xml"/><Relationship Id="rId25" Type="http://schemas.openxmlformats.org/officeDocument/2006/relationships/image" Target="../media/image356.png"/><Relationship Id="rId33" Type="http://schemas.openxmlformats.org/officeDocument/2006/relationships/image" Target="../media/image364.png"/><Relationship Id="rId2" Type="http://schemas.openxmlformats.org/officeDocument/2006/relationships/tags" Target="../tags/tag1096.xml"/><Relationship Id="rId16" Type="http://schemas.openxmlformats.org/officeDocument/2006/relationships/tags" Target="../tags/tag1110.xml"/><Relationship Id="rId20" Type="http://schemas.openxmlformats.org/officeDocument/2006/relationships/image" Target="../media/image351.png"/><Relationship Id="rId29" Type="http://schemas.openxmlformats.org/officeDocument/2006/relationships/image" Target="../media/image360.png"/><Relationship Id="rId1" Type="http://schemas.openxmlformats.org/officeDocument/2006/relationships/tags" Target="../tags/tag1095.xml"/><Relationship Id="rId6" Type="http://schemas.openxmlformats.org/officeDocument/2006/relationships/tags" Target="../tags/tag1100.xml"/><Relationship Id="rId11" Type="http://schemas.openxmlformats.org/officeDocument/2006/relationships/tags" Target="../tags/tag1105.xml"/><Relationship Id="rId24" Type="http://schemas.openxmlformats.org/officeDocument/2006/relationships/image" Target="../media/image355.png"/><Relationship Id="rId32" Type="http://schemas.openxmlformats.org/officeDocument/2006/relationships/image" Target="../media/image363.png"/><Relationship Id="rId5" Type="http://schemas.openxmlformats.org/officeDocument/2006/relationships/tags" Target="../tags/tag1099.xml"/><Relationship Id="rId15" Type="http://schemas.openxmlformats.org/officeDocument/2006/relationships/tags" Target="../tags/tag1109.xml"/><Relationship Id="rId23" Type="http://schemas.openxmlformats.org/officeDocument/2006/relationships/image" Target="../media/image354.png"/><Relationship Id="rId28" Type="http://schemas.openxmlformats.org/officeDocument/2006/relationships/image" Target="../media/image359.png"/><Relationship Id="rId10" Type="http://schemas.openxmlformats.org/officeDocument/2006/relationships/tags" Target="../tags/tag1104.xml"/><Relationship Id="rId19" Type="http://schemas.openxmlformats.org/officeDocument/2006/relationships/image" Target="../media/image350.png"/><Relationship Id="rId31" Type="http://schemas.openxmlformats.org/officeDocument/2006/relationships/image" Target="../media/image362.png"/><Relationship Id="rId4" Type="http://schemas.openxmlformats.org/officeDocument/2006/relationships/tags" Target="../tags/tag1098.xml"/><Relationship Id="rId9" Type="http://schemas.openxmlformats.org/officeDocument/2006/relationships/tags" Target="../tags/tag1103.xml"/><Relationship Id="rId14" Type="http://schemas.openxmlformats.org/officeDocument/2006/relationships/tags" Target="../tags/tag1108.xml"/><Relationship Id="rId22" Type="http://schemas.openxmlformats.org/officeDocument/2006/relationships/image" Target="../media/image353.png"/><Relationship Id="rId27" Type="http://schemas.openxmlformats.org/officeDocument/2006/relationships/image" Target="../media/image358.png"/><Relationship Id="rId30" Type="http://schemas.openxmlformats.org/officeDocument/2006/relationships/image" Target="../media/image3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26" Type="http://schemas.openxmlformats.org/officeDocument/2006/relationships/image" Target="../media/image5.png"/><Relationship Id="rId3" Type="http://schemas.openxmlformats.org/officeDocument/2006/relationships/tags" Target="../tags/tag104.xml"/><Relationship Id="rId21" Type="http://schemas.openxmlformats.org/officeDocument/2006/relationships/oleObject" Target="../embeddings/oleObject7.bin"/><Relationship Id="rId34" Type="http://schemas.openxmlformats.org/officeDocument/2006/relationships/image" Target="../media/image45.png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image" Target="../media/image4.png"/><Relationship Id="rId33" Type="http://schemas.openxmlformats.org/officeDocument/2006/relationships/image" Target="../media/image44.png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0" Type="http://schemas.openxmlformats.org/officeDocument/2006/relationships/notesSlide" Target="../notesSlides/notesSlide7.xml"/><Relationship Id="rId29" Type="http://schemas.openxmlformats.org/officeDocument/2006/relationships/image" Target="../media/image25.png"/><Relationship Id="rId1" Type="http://schemas.openxmlformats.org/officeDocument/2006/relationships/vmlDrawing" Target="../drawings/vmlDrawing7.v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image" Target="../media/image3.png"/><Relationship Id="rId32" Type="http://schemas.openxmlformats.org/officeDocument/2006/relationships/image" Target="../media/image28.png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image" Target="../media/image2.png"/><Relationship Id="rId28" Type="http://schemas.openxmlformats.org/officeDocument/2006/relationships/image" Target="../media/image42.png"/><Relationship Id="rId10" Type="http://schemas.openxmlformats.org/officeDocument/2006/relationships/tags" Target="../tags/tag11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1.png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image" Target="../media/image41.emf"/><Relationship Id="rId27" Type="http://schemas.openxmlformats.org/officeDocument/2006/relationships/image" Target="../media/image6.png"/><Relationship Id="rId30" Type="http://schemas.openxmlformats.org/officeDocument/2006/relationships/image" Target="../media/image43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tags" Target="../tags/tag1119.xml"/><Relationship Id="rId13" Type="http://schemas.openxmlformats.org/officeDocument/2006/relationships/image" Target="../media/image369.png"/><Relationship Id="rId3" Type="http://schemas.openxmlformats.org/officeDocument/2006/relationships/tags" Target="../tags/tag1114.xml"/><Relationship Id="rId7" Type="http://schemas.openxmlformats.org/officeDocument/2006/relationships/tags" Target="../tags/tag1118.xml"/><Relationship Id="rId12" Type="http://schemas.openxmlformats.org/officeDocument/2006/relationships/image" Target="../media/image368.png"/><Relationship Id="rId2" Type="http://schemas.openxmlformats.org/officeDocument/2006/relationships/tags" Target="../tags/tag1113.xml"/><Relationship Id="rId16" Type="http://schemas.openxmlformats.org/officeDocument/2006/relationships/image" Target="../media/image372.png"/><Relationship Id="rId1" Type="http://schemas.openxmlformats.org/officeDocument/2006/relationships/tags" Target="../tags/tag1112.xml"/><Relationship Id="rId6" Type="http://schemas.openxmlformats.org/officeDocument/2006/relationships/tags" Target="../tags/tag1117.xml"/><Relationship Id="rId11" Type="http://schemas.openxmlformats.org/officeDocument/2006/relationships/image" Target="../media/image367.png"/><Relationship Id="rId5" Type="http://schemas.openxmlformats.org/officeDocument/2006/relationships/tags" Target="../tags/tag1116.xml"/><Relationship Id="rId15" Type="http://schemas.openxmlformats.org/officeDocument/2006/relationships/image" Target="../media/image371.png"/><Relationship Id="rId10" Type="http://schemas.openxmlformats.org/officeDocument/2006/relationships/image" Target="../media/image366.png"/><Relationship Id="rId4" Type="http://schemas.openxmlformats.org/officeDocument/2006/relationships/tags" Target="../tags/tag111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70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tags" Target="../tags/tag112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76.png"/><Relationship Id="rId3" Type="http://schemas.openxmlformats.org/officeDocument/2006/relationships/tags" Target="../tags/tag1122.xml"/><Relationship Id="rId21" Type="http://schemas.openxmlformats.org/officeDocument/2006/relationships/image" Target="../media/image379.png"/><Relationship Id="rId7" Type="http://schemas.openxmlformats.org/officeDocument/2006/relationships/tags" Target="../tags/tag1126.xml"/><Relationship Id="rId12" Type="http://schemas.openxmlformats.org/officeDocument/2006/relationships/tags" Target="../tags/tag1131.xml"/><Relationship Id="rId17" Type="http://schemas.openxmlformats.org/officeDocument/2006/relationships/image" Target="../media/image375.png"/><Relationship Id="rId2" Type="http://schemas.openxmlformats.org/officeDocument/2006/relationships/tags" Target="../tags/tag1121.xml"/><Relationship Id="rId16" Type="http://schemas.openxmlformats.org/officeDocument/2006/relationships/image" Target="../media/image374.png"/><Relationship Id="rId20" Type="http://schemas.openxmlformats.org/officeDocument/2006/relationships/image" Target="../media/image378.png"/><Relationship Id="rId1" Type="http://schemas.openxmlformats.org/officeDocument/2006/relationships/tags" Target="../tags/tag1120.xml"/><Relationship Id="rId6" Type="http://schemas.openxmlformats.org/officeDocument/2006/relationships/tags" Target="../tags/tag1125.xml"/><Relationship Id="rId11" Type="http://schemas.openxmlformats.org/officeDocument/2006/relationships/tags" Target="../tags/tag1130.xml"/><Relationship Id="rId24" Type="http://schemas.openxmlformats.org/officeDocument/2006/relationships/image" Target="../media/image382.png"/><Relationship Id="rId5" Type="http://schemas.openxmlformats.org/officeDocument/2006/relationships/tags" Target="../tags/tag1124.xml"/><Relationship Id="rId15" Type="http://schemas.openxmlformats.org/officeDocument/2006/relationships/image" Target="../media/image373.png"/><Relationship Id="rId23" Type="http://schemas.openxmlformats.org/officeDocument/2006/relationships/image" Target="../media/image381.png"/><Relationship Id="rId10" Type="http://schemas.openxmlformats.org/officeDocument/2006/relationships/tags" Target="../tags/tag1129.xml"/><Relationship Id="rId19" Type="http://schemas.openxmlformats.org/officeDocument/2006/relationships/image" Target="../media/image377.png"/><Relationship Id="rId4" Type="http://schemas.openxmlformats.org/officeDocument/2006/relationships/tags" Target="../tags/tag1123.xml"/><Relationship Id="rId9" Type="http://schemas.openxmlformats.org/officeDocument/2006/relationships/tags" Target="../tags/tag1128.xml"/><Relationship Id="rId14" Type="http://schemas.openxmlformats.org/officeDocument/2006/relationships/image" Target="../media/image366.png"/><Relationship Id="rId22" Type="http://schemas.openxmlformats.org/officeDocument/2006/relationships/image" Target="../media/image380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4.png"/><Relationship Id="rId3" Type="http://schemas.openxmlformats.org/officeDocument/2006/relationships/tags" Target="../tags/tag1134.xml"/><Relationship Id="rId7" Type="http://schemas.openxmlformats.org/officeDocument/2006/relationships/image" Target="../media/image383.png"/><Relationship Id="rId2" Type="http://schemas.openxmlformats.org/officeDocument/2006/relationships/tags" Target="../tags/tag1133.xml"/><Relationship Id="rId1" Type="http://schemas.openxmlformats.org/officeDocument/2006/relationships/tags" Target="../tags/tag1132.xml"/><Relationship Id="rId6" Type="http://schemas.openxmlformats.org/officeDocument/2006/relationships/image" Target="../media/image36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35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6.png"/><Relationship Id="rId3" Type="http://schemas.openxmlformats.org/officeDocument/2006/relationships/tags" Target="../tags/tag1138.xml"/><Relationship Id="rId7" Type="http://schemas.openxmlformats.org/officeDocument/2006/relationships/image" Target="../media/image385.png"/><Relationship Id="rId2" Type="http://schemas.openxmlformats.org/officeDocument/2006/relationships/tags" Target="../tags/tag1137.xml"/><Relationship Id="rId1" Type="http://schemas.openxmlformats.org/officeDocument/2006/relationships/tags" Target="../tags/tag1136.xml"/><Relationship Id="rId6" Type="http://schemas.openxmlformats.org/officeDocument/2006/relationships/image" Target="../media/image36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39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7.png"/><Relationship Id="rId3" Type="http://schemas.openxmlformats.org/officeDocument/2006/relationships/tags" Target="../tags/tag1142.xml"/><Relationship Id="rId7" Type="http://schemas.openxmlformats.org/officeDocument/2006/relationships/image" Target="../media/image385.png"/><Relationship Id="rId2" Type="http://schemas.openxmlformats.org/officeDocument/2006/relationships/tags" Target="../tags/tag1141.xml"/><Relationship Id="rId1" Type="http://schemas.openxmlformats.org/officeDocument/2006/relationships/tags" Target="../tags/tag1140.xml"/><Relationship Id="rId6" Type="http://schemas.openxmlformats.org/officeDocument/2006/relationships/image" Target="../media/image36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43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tags" Target="../tags/tag1151.xml"/><Relationship Id="rId13" Type="http://schemas.openxmlformats.org/officeDocument/2006/relationships/image" Target="../media/image361.png"/><Relationship Id="rId18" Type="http://schemas.openxmlformats.org/officeDocument/2006/relationships/image" Target="../media/image392.png"/><Relationship Id="rId3" Type="http://schemas.openxmlformats.org/officeDocument/2006/relationships/tags" Target="../tags/tag1146.xml"/><Relationship Id="rId7" Type="http://schemas.openxmlformats.org/officeDocument/2006/relationships/tags" Target="../tags/tag115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91.png"/><Relationship Id="rId2" Type="http://schemas.openxmlformats.org/officeDocument/2006/relationships/tags" Target="../tags/tag1145.xml"/><Relationship Id="rId16" Type="http://schemas.openxmlformats.org/officeDocument/2006/relationships/image" Target="../media/image390.png"/><Relationship Id="rId20" Type="http://schemas.openxmlformats.org/officeDocument/2006/relationships/image" Target="../media/image394.png"/><Relationship Id="rId1" Type="http://schemas.openxmlformats.org/officeDocument/2006/relationships/tags" Target="../tags/tag1144.xml"/><Relationship Id="rId6" Type="http://schemas.openxmlformats.org/officeDocument/2006/relationships/tags" Target="../tags/tag1149.xml"/><Relationship Id="rId11" Type="http://schemas.openxmlformats.org/officeDocument/2006/relationships/tags" Target="../tags/tag1154.xml"/><Relationship Id="rId5" Type="http://schemas.openxmlformats.org/officeDocument/2006/relationships/tags" Target="../tags/tag1148.xml"/><Relationship Id="rId15" Type="http://schemas.openxmlformats.org/officeDocument/2006/relationships/image" Target="../media/image389.png"/><Relationship Id="rId10" Type="http://schemas.openxmlformats.org/officeDocument/2006/relationships/tags" Target="../tags/tag1153.xml"/><Relationship Id="rId19" Type="http://schemas.openxmlformats.org/officeDocument/2006/relationships/image" Target="../media/image393.png"/><Relationship Id="rId4" Type="http://schemas.openxmlformats.org/officeDocument/2006/relationships/tags" Target="../tags/tag1147.xml"/><Relationship Id="rId9" Type="http://schemas.openxmlformats.org/officeDocument/2006/relationships/tags" Target="../tags/tag1152.xml"/><Relationship Id="rId14" Type="http://schemas.openxmlformats.org/officeDocument/2006/relationships/image" Target="../media/image388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tags" Target="../tags/tag1162.xml"/><Relationship Id="rId13" Type="http://schemas.openxmlformats.org/officeDocument/2006/relationships/tags" Target="../tags/tag1167.xml"/><Relationship Id="rId18" Type="http://schemas.openxmlformats.org/officeDocument/2006/relationships/image" Target="../media/image395.png"/><Relationship Id="rId26" Type="http://schemas.openxmlformats.org/officeDocument/2006/relationships/image" Target="../media/image402.png"/><Relationship Id="rId3" Type="http://schemas.openxmlformats.org/officeDocument/2006/relationships/tags" Target="../tags/tag1157.xml"/><Relationship Id="rId21" Type="http://schemas.openxmlformats.org/officeDocument/2006/relationships/image" Target="../media/image397.png"/><Relationship Id="rId7" Type="http://schemas.openxmlformats.org/officeDocument/2006/relationships/tags" Target="../tags/tag1161.xml"/><Relationship Id="rId12" Type="http://schemas.openxmlformats.org/officeDocument/2006/relationships/tags" Target="../tags/tag1166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401.png"/><Relationship Id="rId2" Type="http://schemas.openxmlformats.org/officeDocument/2006/relationships/tags" Target="../tags/tag1156.xml"/><Relationship Id="rId16" Type="http://schemas.openxmlformats.org/officeDocument/2006/relationships/tags" Target="../tags/tag1170.xml"/><Relationship Id="rId20" Type="http://schemas.openxmlformats.org/officeDocument/2006/relationships/image" Target="../media/image366.png"/><Relationship Id="rId29" Type="http://schemas.openxmlformats.org/officeDocument/2006/relationships/image" Target="../media/image405.png"/><Relationship Id="rId1" Type="http://schemas.openxmlformats.org/officeDocument/2006/relationships/tags" Target="../tags/tag1155.xml"/><Relationship Id="rId6" Type="http://schemas.openxmlformats.org/officeDocument/2006/relationships/tags" Target="../tags/tag1160.xml"/><Relationship Id="rId11" Type="http://schemas.openxmlformats.org/officeDocument/2006/relationships/tags" Target="../tags/tag1165.xml"/><Relationship Id="rId24" Type="http://schemas.openxmlformats.org/officeDocument/2006/relationships/image" Target="../media/image400.png"/><Relationship Id="rId32" Type="http://schemas.openxmlformats.org/officeDocument/2006/relationships/image" Target="../media/image408.png"/><Relationship Id="rId5" Type="http://schemas.openxmlformats.org/officeDocument/2006/relationships/tags" Target="../tags/tag1159.xml"/><Relationship Id="rId15" Type="http://schemas.openxmlformats.org/officeDocument/2006/relationships/tags" Target="../tags/tag1169.xml"/><Relationship Id="rId23" Type="http://schemas.openxmlformats.org/officeDocument/2006/relationships/image" Target="../media/image399.png"/><Relationship Id="rId28" Type="http://schemas.openxmlformats.org/officeDocument/2006/relationships/image" Target="../media/image404.png"/><Relationship Id="rId10" Type="http://schemas.openxmlformats.org/officeDocument/2006/relationships/tags" Target="../tags/tag1164.xml"/><Relationship Id="rId19" Type="http://schemas.openxmlformats.org/officeDocument/2006/relationships/image" Target="../media/image396.png"/><Relationship Id="rId31" Type="http://schemas.openxmlformats.org/officeDocument/2006/relationships/image" Target="../media/image407.png"/><Relationship Id="rId4" Type="http://schemas.openxmlformats.org/officeDocument/2006/relationships/tags" Target="../tags/tag1158.xml"/><Relationship Id="rId9" Type="http://schemas.openxmlformats.org/officeDocument/2006/relationships/tags" Target="../tags/tag1163.xml"/><Relationship Id="rId14" Type="http://schemas.openxmlformats.org/officeDocument/2006/relationships/tags" Target="../tags/tag1168.xml"/><Relationship Id="rId22" Type="http://schemas.openxmlformats.org/officeDocument/2006/relationships/image" Target="../media/image398.png"/><Relationship Id="rId27" Type="http://schemas.openxmlformats.org/officeDocument/2006/relationships/image" Target="../media/image403.png"/><Relationship Id="rId30" Type="http://schemas.openxmlformats.org/officeDocument/2006/relationships/image" Target="../media/image406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tags" Target="../tags/tag1178.xml"/><Relationship Id="rId13" Type="http://schemas.openxmlformats.org/officeDocument/2006/relationships/image" Target="../media/image396.png"/><Relationship Id="rId18" Type="http://schemas.openxmlformats.org/officeDocument/2006/relationships/image" Target="../media/image406.png"/><Relationship Id="rId3" Type="http://schemas.openxmlformats.org/officeDocument/2006/relationships/tags" Target="../tags/tag1173.xml"/><Relationship Id="rId7" Type="http://schemas.openxmlformats.org/officeDocument/2006/relationships/tags" Target="../tags/tag1177.xml"/><Relationship Id="rId12" Type="http://schemas.openxmlformats.org/officeDocument/2006/relationships/image" Target="../media/image395.png"/><Relationship Id="rId17" Type="http://schemas.openxmlformats.org/officeDocument/2006/relationships/image" Target="../media/image403.png"/><Relationship Id="rId2" Type="http://schemas.openxmlformats.org/officeDocument/2006/relationships/tags" Target="../tags/tag1172.xml"/><Relationship Id="rId16" Type="http://schemas.openxmlformats.org/officeDocument/2006/relationships/image" Target="../media/image402.png"/><Relationship Id="rId20" Type="http://schemas.openxmlformats.org/officeDocument/2006/relationships/image" Target="../media/image408.png"/><Relationship Id="rId1" Type="http://schemas.openxmlformats.org/officeDocument/2006/relationships/tags" Target="../tags/tag1171.xml"/><Relationship Id="rId6" Type="http://schemas.openxmlformats.org/officeDocument/2006/relationships/tags" Target="../tags/tag117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175.xml"/><Relationship Id="rId15" Type="http://schemas.openxmlformats.org/officeDocument/2006/relationships/image" Target="../media/image366.png"/><Relationship Id="rId10" Type="http://schemas.openxmlformats.org/officeDocument/2006/relationships/tags" Target="../tags/tag1180.xml"/><Relationship Id="rId19" Type="http://schemas.openxmlformats.org/officeDocument/2006/relationships/image" Target="../media/image407.png"/><Relationship Id="rId4" Type="http://schemas.openxmlformats.org/officeDocument/2006/relationships/tags" Target="../tags/tag1174.xml"/><Relationship Id="rId9" Type="http://schemas.openxmlformats.org/officeDocument/2006/relationships/tags" Target="../tags/tag1179.xml"/><Relationship Id="rId14" Type="http://schemas.openxmlformats.org/officeDocument/2006/relationships/image" Target="../media/image397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tags" Target="../tags/tag1188.xml"/><Relationship Id="rId13" Type="http://schemas.openxmlformats.org/officeDocument/2006/relationships/image" Target="../media/image390.png"/><Relationship Id="rId3" Type="http://schemas.openxmlformats.org/officeDocument/2006/relationships/tags" Target="../tags/tag1183.xml"/><Relationship Id="rId7" Type="http://schemas.openxmlformats.org/officeDocument/2006/relationships/tags" Target="../tags/tag1187.xml"/><Relationship Id="rId12" Type="http://schemas.openxmlformats.org/officeDocument/2006/relationships/image" Target="../media/image389.png"/><Relationship Id="rId2" Type="http://schemas.openxmlformats.org/officeDocument/2006/relationships/tags" Target="../tags/tag1182.xml"/><Relationship Id="rId1" Type="http://schemas.openxmlformats.org/officeDocument/2006/relationships/tags" Target="../tags/tag1181.xml"/><Relationship Id="rId6" Type="http://schemas.openxmlformats.org/officeDocument/2006/relationships/tags" Target="../tags/tag1186.xml"/><Relationship Id="rId11" Type="http://schemas.openxmlformats.org/officeDocument/2006/relationships/image" Target="../media/image409.png"/><Relationship Id="rId5" Type="http://schemas.openxmlformats.org/officeDocument/2006/relationships/tags" Target="../tags/tag1185.xml"/><Relationship Id="rId15" Type="http://schemas.openxmlformats.org/officeDocument/2006/relationships/image" Target="../media/image392.png"/><Relationship Id="rId10" Type="http://schemas.openxmlformats.org/officeDocument/2006/relationships/notesSlide" Target="../notesSlides/notesSlide10.xml"/><Relationship Id="rId4" Type="http://schemas.openxmlformats.org/officeDocument/2006/relationships/tags" Target="../tags/tag118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91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tags" Target="../tags/tag1196.xml"/><Relationship Id="rId13" Type="http://schemas.openxmlformats.org/officeDocument/2006/relationships/tags" Target="../tags/tag1201.xml"/><Relationship Id="rId18" Type="http://schemas.openxmlformats.org/officeDocument/2006/relationships/image" Target="../media/image412.png"/><Relationship Id="rId26" Type="http://schemas.openxmlformats.org/officeDocument/2006/relationships/image" Target="../media/image420.png"/><Relationship Id="rId3" Type="http://schemas.openxmlformats.org/officeDocument/2006/relationships/tags" Target="../tags/tag1191.xml"/><Relationship Id="rId21" Type="http://schemas.openxmlformats.org/officeDocument/2006/relationships/image" Target="../media/image415.png"/><Relationship Id="rId7" Type="http://schemas.openxmlformats.org/officeDocument/2006/relationships/tags" Target="../tags/tag1195.xml"/><Relationship Id="rId12" Type="http://schemas.openxmlformats.org/officeDocument/2006/relationships/tags" Target="../tags/tag1200.xml"/><Relationship Id="rId17" Type="http://schemas.openxmlformats.org/officeDocument/2006/relationships/image" Target="../media/image411.png"/><Relationship Id="rId25" Type="http://schemas.openxmlformats.org/officeDocument/2006/relationships/image" Target="../media/image419.png"/><Relationship Id="rId2" Type="http://schemas.openxmlformats.org/officeDocument/2006/relationships/tags" Target="../tags/tag1190.xml"/><Relationship Id="rId16" Type="http://schemas.openxmlformats.org/officeDocument/2006/relationships/image" Target="../media/image410.png"/><Relationship Id="rId20" Type="http://schemas.openxmlformats.org/officeDocument/2006/relationships/image" Target="../media/image414.png"/><Relationship Id="rId1" Type="http://schemas.openxmlformats.org/officeDocument/2006/relationships/tags" Target="../tags/tag1189.xml"/><Relationship Id="rId6" Type="http://schemas.openxmlformats.org/officeDocument/2006/relationships/tags" Target="../tags/tag1194.xml"/><Relationship Id="rId11" Type="http://schemas.openxmlformats.org/officeDocument/2006/relationships/tags" Target="../tags/tag1199.xml"/><Relationship Id="rId24" Type="http://schemas.openxmlformats.org/officeDocument/2006/relationships/image" Target="../media/image418.png"/><Relationship Id="rId5" Type="http://schemas.openxmlformats.org/officeDocument/2006/relationships/tags" Target="../tags/tag119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417.png"/><Relationship Id="rId28" Type="http://schemas.openxmlformats.org/officeDocument/2006/relationships/image" Target="../media/image422.png"/><Relationship Id="rId10" Type="http://schemas.openxmlformats.org/officeDocument/2006/relationships/tags" Target="../tags/tag1198.xml"/><Relationship Id="rId19" Type="http://schemas.openxmlformats.org/officeDocument/2006/relationships/image" Target="../media/image413.png"/><Relationship Id="rId4" Type="http://schemas.openxmlformats.org/officeDocument/2006/relationships/tags" Target="../tags/tag1192.xml"/><Relationship Id="rId9" Type="http://schemas.openxmlformats.org/officeDocument/2006/relationships/tags" Target="../tags/tag1197.xml"/><Relationship Id="rId14" Type="http://schemas.openxmlformats.org/officeDocument/2006/relationships/tags" Target="../tags/tag1202.xml"/><Relationship Id="rId22" Type="http://schemas.openxmlformats.org/officeDocument/2006/relationships/image" Target="../media/image416.png"/><Relationship Id="rId27" Type="http://schemas.openxmlformats.org/officeDocument/2006/relationships/image" Target="../media/image4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tags" Target="../tags/tag131.xml"/><Relationship Id="rId18" Type="http://schemas.openxmlformats.org/officeDocument/2006/relationships/tags" Target="../tags/tag136.xml"/><Relationship Id="rId26" Type="http://schemas.openxmlformats.org/officeDocument/2006/relationships/image" Target="../media/image5.png"/><Relationship Id="rId3" Type="http://schemas.openxmlformats.org/officeDocument/2006/relationships/tags" Target="../tags/tag121.xml"/><Relationship Id="rId21" Type="http://schemas.openxmlformats.org/officeDocument/2006/relationships/oleObject" Target="../embeddings/oleObject8.bin"/><Relationship Id="rId34" Type="http://schemas.openxmlformats.org/officeDocument/2006/relationships/image" Target="../media/image34.png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17" Type="http://schemas.openxmlformats.org/officeDocument/2006/relationships/tags" Target="../tags/tag135.xml"/><Relationship Id="rId25" Type="http://schemas.openxmlformats.org/officeDocument/2006/relationships/image" Target="../media/image4.png"/><Relationship Id="rId33" Type="http://schemas.openxmlformats.org/officeDocument/2006/relationships/image" Target="../media/image47.png"/><Relationship Id="rId2" Type="http://schemas.openxmlformats.org/officeDocument/2006/relationships/tags" Target="../tags/tag120.xml"/><Relationship Id="rId16" Type="http://schemas.openxmlformats.org/officeDocument/2006/relationships/tags" Target="../tags/tag134.xml"/><Relationship Id="rId20" Type="http://schemas.openxmlformats.org/officeDocument/2006/relationships/notesSlide" Target="../notesSlides/notesSlide8.xml"/><Relationship Id="rId29" Type="http://schemas.openxmlformats.org/officeDocument/2006/relationships/image" Target="../media/image36.png"/><Relationship Id="rId1" Type="http://schemas.openxmlformats.org/officeDocument/2006/relationships/vmlDrawing" Target="../drawings/vmlDrawing8.v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24" Type="http://schemas.openxmlformats.org/officeDocument/2006/relationships/image" Target="../media/image3.png"/><Relationship Id="rId32" Type="http://schemas.openxmlformats.org/officeDocument/2006/relationships/image" Target="../media/image28.png"/><Relationship Id="rId5" Type="http://schemas.openxmlformats.org/officeDocument/2006/relationships/tags" Target="../tags/tag123.xml"/><Relationship Id="rId15" Type="http://schemas.openxmlformats.org/officeDocument/2006/relationships/tags" Target="../tags/tag133.xml"/><Relationship Id="rId23" Type="http://schemas.openxmlformats.org/officeDocument/2006/relationships/image" Target="../media/image2.png"/><Relationship Id="rId28" Type="http://schemas.openxmlformats.org/officeDocument/2006/relationships/image" Target="../media/image46.png"/><Relationship Id="rId10" Type="http://schemas.openxmlformats.org/officeDocument/2006/relationships/tags" Target="../tags/tag12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1.png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Relationship Id="rId22" Type="http://schemas.openxmlformats.org/officeDocument/2006/relationships/image" Target="../media/image41.emf"/><Relationship Id="rId27" Type="http://schemas.openxmlformats.org/officeDocument/2006/relationships/image" Target="../media/image6.png"/><Relationship Id="rId30" Type="http://schemas.openxmlformats.org/officeDocument/2006/relationships/image" Target="../media/image43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tags" Target="../tags/tag1210.xml"/><Relationship Id="rId13" Type="http://schemas.openxmlformats.org/officeDocument/2006/relationships/tags" Target="../tags/tag1215.xml"/><Relationship Id="rId18" Type="http://schemas.openxmlformats.org/officeDocument/2006/relationships/image" Target="../media/image423.png"/><Relationship Id="rId26" Type="http://schemas.openxmlformats.org/officeDocument/2006/relationships/image" Target="../media/image431.png"/><Relationship Id="rId3" Type="http://schemas.openxmlformats.org/officeDocument/2006/relationships/tags" Target="../tags/tag1205.xml"/><Relationship Id="rId21" Type="http://schemas.openxmlformats.org/officeDocument/2006/relationships/image" Target="../media/image426.png"/><Relationship Id="rId7" Type="http://schemas.openxmlformats.org/officeDocument/2006/relationships/tags" Target="../tags/tag1209.xml"/><Relationship Id="rId12" Type="http://schemas.openxmlformats.org/officeDocument/2006/relationships/tags" Target="../tags/tag121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430.png"/><Relationship Id="rId2" Type="http://schemas.openxmlformats.org/officeDocument/2006/relationships/tags" Target="../tags/tag1204.xml"/><Relationship Id="rId16" Type="http://schemas.openxmlformats.org/officeDocument/2006/relationships/tags" Target="../tags/tag1218.xml"/><Relationship Id="rId20" Type="http://schemas.openxmlformats.org/officeDocument/2006/relationships/image" Target="../media/image425.png"/><Relationship Id="rId1" Type="http://schemas.openxmlformats.org/officeDocument/2006/relationships/tags" Target="../tags/tag1203.xml"/><Relationship Id="rId6" Type="http://schemas.openxmlformats.org/officeDocument/2006/relationships/tags" Target="../tags/tag1208.xml"/><Relationship Id="rId11" Type="http://schemas.openxmlformats.org/officeDocument/2006/relationships/tags" Target="../tags/tag1213.xml"/><Relationship Id="rId24" Type="http://schemas.openxmlformats.org/officeDocument/2006/relationships/image" Target="../media/image429.png"/><Relationship Id="rId5" Type="http://schemas.openxmlformats.org/officeDocument/2006/relationships/tags" Target="../tags/tag1207.xml"/><Relationship Id="rId15" Type="http://schemas.openxmlformats.org/officeDocument/2006/relationships/tags" Target="../tags/tag1217.xml"/><Relationship Id="rId23" Type="http://schemas.openxmlformats.org/officeDocument/2006/relationships/image" Target="../media/image428.png"/><Relationship Id="rId28" Type="http://schemas.openxmlformats.org/officeDocument/2006/relationships/image" Target="../media/image433.png"/><Relationship Id="rId10" Type="http://schemas.openxmlformats.org/officeDocument/2006/relationships/tags" Target="../tags/tag1212.xml"/><Relationship Id="rId19" Type="http://schemas.openxmlformats.org/officeDocument/2006/relationships/image" Target="../media/image424.png"/><Relationship Id="rId4" Type="http://schemas.openxmlformats.org/officeDocument/2006/relationships/tags" Target="../tags/tag1206.xml"/><Relationship Id="rId9" Type="http://schemas.openxmlformats.org/officeDocument/2006/relationships/tags" Target="../tags/tag1211.xml"/><Relationship Id="rId14" Type="http://schemas.openxmlformats.org/officeDocument/2006/relationships/tags" Target="../tags/tag1216.xml"/><Relationship Id="rId22" Type="http://schemas.openxmlformats.org/officeDocument/2006/relationships/image" Target="../media/image427.png"/><Relationship Id="rId27" Type="http://schemas.openxmlformats.org/officeDocument/2006/relationships/image" Target="../media/image432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tags" Target="../tags/tag1226.xml"/><Relationship Id="rId13" Type="http://schemas.openxmlformats.org/officeDocument/2006/relationships/tags" Target="../tags/tag1231.xml"/><Relationship Id="rId18" Type="http://schemas.openxmlformats.org/officeDocument/2006/relationships/tags" Target="../tags/tag1236.xml"/><Relationship Id="rId26" Type="http://schemas.openxmlformats.org/officeDocument/2006/relationships/image" Target="../media/image432.png"/><Relationship Id="rId3" Type="http://schemas.openxmlformats.org/officeDocument/2006/relationships/tags" Target="../tags/tag1221.xml"/><Relationship Id="rId21" Type="http://schemas.openxmlformats.org/officeDocument/2006/relationships/image" Target="../media/image425.png"/><Relationship Id="rId34" Type="http://schemas.openxmlformats.org/officeDocument/2006/relationships/image" Target="../media/image442.png"/><Relationship Id="rId7" Type="http://schemas.openxmlformats.org/officeDocument/2006/relationships/tags" Target="../tags/tag1225.xml"/><Relationship Id="rId12" Type="http://schemas.openxmlformats.org/officeDocument/2006/relationships/tags" Target="../tags/tag1230.xml"/><Relationship Id="rId17" Type="http://schemas.openxmlformats.org/officeDocument/2006/relationships/tags" Target="../tags/tag1235.xml"/><Relationship Id="rId25" Type="http://schemas.openxmlformats.org/officeDocument/2006/relationships/image" Target="../media/image434.png"/><Relationship Id="rId33" Type="http://schemas.openxmlformats.org/officeDocument/2006/relationships/image" Target="../media/image441.png"/><Relationship Id="rId2" Type="http://schemas.openxmlformats.org/officeDocument/2006/relationships/tags" Target="../tags/tag1220.xml"/><Relationship Id="rId16" Type="http://schemas.openxmlformats.org/officeDocument/2006/relationships/tags" Target="../tags/tag123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37.png"/><Relationship Id="rId1" Type="http://schemas.openxmlformats.org/officeDocument/2006/relationships/tags" Target="../tags/tag1219.xml"/><Relationship Id="rId6" Type="http://schemas.openxmlformats.org/officeDocument/2006/relationships/tags" Target="../tags/tag1224.xml"/><Relationship Id="rId11" Type="http://schemas.openxmlformats.org/officeDocument/2006/relationships/tags" Target="../tags/tag1229.xml"/><Relationship Id="rId24" Type="http://schemas.openxmlformats.org/officeDocument/2006/relationships/image" Target="../media/image431.png"/><Relationship Id="rId32" Type="http://schemas.openxmlformats.org/officeDocument/2006/relationships/image" Target="../media/image440.png"/><Relationship Id="rId5" Type="http://schemas.openxmlformats.org/officeDocument/2006/relationships/tags" Target="../tags/tag1223.xml"/><Relationship Id="rId15" Type="http://schemas.openxmlformats.org/officeDocument/2006/relationships/tags" Target="../tags/tag1233.xml"/><Relationship Id="rId23" Type="http://schemas.openxmlformats.org/officeDocument/2006/relationships/image" Target="../media/image427.png"/><Relationship Id="rId28" Type="http://schemas.openxmlformats.org/officeDocument/2006/relationships/image" Target="../media/image436.png"/><Relationship Id="rId10" Type="http://schemas.openxmlformats.org/officeDocument/2006/relationships/tags" Target="../tags/tag1228.xml"/><Relationship Id="rId19" Type="http://schemas.openxmlformats.org/officeDocument/2006/relationships/tags" Target="../tags/tag1237.xml"/><Relationship Id="rId31" Type="http://schemas.openxmlformats.org/officeDocument/2006/relationships/image" Target="../media/image439.png"/><Relationship Id="rId4" Type="http://schemas.openxmlformats.org/officeDocument/2006/relationships/tags" Target="../tags/tag1222.xml"/><Relationship Id="rId9" Type="http://schemas.openxmlformats.org/officeDocument/2006/relationships/tags" Target="../tags/tag1227.xml"/><Relationship Id="rId14" Type="http://schemas.openxmlformats.org/officeDocument/2006/relationships/tags" Target="../tags/tag1232.xml"/><Relationship Id="rId22" Type="http://schemas.openxmlformats.org/officeDocument/2006/relationships/image" Target="../media/image430.png"/><Relationship Id="rId27" Type="http://schemas.openxmlformats.org/officeDocument/2006/relationships/image" Target="../media/image435.png"/><Relationship Id="rId30" Type="http://schemas.openxmlformats.org/officeDocument/2006/relationships/image" Target="../media/image438.png"/><Relationship Id="rId35" Type="http://schemas.openxmlformats.org/officeDocument/2006/relationships/image" Target="../media/image443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tags" Target="../tags/tag1245.xml"/><Relationship Id="rId13" Type="http://schemas.openxmlformats.org/officeDocument/2006/relationships/tags" Target="../tags/tag1250.xml"/><Relationship Id="rId18" Type="http://schemas.openxmlformats.org/officeDocument/2006/relationships/tags" Target="../tags/tag1255.xml"/><Relationship Id="rId26" Type="http://schemas.openxmlformats.org/officeDocument/2006/relationships/image" Target="../media/image440.png"/><Relationship Id="rId3" Type="http://schemas.openxmlformats.org/officeDocument/2006/relationships/tags" Target="../tags/tag1240.xml"/><Relationship Id="rId21" Type="http://schemas.openxmlformats.org/officeDocument/2006/relationships/image" Target="../media/image438.png"/><Relationship Id="rId7" Type="http://schemas.openxmlformats.org/officeDocument/2006/relationships/tags" Target="../tags/tag1244.xml"/><Relationship Id="rId12" Type="http://schemas.openxmlformats.org/officeDocument/2006/relationships/tags" Target="../tags/tag1249.xml"/><Relationship Id="rId17" Type="http://schemas.openxmlformats.org/officeDocument/2006/relationships/tags" Target="../tags/tag1254.xml"/><Relationship Id="rId25" Type="http://schemas.openxmlformats.org/officeDocument/2006/relationships/image" Target="../media/image439.png"/><Relationship Id="rId33" Type="http://schemas.openxmlformats.org/officeDocument/2006/relationships/image" Target="../media/image448.png"/><Relationship Id="rId2" Type="http://schemas.openxmlformats.org/officeDocument/2006/relationships/tags" Target="../tags/tag1239.xml"/><Relationship Id="rId16" Type="http://schemas.openxmlformats.org/officeDocument/2006/relationships/tags" Target="../tags/tag125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43.png"/><Relationship Id="rId1" Type="http://schemas.openxmlformats.org/officeDocument/2006/relationships/tags" Target="../tags/tag1238.xml"/><Relationship Id="rId6" Type="http://schemas.openxmlformats.org/officeDocument/2006/relationships/tags" Target="../tags/tag1243.xml"/><Relationship Id="rId11" Type="http://schemas.openxmlformats.org/officeDocument/2006/relationships/tags" Target="../tags/tag1248.xml"/><Relationship Id="rId24" Type="http://schemas.openxmlformats.org/officeDocument/2006/relationships/image" Target="../media/image436.png"/><Relationship Id="rId32" Type="http://schemas.openxmlformats.org/officeDocument/2006/relationships/image" Target="../media/image447.png"/><Relationship Id="rId5" Type="http://schemas.openxmlformats.org/officeDocument/2006/relationships/tags" Target="../tags/tag1242.xml"/><Relationship Id="rId15" Type="http://schemas.openxmlformats.org/officeDocument/2006/relationships/tags" Target="../tags/tag1252.xml"/><Relationship Id="rId23" Type="http://schemas.openxmlformats.org/officeDocument/2006/relationships/image" Target="../media/image437.png"/><Relationship Id="rId28" Type="http://schemas.openxmlformats.org/officeDocument/2006/relationships/image" Target="../media/image442.png"/><Relationship Id="rId10" Type="http://schemas.openxmlformats.org/officeDocument/2006/relationships/tags" Target="../tags/tag1247.xml"/><Relationship Id="rId19" Type="http://schemas.openxmlformats.org/officeDocument/2006/relationships/tags" Target="../tags/tag1256.xml"/><Relationship Id="rId31" Type="http://schemas.openxmlformats.org/officeDocument/2006/relationships/image" Target="../media/image446.png"/><Relationship Id="rId4" Type="http://schemas.openxmlformats.org/officeDocument/2006/relationships/tags" Target="../tags/tag1241.xml"/><Relationship Id="rId9" Type="http://schemas.openxmlformats.org/officeDocument/2006/relationships/tags" Target="../tags/tag1246.xml"/><Relationship Id="rId14" Type="http://schemas.openxmlformats.org/officeDocument/2006/relationships/tags" Target="../tags/tag1251.xml"/><Relationship Id="rId22" Type="http://schemas.openxmlformats.org/officeDocument/2006/relationships/image" Target="../media/image435.png"/><Relationship Id="rId27" Type="http://schemas.openxmlformats.org/officeDocument/2006/relationships/image" Target="../media/image444.png"/><Relationship Id="rId30" Type="http://schemas.openxmlformats.org/officeDocument/2006/relationships/image" Target="../media/image445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24.png"/><Relationship Id="rId3" Type="http://schemas.openxmlformats.org/officeDocument/2006/relationships/tags" Target="../tags/tag1259.xml"/><Relationship Id="rId7" Type="http://schemas.openxmlformats.org/officeDocument/2006/relationships/tags" Target="../tags/tag1263.xml"/><Relationship Id="rId12" Type="http://schemas.openxmlformats.org/officeDocument/2006/relationships/image" Target="../media/image319.png"/><Relationship Id="rId2" Type="http://schemas.openxmlformats.org/officeDocument/2006/relationships/tags" Target="../tags/tag1258.xml"/><Relationship Id="rId1" Type="http://schemas.openxmlformats.org/officeDocument/2006/relationships/tags" Target="../tags/tag1257.xml"/><Relationship Id="rId6" Type="http://schemas.openxmlformats.org/officeDocument/2006/relationships/tags" Target="../tags/tag1262.xml"/><Relationship Id="rId11" Type="http://schemas.openxmlformats.org/officeDocument/2006/relationships/image" Target="../media/image318.png"/><Relationship Id="rId5" Type="http://schemas.openxmlformats.org/officeDocument/2006/relationships/tags" Target="../tags/tag1261.xml"/><Relationship Id="rId10" Type="http://schemas.openxmlformats.org/officeDocument/2006/relationships/image" Target="../media/image316.png"/><Relationship Id="rId4" Type="http://schemas.openxmlformats.org/officeDocument/2006/relationships/tags" Target="../tags/tag1260.xml"/><Relationship Id="rId9" Type="http://schemas.openxmlformats.org/officeDocument/2006/relationships/image" Target="../media/image304.png"/><Relationship Id="rId14" Type="http://schemas.openxmlformats.org/officeDocument/2006/relationships/image" Target="../media/image449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tags" Target="../tags/tag1271.xml"/><Relationship Id="rId13" Type="http://schemas.openxmlformats.org/officeDocument/2006/relationships/image" Target="../media/image357.png"/><Relationship Id="rId18" Type="http://schemas.openxmlformats.org/officeDocument/2006/relationships/image" Target="../media/image388.png"/><Relationship Id="rId3" Type="http://schemas.openxmlformats.org/officeDocument/2006/relationships/tags" Target="../tags/tag1266.xml"/><Relationship Id="rId7" Type="http://schemas.openxmlformats.org/officeDocument/2006/relationships/tags" Target="../tags/tag1270.xml"/><Relationship Id="rId12" Type="http://schemas.openxmlformats.org/officeDocument/2006/relationships/image" Target="../media/image354.png"/><Relationship Id="rId17" Type="http://schemas.openxmlformats.org/officeDocument/2006/relationships/image" Target="../media/image450.png"/><Relationship Id="rId2" Type="http://schemas.openxmlformats.org/officeDocument/2006/relationships/tags" Target="../tags/tag1265.xml"/><Relationship Id="rId16" Type="http://schemas.openxmlformats.org/officeDocument/2006/relationships/image" Target="../media/image359.png"/><Relationship Id="rId20" Type="http://schemas.openxmlformats.org/officeDocument/2006/relationships/image" Target="../media/image394.png"/><Relationship Id="rId1" Type="http://schemas.openxmlformats.org/officeDocument/2006/relationships/tags" Target="../tags/tag1264.xml"/><Relationship Id="rId6" Type="http://schemas.openxmlformats.org/officeDocument/2006/relationships/tags" Target="../tags/tag126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268.xml"/><Relationship Id="rId15" Type="http://schemas.openxmlformats.org/officeDocument/2006/relationships/image" Target="../media/image358.png"/><Relationship Id="rId10" Type="http://schemas.openxmlformats.org/officeDocument/2006/relationships/tags" Target="../tags/tag1273.xml"/><Relationship Id="rId19" Type="http://schemas.openxmlformats.org/officeDocument/2006/relationships/image" Target="../media/image393.png"/><Relationship Id="rId4" Type="http://schemas.openxmlformats.org/officeDocument/2006/relationships/tags" Target="../tags/tag1267.xml"/><Relationship Id="rId9" Type="http://schemas.openxmlformats.org/officeDocument/2006/relationships/tags" Target="../tags/tag1272.xml"/><Relationship Id="rId14" Type="http://schemas.openxmlformats.org/officeDocument/2006/relationships/image" Target="../media/image3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52438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5046BC-4417-4C52-AF67-74779C8A8D92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/>
              <a:t>Financial Mathematics</a:t>
            </a:r>
          </a:p>
          <a:p>
            <a:pPr algn="ctr" eaLnBrk="1" hangingPunct="1"/>
            <a:r>
              <a:rPr lang="en-US" sz="2400"/>
              <a:t>Clicker review session, Final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-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68A078-3ED1-4F13-A560-98D1C5C7AFA0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1126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135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7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8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8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8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8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680242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350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6518" y="381000"/>
            <a:ext cx="2116276" cy="4160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5547" y="1545315"/>
            <a:ext cx="1267191" cy="2836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76200"/>
            <a:ext cx="1738559" cy="3969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6382" y="990600"/>
            <a:ext cx="3515218" cy="3776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66014"/>
            <a:ext cx="660970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1378"/>
            <a:ext cx="245881" cy="1699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A6F816-20B8-4D2B-9C36-BB3C49937CEB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1229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34533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5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1231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12296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02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3" name="Picture 2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4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5" name="Picture 3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6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7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609600"/>
            <a:ext cx="4300538" cy="129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8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19208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9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52675"/>
            <a:ext cx="1571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10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192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4552" name="Rectangle 24"/>
          <p:cNvSpPr>
            <a:spLocks noChangeArrowheads="1"/>
          </p:cNvSpPr>
          <p:nvPr/>
        </p:nvSpPr>
        <p:spPr bwMode="auto">
          <a:xfrm>
            <a:off x="0" y="3733800"/>
            <a:ext cx="914400" cy="45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4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4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4533" grpId="0"/>
      <p:bldP spid="5345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C6EDED-61C7-4520-B193-AEEAE3932384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1331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35557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9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1333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26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7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609600"/>
            <a:ext cx="4300538" cy="129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8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19208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9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52675"/>
            <a:ext cx="1571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0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192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5576" name="Rectangle 24"/>
          <p:cNvSpPr>
            <a:spLocks noChangeArrowheads="1"/>
          </p:cNvSpPr>
          <p:nvPr/>
        </p:nvSpPr>
        <p:spPr bwMode="auto">
          <a:xfrm>
            <a:off x="0" y="5181600"/>
            <a:ext cx="3124200" cy="45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5577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5241925"/>
            <a:ext cx="19208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3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4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5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6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5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5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5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5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5557" grpId="0"/>
      <p:bldP spid="5355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236B00-48A9-479F-9A3F-EBCCC52C0EFB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1433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36581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3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1436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50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51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374650"/>
            <a:ext cx="3684587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52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990600"/>
            <a:ext cx="1571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53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2352675"/>
            <a:ext cx="1920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54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19208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6600" name="Rectangle 24"/>
          <p:cNvSpPr>
            <a:spLocks noChangeArrowheads="1"/>
          </p:cNvSpPr>
          <p:nvPr/>
        </p:nvSpPr>
        <p:spPr bwMode="auto">
          <a:xfrm>
            <a:off x="0" y="3733800"/>
            <a:ext cx="914400" cy="45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56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57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58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59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6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6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6581" grpId="0"/>
      <p:bldP spid="5366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3BAC3F-5640-4DC3-ADAF-5732F5CF1A1F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1536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37605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7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1538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4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5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374650"/>
            <a:ext cx="3760787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6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19208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7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52675"/>
            <a:ext cx="1571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8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192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7624" name="Rectangle 24"/>
          <p:cNvSpPr>
            <a:spLocks noChangeArrowheads="1"/>
          </p:cNvSpPr>
          <p:nvPr/>
        </p:nvSpPr>
        <p:spPr bwMode="auto">
          <a:xfrm>
            <a:off x="0" y="3733800"/>
            <a:ext cx="914400" cy="45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80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81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82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83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7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7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7605" grpId="0"/>
      <p:bldP spid="5376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D433DD-A192-4F16-8FCD-4331B3192E47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1638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38629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91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16408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98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9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609600"/>
            <a:ext cx="4300538" cy="129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0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19208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1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52675"/>
            <a:ext cx="1571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2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192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648" name="Rectangle 24"/>
          <p:cNvSpPr>
            <a:spLocks noChangeArrowheads="1"/>
          </p:cNvSpPr>
          <p:nvPr/>
        </p:nvSpPr>
        <p:spPr bwMode="auto">
          <a:xfrm>
            <a:off x="0" y="3733800"/>
            <a:ext cx="914400" cy="45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404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5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6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7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29" grpId="0"/>
      <p:bldP spid="5386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AA3079-7113-4D65-BED1-D16E5819C58E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1741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39653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5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1743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22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3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609600"/>
            <a:ext cx="4405312" cy="129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4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19208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5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52675"/>
            <a:ext cx="1571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6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192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9672" name="Rectangle 24"/>
          <p:cNvSpPr>
            <a:spLocks noChangeArrowheads="1"/>
          </p:cNvSpPr>
          <p:nvPr/>
        </p:nvSpPr>
        <p:spPr bwMode="auto">
          <a:xfrm>
            <a:off x="0" y="3733800"/>
            <a:ext cx="914400" cy="45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28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9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30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31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9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9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9653" grpId="0"/>
      <p:bldP spid="5396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692D0E-233D-420C-8770-AA3439001CBE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1843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40677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39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1845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46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7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609600"/>
            <a:ext cx="4405312" cy="129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8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19208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9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52675"/>
            <a:ext cx="1571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0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192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0696" name="Rectangle 24"/>
          <p:cNvSpPr>
            <a:spLocks noChangeArrowheads="1"/>
          </p:cNvSpPr>
          <p:nvPr/>
        </p:nvSpPr>
        <p:spPr bwMode="auto">
          <a:xfrm>
            <a:off x="0" y="2286000"/>
            <a:ext cx="914400" cy="45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52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3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4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5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0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0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0677" grpId="0"/>
      <p:bldP spid="5406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7605F6-8F76-4ADE-BE6B-7E5C1B6C7203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1945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41701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63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1948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70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1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4650"/>
            <a:ext cx="3886200" cy="161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2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19208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3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52675"/>
            <a:ext cx="1571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4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192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1720" name="Rectangle 24"/>
          <p:cNvSpPr>
            <a:spLocks noChangeArrowheads="1"/>
          </p:cNvSpPr>
          <p:nvPr/>
        </p:nvSpPr>
        <p:spPr bwMode="auto">
          <a:xfrm>
            <a:off x="0" y="2286000"/>
            <a:ext cx="914400" cy="45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76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7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8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9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1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1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1701" grpId="0"/>
      <p:bldP spid="5417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A54B1F-5745-4606-AA73-BAD3BFC436A7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2048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42725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0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87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2050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94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5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4650"/>
            <a:ext cx="38100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6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19208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7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52675"/>
            <a:ext cx="1571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8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192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44" name="Rectangle 24"/>
          <p:cNvSpPr>
            <a:spLocks noChangeArrowheads="1"/>
          </p:cNvSpPr>
          <p:nvPr/>
        </p:nvSpPr>
        <p:spPr bwMode="auto">
          <a:xfrm>
            <a:off x="0" y="3733800"/>
            <a:ext cx="914400" cy="45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00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1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2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3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2725" grpId="0"/>
      <p:bldP spid="5427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20E3AB-4B2E-4CE7-A489-3B22E2E435D1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307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648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8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3163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8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0" y="1240806"/>
            <a:ext cx="2003312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5471" y="1775578"/>
            <a:ext cx="3741329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997" y="2689978"/>
            <a:ext cx="3741336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997" y="3604378"/>
            <a:ext cx="3741343" cy="434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5315" y="609600"/>
            <a:ext cx="1738559" cy="3969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6766FC-0AC4-47AB-B3BC-AD516ADCB35A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2150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43749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11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21528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9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8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9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609600"/>
            <a:ext cx="4405312" cy="129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19208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52675"/>
            <a:ext cx="1571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192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3768" name="Rectangle 24"/>
          <p:cNvSpPr>
            <a:spLocks noChangeArrowheads="1"/>
          </p:cNvSpPr>
          <p:nvPr/>
        </p:nvSpPr>
        <p:spPr bwMode="auto">
          <a:xfrm>
            <a:off x="0" y="3733800"/>
            <a:ext cx="914400" cy="45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24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5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6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7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3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3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3749" grpId="0"/>
      <p:bldP spid="54376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1554A1-BECE-41C6-88E5-BFCF2E3FEF00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2253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410629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8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35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2255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Tahoma" charset="0"/>
                </a:rPr>
                <a:t>0 of 5</a:t>
              </a:r>
            </a:p>
          </p:txBody>
        </p:sp>
      </p:grp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37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609600"/>
            <a:ext cx="26209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8" name="Line 11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Line 13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43" name="Picture 2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4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5" name="Picture 3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6" name="Picture 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7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8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14303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9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349500"/>
            <a:ext cx="36988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50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77900"/>
            <a:ext cx="354013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656" name="Rectangle 32"/>
          <p:cNvSpPr>
            <a:spLocks noChangeArrowheads="1"/>
          </p:cNvSpPr>
          <p:nvPr/>
        </p:nvSpPr>
        <p:spPr bwMode="auto">
          <a:xfrm>
            <a:off x="36513" y="2209800"/>
            <a:ext cx="954087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10629" grpId="0"/>
      <p:bldP spid="4106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B17406-E222-4CB0-AB63-29B37E0068E6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2355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411653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2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59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235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Tahoma" charset="0"/>
                </a:rPr>
                <a:t>0 of 5</a:t>
              </a:r>
            </a:p>
          </p:txBody>
        </p:sp>
      </p:grp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61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609600"/>
            <a:ext cx="26209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62" name="Line 11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2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Rectangle 15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67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8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990600"/>
            <a:ext cx="176212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9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889375"/>
            <a:ext cx="36988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0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49500"/>
            <a:ext cx="354013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1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2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3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4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1680" name="Rectangle 32"/>
          <p:cNvSpPr>
            <a:spLocks noChangeArrowheads="1"/>
          </p:cNvSpPr>
          <p:nvPr/>
        </p:nvSpPr>
        <p:spPr bwMode="auto">
          <a:xfrm>
            <a:off x="36513" y="3733800"/>
            <a:ext cx="954087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1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11653" grpId="0"/>
      <p:bldP spid="41168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2B69AB-69FE-4661-8D3A-552C75BB95C3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2457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412677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3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2460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Tahoma" charset="0"/>
                </a:rPr>
                <a:t>0 of 5</a:t>
              </a:r>
            </a:p>
          </p:txBody>
        </p:sp>
      </p:grpSp>
      <p:sp>
        <p:nvSpPr>
          <p:cNvPr id="24584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85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609600"/>
            <a:ext cx="23637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6" name="Line 11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2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Line 13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Line 14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91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2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349500"/>
            <a:ext cx="176212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3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977900"/>
            <a:ext cx="36988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4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73500"/>
            <a:ext cx="354013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5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6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7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8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2704" name="Rectangle 32"/>
          <p:cNvSpPr>
            <a:spLocks noChangeArrowheads="1"/>
          </p:cNvSpPr>
          <p:nvPr/>
        </p:nvSpPr>
        <p:spPr bwMode="auto">
          <a:xfrm>
            <a:off x="36513" y="914400"/>
            <a:ext cx="954087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2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2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12677" grpId="0"/>
      <p:bldP spid="41270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1D8B52-38D9-4CBE-9A5B-2565947828BC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2560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413701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07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256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Tahoma" charset="0"/>
                </a:rPr>
                <a:t>0 of 5</a:t>
              </a:r>
            </a:p>
          </p:txBody>
        </p:sp>
      </p:grpSp>
      <p:sp>
        <p:nvSpPr>
          <p:cNvPr id="25608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09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609600"/>
            <a:ext cx="25558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10" name="Line 11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Rectangle 15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15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6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3854450"/>
            <a:ext cx="176212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7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349500"/>
            <a:ext cx="36988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8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77900"/>
            <a:ext cx="354013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9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20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21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22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3728" name="Rectangle 32"/>
          <p:cNvSpPr>
            <a:spLocks noChangeArrowheads="1"/>
          </p:cNvSpPr>
          <p:nvPr/>
        </p:nvSpPr>
        <p:spPr bwMode="auto">
          <a:xfrm>
            <a:off x="36513" y="2209800"/>
            <a:ext cx="954087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3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3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13701" grpId="0"/>
      <p:bldP spid="4137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111404-7415-413D-83A3-6B5B58B73C35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2662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414725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5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31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26649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0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Tahoma" charset="0"/>
                </a:rPr>
                <a:t>0 of 5</a:t>
              </a:r>
            </a:p>
          </p:txBody>
        </p:sp>
      </p:grp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33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609600"/>
            <a:ext cx="2362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4" name="Line 11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12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Line 13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Rectangle 15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39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0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854450"/>
            <a:ext cx="415925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1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349500"/>
            <a:ext cx="36988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2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77900"/>
            <a:ext cx="354013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3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4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5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6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4752" name="Rectangle 32"/>
          <p:cNvSpPr>
            <a:spLocks noChangeArrowheads="1"/>
          </p:cNvSpPr>
          <p:nvPr/>
        </p:nvSpPr>
        <p:spPr bwMode="auto">
          <a:xfrm>
            <a:off x="36513" y="5181600"/>
            <a:ext cx="3087687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4754" name="Picture 3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76800"/>
            <a:ext cx="176213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4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4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14725" grpId="0"/>
      <p:bldP spid="4147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61E24B-5C78-498D-997F-058641743482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2765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415749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8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55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276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Tahoma" charset="0"/>
                </a:rPr>
                <a:t>0 of 5</a:t>
              </a:r>
            </a:p>
          </p:txBody>
        </p:sp>
      </p:grpSp>
      <p:sp>
        <p:nvSpPr>
          <p:cNvPr id="27656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657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609600"/>
            <a:ext cx="26193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8" name="Line 11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12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Line 13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Line 14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Rectangle 15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663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4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990600"/>
            <a:ext cx="176212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5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873500"/>
            <a:ext cx="36988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6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49500"/>
            <a:ext cx="354013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7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8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9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70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5776" name="Rectangle 32"/>
          <p:cNvSpPr>
            <a:spLocks noChangeArrowheads="1"/>
          </p:cNvSpPr>
          <p:nvPr/>
        </p:nvSpPr>
        <p:spPr bwMode="auto">
          <a:xfrm>
            <a:off x="36513" y="914400"/>
            <a:ext cx="801687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5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5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15749" grpId="0"/>
      <p:bldP spid="41577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E0C5A9-14E2-412C-BFDA-473C3C1B350E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2867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416773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2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79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2869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Tahoma" charset="0"/>
                </a:rPr>
                <a:t>0 of 5</a:t>
              </a:r>
            </a:p>
          </p:txBody>
        </p:sp>
      </p:grp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81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609600"/>
            <a:ext cx="26193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13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14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87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8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351088"/>
            <a:ext cx="176212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9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873500"/>
            <a:ext cx="36988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0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77900"/>
            <a:ext cx="354013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1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2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3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4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6800" name="Rectangle 32"/>
          <p:cNvSpPr>
            <a:spLocks noChangeArrowheads="1"/>
          </p:cNvSpPr>
          <p:nvPr/>
        </p:nvSpPr>
        <p:spPr bwMode="auto">
          <a:xfrm>
            <a:off x="36513" y="2209800"/>
            <a:ext cx="801687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6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6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16773" grpId="0"/>
      <p:bldP spid="41680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D950AD-42D9-4679-A9FA-5399FFC4BCEC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2969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417797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03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2972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Tahoma" charset="0"/>
                </a:rPr>
                <a:t>0 of 5</a:t>
              </a:r>
            </a:p>
          </p:txBody>
        </p:sp>
      </p:grp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05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609600"/>
            <a:ext cx="26193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6" name="Line 11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2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3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4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Rectangle 15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11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2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3854450"/>
            <a:ext cx="176212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3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349500"/>
            <a:ext cx="36988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4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77900"/>
            <a:ext cx="354013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5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6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7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8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7824" name="Rectangle 32"/>
          <p:cNvSpPr>
            <a:spLocks noChangeArrowheads="1"/>
          </p:cNvSpPr>
          <p:nvPr/>
        </p:nvSpPr>
        <p:spPr bwMode="auto">
          <a:xfrm>
            <a:off x="36513" y="5181600"/>
            <a:ext cx="3163887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7826" name="Picture 3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4876800"/>
            <a:ext cx="415925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7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7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17797" grpId="0"/>
      <p:bldP spid="4178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369182-1A85-47B0-B11C-229DBB7C280C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3072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418821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27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3074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Tahoma" charset="0"/>
                </a:rPr>
                <a:t>0 of 5</a:t>
              </a:r>
            </a:p>
          </p:txBody>
        </p:sp>
      </p:grpSp>
      <p:sp>
        <p:nvSpPr>
          <p:cNvPr id="30728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29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609600"/>
            <a:ext cx="25558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30" name="Line 11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2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Line 13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Line 14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Rectangle 15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35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6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3854450"/>
            <a:ext cx="176212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7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349500"/>
            <a:ext cx="36988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8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77900"/>
            <a:ext cx="354013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9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0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1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2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8848" name="Rectangle 32"/>
          <p:cNvSpPr>
            <a:spLocks noChangeArrowheads="1"/>
          </p:cNvSpPr>
          <p:nvPr/>
        </p:nvSpPr>
        <p:spPr bwMode="auto">
          <a:xfrm>
            <a:off x="36513" y="3733800"/>
            <a:ext cx="877887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8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8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18821" grpId="0"/>
      <p:bldP spid="4188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D31BBB-289C-44E9-82D7-3FB8B65E0068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409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0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418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1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81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869440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0316" y="3733800"/>
            <a:ext cx="359394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8320" y="1222592"/>
            <a:ext cx="3307748" cy="377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3184" y="2819400"/>
            <a:ext cx="491426" cy="2837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5315" y="609600"/>
            <a:ext cx="1738559" cy="3969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EE8CB0-6CD1-4046-AF80-DE436DE393B8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3174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419845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4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51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31768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Tahoma" charset="0"/>
                </a:rPr>
                <a:t>0 of 5</a:t>
              </a:r>
            </a:p>
          </p:txBody>
        </p:sp>
      </p:grp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753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609600"/>
            <a:ext cx="25558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4" name="Line 11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Line 12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6" name="Line 13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Line 14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Rectangle 15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759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60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351088"/>
            <a:ext cx="176212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61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824288"/>
            <a:ext cx="19780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62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977900"/>
            <a:ext cx="36988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63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64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65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66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72" name="Rectangle 32"/>
          <p:cNvSpPr>
            <a:spLocks noChangeArrowheads="1"/>
          </p:cNvSpPr>
          <p:nvPr/>
        </p:nvSpPr>
        <p:spPr bwMode="auto">
          <a:xfrm>
            <a:off x="36513" y="3733800"/>
            <a:ext cx="2706687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19845" grpId="0"/>
      <p:bldP spid="41987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4BF44F-C4F5-47ED-8995-CD2F3CA3B8F8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3277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420869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8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775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3279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Tahoma" charset="0"/>
                </a:rPr>
                <a:t>0 of 5</a:t>
              </a:r>
            </a:p>
          </p:txBody>
        </p:sp>
      </p:grp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777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609600"/>
            <a:ext cx="25558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8" name="Line 11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Rectangle 15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783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84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990600"/>
            <a:ext cx="176212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85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24288"/>
            <a:ext cx="22352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86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344738"/>
            <a:ext cx="19780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87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88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89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90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0896" name="Rectangle 32"/>
          <p:cNvSpPr>
            <a:spLocks noChangeArrowheads="1"/>
          </p:cNvSpPr>
          <p:nvPr/>
        </p:nvSpPr>
        <p:spPr bwMode="auto">
          <a:xfrm>
            <a:off x="36513" y="3733800"/>
            <a:ext cx="3011487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0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0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20869" grpId="0"/>
      <p:bldP spid="42089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E48636-0476-465C-BA95-69307E414C09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3379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421893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2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799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3381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Tahoma" charset="0"/>
                </a:rPr>
                <a:t>0 of 5</a:t>
              </a:r>
            </a:p>
          </p:txBody>
        </p:sp>
      </p:grpSp>
      <p:sp>
        <p:nvSpPr>
          <p:cNvPr id="33800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801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609600"/>
            <a:ext cx="25558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02" name="Line 11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807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8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990600"/>
            <a:ext cx="176212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9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24288"/>
            <a:ext cx="22352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10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344738"/>
            <a:ext cx="19780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11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12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13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14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1920" name="Rectangle 32"/>
          <p:cNvSpPr>
            <a:spLocks noChangeArrowheads="1"/>
          </p:cNvSpPr>
          <p:nvPr/>
        </p:nvSpPr>
        <p:spPr bwMode="auto">
          <a:xfrm>
            <a:off x="36513" y="3733800"/>
            <a:ext cx="3011487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1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1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21893" grpId="0"/>
      <p:bldP spid="4219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D1CDB7-8FF3-4CA4-92BA-AC1E2B8E3BD2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3481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422917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823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3484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Tahoma" charset="0"/>
                </a:rPr>
                <a:t>0 of 5</a:t>
              </a:r>
            </a:p>
          </p:txBody>
        </p:sp>
      </p:grpSp>
      <p:sp>
        <p:nvSpPr>
          <p:cNvPr id="34824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825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609600"/>
            <a:ext cx="25558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6" name="Line 11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Line 12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8" name="Line 13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9" name="Line 14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0" name="Rectangle 15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831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32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990600"/>
            <a:ext cx="176212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33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24288"/>
            <a:ext cx="22352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34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344738"/>
            <a:ext cx="19780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35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36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37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38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2944" name="Rectangle 32"/>
          <p:cNvSpPr>
            <a:spLocks noChangeArrowheads="1"/>
          </p:cNvSpPr>
          <p:nvPr/>
        </p:nvSpPr>
        <p:spPr bwMode="auto">
          <a:xfrm>
            <a:off x="36513" y="2209800"/>
            <a:ext cx="3011487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2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2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22917" grpId="0"/>
      <p:bldP spid="42294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E360C2-A942-42D1-BB8C-36D361F477D0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3584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50917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847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35868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9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Tahoma" charset="0"/>
                </a:rPr>
                <a:t>0 of 5</a:t>
              </a:r>
            </a:p>
          </p:txBody>
        </p:sp>
      </p:grpSp>
      <p:sp>
        <p:nvSpPr>
          <p:cNvPr id="35848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Line 11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Line 12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Line 13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Line 14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853" name="Picture 3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1219200"/>
            <a:ext cx="13493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54" name="Rectangle 15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855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56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990600"/>
            <a:ext cx="176212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57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24288"/>
            <a:ext cx="22352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58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344738"/>
            <a:ext cx="19780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59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60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61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62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0936" name="Rectangle 24"/>
          <p:cNvSpPr>
            <a:spLocks noChangeArrowheads="1"/>
          </p:cNvSpPr>
          <p:nvPr/>
        </p:nvSpPr>
        <p:spPr bwMode="auto">
          <a:xfrm>
            <a:off x="36513" y="3733800"/>
            <a:ext cx="3011487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864" name="Picture 3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855663"/>
            <a:ext cx="165576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65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457200"/>
            <a:ext cx="12700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66" name="Picture 3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"/>
            <a:ext cx="4667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67" name="Picture 3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1217613"/>
            <a:ext cx="11271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0917" grpId="0"/>
      <p:bldP spid="55093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992EB6-45AD-4062-9E9C-AB616BF72F38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3686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51941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871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3689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Tahoma" charset="0"/>
                </a:rPr>
                <a:t>0 of 5</a:t>
              </a:r>
            </a:p>
          </p:txBody>
        </p:sp>
      </p:grpSp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Line 11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4" name="Line 12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5" name="Line 13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6" name="Line 14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7" name="Rectangle 15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87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990600"/>
            <a:ext cx="176212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8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24288"/>
            <a:ext cx="22352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8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344738"/>
            <a:ext cx="19780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8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83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84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85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960" name="Rectangle 24"/>
          <p:cNvSpPr>
            <a:spLocks noChangeArrowheads="1"/>
          </p:cNvSpPr>
          <p:nvPr/>
        </p:nvSpPr>
        <p:spPr bwMode="auto">
          <a:xfrm>
            <a:off x="36513" y="3733800"/>
            <a:ext cx="3011487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887" name="Picture 3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19200"/>
            <a:ext cx="115728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88" name="Picture 3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55663"/>
            <a:ext cx="14620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89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14636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90" name="Picture 3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"/>
            <a:ext cx="4667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91" name="Picture 3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1217613"/>
            <a:ext cx="11271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1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1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1941" grpId="0"/>
      <p:bldP spid="55196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B450F1-BB91-472F-AB00-69E0911AF514}" type="slidenum">
              <a:rPr lang="en-US" smtClean="0"/>
              <a:pPr eaLnBrk="1" hangingPunct="1"/>
              <a:t>36</a:t>
            </a:fld>
            <a:endParaRPr lang="en-US" smtClean="0"/>
          </a:p>
        </p:txBody>
      </p:sp>
      <p:sp>
        <p:nvSpPr>
          <p:cNvPr id="3789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52965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895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3791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Tahoma" charset="0"/>
                </a:rPr>
                <a:t>0 of 5</a:t>
              </a:r>
            </a:p>
          </p:txBody>
        </p:sp>
      </p:grpSp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Line 11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Line 12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Line 13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0" name="Line 14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Rectangle 15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902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03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990600"/>
            <a:ext cx="176212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04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24288"/>
            <a:ext cx="22352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05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344738"/>
            <a:ext cx="19780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06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07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08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09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2984" name="Rectangle 24"/>
          <p:cNvSpPr>
            <a:spLocks noChangeArrowheads="1"/>
          </p:cNvSpPr>
          <p:nvPr/>
        </p:nvSpPr>
        <p:spPr bwMode="auto">
          <a:xfrm>
            <a:off x="36513" y="2209800"/>
            <a:ext cx="3011487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911" name="Picture 3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1219200"/>
            <a:ext cx="13493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12" name="Picture 3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855663"/>
            <a:ext cx="12700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13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457200"/>
            <a:ext cx="14636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14" name="Picture 3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"/>
            <a:ext cx="4667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15" name="Picture 3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1217613"/>
            <a:ext cx="11271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2965" grpId="0"/>
      <p:bldP spid="55298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76D46B-D92E-47D3-8314-9B42D1BE037C}" type="slidenum">
              <a:rPr lang="en-US" smtClean="0"/>
              <a:pPr eaLnBrk="1" hangingPunct="1"/>
              <a:t>37</a:t>
            </a:fld>
            <a:endParaRPr lang="en-US" smtClean="0"/>
          </a:p>
        </p:txBody>
      </p:sp>
      <p:sp>
        <p:nvSpPr>
          <p:cNvPr id="3891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36581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2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919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3893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Tahoma" charset="0"/>
                </a:rPr>
                <a:t>0 of 5</a:t>
              </a:r>
            </a:p>
          </p:txBody>
        </p:sp>
      </p:grpSp>
      <p:sp>
        <p:nvSpPr>
          <p:cNvPr id="38920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21" name="Picture 3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609600"/>
            <a:ext cx="2346325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22" name="Line 11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3" name="Line 12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4" name="Line 13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5" name="Line 14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6" name="Rectangle 15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27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28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29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30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31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6600" name="Rectangle 24"/>
          <p:cNvSpPr>
            <a:spLocks noChangeArrowheads="1"/>
          </p:cNvSpPr>
          <p:nvPr/>
        </p:nvSpPr>
        <p:spPr bwMode="auto">
          <a:xfrm>
            <a:off x="36513" y="457200"/>
            <a:ext cx="1944687" cy="1219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33" name="Picture 3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73100"/>
            <a:ext cx="10922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34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44700"/>
            <a:ext cx="10922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35" name="Picture 3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492500"/>
            <a:ext cx="162242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6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6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6581" grpId="0"/>
      <p:bldP spid="53660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DE0E7B-16DB-45F3-B281-3F084A700C76}" type="slidenum">
              <a:rPr lang="en-US" smtClean="0"/>
              <a:pPr eaLnBrk="1" hangingPunct="1"/>
              <a:t>38</a:t>
            </a:fld>
            <a:endParaRPr lang="en-US" smtClean="0"/>
          </a:p>
        </p:txBody>
      </p:sp>
      <p:sp>
        <p:nvSpPr>
          <p:cNvPr id="3993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42725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43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3996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Tahoma" charset="0"/>
                </a:rPr>
                <a:t>0 of 5</a:t>
              </a:r>
            </a:p>
          </p:txBody>
        </p:sp>
      </p:grpSp>
      <p:sp>
        <p:nvSpPr>
          <p:cNvPr id="39944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45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609600"/>
            <a:ext cx="2619375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6" name="Line 11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Line 12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Line 13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14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Rectangle 15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51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52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53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54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55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41" name="Rectangle 21"/>
          <p:cNvSpPr>
            <a:spLocks noChangeArrowheads="1"/>
          </p:cNvSpPr>
          <p:nvPr/>
        </p:nvSpPr>
        <p:spPr bwMode="auto">
          <a:xfrm>
            <a:off x="36513" y="5181600"/>
            <a:ext cx="3087687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57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73100"/>
            <a:ext cx="10922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58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44700"/>
            <a:ext cx="10922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59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492500"/>
            <a:ext cx="162242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47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4254500"/>
            <a:ext cx="162242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2725" grpId="0"/>
      <p:bldP spid="54274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F92210-3806-4450-85CD-4A773727758D}" type="slidenum">
              <a:rPr lang="en-US" smtClean="0"/>
              <a:pPr eaLnBrk="1" hangingPunct="1"/>
              <a:t>39</a:t>
            </a:fld>
            <a:endParaRPr lang="en-US" smtClean="0"/>
          </a:p>
        </p:txBody>
      </p:sp>
      <p:sp>
        <p:nvSpPr>
          <p:cNvPr id="4096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40966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1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967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4098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Tahoma" charset="0"/>
                </a:rPr>
                <a:t>0 of 5</a:t>
              </a:r>
            </a:p>
          </p:txBody>
        </p:sp>
      </p:grpSp>
      <p:sp>
        <p:nvSpPr>
          <p:cNvPr id="40968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69" name="Picture 2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609600"/>
            <a:ext cx="451485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70" name="Line 11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Line 12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Line 13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Line 14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Rectangle 15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75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6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7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8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9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6513" y="3352800"/>
            <a:ext cx="2325687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81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73100"/>
            <a:ext cx="10922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2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44700"/>
            <a:ext cx="10922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3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492500"/>
            <a:ext cx="162242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653" name="Rectangle 29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45" grpId="0" animBg="1"/>
      <p:bldP spid="5386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BB9D0C-62BD-4FDD-845A-5E481FB73729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512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3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213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4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3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115" y="5181600"/>
            <a:ext cx="888485" cy="3971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2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6945" y="1828800"/>
            <a:ext cx="5294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585" y="2778540"/>
            <a:ext cx="79361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6458" y="3683696"/>
            <a:ext cx="586142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240695"/>
            <a:ext cx="2268175" cy="3595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5315" y="609600"/>
            <a:ext cx="1738559" cy="3969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2BC64E-7EFE-424B-BA55-6DABBD5708B7}" type="slidenum">
              <a:rPr lang="en-US" smtClean="0"/>
              <a:pPr eaLnBrk="1" hangingPunct="1"/>
              <a:t>40</a:t>
            </a:fld>
            <a:endParaRPr lang="en-US" smtClean="0"/>
          </a:p>
        </p:txBody>
      </p:sp>
      <p:sp>
        <p:nvSpPr>
          <p:cNvPr id="4198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46821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4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991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42008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9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Tahoma" charset="0"/>
                </a:rPr>
                <a:t>0 of 5</a:t>
              </a:r>
            </a:p>
          </p:txBody>
        </p:sp>
      </p:grpSp>
      <p:sp>
        <p:nvSpPr>
          <p:cNvPr id="41992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93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609600"/>
            <a:ext cx="2876550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4" name="Line 11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2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13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4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Rectangle 15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99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000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001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002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003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837" name="Rectangle 21"/>
          <p:cNvSpPr>
            <a:spLocks noChangeArrowheads="1"/>
          </p:cNvSpPr>
          <p:nvPr/>
        </p:nvSpPr>
        <p:spPr bwMode="auto">
          <a:xfrm>
            <a:off x="36513" y="1905000"/>
            <a:ext cx="2401887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005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162242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006" name="Picture 3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44700"/>
            <a:ext cx="162242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007" name="Picture 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92500"/>
            <a:ext cx="162242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1" grpId="0"/>
      <p:bldP spid="54683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8BA31D-EEE1-4836-91E4-C54041D4A629}" type="slidenum">
              <a:rPr lang="en-US" smtClean="0"/>
              <a:pPr eaLnBrk="1" hangingPunct="1"/>
              <a:t>41</a:t>
            </a:fld>
            <a:endParaRPr lang="en-US" smtClean="0"/>
          </a:p>
        </p:txBody>
      </p:sp>
      <p:sp>
        <p:nvSpPr>
          <p:cNvPr id="4301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47845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8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015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4303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Tahoma" charset="0"/>
                </a:rPr>
                <a:t>0 of 5</a:t>
              </a:r>
            </a:p>
          </p:txBody>
        </p:sp>
      </p:grpSp>
      <p:sp>
        <p:nvSpPr>
          <p:cNvPr id="43016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017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609600"/>
            <a:ext cx="3133725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8" name="Line 11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Line 12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0" name="Line 13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1" name="Line 14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Rectangle 15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023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24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25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26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27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7861" name="Rectangle 21"/>
          <p:cNvSpPr>
            <a:spLocks noChangeArrowheads="1"/>
          </p:cNvSpPr>
          <p:nvPr/>
        </p:nvSpPr>
        <p:spPr bwMode="auto">
          <a:xfrm>
            <a:off x="36513" y="3429000"/>
            <a:ext cx="2401887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029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162242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30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44700"/>
            <a:ext cx="162242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31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92500"/>
            <a:ext cx="162242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7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7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7845" grpId="0"/>
      <p:bldP spid="54786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7CCC3B-755E-4845-915E-7BB13D49D5B8}" type="slidenum">
              <a:rPr lang="en-US" smtClean="0"/>
              <a:pPr eaLnBrk="1" hangingPunct="1"/>
              <a:t>42</a:t>
            </a:fld>
            <a:endParaRPr lang="en-US" smtClean="0"/>
          </a:p>
        </p:txBody>
      </p:sp>
      <p:sp>
        <p:nvSpPr>
          <p:cNvPr id="4403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48869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2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039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4405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Tahoma" charset="0"/>
                </a:rPr>
                <a:t>0 of 5</a:t>
              </a:r>
            </a:p>
          </p:txBody>
        </p:sp>
      </p:grpSp>
      <p:sp>
        <p:nvSpPr>
          <p:cNvPr id="44040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041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9600"/>
            <a:ext cx="5046663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42" name="Line 11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Line 12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Line 13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Line 14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6" name="Rectangle 15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047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48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49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50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51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8885" name="Rectangle 21"/>
          <p:cNvSpPr>
            <a:spLocks noChangeArrowheads="1"/>
          </p:cNvSpPr>
          <p:nvPr/>
        </p:nvSpPr>
        <p:spPr bwMode="auto">
          <a:xfrm>
            <a:off x="36513" y="533400"/>
            <a:ext cx="2401887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053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162242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54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44700"/>
            <a:ext cx="162242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55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92500"/>
            <a:ext cx="162242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69" grpId="0"/>
      <p:bldP spid="54888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23779B-7EDE-4794-B3BF-967B1153260C}" type="slidenum">
              <a:rPr lang="en-US" smtClean="0"/>
              <a:pPr eaLnBrk="1" hangingPunct="1"/>
              <a:t>43</a:t>
            </a:fld>
            <a:endParaRPr lang="en-US" smtClean="0"/>
          </a:p>
        </p:txBody>
      </p:sp>
      <p:sp>
        <p:nvSpPr>
          <p:cNvPr id="4505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49893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6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063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4508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Tahoma" charset="0"/>
                </a:rPr>
                <a:t>0 of 5</a:t>
              </a:r>
            </a:p>
          </p:txBody>
        </p:sp>
      </p:grpSp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065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609600"/>
            <a:ext cx="4516437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6" name="Line 11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7" name="Line 12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8" name="Line 13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9" name="Line 14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0" name="Rectangle 15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071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72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73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74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75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9909" name="Rectangle 21"/>
          <p:cNvSpPr>
            <a:spLocks noChangeArrowheads="1"/>
          </p:cNvSpPr>
          <p:nvPr/>
        </p:nvSpPr>
        <p:spPr bwMode="auto">
          <a:xfrm>
            <a:off x="36513" y="1905000"/>
            <a:ext cx="2401887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077" name="Picture 3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10922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78" name="Picture 3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162242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79" name="Picture 3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10922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9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9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9893" grpId="0"/>
      <p:bldP spid="54990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C6FB3A-846B-4DF5-BD66-FE6921AFDB23}" type="slidenum">
              <a:rPr lang="en-US" smtClean="0"/>
              <a:pPr eaLnBrk="1" hangingPunct="1"/>
              <a:t>44</a:t>
            </a:fld>
            <a:endParaRPr lang="en-US" smtClean="0"/>
          </a:p>
        </p:txBody>
      </p:sp>
      <p:sp>
        <p:nvSpPr>
          <p:cNvPr id="4608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44773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1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087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4610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46088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3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094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95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914400"/>
            <a:ext cx="42783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96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615950"/>
            <a:ext cx="9080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97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1355725"/>
            <a:ext cx="2532062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98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63750"/>
            <a:ext cx="6985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99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505200"/>
            <a:ext cx="9080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4793" name="Rectangle 25"/>
          <p:cNvSpPr>
            <a:spLocks noChangeArrowheads="1"/>
          </p:cNvSpPr>
          <p:nvPr/>
        </p:nvSpPr>
        <p:spPr bwMode="auto">
          <a:xfrm>
            <a:off x="0" y="533400"/>
            <a:ext cx="1600200" cy="11430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101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102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103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104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4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4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4773" grpId="0"/>
      <p:bldP spid="54479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7DEAE0-E939-4D45-A19F-E06545471A6A}" type="slidenum">
              <a:rPr lang="en-US" smtClean="0"/>
              <a:pPr eaLnBrk="1" hangingPunct="1"/>
              <a:t>45</a:t>
            </a:fld>
            <a:endParaRPr lang="en-US" smtClean="0"/>
          </a:p>
        </p:txBody>
      </p:sp>
      <p:sp>
        <p:nvSpPr>
          <p:cNvPr id="4710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45797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5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111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47129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0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47112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4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118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9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914400"/>
            <a:ext cx="42783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20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615950"/>
            <a:ext cx="6985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21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1355725"/>
            <a:ext cx="270668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22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63750"/>
            <a:ext cx="6985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23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6985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5817" name="Rectangle 25"/>
          <p:cNvSpPr>
            <a:spLocks noChangeArrowheads="1"/>
          </p:cNvSpPr>
          <p:nvPr/>
        </p:nvSpPr>
        <p:spPr bwMode="auto">
          <a:xfrm>
            <a:off x="0" y="1981200"/>
            <a:ext cx="1447800" cy="10668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125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26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27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28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5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5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5797" grpId="0"/>
      <p:bldP spid="5458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568060-87F2-4442-8595-658B99DD3822}" type="slidenum">
              <a:rPr lang="en-US" smtClean="0"/>
              <a:pPr eaLnBrk="1" hangingPunct="1"/>
              <a:t>46</a:t>
            </a:fld>
            <a:endParaRPr lang="en-US" smtClean="0"/>
          </a:p>
        </p:txBody>
      </p:sp>
      <p:sp>
        <p:nvSpPr>
          <p:cNvPr id="4813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46821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9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135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48153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4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48136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9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0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142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43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914400"/>
            <a:ext cx="42783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44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615950"/>
            <a:ext cx="6985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45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55725"/>
            <a:ext cx="30384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46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63750"/>
            <a:ext cx="6985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47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6985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841" name="Rectangle 25"/>
          <p:cNvSpPr>
            <a:spLocks noChangeArrowheads="1"/>
          </p:cNvSpPr>
          <p:nvPr/>
        </p:nvSpPr>
        <p:spPr bwMode="auto">
          <a:xfrm>
            <a:off x="0" y="1981200"/>
            <a:ext cx="1447800" cy="10668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149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50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51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52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1" grpId="0"/>
      <p:bldP spid="54684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162FA7-EDF0-4A37-ABDD-A018D1BA8385}" type="slidenum">
              <a:rPr lang="en-US" smtClean="0"/>
              <a:pPr eaLnBrk="1" hangingPunct="1"/>
              <a:t>47</a:t>
            </a:fld>
            <a:endParaRPr lang="en-US" smtClean="0"/>
          </a:p>
        </p:txBody>
      </p:sp>
      <p:sp>
        <p:nvSpPr>
          <p:cNvPr id="4915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47845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3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159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4917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49160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4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166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67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914400"/>
            <a:ext cx="43307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68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3587750"/>
            <a:ext cx="9080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69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1355725"/>
            <a:ext cx="2951163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70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685800"/>
            <a:ext cx="9080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71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6985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7865" name="Rectangle 25"/>
          <p:cNvSpPr>
            <a:spLocks noChangeArrowheads="1"/>
          </p:cNvSpPr>
          <p:nvPr/>
        </p:nvSpPr>
        <p:spPr bwMode="auto">
          <a:xfrm>
            <a:off x="0" y="3429000"/>
            <a:ext cx="1600200" cy="1219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173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74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75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76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7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7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7845" grpId="0"/>
      <p:bldP spid="54786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C84E40-D058-432F-8640-61A103C499CF}" type="slidenum">
              <a:rPr lang="en-US" smtClean="0"/>
              <a:pPr eaLnBrk="1" hangingPunct="1"/>
              <a:t>48</a:t>
            </a:fld>
            <a:endParaRPr lang="en-US" smtClean="0"/>
          </a:p>
        </p:txBody>
      </p:sp>
      <p:sp>
        <p:nvSpPr>
          <p:cNvPr id="5017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48869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7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183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5020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50184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190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91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914400"/>
            <a:ext cx="4313237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92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3587750"/>
            <a:ext cx="9080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93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355725"/>
            <a:ext cx="277653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94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6985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95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057400"/>
            <a:ext cx="9080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8889" name="Rectangle 25"/>
          <p:cNvSpPr>
            <a:spLocks noChangeArrowheads="1"/>
          </p:cNvSpPr>
          <p:nvPr/>
        </p:nvSpPr>
        <p:spPr bwMode="auto">
          <a:xfrm>
            <a:off x="0" y="533400"/>
            <a:ext cx="1600200" cy="1219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197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98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99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200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69" grpId="0"/>
      <p:bldP spid="54888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5AF069-DC15-438D-88B0-99F30D5F0A46}" type="slidenum">
              <a:rPr lang="en-US" smtClean="0"/>
              <a:pPr eaLnBrk="1" hangingPunct="1"/>
              <a:t>49</a:t>
            </a:fld>
            <a:endParaRPr lang="en-US" smtClean="0"/>
          </a:p>
        </p:txBody>
      </p:sp>
      <p:sp>
        <p:nvSpPr>
          <p:cNvPr id="5120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49893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1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07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5122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51208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0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1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14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15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914400"/>
            <a:ext cx="45402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16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3587750"/>
            <a:ext cx="9080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17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1355725"/>
            <a:ext cx="268922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18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685800"/>
            <a:ext cx="9080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19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057400"/>
            <a:ext cx="9080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9913" name="Rectangle 25"/>
          <p:cNvSpPr>
            <a:spLocks noChangeArrowheads="1"/>
          </p:cNvSpPr>
          <p:nvPr/>
        </p:nvSpPr>
        <p:spPr bwMode="auto">
          <a:xfrm>
            <a:off x="0" y="533400"/>
            <a:ext cx="1600200" cy="1219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21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2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3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4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9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9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9893" grpId="0"/>
      <p:bldP spid="5499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DCE602-3860-4D6A-AF6E-0FE51B7C3146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614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5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623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5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2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3657" y="381000"/>
            <a:ext cx="2361999" cy="416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67000"/>
            <a:ext cx="2531632" cy="6042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5738" y="1545315"/>
            <a:ext cx="1266810" cy="2835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76200"/>
            <a:ext cx="1738559" cy="3969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6382" y="990600"/>
            <a:ext cx="3515218" cy="3776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2600"/>
            <a:ext cx="2191189" cy="4160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5178"/>
            <a:ext cx="1775999" cy="3207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E5F3B6-C602-438C-AD31-8C4454FF79CC}" type="slidenum">
              <a:rPr lang="en-US" smtClean="0"/>
              <a:pPr eaLnBrk="1" hangingPunct="1"/>
              <a:t>50</a:t>
            </a:fld>
            <a:endParaRPr lang="en-US" smtClean="0"/>
          </a:p>
        </p:txBody>
      </p:sp>
      <p:sp>
        <p:nvSpPr>
          <p:cNvPr id="5222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50917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6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231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5225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52232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4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5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6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7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238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9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914400"/>
            <a:ext cx="4348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40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587750"/>
            <a:ext cx="6985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41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1355725"/>
            <a:ext cx="3230562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42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6985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43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6985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0937" name="Rectangle 25"/>
          <p:cNvSpPr>
            <a:spLocks noChangeArrowheads="1"/>
          </p:cNvSpPr>
          <p:nvPr/>
        </p:nvSpPr>
        <p:spPr bwMode="auto">
          <a:xfrm>
            <a:off x="0" y="5029200"/>
            <a:ext cx="3276600" cy="838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38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959350"/>
            <a:ext cx="6985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46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47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48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49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0917" grpId="0"/>
      <p:bldP spid="55093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437636-0AC8-4752-A701-7FFA862A768B}" type="slidenum">
              <a:rPr lang="en-US" smtClean="0"/>
              <a:pPr eaLnBrk="1" hangingPunct="1"/>
              <a:t>51</a:t>
            </a:fld>
            <a:endParaRPr lang="en-US" smtClean="0"/>
          </a:p>
        </p:txBody>
      </p:sp>
      <p:sp>
        <p:nvSpPr>
          <p:cNvPr id="5325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51941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9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255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53273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4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8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9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0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262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63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914400"/>
            <a:ext cx="398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64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587750"/>
            <a:ext cx="6985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65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1355725"/>
            <a:ext cx="3509962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66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6985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67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6985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961" name="Rectangle 25"/>
          <p:cNvSpPr>
            <a:spLocks noChangeArrowheads="1"/>
          </p:cNvSpPr>
          <p:nvPr/>
        </p:nvSpPr>
        <p:spPr bwMode="auto">
          <a:xfrm>
            <a:off x="0" y="1905000"/>
            <a:ext cx="1447800" cy="11430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269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70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71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72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1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1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1941" grpId="0"/>
      <p:bldP spid="55196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5A8048-BAD1-4AF0-915D-190A39B87318}" type="slidenum">
              <a:rPr lang="en-US" smtClean="0"/>
              <a:pPr eaLnBrk="1" hangingPunct="1"/>
              <a:t>52</a:t>
            </a:fld>
            <a:endParaRPr lang="en-US" smtClean="0"/>
          </a:p>
        </p:txBody>
      </p:sp>
      <p:sp>
        <p:nvSpPr>
          <p:cNvPr id="5427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52965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3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279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5429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54280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2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3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4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5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286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87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914400"/>
            <a:ext cx="398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88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587750"/>
            <a:ext cx="6985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89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1355725"/>
            <a:ext cx="33178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90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6985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91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6985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2985" name="Rectangle 25"/>
          <p:cNvSpPr>
            <a:spLocks noChangeArrowheads="1"/>
          </p:cNvSpPr>
          <p:nvPr/>
        </p:nvSpPr>
        <p:spPr bwMode="auto">
          <a:xfrm>
            <a:off x="0" y="533400"/>
            <a:ext cx="1447800" cy="11430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293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94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95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96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2965" grpId="0"/>
      <p:bldP spid="55298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A36A0A-EEDD-4C1F-97CA-35BC4E7102FC}" type="slidenum">
              <a:rPr lang="en-US" smtClean="0"/>
              <a:pPr eaLnBrk="1" hangingPunct="1"/>
              <a:t>53</a:t>
            </a:fld>
            <a:endParaRPr lang="en-US" smtClean="0"/>
          </a:p>
        </p:txBody>
      </p:sp>
      <p:sp>
        <p:nvSpPr>
          <p:cNvPr id="5529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53989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7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303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5532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55304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7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8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9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310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11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603250"/>
            <a:ext cx="1414463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12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996950"/>
            <a:ext cx="11874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13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454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4007" name="Rectangle 23"/>
          <p:cNvSpPr>
            <a:spLocks noChangeArrowheads="1"/>
          </p:cNvSpPr>
          <p:nvPr/>
        </p:nvSpPr>
        <p:spPr bwMode="auto">
          <a:xfrm>
            <a:off x="0" y="2057400"/>
            <a:ext cx="1066800" cy="7620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315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46325"/>
            <a:ext cx="209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16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794125"/>
            <a:ext cx="19208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17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18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19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20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4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4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3989" grpId="0"/>
      <p:bldP spid="55400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4EEDE9-746B-4E3F-B792-31F63FAEC5F9}" type="slidenum">
              <a:rPr lang="en-US" smtClean="0"/>
              <a:pPr eaLnBrk="1" hangingPunct="1"/>
              <a:t>54</a:t>
            </a:fld>
            <a:endParaRPr lang="en-US" smtClean="0"/>
          </a:p>
        </p:txBody>
      </p:sp>
      <p:sp>
        <p:nvSpPr>
          <p:cNvPr id="5632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55013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1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327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5634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56328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9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0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1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2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3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334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35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603250"/>
            <a:ext cx="263683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36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996950"/>
            <a:ext cx="11874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37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454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5031" name="Rectangle 23"/>
          <p:cNvSpPr>
            <a:spLocks noChangeArrowheads="1"/>
          </p:cNvSpPr>
          <p:nvPr/>
        </p:nvSpPr>
        <p:spPr bwMode="auto">
          <a:xfrm>
            <a:off x="0" y="762000"/>
            <a:ext cx="1219200" cy="6858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339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46325"/>
            <a:ext cx="209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40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794125"/>
            <a:ext cx="19208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41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42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43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44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13" grpId="0"/>
      <p:bldP spid="55503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D43945-3665-4B55-8DDE-31EE998386F7}" type="slidenum">
              <a:rPr lang="en-US" smtClean="0"/>
              <a:pPr eaLnBrk="1" hangingPunct="1"/>
              <a:t>55</a:t>
            </a:fld>
            <a:endParaRPr lang="en-US" smtClean="0"/>
          </a:p>
        </p:txBody>
      </p:sp>
      <p:sp>
        <p:nvSpPr>
          <p:cNvPr id="5734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57348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56037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5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351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57369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0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57352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4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6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7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358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59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603250"/>
            <a:ext cx="1414463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60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996950"/>
            <a:ext cx="11874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61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914400"/>
            <a:ext cx="401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6055" name="Rectangle 23"/>
          <p:cNvSpPr>
            <a:spLocks noChangeArrowheads="1"/>
          </p:cNvSpPr>
          <p:nvPr/>
        </p:nvSpPr>
        <p:spPr bwMode="auto">
          <a:xfrm>
            <a:off x="0" y="2057400"/>
            <a:ext cx="1066800" cy="7620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363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346325"/>
            <a:ext cx="192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64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3794125"/>
            <a:ext cx="45402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65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66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67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68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6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6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6037" grpId="0"/>
      <p:bldP spid="55605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7A8CB6-A732-43C5-B7A6-D4846436D8E6}" type="slidenum">
              <a:rPr lang="en-US" smtClean="0"/>
              <a:pPr eaLnBrk="1" hangingPunct="1"/>
              <a:t>56</a:t>
            </a:fld>
            <a:endParaRPr lang="en-US" smtClean="0"/>
          </a:p>
        </p:txBody>
      </p:sp>
      <p:sp>
        <p:nvSpPr>
          <p:cNvPr id="5837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57061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9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375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58393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4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58376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8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9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0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1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382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83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603250"/>
            <a:ext cx="263683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84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996950"/>
            <a:ext cx="11874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85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914400"/>
            <a:ext cx="401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86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346325"/>
            <a:ext cx="192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87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3794125"/>
            <a:ext cx="45402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7081" name="Rectangle 25"/>
          <p:cNvSpPr>
            <a:spLocks noChangeArrowheads="1"/>
          </p:cNvSpPr>
          <p:nvPr/>
        </p:nvSpPr>
        <p:spPr bwMode="auto">
          <a:xfrm>
            <a:off x="0" y="3657600"/>
            <a:ext cx="1219200" cy="6858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389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90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91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92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7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7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7061" grpId="0"/>
      <p:bldP spid="55708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9E67CE-EA55-4D44-A651-4B68E25C1120}" type="slidenum">
              <a:rPr lang="en-US" smtClean="0"/>
              <a:pPr eaLnBrk="1" hangingPunct="1"/>
              <a:t>57</a:t>
            </a:fld>
            <a:endParaRPr lang="en-US" smtClean="0"/>
          </a:p>
        </p:txBody>
      </p:sp>
      <p:sp>
        <p:nvSpPr>
          <p:cNvPr id="5939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58085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4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399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59418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9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59400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Line 11"/>
          <p:cNvSpPr>
            <a:spLocks noChangeShapeType="1"/>
          </p:cNvSpPr>
          <p:nvPr/>
        </p:nvSpPr>
        <p:spPr bwMode="auto">
          <a:xfrm>
            <a:off x="4114800" y="61341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3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4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5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406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07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603250"/>
            <a:ext cx="21304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08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996950"/>
            <a:ext cx="11874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09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19732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8103" name="Rectangle 23"/>
          <p:cNvSpPr>
            <a:spLocks noChangeArrowheads="1"/>
          </p:cNvSpPr>
          <p:nvPr/>
        </p:nvSpPr>
        <p:spPr bwMode="auto">
          <a:xfrm>
            <a:off x="0" y="5105400"/>
            <a:ext cx="3276600" cy="6858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411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2825"/>
            <a:ext cx="19732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12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30625"/>
            <a:ext cx="202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106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5864225"/>
            <a:ext cx="192087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14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15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16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17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8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8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8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8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8085" grpId="0"/>
      <p:bldP spid="55810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9AE62A-298D-403B-B2E9-FE97F3FDFFE9}" type="slidenum">
              <a:rPr lang="en-US" smtClean="0"/>
              <a:pPr eaLnBrk="1" hangingPunct="1"/>
              <a:t>58</a:t>
            </a:fld>
            <a:endParaRPr lang="en-US" smtClean="0"/>
          </a:p>
        </p:txBody>
      </p:sp>
      <p:sp>
        <p:nvSpPr>
          <p:cNvPr id="6041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59109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8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423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6044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60424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6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7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8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9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430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31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603250"/>
            <a:ext cx="21304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32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90600"/>
            <a:ext cx="11874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33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914400"/>
            <a:ext cx="19558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34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2206625"/>
            <a:ext cx="200818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35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3733800"/>
            <a:ext cx="19558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129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5899150"/>
            <a:ext cx="192087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9130" name="Rectangle 26"/>
          <p:cNvSpPr>
            <a:spLocks noChangeArrowheads="1"/>
          </p:cNvSpPr>
          <p:nvPr/>
        </p:nvSpPr>
        <p:spPr bwMode="auto">
          <a:xfrm>
            <a:off x="0" y="5105400"/>
            <a:ext cx="33528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438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39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40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41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9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9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9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9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9109" grpId="0"/>
      <p:bldP spid="55913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6A7E23-EC18-4E47-8B3E-1957C4C09EEE}" type="slidenum">
              <a:rPr lang="en-US" smtClean="0"/>
              <a:pPr eaLnBrk="1" hangingPunct="1"/>
              <a:t>59</a:t>
            </a:fld>
            <a:endParaRPr lang="en-US" smtClean="0"/>
          </a:p>
        </p:txBody>
      </p:sp>
      <p:sp>
        <p:nvSpPr>
          <p:cNvPr id="6144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60133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2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47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6146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61448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0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1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2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3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54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55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81000"/>
            <a:ext cx="20828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56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68350"/>
            <a:ext cx="990600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57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3820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58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286000"/>
            <a:ext cx="55880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59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3783013"/>
            <a:ext cx="83820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0153" name="Rectangle 25"/>
          <p:cNvSpPr>
            <a:spLocks noChangeArrowheads="1"/>
          </p:cNvSpPr>
          <p:nvPr/>
        </p:nvSpPr>
        <p:spPr bwMode="auto">
          <a:xfrm>
            <a:off x="0" y="762000"/>
            <a:ext cx="15240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61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2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3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4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00" y="1628214"/>
            <a:ext cx="2564071" cy="3348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0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0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60133" grpId="0"/>
      <p:bldP spid="5601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B6E017-FD47-483D-A798-95EBB9C08690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717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8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7263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4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8027" y="5218635"/>
            <a:ext cx="20765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255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6218" y="1867422"/>
            <a:ext cx="510182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194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0316" y="3733800"/>
            <a:ext cx="35939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28" y="381000"/>
            <a:ext cx="1738056" cy="3775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76200"/>
            <a:ext cx="1738559" cy="3969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6382" y="990600"/>
            <a:ext cx="3515218" cy="3776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5738" y="1545315"/>
            <a:ext cx="1266810" cy="2835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6477DB-C738-4A9F-94C2-AC527DCC07BC}" type="slidenum">
              <a:rPr lang="en-US" smtClean="0"/>
              <a:pPr eaLnBrk="1" hangingPunct="1"/>
              <a:t>60</a:t>
            </a:fld>
            <a:endParaRPr lang="en-US" smtClean="0"/>
          </a:p>
        </p:txBody>
      </p:sp>
      <p:sp>
        <p:nvSpPr>
          <p:cNvPr id="6246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61157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7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471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6249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62472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4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5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6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7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478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79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381000"/>
            <a:ext cx="22225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80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768350"/>
            <a:ext cx="1554162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81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914400"/>
            <a:ext cx="855662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82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2286000"/>
            <a:ext cx="576262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83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783013"/>
            <a:ext cx="87312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1177" name="Rectangle 25"/>
          <p:cNvSpPr>
            <a:spLocks noChangeArrowheads="1"/>
          </p:cNvSpPr>
          <p:nvPr/>
        </p:nvSpPr>
        <p:spPr bwMode="auto">
          <a:xfrm>
            <a:off x="0" y="5105400"/>
            <a:ext cx="3200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1178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5307013"/>
            <a:ext cx="1135062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86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87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88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89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9181" y="1637778"/>
            <a:ext cx="3015709" cy="3347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1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1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1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1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61157" grpId="0"/>
      <p:bldP spid="56117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EAA1A3-88A4-4449-B8E7-B8D6F277B769}" type="slidenum">
              <a:rPr lang="en-US" smtClean="0"/>
              <a:pPr eaLnBrk="1" hangingPunct="1"/>
              <a:t>61</a:t>
            </a:fld>
            <a:endParaRPr lang="en-US" smtClean="0"/>
          </a:p>
        </p:txBody>
      </p:sp>
      <p:sp>
        <p:nvSpPr>
          <p:cNvPr id="6349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62181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0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3495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6351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63496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8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9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0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1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502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503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81000"/>
            <a:ext cx="2143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504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768350"/>
            <a:ext cx="14986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505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914400"/>
            <a:ext cx="576262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506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2286000"/>
            <a:ext cx="855662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507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3783013"/>
            <a:ext cx="83820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2201" name="Rectangle 25"/>
          <p:cNvSpPr>
            <a:spLocks noChangeArrowheads="1"/>
          </p:cNvSpPr>
          <p:nvPr/>
        </p:nvSpPr>
        <p:spPr bwMode="auto">
          <a:xfrm>
            <a:off x="0" y="2133600"/>
            <a:ext cx="1600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509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510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511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512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1031" y="1637778"/>
            <a:ext cx="2972009" cy="3347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2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2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62181" grpId="0"/>
      <p:bldP spid="56220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7FE697-4DE4-48CB-9B42-D5A45C036159}" type="slidenum">
              <a:rPr lang="en-US" smtClean="0"/>
              <a:pPr eaLnBrk="1" hangingPunct="1"/>
              <a:t>62</a:t>
            </a:fld>
            <a:endParaRPr lang="en-US" smtClean="0"/>
          </a:p>
        </p:txBody>
      </p:sp>
      <p:sp>
        <p:nvSpPr>
          <p:cNvPr id="6451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63205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6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519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6454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64520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2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3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4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5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526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27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533400"/>
            <a:ext cx="3475038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28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90600"/>
            <a:ext cx="11874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29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685800"/>
            <a:ext cx="8382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23" name="Rectangle 23"/>
          <p:cNvSpPr>
            <a:spLocks noChangeArrowheads="1"/>
          </p:cNvSpPr>
          <p:nvPr/>
        </p:nvSpPr>
        <p:spPr bwMode="auto">
          <a:xfrm>
            <a:off x="0" y="5181600"/>
            <a:ext cx="3200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531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063750"/>
            <a:ext cx="541338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32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3511550"/>
            <a:ext cx="541338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63226" name="Group 26"/>
          <p:cNvGrpSpPr>
            <a:grpSpLocks/>
          </p:cNvGrpSpPr>
          <p:nvPr/>
        </p:nvGrpSpPr>
        <p:grpSpPr bwMode="auto">
          <a:xfrm>
            <a:off x="2819400" y="4883150"/>
            <a:ext cx="2235200" cy="1289050"/>
            <a:chOff x="1776" y="3076"/>
            <a:chExt cx="1408" cy="812"/>
          </a:xfrm>
        </p:grpSpPr>
        <p:pic>
          <p:nvPicPr>
            <p:cNvPr id="64538" name="Picture 2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076"/>
              <a:ext cx="528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39" name="Picture 2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3701"/>
              <a:ext cx="1408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4534" name="Picture 3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35" name="Picture 3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36" name="Picture 3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37" name="Picture 3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3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63205" grpId="0"/>
      <p:bldP spid="56322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63DD59-B4E1-4904-A275-09407CE9DB19}" type="slidenum">
              <a:rPr lang="en-US" smtClean="0"/>
              <a:pPr eaLnBrk="1" hangingPunct="1"/>
              <a:t>63</a:t>
            </a:fld>
            <a:endParaRPr lang="en-US" smtClean="0"/>
          </a:p>
        </p:txBody>
      </p:sp>
      <p:sp>
        <p:nvSpPr>
          <p:cNvPr id="6553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65540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64229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0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5543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6556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65544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6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7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8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9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550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51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603250"/>
            <a:ext cx="3475038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52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990600"/>
            <a:ext cx="1746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53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685800"/>
            <a:ext cx="54133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54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2063750"/>
            <a:ext cx="8382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55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3511550"/>
            <a:ext cx="541338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4249" name="Rectangle 25"/>
          <p:cNvSpPr>
            <a:spLocks noChangeArrowheads="1"/>
          </p:cNvSpPr>
          <p:nvPr/>
        </p:nvSpPr>
        <p:spPr bwMode="auto">
          <a:xfrm>
            <a:off x="0" y="5105400"/>
            <a:ext cx="3200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4250" name="Group 26"/>
          <p:cNvGrpSpPr>
            <a:grpSpLocks/>
          </p:cNvGrpSpPr>
          <p:nvPr/>
        </p:nvGrpSpPr>
        <p:grpSpPr bwMode="auto">
          <a:xfrm>
            <a:off x="2819400" y="4883150"/>
            <a:ext cx="2235200" cy="1289050"/>
            <a:chOff x="1776" y="3076"/>
            <a:chExt cx="1408" cy="812"/>
          </a:xfrm>
        </p:grpSpPr>
        <p:pic>
          <p:nvPicPr>
            <p:cNvPr id="65562" name="Picture 2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2" y="3076"/>
              <a:ext cx="341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563" name="Picture 2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3701"/>
              <a:ext cx="1408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5558" name="Picture 3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59" name="Picture 3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60" name="Picture 3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61" name="Picture 3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4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4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4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4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64229" grpId="0"/>
      <p:bldP spid="56424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05EBB5-EA1F-4295-BB2A-E511459DCAAB}" type="slidenum">
              <a:rPr lang="en-US" smtClean="0"/>
              <a:pPr eaLnBrk="1" hangingPunct="1"/>
              <a:t>64</a:t>
            </a:fld>
            <a:endParaRPr lang="en-US" smtClean="0"/>
          </a:p>
        </p:txBody>
      </p:sp>
      <p:sp>
        <p:nvSpPr>
          <p:cNvPr id="6656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65253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1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567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6658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66568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0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1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2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3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574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75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603250"/>
            <a:ext cx="286385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76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990600"/>
            <a:ext cx="1746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77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685800"/>
            <a:ext cx="54133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78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063750"/>
            <a:ext cx="541338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79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3511550"/>
            <a:ext cx="8382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5273" name="Rectangle 25"/>
          <p:cNvSpPr>
            <a:spLocks noChangeArrowheads="1"/>
          </p:cNvSpPr>
          <p:nvPr/>
        </p:nvSpPr>
        <p:spPr bwMode="auto">
          <a:xfrm>
            <a:off x="0" y="1905000"/>
            <a:ext cx="1371600" cy="1219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581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82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83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84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5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5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65253" grpId="0"/>
      <p:bldP spid="56527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008C62-6D2C-4F21-9800-68025C0ACCB8}" type="slidenum">
              <a:rPr lang="en-US" smtClean="0"/>
              <a:pPr eaLnBrk="1" hangingPunct="1"/>
              <a:t>65</a:t>
            </a:fld>
            <a:endParaRPr lang="en-US" smtClean="0"/>
          </a:p>
        </p:txBody>
      </p:sp>
      <p:sp>
        <p:nvSpPr>
          <p:cNvPr id="6758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66277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5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7591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67609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0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67592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4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5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6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7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598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99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533400"/>
            <a:ext cx="15192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00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90600"/>
            <a:ext cx="11874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01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7550"/>
            <a:ext cx="11874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02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35350"/>
            <a:ext cx="11874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03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692150"/>
            <a:ext cx="1746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6297" name="Rectangle 25"/>
          <p:cNvSpPr>
            <a:spLocks noChangeArrowheads="1"/>
          </p:cNvSpPr>
          <p:nvPr/>
        </p:nvSpPr>
        <p:spPr bwMode="auto">
          <a:xfrm>
            <a:off x="0" y="457200"/>
            <a:ext cx="2590800" cy="1371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605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06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07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08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6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6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66277" grpId="0"/>
      <p:bldP spid="56629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8924C6-D29F-4F56-A821-8E4DCFCD1E31}" type="slidenum">
              <a:rPr lang="en-US" smtClean="0"/>
              <a:pPr eaLnBrk="1" hangingPunct="1"/>
              <a:t>66</a:t>
            </a:fld>
            <a:endParaRPr lang="en-US" smtClean="0"/>
          </a:p>
        </p:txBody>
      </p:sp>
      <p:sp>
        <p:nvSpPr>
          <p:cNvPr id="6861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67301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9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615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68633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4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68616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8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9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0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1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622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23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990600"/>
            <a:ext cx="1746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24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533400"/>
            <a:ext cx="15192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25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1746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26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7550"/>
            <a:ext cx="1746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27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11550"/>
            <a:ext cx="1746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7321" name="Rectangle 25"/>
          <p:cNvSpPr>
            <a:spLocks noChangeArrowheads="1"/>
          </p:cNvSpPr>
          <p:nvPr/>
        </p:nvSpPr>
        <p:spPr bwMode="auto">
          <a:xfrm>
            <a:off x="0" y="3352800"/>
            <a:ext cx="2667000" cy="12954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629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30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31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32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7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7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67301" grpId="0"/>
      <p:bldP spid="56732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126443-D154-4EF9-B6C3-C0E41F291698}" type="slidenum">
              <a:rPr lang="en-US" smtClean="0"/>
              <a:pPr eaLnBrk="1" hangingPunct="1"/>
              <a:t>67</a:t>
            </a:fld>
            <a:endParaRPr lang="en-US" smtClean="0"/>
          </a:p>
        </p:txBody>
      </p:sp>
      <p:sp>
        <p:nvSpPr>
          <p:cNvPr id="6963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68325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3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639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6965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69640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1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2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3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4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5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646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47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990600"/>
            <a:ext cx="1746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48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533400"/>
            <a:ext cx="15192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49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85800"/>
            <a:ext cx="1746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50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7550"/>
            <a:ext cx="1746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51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7750"/>
            <a:ext cx="1746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8345" name="Rectangle 25"/>
          <p:cNvSpPr>
            <a:spLocks noChangeArrowheads="1"/>
          </p:cNvSpPr>
          <p:nvPr/>
        </p:nvSpPr>
        <p:spPr bwMode="auto">
          <a:xfrm>
            <a:off x="0" y="3429000"/>
            <a:ext cx="2438400" cy="12954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653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54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55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56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8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8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68325" grpId="0"/>
      <p:bldP spid="56834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F1A182-F203-4E8A-90FB-F193BD355C9D}" type="slidenum">
              <a:rPr lang="en-US" smtClean="0"/>
              <a:pPr eaLnBrk="1" hangingPunct="1"/>
              <a:t>68</a:t>
            </a:fld>
            <a:endParaRPr lang="en-US" smtClean="0"/>
          </a:p>
        </p:txBody>
      </p:sp>
      <p:sp>
        <p:nvSpPr>
          <p:cNvPr id="7065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69349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7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0663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7068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70664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5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6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7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8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9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670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71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33400"/>
            <a:ext cx="1693862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72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90600"/>
            <a:ext cx="11874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73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1987550"/>
            <a:ext cx="18335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74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692150"/>
            <a:ext cx="18335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75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3511550"/>
            <a:ext cx="24272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9369" name="Rectangle 25"/>
          <p:cNvSpPr>
            <a:spLocks noChangeArrowheads="1"/>
          </p:cNvSpPr>
          <p:nvPr/>
        </p:nvSpPr>
        <p:spPr bwMode="auto">
          <a:xfrm>
            <a:off x="0" y="3276600"/>
            <a:ext cx="3581400" cy="12954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677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78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79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80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9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9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69349" grpId="0"/>
      <p:bldP spid="56936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DA9900-0C07-491D-8C17-0365FBCAF551}" type="slidenum">
              <a:rPr lang="en-US" smtClean="0"/>
              <a:pPr eaLnBrk="1" hangingPunct="1"/>
              <a:t>69</a:t>
            </a:fld>
            <a:endParaRPr lang="en-US" smtClean="0"/>
          </a:p>
        </p:txBody>
      </p:sp>
      <p:sp>
        <p:nvSpPr>
          <p:cNvPr id="7168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70373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1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687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7170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71688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9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0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1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2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3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694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95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990600"/>
            <a:ext cx="1746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96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33400"/>
            <a:ext cx="1693862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97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685800"/>
            <a:ext cx="235743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98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511550"/>
            <a:ext cx="235743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99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063750"/>
            <a:ext cx="235743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0393" name="Rectangle 25"/>
          <p:cNvSpPr>
            <a:spLocks noChangeArrowheads="1"/>
          </p:cNvSpPr>
          <p:nvPr/>
        </p:nvSpPr>
        <p:spPr bwMode="auto">
          <a:xfrm>
            <a:off x="0" y="1905000"/>
            <a:ext cx="3124200" cy="1219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701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2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3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4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0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0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70373" grpId="0"/>
      <p:bldP spid="5703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7057B4-75CE-4B3A-9EA7-4010868B93C4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819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0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828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1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0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7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9948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7600"/>
            <a:ext cx="566868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6518" y="381000"/>
            <a:ext cx="2116276" cy="4160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76200"/>
            <a:ext cx="1738559" cy="3969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6382" y="990600"/>
            <a:ext cx="3515218" cy="3776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5738" y="1545315"/>
            <a:ext cx="1266810" cy="2835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016BA1-BDD7-45A7-B8B6-94C6EA262B6B}" type="slidenum">
              <a:rPr lang="en-US" smtClean="0"/>
              <a:pPr eaLnBrk="1" hangingPunct="1"/>
              <a:t>70</a:t>
            </a:fld>
            <a:endParaRPr lang="en-US" smtClean="0"/>
          </a:p>
        </p:txBody>
      </p:sp>
      <p:sp>
        <p:nvSpPr>
          <p:cNvPr id="7270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72708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71397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6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711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7273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72712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4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5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6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7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718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3260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19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990600"/>
            <a:ext cx="1746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20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33400"/>
            <a:ext cx="1693862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21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685800"/>
            <a:ext cx="235743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22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987550"/>
            <a:ext cx="235743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23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587750"/>
            <a:ext cx="235743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1417" name="Rectangle 25"/>
          <p:cNvSpPr>
            <a:spLocks noChangeArrowheads="1"/>
          </p:cNvSpPr>
          <p:nvPr/>
        </p:nvSpPr>
        <p:spPr bwMode="auto">
          <a:xfrm>
            <a:off x="0" y="5181600"/>
            <a:ext cx="3276600" cy="5334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1418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5638800"/>
            <a:ext cx="1646237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26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27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28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29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94313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1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1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1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1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71397" grpId="0"/>
      <p:bldP spid="57141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A2B5DF-D2A7-47A2-9D28-756DA945E8AB}" type="slidenum">
              <a:rPr lang="en-US" smtClean="0"/>
              <a:pPr eaLnBrk="1" hangingPunct="1"/>
              <a:t>71</a:t>
            </a:fld>
            <a:endParaRPr lang="en-US" smtClean="0"/>
          </a:p>
        </p:txBody>
      </p:sp>
      <p:sp>
        <p:nvSpPr>
          <p:cNvPr id="7373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73732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72421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5" name="Rectangle 6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Line 7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7" name="Line 8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0" name="Rectangle 11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741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0212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42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1000"/>
            <a:ext cx="23860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43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01688"/>
            <a:ext cx="2530475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2435" name="Rectangle 19"/>
          <p:cNvSpPr>
            <a:spLocks noChangeArrowheads="1"/>
          </p:cNvSpPr>
          <p:nvPr/>
        </p:nvSpPr>
        <p:spPr bwMode="auto">
          <a:xfrm>
            <a:off x="0" y="4953000"/>
            <a:ext cx="3200400" cy="45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745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81000"/>
            <a:ext cx="1903412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46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1219200"/>
            <a:ext cx="19034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47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1600200"/>
            <a:ext cx="19335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48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133600"/>
            <a:ext cx="2947988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49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3530600"/>
            <a:ext cx="3254375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2441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5562600"/>
            <a:ext cx="2078038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751" name="ResponseCounter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7375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pic>
        <p:nvPicPr>
          <p:cNvPr id="73752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53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54" name="Picture 3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55" name="Picture 3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29200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2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2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2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2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72421" grpId="0"/>
      <p:bldP spid="57243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53984F-E611-47CF-8ACC-C8CBAC5C2DFA}" type="slidenum">
              <a:rPr lang="en-US" smtClean="0"/>
              <a:pPr eaLnBrk="1" hangingPunct="1"/>
              <a:t>72</a:t>
            </a:fld>
            <a:endParaRPr lang="en-US" smtClean="0"/>
          </a:p>
        </p:txBody>
      </p:sp>
      <p:sp>
        <p:nvSpPr>
          <p:cNvPr id="7475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74756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73445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5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4759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74779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0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74760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2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3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4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5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766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0212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67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1000"/>
            <a:ext cx="23860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68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01688"/>
            <a:ext cx="2530475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69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81000"/>
            <a:ext cx="1903412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70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1219200"/>
            <a:ext cx="19034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71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1600200"/>
            <a:ext cx="17668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72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26416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73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3606800"/>
            <a:ext cx="2085975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467" name="Rectangle 27"/>
          <p:cNvSpPr>
            <a:spLocks noChangeArrowheads="1"/>
          </p:cNvSpPr>
          <p:nvPr/>
        </p:nvSpPr>
        <p:spPr bwMode="auto">
          <a:xfrm>
            <a:off x="0" y="3429000"/>
            <a:ext cx="3276600" cy="10668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775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76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77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78" name="Picture 3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29200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3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73445" grpId="0"/>
      <p:bldP spid="57346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7047D3-969A-4343-9668-A61A1C2F9424}" type="slidenum">
              <a:rPr lang="en-US" smtClean="0"/>
              <a:pPr eaLnBrk="1" hangingPunct="1"/>
              <a:t>73</a:t>
            </a:fld>
            <a:endParaRPr lang="en-US" smtClean="0"/>
          </a:p>
        </p:txBody>
      </p:sp>
      <p:sp>
        <p:nvSpPr>
          <p:cNvPr id="7577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74469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5783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7580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75784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6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7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8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9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790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0212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91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381000"/>
            <a:ext cx="19034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92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2133600"/>
            <a:ext cx="2057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93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81000"/>
            <a:ext cx="1903412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94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1219200"/>
            <a:ext cx="19034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95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1600200"/>
            <a:ext cx="17668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96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762000"/>
            <a:ext cx="2836862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4490" name="Rectangle 26"/>
          <p:cNvSpPr>
            <a:spLocks noChangeArrowheads="1"/>
          </p:cNvSpPr>
          <p:nvPr/>
        </p:nvSpPr>
        <p:spPr bwMode="auto">
          <a:xfrm>
            <a:off x="0" y="4876800"/>
            <a:ext cx="3200400" cy="5334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798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3606800"/>
            <a:ext cx="314325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492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54600"/>
            <a:ext cx="153035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00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01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02" name="Picture 3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03" name="Picture 3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29200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4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4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4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4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74469" grpId="0"/>
      <p:bldP spid="57449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65138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4460B3-891B-4DED-A6A8-90D2CAD0EE42}" type="slidenum">
              <a:rPr lang="en-US" smtClean="0"/>
              <a:pPr eaLnBrk="1" hangingPunct="1"/>
              <a:t>74</a:t>
            </a:fld>
            <a:endParaRPr lang="en-US" smtClean="0"/>
          </a:p>
        </p:txBody>
      </p:sp>
      <p:sp>
        <p:nvSpPr>
          <p:cNvPr id="76803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/>
              <a:t>Financial Mathematics</a:t>
            </a:r>
          </a:p>
          <a:p>
            <a:pPr algn="ctr" eaLnBrk="1" hangingPunct="1"/>
            <a:r>
              <a:rPr lang="en-US" sz="2400"/>
              <a:t>Regular review session, Final</a:t>
            </a:r>
          </a:p>
        </p:txBody>
      </p:sp>
      <p:sp>
        <p:nvSpPr>
          <p:cNvPr id="76804" name="Rectangle 3"/>
          <p:cNvSpPr>
            <a:spLocks noChangeArrowheads="1"/>
          </p:cNvSpPr>
          <p:nvPr/>
        </p:nvSpPr>
        <p:spPr bwMode="auto">
          <a:xfrm>
            <a:off x="8229600" y="62531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Rectangle 4"/>
          <p:cNvSpPr>
            <a:spLocks noChangeArrowheads="1"/>
          </p:cNvSpPr>
          <p:nvPr/>
        </p:nvSpPr>
        <p:spPr bwMode="auto">
          <a:xfrm>
            <a:off x="0" y="65579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F43751-F715-4785-91F2-E411CFF27F81}" type="slidenum">
              <a:rPr lang="en-US" smtClean="0"/>
              <a:pPr eaLnBrk="1" hangingPunct="1"/>
              <a:t>75</a:t>
            </a:fld>
            <a:endParaRPr lang="en-US" smtClean="0"/>
          </a:p>
        </p:txBody>
      </p:sp>
      <p:pic>
        <p:nvPicPr>
          <p:cNvPr id="581649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50825"/>
            <a:ext cx="35099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0950" y="685800"/>
            <a:ext cx="1548067" cy="320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0950" y="1164924"/>
            <a:ext cx="2699306" cy="3590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0950" y="1736881"/>
            <a:ext cx="4283554" cy="3204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0950" y="2270281"/>
            <a:ext cx="1038334" cy="2830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0950" y="2879838"/>
            <a:ext cx="1302640" cy="3205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3429000"/>
            <a:ext cx="5454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4003675"/>
            <a:ext cx="49641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4613275"/>
            <a:ext cx="3756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0950" y="5242111"/>
            <a:ext cx="3850405" cy="3204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0950" y="5867400"/>
            <a:ext cx="4114280" cy="3589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0950" y="6486513"/>
            <a:ext cx="4755967" cy="3589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1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1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F43751-F715-4785-91F2-E411CFF27F81}" type="slidenum">
              <a:rPr lang="en-US" smtClean="0"/>
              <a:pPr eaLnBrk="1" hangingPunct="1"/>
              <a:t>76</a:t>
            </a:fld>
            <a:endParaRPr lang="en-US" smtClean="0"/>
          </a:p>
        </p:txBody>
      </p:sp>
      <p:pic>
        <p:nvPicPr>
          <p:cNvPr id="581649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50825"/>
            <a:ext cx="35099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163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30725"/>
            <a:ext cx="58499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36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6675"/>
            <a:ext cx="39068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37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49675"/>
            <a:ext cx="2774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38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3950"/>
            <a:ext cx="71342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39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5454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40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641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41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87675"/>
            <a:ext cx="75104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42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90750"/>
            <a:ext cx="4641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43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90900"/>
            <a:ext cx="62087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44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59424"/>
            <a:ext cx="50577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1651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49641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1653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756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1655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75275"/>
            <a:ext cx="85502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1657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37225"/>
            <a:ext cx="22844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1660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18225"/>
            <a:ext cx="6985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1662" name="Picture 3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6518275"/>
            <a:ext cx="44735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807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1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1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66A1A9-73D1-4DB1-9E88-D79F9611839E}" type="slidenum">
              <a:rPr lang="en-US" smtClean="0"/>
              <a:pPr eaLnBrk="1" hangingPunct="1"/>
              <a:t>77</a:t>
            </a:fld>
            <a:endParaRPr lang="en-US" smtClean="0"/>
          </a:p>
        </p:txBody>
      </p:sp>
      <p:pic>
        <p:nvPicPr>
          <p:cNvPr id="606225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76200"/>
            <a:ext cx="21177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26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7688"/>
            <a:ext cx="3327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27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36625"/>
            <a:ext cx="4216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046" name="Rectangle 14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7" name="Rectangle 15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6229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06513"/>
            <a:ext cx="30622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31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24384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33" name="Picture 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24384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35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48577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37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34020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39" name="Picture 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63888"/>
            <a:ext cx="28733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41" name="Picture 3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4575"/>
            <a:ext cx="31194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2451" y="4191000"/>
            <a:ext cx="2098535" cy="3777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6185" y="4703763"/>
            <a:ext cx="1644801" cy="3777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7509" y="5237163"/>
            <a:ext cx="983477" cy="3777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7129" y="5767300"/>
            <a:ext cx="983857" cy="3778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106" y="6477000"/>
            <a:ext cx="6919494" cy="3403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6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6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66A1A9-73D1-4DB1-9E88-D79F9611839E}" type="slidenum">
              <a:rPr lang="en-US" smtClean="0"/>
              <a:pPr eaLnBrk="1" hangingPunct="1"/>
              <a:t>78</a:t>
            </a:fld>
            <a:endParaRPr lang="en-US" smtClean="0"/>
          </a:p>
        </p:txBody>
      </p:sp>
      <p:pic>
        <p:nvPicPr>
          <p:cNvPr id="606225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76200"/>
            <a:ext cx="21177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779" y="533400"/>
            <a:ext cx="4367221" cy="3210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7046" name="Rectangle 14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7" name="Rectangle 15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779" y="960094"/>
            <a:ext cx="4670100" cy="3210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779" y="1405811"/>
            <a:ext cx="4670487" cy="3210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518" y="3124200"/>
            <a:ext cx="3610621" cy="3403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518" y="3469697"/>
            <a:ext cx="2192464" cy="3595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518" y="3983850"/>
            <a:ext cx="4952333" cy="3402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03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6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6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B0B999-9E58-4E55-A6AE-FC4AE78D39A7}" type="slidenum">
              <a:rPr lang="en-US" smtClean="0"/>
              <a:pPr eaLnBrk="1" hangingPunct="1"/>
              <a:t>79</a:t>
            </a:fld>
            <a:endParaRPr lang="en-US" smtClean="0"/>
          </a:p>
        </p:txBody>
      </p:sp>
      <p:pic>
        <p:nvPicPr>
          <p:cNvPr id="582679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5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50768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60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955675"/>
            <a:ext cx="45291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61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1371600"/>
            <a:ext cx="44545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6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25775"/>
            <a:ext cx="3378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63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84625"/>
            <a:ext cx="67564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76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4346575"/>
            <a:ext cx="4699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65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82975"/>
            <a:ext cx="34163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77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87900"/>
            <a:ext cx="59817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78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5584825"/>
            <a:ext cx="27924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394" y="5226050"/>
            <a:ext cx="5775337" cy="33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2680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93875"/>
            <a:ext cx="1981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82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65865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864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5" name="Rectangle 1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2683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2632075"/>
            <a:ext cx="6378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6019800"/>
            <a:ext cx="6170121" cy="3588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2002" y="6422914"/>
            <a:ext cx="3981717" cy="3588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2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2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2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2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8BEF0C-E163-471C-9518-F0638D51F971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921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2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9309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0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3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01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7600"/>
            <a:ext cx="2191512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3657" y="381000"/>
            <a:ext cx="2361999" cy="416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5547" y="1545315"/>
            <a:ext cx="1267191" cy="2836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76200"/>
            <a:ext cx="1738559" cy="3969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6382" y="990600"/>
            <a:ext cx="3515218" cy="3776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2191139" cy="416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1624090" cy="4159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6DE183-A64D-4193-83A0-E84861E8185A}" type="slidenum">
              <a:rPr lang="en-US" smtClean="0"/>
              <a:pPr eaLnBrk="1" hangingPunct="1"/>
              <a:t>80</a:t>
            </a:fld>
            <a:endParaRPr lang="en-US" smtClean="0"/>
          </a:p>
        </p:txBody>
      </p:sp>
      <p:pic>
        <p:nvPicPr>
          <p:cNvPr id="79875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0572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6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7" name="Rectangle 2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152" y="1447800"/>
            <a:ext cx="3679915" cy="3770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152" y="1981200"/>
            <a:ext cx="4491770" cy="377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152" y="457200"/>
            <a:ext cx="2491028" cy="3770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152" y="914400"/>
            <a:ext cx="2623511" cy="3770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1832" y="4495800"/>
            <a:ext cx="1547965" cy="3770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3276600"/>
            <a:ext cx="2246064" cy="1000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6DE183-A64D-4193-83A0-E84861E8185A}" type="slidenum">
              <a:rPr lang="en-US" smtClean="0"/>
              <a:pPr eaLnBrk="1" hangingPunct="1"/>
              <a:t>81</a:t>
            </a:fld>
            <a:endParaRPr lang="en-US" smtClean="0"/>
          </a:p>
        </p:txBody>
      </p:sp>
      <p:pic>
        <p:nvPicPr>
          <p:cNvPr id="79875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0572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6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7" name="Rectangle 2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381000"/>
            <a:ext cx="2755084" cy="3023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1256" y="698326"/>
            <a:ext cx="5265792" cy="3770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1256" y="1219200"/>
            <a:ext cx="2811952" cy="3589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1595640"/>
            <a:ext cx="7644250" cy="3589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6854" y="2362200"/>
            <a:ext cx="962612" cy="2638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2278" y="3200400"/>
            <a:ext cx="868290" cy="2637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3962400"/>
            <a:ext cx="4452410" cy="3588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0606" y="4550321"/>
            <a:ext cx="659994" cy="283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5737136"/>
            <a:ext cx="962254" cy="2637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6518029"/>
            <a:ext cx="868294" cy="2637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073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55AE21-2B30-4173-81D4-60F8E0EBC745}" type="slidenum">
              <a:rPr lang="en-US" smtClean="0"/>
              <a:pPr eaLnBrk="1" hangingPunct="1"/>
              <a:t>82</a:t>
            </a:fld>
            <a:endParaRPr lang="en-US" smtClean="0"/>
          </a:p>
        </p:txBody>
      </p:sp>
      <p:pic>
        <p:nvPicPr>
          <p:cNvPr id="80899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0572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900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1" name="Rectangle 2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152" y="533400"/>
            <a:ext cx="2567272" cy="4337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9259" y="97591"/>
            <a:ext cx="3093741" cy="1286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D19514-5284-48B3-BFDB-87A6F52EACCA}" type="slidenum">
              <a:rPr lang="en-US" smtClean="0"/>
              <a:pPr eaLnBrk="1" hangingPunct="1"/>
              <a:t>83</a:t>
            </a:fld>
            <a:endParaRPr lang="en-US" smtClean="0"/>
          </a:p>
        </p:txBody>
      </p:sp>
      <p:sp>
        <p:nvSpPr>
          <p:cNvPr id="92169" name="Rectangle 8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0" name="Rectangle 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4176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0572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174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46053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477" y="990600"/>
            <a:ext cx="3736723" cy="13961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611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D19514-5284-48B3-BFDB-87A6F52EACCA}" type="slidenum">
              <a:rPr lang="en-US" smtClean="0"/>
              <a:pPr eaLnBrk="1" hangingPunct="1"/>
              <a:t>84</a:t>
            </a:fld>
            <a:endParaRPr lang="en-US" smtClean="0"/>
          </a:p>
        </p:txBody>
      </p:sp>
      <p:sp>
        <p:nvSpPr>
          <p:cNvPr id="92169" name="Rectangle 8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0" name="Rectangle 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4176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0572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174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46053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8816" y="990600"/>
            <a:ext cx="2075584" cy="9817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690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249DFC-6DB7-4C69-A431-AE0C64EA7F86}" type="slidenum">
              <a:rPr lang="en-US" smtClean="0"/>
              <a:pPr eaLnBrk="1" hangingPunct="1"/>
              <a:t>85</a:t>
            </a:fld>
            <a:endParaRPr lang="en-US" smtClean="0"/>
          </a:p>
        </p:txBody>
      </p:sp>
      <p:pic>
        <p:nvPicPr>
          <p:cNvPr id="81923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1981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68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08325"/>
            <a:ext cx="71707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5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1108075"/>
            <a:ext cx="35099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6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4964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686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1870075"/>
            <a:ext cx="35099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687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43211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688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2632075"/>
            <a:ext cx="35099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689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3944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690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27425"/>
            <a:ext cx="80391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691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908425"/>
            <a:ext cx="60579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33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4" name="Rectangle 1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AC57B3-FEAA-4CE2-A270-F69985E26DFD}" type="slidenum">
              <a:rPr lang="en-US" smtClean="0"/>
              <a:pPr eaLnBrk="1" hangingPunct="1"/>
              <a:t>86</a:t>
            </a:fld>
            <a:endParaRPr lang="en-US" smtClean="0"/>
          </a:p>
        </p:txBody>
      </p:sp>
      <p:pic>
        <p:nvPicPr>
          <p:cNvPr id="8294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2275"/>
            <a:ext cx="66802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0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84225"/>
            <a:ext cx="74549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9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0572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4709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1143000"/>
            <a:ext cx="62658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10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529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11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38115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12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51514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13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47950"/>
            <a:ext cx="79263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14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76800"/>
            <a:ext cx="5945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15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57800"/>
            <a:ext cx="43592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16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06725"/>
            <a:ext cx="3019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17" name="Picture 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94075"/>
            <a:ext cx="62658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18" name="Picture 1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75075"/>
            <a:ext cx="3698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19" name="Picture 1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56075"/>
            <a:ext cx="37750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20" name="Picture 1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95800"/>
            <a:ext cx="47561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62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3" name="Rectangle 2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498AA4-3CF4-4808-9AB5-90909D84A22F}" type="slidenum">
              <a:rPr lang="en-US" smtClean="0"/>
              <a:pPr eaLnBrk="1" hangingPunct="1"/>
              <a:t>87</a:t>
            </a:fld>
            <a:endParaRPr lang="en-US" smtClean="0"/>
          </a:p>
        </p:txBody>
      </p:sp>
      <p:pic>
        <p:nvPicPr>
          <p:cNvPr id="83971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2275"/>
            <a:ext cx="66802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982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84225"/>
            <a:ext cx="74549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983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1143000"/>
            <a:ext cx="62658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4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0572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983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25725"/>
            <a:ext cx="5945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983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06725"/>
            <a:ext cx="43592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983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3698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983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37750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9836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44725"/>
            <a:ext cx="47561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3FFCB8-7A61-4854-8DAB-F12FFD02B78E}" type="slidenum">
              <a:rPr lang="en-US" smtClean="0"/>
              <a:pPr eaLnBrk="1" hangingPunct="1"/>
              <a:t>88</a:t>
            </a:fld>
            <a:endParaRPr lang="en-US" smtClean="0"/>
          </a:p>
        </p:txBody>
      </p:sp>
      <p:pic>
        <p:nvPicPr>
          <p:cNvPr id="522254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1981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4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1108075"/>
            <a:ext cx="35099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4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4964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4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1870075"/>
            <a:ext cx="35099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4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43211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4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2632075"/>
            <a:ext cx="35099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4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3944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002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3" name="Rectangle 1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BDB579-0866-4A87-8F95-4242856A87FC}" type="slidenum">
              <a:rPr lang="en-US" smtClean="0"/>
              <a:pPr eaLnBrk="1" hangingPunct="1"/>
              <a:t>89</a:t>
            </a:fld>
            <a:endParaRPr lang="en-US" smtClean="0"/>
          </a:p>
        </p:txBody>
      </p:sp>
      <p:pic>
        <p:nvPicPr>
          <p:cNvPr id="595970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0605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597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8675"/>
            <a:ext cx="60515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597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84153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597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94225"/>
            <a:ext cx="82264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597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84534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597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074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5977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74120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5978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35238"/>
            <a:ext cx="60515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5979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38463"/>
            <a:ext cx="88122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5980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75025"/>
            <a:ext cx="88122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5981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59372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5982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60425"/>
            <a:ext cx="52562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31" name="Rectangle 15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5985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78038"/>
            <a:ext cx="7223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5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5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1548C8-3422-4F03-9185-0891777033D5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1024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5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0333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4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9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2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67317"/>
            <a:ext cx="245978" cy="1700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28" y="381000"/>
            <a:ext cx="1738056" cy="3775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5547" y="1545315"/>
            <a:ext cx="1267191" cy="2836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76200"/>
            <a:ext cx="1738559" cy="3969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6382" y="990600"/>
            <a:ext cx="3515218" cy="3776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660743" cy="3966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207355" cy="2832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83C1A4-48D0-430B-A5C6-147AE58EC727}" type="slidenum">
              <a:rPr lang="en-US" smtClean="0"/>
              <a:pPr eaLnBrk="1" hangingPunct="1"/>
              <a:t>90</a:t>
            </a:fld>
            <a:endParaRPr lang="en-US" smtClean="0"/>
          </a:p>
        </p:txBody>
      </p:sp>
      <p:pic>
        <p:nvPicPr>
          <p:cNvPr id="88067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012825"/>
            <a:ext cx="66103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8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52400"/>
            <a:ext cx="57023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069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555625"/>
            <a:ext cx="47974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070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470025"/>
            <a:ext cx="46275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6998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2438400"/>
            <a:ext cx="47974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6999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52689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7000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3276600"/>
            <a:ext cx="17192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7001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3616325"/>
            <a:ext cx="4875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7002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981200"/>
            <a:ext cx="2454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7003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4648200"/>
            <a:ext cx="47974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7004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5073650"/>
            <a:ext cx="52689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7005" name="Picture 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4235450"/>
            <a:ext cx="2454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7006" name="Picture 1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5429250"/>
            <a:ext cx="181451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7007" name="Line 15"/>
          <p:cNvSpPr>
            <a:spLocks noChangeShapeType="1"/>
          </p:cNvSpPr>
          <p:nvPr/>
        </p:nvSpPr>
        <p:spPr bwMode="auto">
          <a:xfrm flipV="1">
            <a:off x="3175" y="19050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008" name="Line 16"/>
          <p:cNvSpPr>
            <a:spLocks noChangeShapeType="1"/>
          </p:cNvSpPr>
          <p:nvPr/>
        </p:nvSpPr>
        <p:spPr bwMode="auto">
          <a:xfrm flipV="1">
            <a:off x="0" y="41148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7009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6346825"/>
            <a:ext cx="40624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7010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5946775"/>
            <a:ext cx="5064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84" name="Rectangle 19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5" name="Rectangle 20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07" grpId="0" animBg="1"/>
      <p:bldP spid="59700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4BB1EB-654D-4573-B542-7D90A3E62042}" type="slidenum">
              <a:rPr lang="en-US" smtClean="0"/>
              <a:pPr eaLnBrk="1" hangingPunct="1"/>
              <a:t>91</a:t>
            </a:fld>
            <a:endParaRPr lang="en-US" smtClean="0"/>
          </a:p>
        </p:txBody>
      </p:sp>
      <p:pic>
        <p:nvPicPr>
          <p:cNvPr id="89091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4648200"/>
            <a:ext cx="47974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092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4235450"/>
            <a:ext cx="2454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093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5073650"/>
            <a:ext cx="52689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4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5429250"/>
            <a:ext cx="181451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5" name="Line 6"/>
          <p:cNvSpPr>
            <a:spLocks noChangeShapeType="1"/>
          </p:cNvSpPr>
          <p:nvPr/>
        </p:nvSpPr>
        <p:spPr bwMode="auto">
          <a:xfrm flipV="1">
            <a:off x="0" y="41148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096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5946775"/>
            <a:ext cx="59150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7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6346825"/>
            <a:ext cx="40624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802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22475"/>
            <a:ext cx="434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8026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22475"/>
            <a:ext cx="60515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8027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21038"/>
            <a:ext cx="3778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8028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03538"/>
            <a:ext cx="4381500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8029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975"/>
            <a:ext cx="434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8030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"/>
            <a:ext cx="60515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8031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2903538"/>
            <a:ext cx="2757487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8032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393700"/>
            <a:ext cx="5175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8039" name="Picture 2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384425"/>
            <a:ext cx="52117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8034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63638"/>
            <a:ext cx="3778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8035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151130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8036" name="Picture 2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46138"/>
            <a:ext cx="203993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110" name="Rectangle 21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1" name="Rectangle 2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8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8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8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8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8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8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8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8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68AE1F-5D49-4C17-AF8D-613C3B01C666}" type="slidenum">
              <a:rPr lang="en-US" smtClean="0"/>
              <a:pPr eaLnBrk="1" hangingPunct="1"/>
              <a:t>92</a:t>
            </a:fld>
            <a:endParaRPr lang="en-US" smtClean="0"/>
          </a:p>
        </p:txBody>
      </p:sp>
      <p:sp>
        <p:nvSpPr>
          <p:cNvPr id="90115" name="Line 2"/>
          <p:cNvSpPr>
            <a:spLocks noChangeShapeType="1"/>
          </p:cNvSpPr>
          <p:nvPr/>
        </p:nvSpPr>
        <p:spPr bwMode="auto">
          <a:xfrm flipV="1">
            <a:off x="0" y="41148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116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03538"/>
            <a:ext cx="4381500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7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22475"/>
            <a:ext cx="434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18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21038"/>
            <a:ext cx="3778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19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22475"/>
            <a:ext cx="60515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20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975"/>
            <a:ext cx="434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21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"/>
            <a:ext cx="60515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22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2903538"/>
            <a:ext cx="2757487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23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393700"/>
            <a:ext cx="5175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24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384425"/>
            <a:ext cx="47402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25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63638"/>
            <a:ext cx="3778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26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151130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27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46138"/>
            <a:ext cx="203993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9055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32313"/>
            <a:ext cx="434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9056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54538"/>
            <a:ext cx="50307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9057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994275"/>
            <a:ext cx="75644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9058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86400"/>
            <a:ext cx="75565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9059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5519738"/>
            <a:ext cx="2814638" cy="9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9060" name="Picture 2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91200"/>
            <a:ext cx="3778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34" name="Rectangle 21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5" name="Rectangle 2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9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9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9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9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3A30EA-6BEB-4EB7-9CF0-5AF03C772112}" type="slidenum">
              <a:rPr lang="en-US" smtClean="0"/>
              <a:pPr eaLnBrk="1" hangingPunct="1"/>
              <a:t>93</a:t>
            </a:fld>
            <a:endParaRPr lang="en-US" smtClean="0"/>
          </a:p>
        </p:txBody>
      </p:sp>
      <p:pic>
        <p:nvPicPr>
          <p:cNvPr id="603147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0825"/>
            <a:ext cx="35099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313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825625"/>
            <a:ext cx="58499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3140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044575"/>
            <a:ext cx="2774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3141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2228850"/>
            <a:ext cx="71342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314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466850"/>
            <a:ext cx="50577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314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685800"/>
            <a:ext cx="20002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D19514-5284-48B3-BFDB-87A6F52EACCA}" type="slidenum">
              <a:rPr lang="en-US" smtClean="0"/>
              <a:pPr eaLnBrk="1" hangingPunct="1"/>
              <a:t>94</a:t>
            </a:fld>
            <a:endParaRPr lang="en-US" smtClean="0"/>
          </a:p>
        </p:txBody>
      </p:sp>
      <p:pic>
        <p:nvPicPr>
          <p:cNvPr id="60416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54125"/>
            <a:ext cx="3378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6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11325"/>
            <a:ext cx="34163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75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1981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165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32025"/>
            <a:ext cx="59817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166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3028950"/>
            <a:ext cx="27924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167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70175"/>
            <a:ext cx="57753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69" name="Rectangle 8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0" name="Rectangle 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4170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89325"/>
            <a:ext cx="71707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71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08425"/>
            <a:ext cx="80391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172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4289425"/>
            <a:ext cx="60579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Tru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True"/>
  <p:tag name="FIBDISPLAYKEYWORDS" val="True"/>
  <p:tag name="PRRESPONSE4" val="7"/>
  <p:tag name="PRRESPONSE8" val="3"/>
  <p:tag name="ANSWERNOWSTYLE" val="-1"/>
  <p:tag name="COUNTDOWNSECONDS" val="1"/>
  <p:tag name="BACKUPMAINTENANCE" val="7"/>
  <p:tag name="AUTOUPDATEALIASES" val="True"/>
  <p:tag name="BUBBLESIZEVISIBLE" val="True"/>
  <p:tag name="CUSTOMCELLFORECOLOR" val="-16777216"/>
  <p:tag name="USESCHEMECOLORS" val="True"/>
  <p:tag name="AUTOSIZEGRID" val="True"/>
  <p:tag name="CHARTLABELS" val="0"/>
  <p:tag name="INCLUDEPPT" val="True"/>
  <p:tag name="ZEROBASED" val="False"/>
  <p:tag name="FIBNUMRESULTS" val="5"/>
  <p:tag name="PRRESPONSE3" val="8"/>
  <p:tag name="PRRESPONSE9" val="2"/>
  <p:tag name="USESECONDARYMONITOR" val="False"/>
  <p:tag name="RESPCOUNTERFORMAT" val="0"/>
  <p:tag name="CHARTVALUEFORMAT" val="0%"/>
  <p:tag name="TEAMSINLEADERBOARD" val="5"/>
  <p:tag name="CUSTOMGRIDBACKCOLOR" val="-2830136"/>
  <p:tag name="DISPLAYDEVICENUMBER" val="True"/>
  <p:tag name="GRIDPOSITION" val="4"/>
  <p:tag name="PARTLISTDEFAULT" val="0"/>
  <p:tag name="AUTOADJUSTPARTRANGE" val="True"/>
  <p:tag name="PRRESPONSE1" val="10"/>
  <p:tag name="PRRESPONSE7" val="4"/>
  <p:tag name="BULLETTYPE" val="6"/>
  <p:tag name="NUMRESPONSES" val="1"/>
  <p:tag name="PARTICIPANTSINLEADERBOARD" val="5"/>
  <p:tag name="CUSTOMCELLBACKCOLOR1" val="-657956"/>
  <p:tag name="GRIDOPACITY" val="90"/>
  <p:tag name="MULTIRESPDIVISOR" val="1"/>
  <p:tag name="CHARTSCALE" val="True"/>
  <p:tag name="PRRESPONSE5" val="6"/>
  <p:tag name="SHOWBARVISIBLE" val="True"/>
  <p:tag name="BACKUPSESSIONS" val="True"/>
  <p:tag name="BUBBLEVALUEFORMAT" val="0.0"/>
  <p:tag name="DISPLAYDEVICEID" val="True"/>
  <p:tag name="CORRECTPOINTVALUE" val="100"/>
  <p:tag name="FIBINCLUDEOTHER" val="True"/>
  <p:tag name="TPVERSION" val="2008"/>
  <p:tag name="REVIEWONLY" val="False"/>
  <p:tag name="CUSTOMCELLBACKCOLOR3" val="-268652"/>
  <p:tag name="RESETCHARTS" val="True"/>
  <p:tag name="PRRESPONSE2" val="9"/>
  <p:tag name="RESPCOUNTERSTYLE" val="1"/>
  <p:tag name="BUBBLEGROUPING" val="3"/>
  <p:tag name="INCORRECTPOINTVALUE" val="0"/>
  <p:tag name="PRRESPONSE10" val="1"/>
  <p:tag name="MAXRESPONDERS" val="5"/>
  <p:tag name="REALTIMEBACKUP" val="False"/>
  <p:tag name="INPUTSOURCE" val="1"/>
  <p:tag name="CHARTCOLORS" val="0"/>
  <p:tag name="ROTATIONINTERVAL" val="2"/>
  <p:tag name="PRRESPONSE6" val="5"/>
  <p:tag name="FIBDISPLAYRESULTS" val="True"/>
  <p:tag name="COUNTDOWNSTYLE" val="-1"/>
  <p:tag name="GRIDSIZE" val="{Width=800, Height=600}"/>
  <p:tag name="CUSTOMCELLBACKCOLOR4" val="-8355712"/>
  <p:tag name="DELIMITERS" val="3.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8&quot;&gt;&lt;property id=&quot;20148&quot; value=&quot;5&quot;/&gt;&lt;property id=&quot;20300&quot; value=&quot;Slide 2&quot;/&gt;&lt;property id=&quot;20307&quot; value=&quot;260&quot;/&gt;&lt;/object&gt;&lt;object type=&quot;3&quot; unique_id=&quot;10011&quot;&gt;&lt;property id=&quot;20148&quot; value=&quot;5&quot;/&gt;&lt;property id=&quot;20300&quot; value=&quot;Slide 3&quot;/&gt;&lt;property id=&quot;20307&quot; value=&quot;312&quot;/&gt;&lt;/object&gt;&lt;object type=&quot;3&quot; unique_id=&quot;10012&quot;&gt;&lt;property id=&quot;20148&quot; value=&quot;5&quot;/&gt;&lt;property id=&quot;20300&quot; value=&quot;Slide 4 - &amp;quot;1+1=&amp;quot;&quot;/&gt;&lt;property id=&quot;20307&quot; value=&quot;376&quot;/&gt;&lt;/object&gt;&lt;object type=&quot;3&quot; unique_id=&quot;10027&quot;&gt;&lt;property id=&quot;20148&quot; value=&quot;5&quot;/&gt;&lt;property id=&quot;20300&quot; value=&quot;Slide 5 - &amp;quot;1+1=&amp;quot;&quot;/&gt;&lt;property id=&quot;20307&quot; value=&quot;391&quot;/&gt;&lt;/object&gt;&lt;object type=&quot;3&quot; unique_id=&quot;10028&quot;&gt;&lt;property id=&quot;20148&quot; value=&quot;5&quot;/&gt;&lt;property id=&quot;20300&quot; value=&quot;Slide 6 - &amp;quot;1+1=&amp;quot;&quot;/&gt;&lt;property id=&quot;20307&quot; value=&quot;392&quot;/&gt;&lt;/object&gt;&lt;object type=&quot;3&quot; unique_id=&quot;10029&quot;&gt;&lt;property id=&quot;20148&quot; value=&quot;5&quot;/&gt;&lt;property id=&quot;20300&quot; value=&quot;Slide 7 - &amp;quot;1+1=&amp;quot;&quot;/&gt;&lt;property id=&quot;20307&quot; value=&quot;393&quot;/&gt;&lt;/object&gt;&lt;object type=&quot;3&quot; unique_id=&quot;10030&quot;&gt;&lt;property id=&quot;20148&quot; value=&quot;5&quot;/&gt;&lt;property id=&quot;20300&quot; value=&quot;Slide 8 - &amp;quot;1+1=&amp;quot;&quot;/&gt;&lt;property id=&quot;20307&quot; value=&quot;394&quot;/&gt;&lt;/object&gt;&lt;object type=&quot;3&quot; unique_id=&quot;10031&quot;&gt;&lt;property id=&quot;20148&quot; value=&quot;5&quot;/&gt;&lt;property id=&quot;20300&quot; value=&quot;Slide 9 - &amp;quot;1+1=&amp;quot;&quot;/&gt;&lt;property id=&quot;20307&quot; value=&quot;395&quot;/&gt;&lt;/object&gt;&lt;object type=&quot;3&quot; unique_id=&quot;10032&quot;&gt;&lt;property id=&quot;20148&quot; value=&quot;5&quot;/&gt;&lt;property id=&quot;20300&quot; value=&quot;Slide 10 - &amp;quot;1+1=&amp;quot;&quot;/&gt;&lt;property id=&quot;20307&quot; value=&quot;396&quot;/&gt;&lt;/object&gt;&lt;object type=&quot;3&quot; unique_id=&quot;10033&quot;&gt;&lt;property id=&quot;20148&quot; value=&quot;5&quot;/&gt;&lt;property id=&quot;20300&quot; value=&quot;Slide 11 - &amp;quot;1+1=&amp;quot;&quot;/&gt;&lt;property id=&quot;20307&quot; value=&quot;397&quot;/&gt;&lt;/object&gt;&lt;object type=&quot;3&quot; unique_id=&quot;10034&quot;&gt;&lt;property id=&quot;20148&quot; value=&quot;5&quot;/&gt;&lt;property id=&quot;20300&quot; value=&quot;Slide 12 - &amp;quot;1+1=&amp;quot;&quot;/&gt;&lt;property id=&quot;20307&quot; value=&quot;398&quot;/&gt;&lt;/object&gt;&lt;object type=&quot;3&quot; unique_id=&quot;10035&quot;&gt;&lt;property id=&quot;20148&quot; value=&quot;5&quot;/&gt;&lt;property id=&quot;20300&quot; value=&quot;Slide 13 - &amp;quot;1+1=&amp;quot;&quot;/&gt;&lt;property id=&quot;20307&quot; value=&quot;399&quot;/&gt;&lt;/object&gt;&lt;object type=&quot;3&quot; unique_id=&quot;10036&quot;&gt;&lt;property id=&quot;20148&quot; value=&quot;5&quot;/&gt;&lt;property id=&quot;20300&quot; value=&quot;Slide 14 - &amp;quot;1+1=&amp;quot;&quot;/&gt;&lt;property id=&quot;20307&quot; value=&quot;400&quot;/&gt;&lt;/object&gt;&lt;object type=&quot;3&quot; unique_id=&quot;10040&quot;&gt;&lt;property id=&quot;20148&quot; value=&quot;5&quot;/&gt;&lt;property id=&quot;20300&quot; value=&quot;Slide 25 - &amp;quot;1+1=&amp;quot;&quot;/&gt;&lt;property id=&quot;20307&quot; value=&quot;404&quot;/&gt;&lt;/object&gt;&lt;object type=&quot;3&quot; unique_id=&quot;10041&quot;&gt;&lt;property id=&quot;20148&quot; value=&quot;5&quot;/&gt;&lt;property id=&quot;20300&quot; value=&quot;Slide 26 - &amp;quot;1+1=&amp;quot;&quot;/&gt;&lt;property id=&quot;20307&quot; value=&quot;405&quot;/&gt;&lt;/object&gt;&lt;object type=&quot;3&quot; unique_id=&quot;10042&quot;&gt;&lt;property id=&quot;20148&quot; value=&quot;5&quot;/&gt;&lt;property id=&quot;20300&quot; value=&quot;Slide 27 - &amp;quot;1+1=&amp;quot;&quot;/&gt;&lt;property id=&quot;20307&quot; value=&quot;406&quot;/&gt;&lt;/object&gt;&lt;object type=&quot;3&quot; unique_id=&quot;10050&quot;&gt;&lt;property id=&quot;20148&quot; value=&quot;5&quot;/&gt;&lt;property id=&quot;20300&quot; value=&quot;Slide 53&quot;/&gt;&lt;property id=&quot;20307&quot; value=&quot;374&quot;/&gt;&lt;/object&gt;&lt;object type=&quot;3&quot; unique_id=&quot;10051&quot;&gt;&lt;property id=&quot;20148&quot; value=&quot;5&quot;/&gt;&lt;property id=&quot;20300&quot; value=&quot;Slide 77&quot;/&gt;&lt;property id=&quot;20307&quot; value=&quot;331&quot;/&gt;&lt;/object&gt;&lt;object type=&quot;3&quot; unique_id=&quot;10052&quot;&gt;&lt;property id=&quot;20148&quot; value=&quot;5&quot;/&gt;&lt;property id=&quot;20300&quot; value=&quot;Slide 78&quot;/&gt;&lt;property id=&quot;20307&quot; value=&quot;313&quot;/&gt;&lt;/object&gt;&lt;object type=&quot;3&quot; unique_id=&quot;10053&quot;&gt;&lt;property id=&quot;20148&quot; value=&quot;5&quot;/&gt;&lt;property id=&quot;20300&quot; value=&quot;Slide 79&quot;/&gt;&lt;property id=&quot;20307&quot; value=&quot;314&quot;/&gt;&lt;/object&gt;&lt;object type=&quot;3&quot; unique_id=&quot;10054&quot;&gt;&lt;property id=&quot;20148&quot; value=&quot;5&quot;/&gt;&lt;property id=&quot;20300&quot; value=&quot;Slide 80&quot;/&gt;&lt;property id=&quot;20307&quot; value=&quot;315&quot;/&gt;&lt;/object&gt;&lt;object type=&quot;3&quot; unique_id=&quot;10055&quot;&gt;&lt;property id=&quot;20148&quot; value=&quot;5&quot;/&gt;&lt;property id=&quot;20300&quot; value=&quot;Slide 82&quot;/&gt;&lt;property id=&quot;20307&quot; value=&quot;316&quot;/&gt;&lt;/object&gt;&lt;object type=&quot;3&quot; unique_id=&quot;10056&quot;&gt;&lt;property id=&quot;20148&quot; value=&quot;5&quot;/&gt;&lt;property id=&quot;20300&quot; value=&quot;Slide 83&quot;/&gt;&lt;property id=&quot;20307&quot; value=&quot;317&quot;/&gt;&lt;/object&gt;&lt;object type=&quot;3&quot; unique_id=&quot;10057&quot;&gt;&lt;property id=&quot;20148&quot; value=&quot;5&quot;/&gt;&lt;property id=&quot;20300&quot; value=&quot;Slide 84&quot;/&gt;&lt;property id=&quot;20307&quot; value=&quot;318&quot;/&gt;&lt;/object&gt;&lt;object type=&quot;3&quot; unique_id=&quot;10058&quot;&gt;&lt;property id=&quot;20148&quot; value=&quot;5&quot;/&gt;&lt;property id=&quot;20300&quot; value=&quot;Slide 85&quot;/&gt;&lt;property id=&quot;20307&quot; value=&quot;330&quot;/&gt;&lt;/object&gt;&lt;object type=&quot;3&quot; unique_id=&quot;10067&quot;&gt;&lt;property id=&quot;20148&quot; value=&quot;5&quot;/&gt;&lt;property id=&quot;20300&quot; value=&quot;Slide 86&quot;/&gt;&lt;property id=&quot;20307&quot; value=&quot;327&quot;/&gt;&lt;/object&gt;&lt;object type=&quot;3&quot; unique_id=&quot;10068&quot;&gt;&lt;property id=&quot;20148&quot; value=&quot;5&quot;/&gt;&lt;property id=&quot;20300&quot; value=&quot;Slide 87&quot;/&gt;&lt;property id=&quot;20307&quot; value=&quot;328&quot;/&gt;&lt;/object&gt;&lt;object type=&quot;3&quot; unique_id=&quot;10069&quot;&gt;&lt;property id=&quot;20148&quot; value=&quot;5&quot;/&gt;&lt;property id=&quot;20300&quot; value=&quot;Slide 88&quot;/&gt;&lt;property id=&quot;20307&quot; value=&quot;334&quot;/&gt;&lt;/object&gt;&lt;object type=&quot;3&quot; unique_id=&quot;61868&quot;&gt;&lt;property id=&quot;20148&quot; value=&quot;5&quot;/&gt;&lt;property id=&quot;20300&quot; value=&quot;Slide 23 - &amp;quot;1+1=&amp;quot;&quot;/&gt;&lt;property id=&quot;20307&quot; value=&quot;407&quot;/&gt;&lt;/object&gt;&lt;object type=&quot;3&quot; unique_id=&quot;61989&quot;&gt;&lt;property id=&quot;20148&quot; value=&quot;5&quot;/&gt;&lt;property id=&quot;20300&quot; value=&quot;Slide 24 - &amp;quot;1+1=&amp;quot;&quot;/&gt;&lt;property id=&quot;20307&quot; value=&quot;408&quot;/&gt;&lt;/object&gt;&lt;object type=&quot;3&quot; unique_id=&quot;62454&quot;&gt;&lt;property id=&quot;20148&quot; value=&quot;5&quot;/&gt;&lt;property id=&quot;20300&quot; value=&quot;Slide 15 - &amp;quot;1+1=&amp;quot;&quot;/&gt;&lt;property id=&quot;20307&quot; value=&quot;410&quot;/&gt;&lt;/object&gt;&lt;object type=&quot;3&quot; unique_id=&quot;62455&quot;&gt;&lt;property id=&quot;20148&quot; value=&quot;5&quot;/&gt;&lt;property id=&quot;20300&quot; value=&quot;Slide 16 - &amp;quot;1+1=&amp;quot;&quot;/&gt;&lt;property id=&quot;20307&quot; value=&quot;411&quot;/&gt;&lt;/object&gt;&lt;object type=&quot;3&quot; unique_id=&quot;62456&quot;&gt;&lt;property id=&quot;20148&quot; value=&quot;5&quot;/&gt;&lt;property id=&quot;20300&quot; value=&quot;Slide 17 - &amp;quot;1+1=&amp;quot;&quot;/&gt;&lt;property id=&quot;20307&quot; value=&quot;412&quot;/&gt;&lt;/object&gt;&lt;object type=&quot;3&quot; unique_id=&quot;62457&quot;&gt;&lt;property id=&quot;20148&quot; value=&quot;5&quot;/&gt;&lt;property id=&quot;20300&quot; value=&quot;Slide 18 - &amp;quot;1+1=&amp;quot;&quot;/&gt;&lt;property id=&quot;20307&quot; value=&quot;413&quot;/&gt;&lt;/object&gt;&lt;object type=&quot;3&quot; unique_id=&quot;62458&quot;&gt;&lt;property id=&quot;20148&quot; value=&quot;5&quot;/&gt;&lt;property id=&quot;20300&quot; value=&quot;Slide 19 - &amp;quot;1+1=&amp;quot;&quot;/&gt;&lt;property id=&quot;20307&quot; value=&quot;414&quot;/&gt;&lt;/object&gt;&lt;object type=&quot;3&quot; unique_id=&quot;62459&quot;&gt;&lt;property id=&quot;20148&quot; value=&quot;5&quot;/&gt;&lt;property id=&quot;20300&quot; value=&quot;Slide 20 - &amp;quot;1+1=&amp;quot;&quot;/&gt;&lt;property id=&quot;20307&quot; value=&quot;415&quot;/&gt;&lt;/object&gt;&lt;object type=&quot;3&quot; unique_id=&quot;62460&quot;&gt;&lt;property id=&quot;20148&quot; value=&quot;5&quot;/&gt;&lt;property id=&quot;20300&quot; value=&quot;Slide 21 - &amp;quot;1+1=&amp;quot;&quot;/&gt;&lt;property id=&quot;20307&quot; value=&quot;416&quot;/&gt;&lt;/object&gt;&lt;object type=&quot;3&quot; unique_id=&quot;62461&quot;&gt;&lt;property id=&quot;20148&quot; value=&quot;5&quot;/&gt;&lt;property id=&quot;20300&quot; value=&quot;Slide 22 - &amp;quot;1+1=&amp;quot;&quot;/&gt;&lt;property id=&quot;20307&quot; value=&quot;409&quot;/&gt;&lt;/object&gt;&lt;object type=&quot;3&quot; unique_id=&quot;62609&quot;&gt;&lt;property id=&quot;20148&quot; value=&quot;5&quot;/&gt;&lt;property id=&quot;20300&quot; value=&quot;Slide 28 - &amp;quot;1+1=&amp;quot;&quot;/&gt;&lt;property id=&quot;20307&quot; value=&quot;417&quot;/&gt;&lt;/object&gt;&lt;object type=&quot;3&quot; unique_id=&quot;62610&quot;&gt;&lt;property id=&quot;20148&quot; value=&quot;5&quot;/&gt;&lt;property id=&quot;20300&quot; value=&quot;Slide 29 - &amp;quot;1+1=&amp;quot;&quot;/&gt;&lt;property id=&quot;20307&quot; value=&quot;418&quot;/&gt;&lt;/object&gt;&lt;object type=&quot;3&quot; unique_id=&quot;62611&quot;&gt;&lt;property id=&quot;20148&quot; value=&quot;5&quot;/&gt;&lt;property id=&quot;20300&quot; value=&quot;Slide 30 - &amp;quot;1+1=&amp;quot;&quot;/&gt;&lt;property id=&quot;20307&quot; value=&quot;419&quot;/&gt;&lt;/object&gt;&lt;object type=&quot;3&quot; unique_id=&quot;62924&quot;&gt;&lt;property id=&quot;20148&quot; value=&quot;5&quot;/&gt;&lt;property id=&quot;20300&quot; value=&quot;Slide 31 - &amp;quot;1+1=&amp;quot;&quot;/&gt;&lt;property id=&quot;20307&quot; value=&quot;420&quot;/&gt;&lt;/object&gt;&lt;object type=&quot;3&quot; unique_id=&quot;62925&quot;&gt;&lt;property id=&quot;20148&quot; value=&quot;5&quot;/&gt;&lt;property id=&quot;20300&quot; value=&quot;Slide 32 - &amp;quot;1+1=&amp;quot;&quot;/&gt;&lt;property id=&quot;20307&quot; value=&quot;421&quot;/&gt;&lt;/object&gt;&lt;object type=&quot;3&quot; unique_id=&quot;62926&quot;&gt;&lt;property id=&quot;20148&quot; value=&quot;5&quot;/&gt;&lt;property id=&quot;20300&quot; value=&quot;Slide 33 - &amp;quot;1+1=&amp;quot;&quot;/&gt;&lt;property id=&quot;20307&quot; value=&quot;422&quot;/&gt;&lt;/object&gt;&lt;object type=&quot;3&quot; unique_id=&quot;63147&quot;&gt;&lt;property id=&quot;20148&quot; value=&quot;5&quot;/&gt;&lt;property id=&quot;20300&quot; value=&quot;Slide 34 - &amp;quot;1+1=&amp;quot;&quot;/&gt;&lt;property id=&quot;20307&quot; value=&quot;423&quot;/&gt;&lt;/object&gt;&lt;object type=&quot;3&quot; unique_id=&quot;63148&quot;&gt;&lt;property id=&quot;20148&quot; value=&quot;5&quot;/&gt;&lt;property id=&quot;20300&quot; value=&quot;Slide 35 - &amp;quot;1+1=&amp;quot;&quot;/&gt;&lt;property id=&quot;20307&quot; value=&quot;424&quot;/&gt;&lt;/object&gt;&lt;object type=&quot;3&quot; unique_id=&quot;63605&quot;&gt;&lt;property id=&quot;20148&quot; value=&quot;5&quot;/&gt;&lt;property id=&quot;20300&quot; value=&quot;Slide 36 - &amp;quot;1+1=&amp;quot;&quot;/&gt;&lt;property id=&quot;20307&quot; value=&quot;425&quot;/&gt;&lt;/object&gt;&lt;object type=&quot;3&quot; unique_id=&quot;63606&quot;&gt;&lt;property id=&quot;20148&quot; value=&quot;5&quot;/&gt;&lt;property id=&quot;20300&quot; value=&quot;Slide 37 - &amp;quot;1+1=&amp;quot;&quot;/&gt;&lt;property id=&quot;20307&quot; value=&quot;426&quot;/&gt;&lt;/object&gt;&lt;object type=&quot;3&quot; unique_id=&quot;63607&quot;&gt;&lt;property id=&quot;20148&quot; value=&quot;5&quot;/&gt;&lt;property id=&quot;20300&quot; value=&quot;Slide 38 - &amp;quot;1+1=&amp;quot;&quot;/&gt;&lt;property id=&quot;20307&quot; value=&quot;427&quot;/&gt;&lt;/object&gt;&lt;object type=&quot;3&quot; unique_id=&quot;63608&quot;&gt;&lt;property id=&quot;20148&quot; value=&quot;5&quot;/&gt;&lt;property id=&quot;20300&quot; value=&quot;Slide 39 - &amp;quot;1+1=&amp;quot;&quot;/&gt;&lt;property id=&quot;20307&quot; value=&quot;428&quot;/&gt;&lt;/object&gt;&lt;object type=&quot;3&quot; unique_id=&quot;63609&quot;&gt;&lt;property id=&quot;20148&quot; value=&quot;5&quot;/&gt;&lt;property id=&quot;20300&quot; value=&quot;Slide 40 - &amp;quot;1+1=&amp;quot;&quot;/&gt;&lt;property id=&quot;20307&quot; value=&quot;429&quot;/&gt;&lt;/object&gt;&lt;object type=&quot;3&quot; unique_id=&quot;63610&quot;&gt;&lt;property id=&quot;20148&quot; value=&quot;5&quot;/&gt;&lt;property id=&quot;20300&quot; value=&quot;Slide 41 - &amp;quot;1+1=&amp;quot;&quot;/&gt;&lt;property id=&quot;20307&quot; value=&quot;430&quot;/&gt;&lt;/object&gt;&lt;object type=&quot;3&quot; unique_id=&quot;63989&quot;&gt;&lt;property id=&quot;20148&quot; value=&quot;5&quot;/&gt;&lt;property id=&quot;20300&quot; value=&quot;Slide 42 - &amp;quot;1+1=&amp;quot;&quot;/&gt;&lt;property id=&quot;20307&quot; value=&quot;431&quot;/&gt;&lt;/object&gt;&lt;object type=&quot;3&quot; unique_id=&quot;63990&quot;&gt;&lt;property id=&quot;20148&quot; value=&quot;5&quot;/&gt;&lt;property id=&quot;20300&quot; value=&quot;Slide 43 - &amp;quot;1+1=&amp;quot;&quot;/&gt;&lt;property id=&quot;20307&quot; value=&quot;432&quot;/&gt;&lt;/object&gt;&lt;object type=&quot;3&quot; unique_id=&quot;63991&quot;&gt;&lt;property id=&quot;20148&quot; value=&quot;5&quot;/&gt;&lt;property id=&quot;20300&quot; value=&quot;Slide 44 - &amp;quot;1+1=&amp;quot;&quot;/&gt;&lt;property id=&quot;20307&quot; value=&quot;433&quot;/&gt;&lt;/object&gt;&lt;object type=&quot;3&quot; unique_id=&quot;63992&quot;&gt;&lt;property id=&quot;20148&quot; value=&quot;5&quot;/&gt;&lt;property id=&quot;20300&quot; value=&quot;Slide 45 - &amp;quot;1+1=&amp;quot;&quot;/&gt;&lt;property id=&quot;20307&quot; value=&quot;434&quot;/&gt;&lt;/object&gt;&lt;object type=&quot;3&quot; unique_id=&quot;64529&quot;&gt;&lt;property id=&quot;20148&quot; value=&quot;5&quot;/&gt;&lt;property id=&quot;20300&quot; value=&quot;Slide 46 - &amp;quot;1+1=&amp;quot;&quot;/&gt;&lt;property id=&quot;20307&quot; value=&quot;436&quot;/&gt;&lt;/object&gt;&lt;object type=&quot;3&quot; unique_id=&quot;64530&quot;&gt;&lt;property id=&quot;20148&quot; value=&quot;5&quot;/&gt;&lt;property id=&quot;20300&quot; value=&quot;Slide 47 - &amp;quot;1+1=&amp;quot;&quot;/&gt;&lt;property id=&quot;20307&quot; value=&quot;435&quot;/&gt;&lt;/object&gt;&lt;object type=&quot;3&quot; unique_id=&quot;65014&quot;&gt;&lt;property id=&quot;20148&quot; value=&quot;5&quot;/&gt;&lt;property id=&quot;20300&quot; value=&quot;Slide 48 - &amp;quot;1+1=&amp;quot;&quot;/&gt;&lt;property id=&quot;20307&quot; value=&quot;437&quot;/&gt;&lt;/object&gt;&lt;object type=&quot;3&quot; unique_id=&quot;65015&quot;&gt;&lt;property id=&quot;20148&quot; value=&quot;5&quot;/&gt;&lt;property id=&quot;20300&quot; value=&quot;Slide 49 - &amp;quot;1+1=&amp;quot;&quot;/&gt;&lt;property id=&quot;20307&quot; value=&quot;438&quot;/&gt;&lt;/object&gt;&lt;object type=&quot;3&quot; unique_id=&quot;65016&quot;&gt;&lt;property id=&quot;20148&quot; value=&quot;5&quot;/&gt;&lt;property id=&quot;20300&quot; value=&quot;Slide 50 - &amp;quot;1+1=&amp;quot;&quot;/&gt;&lt;property id=&quot;20307&quot; value=&quot;439&quot;/&gt;&lt;/object&gt;&lt;object type=&quot;3&quot; unique_id=&quot;65017&quot;&gt;&lt;property id=&quot;20148&quot; value=&quot;5&quot;/&gt;&lt;property id=&quot;20300&quot; value=&quot;Slide 51 - &amp;quot;1+1=&amp;quot;&quot;/&gt;&lt;property id=&quot;20307&quot; value=&quot;440&quot;/&gt;&lt;/object&gt;&lt;object type=&quot;3&quot; unique_id=&quot;65018&quot;&gt;&lt;property id=&quot;20148&quot; value=&quot;5&quot;/&gt;&lt;property id=&quot;20300&quot; value=&quot;Slide 52 - &amp;quot;1+1=&amp;quot;&quot;/&gt;&lt;property id=&quot;20307&quot; value=&quot;441&quot;/&gt;&lt;/object&gt;&lt;object type=&quot;3&quot; unique_id=&quot;66987&quot;&gt;&lt;property id=&quot;20148&quot; value=&quot;5&quot;/&gt;&lt;property id=&quot;20300&quot; value=&quot;Slide 81&quot;/&gt;&lt;property id=&quot;20307&quot; value=&quot;442&quot;/&gt;&lt;/object&gt;&lt;object type=&quot;3&quot; unique_id=&quot;78519&quot;&gt;&lt;property id=&quot;20148&quot; value=&quot;5&quot;/&gt;&lt;property id=&quot;20300&quot; value=&quot;Slide 54&quot;/&gt;&lt;property id=&quot;20307&quot; value=&quot;443&quot;/&gt;&lt;/object&gt;&lt;object type=&quot;3&quot; unique_id=&quot;78520&quot;&gt;&lt;property id=&quot;20148&quot; value=&quot;5&quot;/&gt;&lt;property id=&quot;20300&quot; value=&quot;Slide 59 - &amp;quot;1+1=&amp;quot;&quot;/&gt;&lt;property id=&quot;20307&quot; value=&quot;445&quot;/&gt;&lt;/object&gt;&lt;object type=&quot;3&quot; unique_id=&quot;78521&quot;&gt;&lt;property id=&quot;20148&quot; value=&quot;5&quot;/&gt;&lt;property id=&quot;20300&quot; value=&quot;Slide 60 - &amp;quot;1+1=&amp;quot;&quot;/&gt;&lt;property id=&quot;20307&quot; value=&quot;446&quot;/&gt;&lt;/object&gt;&lt;object type=&quot;3&quot; unique_id=&quot;78522&quot;&gt;&lt;property id=&quot;20148&quot; value=&quot;5&quot;/&gt;&lt;property id=&quot;20300&quot; value=&quot;Slide 61 - &amp;quot;1+1=&amp;quot;&quot;/&gt;&lt;property id=&quot;20307&quot; value=&quot;447&quot;/&gt;&lt;/object&gt;&lt;object type=&quot;3&quot; unique_id=&quot;78523&quot;&gt;&lt;property id=&quot;20148&quot; value=&quot;5&quot;/&gt;&lt;property id=&quot;20300&quot; value=&quot;Slide 62 - &amp;quot;1+1=&amp;quot;&quot;/&gt;&lt;property id=&quot;20307&quot; value=&quot;448&quot;/&gt;&lt;/object&gt;&lt;object type=&quot;3&quot; unique_id=&quot;78524&quot;&gt;&lt;property id=&quot;20148&quot; value=&quot;5&quot;/&gt;&lt;property id=&quot;20300&quot; value=&quot;Slide 63 - &amp;quot;1+1=&amp;quot;&quot;/&gt;&lt;property id=&quot;20307&quot; value=&quot;449&quot;/&gt;&lt;/object&gt;&lt;object type=&quot;3&quot; unique_id=&quot;78525&quot;&gt;&lt;property id=&quot;20148&quot; value=&quot;5&quot;/&gt;&lt;property id=&quot;20300&quot; value=&quot;Slide 64 - &amp;quot;1+1=&amp;quot;&quot;/&gt;&lt;property id=&quot;20307&quot; value=&quot;450&quot;/&gt;&lt;/object&gt;&lt;object type=&quot;3&quot; unique_id=&quot;78526&quot;&gt;&lt;property id=&quot;20148&quot; value=&quot;5&quot;/&gt;&lt;property id=&quot;20300&quot; value=&quot;Slide 65 - &amp;quot;1+1=&amp;quot;&quot;/&gt;&lt;property id=&quot;20307&quot; value=&quot;451&quot;/&gt;&lt;/object&gt;&lt;object type=&quot;3&quot; unique_id=&quot;78527&quot;&gt;&lt;property id=&quot;20148&quot; value=&quot;5&quot;/&gt;&lt;property id=&quot;20300&quot; value=&quot;Slide 66 - &amp;quot;1+1=&amp;quot;&quot;/&gt;&lt;property id=&quot;20307&quot; value=&quot;452&quot;/&gt;&lt;/object&gt;&lt;object type=&quot;3&quot; unique_id=&quot;78528&quot;&gt;&lt;property id=&quot;20148&quot; value=&quot;5&quot;/&gt;&lt;property id=&quot;20300&quot; value=&quot;Slide 67 - &amp;quot;1+1=&amp;quot;&quot;/&gt;&lt;property id=&quot;20307&quot; value=&quot;453&quot;/&gt;&lt;/object&gt;&lt;object type=&quot;3&quot; unique_id=&quot;78529&quot;&gt;&lt;property id=&quot;20148&quot; value=&quot;5&quot;/&gt;&lt;property id=&quot;20300&quot; value=&quot;Slide 68 - &amp;quot;1+1=&amp;quot;&quot;/&gt;&lt;property id=&quot;20307&quot; value=&quot;454&quot;/&gt;&lt;/object&gt;&lt;object type=&quot;3&quot; unique_id=&quot;78530&quot;&gt;&lt;property id=&quot;20148&quot; value=&quot;5&quot;/&gt;&lt;property id=&quot;20300&quot; value=&quot;Slide 69 - &amp;quot;1+1=&amp;quot;&quot;/&gt;&lt;property id=&quot;20307&quot; value=&quot;455&quot;/&gt;&lt;/object&gt;&lt;object type=&quot;3&quot; unique_id=&quot;78531&quot;&gt;&lt;property id=&quot;20148&quot; value=&quot;5&quot;/&gt;&lt;property id=&quot;20300&quot; value=&quot;Slide 70 - &amp;quot;1+1=&amp;quot;&quot;/&gt;&lt;property id=&quot;20307&quot; value=&quot;456&quot;/&gt;&lt;/object&gt;&lt;object type=&quot;3&quot; unique_id=&quot;78532&quot;&gt;&lt;property id=&quot;20148&quot; value=&quot;5&quot;/&gt;&lt;property id=&quot;20300&quot; value=&quot;Slide 71 - &amp;quot;1+1=&amp;quot;&quot;/&gt;&lt;property id=&quot;20307&quot; value=&quot;457&quot;/&gt;&lt;/object&gt;&lt;object type=&quot;3&quot; unique_id=&quot;78533&quot;&gt;&lt;property id=&quot;20148&quot; value=&quot;5&quot;/&gt;&lt;property id=&quot;20300&quot; value=&quot;Slide 72 - &amp;quot;1+1=&amp;quot;&quot;/&gt;&lt;property id=&quot;20307&quot; value=&quot;458&quot;/&gt;&lt;/object&gt;&lt;object type=&quot;3&quot; unique_id=&quot;78534&quot;&gt;&lt;property id=&quot;20148&quot; value=&quot;5&quot;/&gt;&lt;property id=&quot;20300&quot; value=&quot;Slide 73 - &amp;quot;1+1=&amp;quot;&quot;/&gt;&lt;property id=&quot;20307&quot; value=&quot;459&quot;/&gt;&lt;/object&gt;&lt;object type=&quot;3&quot; unique_id=&quot;78535&quot;&gt;&lt;property id=&quot;20148&quot; value=&quot;5&quot;/&gt;&lt;property id=&quot;20300&quot; value=&quot;Slide 74 - &amp;quot;1+1=&amp;quot;&quot;/&gt;&lt;property id=&quot;20307&quot; value=&quot;460&quot;/&gt;&lt;/object&gt;&lt;object type=&quot;3&quot; unique_id=&quot;78536&quot;&gt;&lt;property id=&quot;20148&quot; value=&quot;5&quot;/&gt;&lt;property id=&quot;20300&quot; value=&quot;Slide 75 - &amp;quot;1+1=&amp;quot;&quot;/&gt;&lt;property id=&quot;20307&quot; value=&quot;461&quot;/&gt;&lt;/object&gt;&lt;object type=&quot;3&quot; unique_id=&quot;78537&quot;&gt;&lt;property id=&quot;20148&quot; value=&quot;5&quot;/&gt;&lt;property id=&quot;20300&quot; value=&quot;Slide 76&quot;/&gt;&lt;property id=&quot;20307&quot; value=&quot;444&quot;/&gt;&lt;/object&gt;&lt;object type=&quot;3&quot; unique_id=&quot;80328&quot;&gt;&lt;property id=&quot;20148&quot; value=&quot;5&quot;/&gt;&lt;property id=&quot;20300&quot; value=&quot;Slide 55 - &amp;quot;1+1=&amp;quot;&quot;/&gt;&lt;property id=&quot;20307&quot; value=&quot;462&quot;/&gt;&lt;/object&gt;&lt;object type=&quot;3&quot; unique_id=&quot;80329&quot;&gt;&lt;property id=&quot;20148&quot; value=&quot;5&quot;/&gt;&lt;property id=&quot;20300&quot; value=&quot;Slide 56 - &amp;quot;1+1=&amp;quot;&quot;/&gt;&lt;property id=&quot;20307&quot; value=&quot;463&quot;/&gt;&lt;/object&gt;&lt;object type=&quot;3&quot; unique_id=&quot;80330&quot;&gt;&lt;property id=&quot;20148&quot; value=&quot;5&quot;/&gt;&lt;property id=&quot;20300&quot; value=&quot;Slide 57 - &amp;quot;1+1=&amp;quot;&quot;/&gt;&lt;property id=&quot;20307&quot; value=&quot;464&quot;/&gt;&lt;/object&gt;&lt;object type=&quot;3&quot; unique_id=&quot;80331&quot;&gt;&lt;property id=&quot;20148&quot; value=&quot;5&quot;/&gt;&lt;property id=&quot;20300&quot; value=&quot;Slide 58 - &amp;quot;1+1=&amp;quot;&quot;/&gt;&lt;property id=&quot;20307&quot; value=&quot;465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i:=\sqrt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5350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4^{100}&amp;100\cdot4^{99}\cr0&amp;4^{100}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20287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2"/>
  <p:tag name="RESPONSECOUNT" val="22"/>
  <p:tag name="SLICED" val="False"/>
  <p:tag name="RESPONSES" val="3;3;3;3;3;-;3;3;3;3;-;3;3;3;3;-;3;3;3;3;-;-;3;3;3;-;3;3;-;-;"/>
  <p:tag name="CHARTSTRINGSTD" val="0 0 22 0"/>
  <p:tag name="CHARTSTRINGREV" val="0 22 0 0"/>
  <p:tag name="CHARTSTRINGSTDPER" val="0 0 1 0"/>
  <p:tag name="CHARTSTRINGREVPER" val="0 1 0 0"/>
  <p:tag name="RESPONSESGATHERED" val="False"/>
  <p:tag name="INCORRECTPOINTVALUE" val="50"/>
  <p:tag name="VALUES" val="Incorrect|smicln|Incorrect|smicln|Correct|smicln|Incorrect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r\ge0$, $0\le\theta&lt;2\pi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873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A:=\left[\matrix{-5&amp;1\cr-2&amp;-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4460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-5&amp;1\cr-2&amp;-2}\right]\left[\matrix{3&amp;1\cr0&amp;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9986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B:=\left[\matrix{3&amp;1\cr0&amp;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4065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C:=A^{-1}B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8372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C^{17}A^{-1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193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3^{17}&amp;0\cr0&amp;3^{17}}\right]\left[\matrix{1&amp;1\cr0&amp;1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23372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3^{17}&amp;17\cdot3^{16}\cr0&amp;3^{17}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6973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071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10"/>
  <p:tag name="RESPONSECOUNT" val="10"/>
  <p:tag name="SLICED" val="False"/>
  <p:tag name="RESPONSES" val="4;4;4;-;4;4;-;4;-;-;-;4;4;4;4;"/>
  <p:tag name="CHARTSTRINGSTD" val="0 0 0 10"/>
  <p:tag name="CHARTSTRINGREV" val="10 0 0 0"/>
  <p:tag name="CHARTSTRINGSTDPER" val="0 0 0 1"/>
  <p:tag name="CHARTSTRINGREVPER" val="1 0 0 0"/>
  <p:tag name="RESPONSESGATHERED" val="False"/>
  <p:tag name="INCORRECTPOINTVALUE" val="50"/>
  <p:tag name="VALUES" val="Incorrect|smicln|Incorrect|smicln|Incorrect|smicln|Correct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A:=\left[\matrix{0&amp;2\cr1&amp;1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3714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0&amp;2\cr1&amp;1}\right]\left[\matrix{7&amp;0\cr0&amp;7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9031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B:=\left[\matrix{7&amp;0\cr0&amp;7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371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VALUES" val="Incorrect|smicln|Incorrect|smicln|Correct|smicln|Incorrect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C:=A^{-1}B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8372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C^{25}A^{-1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419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7^{25}&amp;0\cr0&amp;7^{25}}\right]\left[\matrix{1&amp;25\cr0&amp;1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5041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7^{25}&amp;0\cr0&amp;7^{25}}\right]\left[\matrix{1&amp;25/2\cr0&amp;1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7049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7^{25}&amp;0\cr0&amp;7^{25}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2669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10"/>
  <p:tag name="FONTSIZE" val="32"/>
  <p:tag name="BULLETTYPE" val="ppBulletRomanLCPeriod"/>
  <p:tag name="ANSWERTEXT" val="1&#10;2&#10;3&#10;4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view definit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4489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art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250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B\coprod C\coprod 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006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losed, open, compa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7333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n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410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+$, $x_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4306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njective, surjective, bijec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9"/>
  <p:tag name="PICTUREFILESIZE" val="21689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pper bound, lower bou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9432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premum, inf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390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imum, min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2295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_1+a_2+a_3+\cdots=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0888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earrangments converg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9928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view definit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4489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equivalence of quadratic fo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0"/>
  <p:tag name="PICTUREFILESIZE" val="24185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inear transfor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7"/>
  <p:tag name="PICTUREFILESIZE" val="15792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quadratic 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7"/>
  <p:tag name="PICTUREFILESIZE" val="12491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ositive semidefinite, positive definit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8"/>
  <p:tag name="PICTUREFILESIZE" val="28648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njective, surjective, bijec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9"/>
  <p:tag name="PICTUREFILESIZE" val="2168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basis of a subspa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3"/>
  <p:tag name="PICTUREFILESIZE" val="14710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mage, kernel of a linear transfor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8"/>
  <p:tag name="PICTUREFILESIZE" val="29510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imension of a subspa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18989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atrix of a linear transform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9"/>
  <p:tag name="PICTUREFILESIZE" val="23568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atrix of a quadratic 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20214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pper bound, lower bou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9432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premum, inf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3908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riented paralellogram, oriented parallelpip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4392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termin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277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haracteristic polynomial, eigenval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874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igenvector, eigenspa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9107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973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ymmetric 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851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ti-symmetric 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7186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ilpotent 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615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Jordan blo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089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calar 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285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tandard nilpotent 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300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thogonal 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483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on 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1793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flection 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722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B_N(v,w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9313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_N(v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111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B]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164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Q]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672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Q form $\leftrightarrow$ SB form $\leftrightarrow$ symm 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3644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973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jet in one-variable 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96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jet in multi-variable 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8288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aclaurin approxi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571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jugate matric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585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f'n of $e^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0068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onally diagonaliz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1685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inverse {\color[rgb]{0,.8,0}iff} right inver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0651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f} injective {\color[rgb]{0,.8,0}iff} surjec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7912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f} nonzero determin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620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ayley's Theore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9"/>
  <p:tag name="PICTUREFILESIZE" val="14406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an every matrix be made diagon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8"/>
  <p:tag name="PICTUREFILESIZE" val="27535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rough row operation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0057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pectral Theore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1"/>
  <p:tag name="PICTUREFILESIZE" val="15025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} to check diagonalizability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5382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ver the real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1413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} to check diagonalizabil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4423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528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n a nonsquare matrix have bo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5563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left inverse and a right invers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559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.g.}: diag over ${\mathbb C}$ but {\color{red}not} over $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4978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.g.}: {\color{red}not} diag over ${\mathbb C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6206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kill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687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rect sum ($A\oplus B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6112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ensor product ($A\otimes B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9518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m ($A+B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1043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oduct ($AB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27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hi_A(\lambda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386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\left[\matrix{2&amp;7\cr3&amp;6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56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kill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687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ram-Schmid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906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.g.}, $u_1=(1,1)$, $u_2=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18287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o.n.~$v_1,v_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0729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u_1,u_2$ and $v_1,v_2$ have the same fla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29411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_1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597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_1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127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_2=u_2-{\color{blue}?}v_1\quad\perp\quad v_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0636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?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34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tan(5/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1702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_2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790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_2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328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kill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687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verse ($A^{-1}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1080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0&amp;1&amp;0\cr 2&amp;4&amp;5\cr 1&amp;7&amp;3}\right]^{-1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23046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kill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687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xponentiating a 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9031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exp\left[\matrix{-3&amp;1&amp;0\cr0&amp;-3&amp;1\cr0&amp;0&amp;-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2712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+5i=re^{i\thet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417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kill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687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xponentiating a 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9031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exp\left[\matrix{0&amp;1\cr2&amp;1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4703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528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Example of non-diagonalizable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0"/>
  <p:tag name="PICTUREFILESIZE" val="28791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square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127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eterminant of direct su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3"/>
  <p:tag name="PICTUREFILESIZE" val="18988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square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12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\thet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564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roduct of direct su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9"/>
  <p:tag name="PICTUREFILESIZE" val="17693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square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127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nverse of direct su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15218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xample of complex diagonalizable 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32083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is {\color{red}NOT} real diagonaliz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5480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unting subsets with a given siz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4"/>
  <p:tag name="PICTUREFILESIZE" val="27666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unting monomials of a given degree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5"/>
  <p:tag name="PICTUREFILESIZE" val="29108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kill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687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ith a given number of variabl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2"/>
  <p:tag name="PICTUREFILESIZE" val="2543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i:=\sqrt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5350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Row canonical, column canonical fo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9"/>
  <p:tag name="PICTUREFILESIZE" val="27975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ully canonical 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4989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inding kernels and imag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3"/>
  <p:tag name="PICTUREFILESIZE" val="21260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inding dimensions of kernels and imag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0"/>
  <p:tag name="PICTUREFILESIZE" val="31461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CA: $KM$ has orthogonal row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4445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CA: $KML$ is diagon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8448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inding invers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2243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inding characteristic polynomi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2"/>
  <p:tag name="PICTUREFILESIZE" val="25450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inding eigenvalu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5438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inding eigenspa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0"/>
  <p:tag name="PICTUREFILESIZE" val="1567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r\ge0$, $0\le\theta&lt;2\pi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873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it i.e.}, bases of eigenspa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2"/>
  <p:tag name="PICTUREFILESIZE" val="19205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unting subsets with a given siz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4"/>
  <p:tag name="PICTUREFILESIZE" val="27666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unting monomials of a given degree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5"/>
  <p:tag name="PICTUREFILESIZE" val="29108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ith a given number of variabl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2"/>
  <p:tag name="PICTUREFILESIZE" val="25439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kill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687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CA: $KM$ has orthogonal row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4445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CA: $KML$ is diagon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8448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inding eigenvalu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5438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inding eigenspa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0"/>
  <p:tag name="PICTUREFILESIZE" val="1567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tan(3/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1681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it i.e.}, bases of eigenspa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2"/>
  <p:tag name="PICTUREFILESIZE" val="19205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Quest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528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square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127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eterminant of direct su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3"/>
  <p:tag name="PICTUREFILESIZE" val="18988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square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127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roduct of direct su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9"/>
  <p:tag name="PICTUREFILESIZE" val="17693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square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127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nverse of direct su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15218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an(3/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9150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iscuss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539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 kernel of a matrix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4014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ist} all monomials of degree $\le4$ in $x$ and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5"/>
  <p:tag name="PICTUREFILESIZE" val="30229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ist} all monomials of degree $=4$ in $x$, $y$, $z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28207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ist} all monomials of degree $=4$ in $x$ and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29752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 the dimension of a subspac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1935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a spanning set of a subspac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9391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 image of a matrix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5170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 kernel of a linear transforma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215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 image of a linear transforma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514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VALUES" val="Incorrect|smicln|Incorrect|smicln|Correct|smicln|Incorrect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a basis of a subspac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3675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fine} linearly independe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2005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 determinant of a matrix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7694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linear combination of monomial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0"/>
  <p:tag name="PICTUREFILESIZE" val="23959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homogeneous polynomial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3159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of degree $k$ in $x_1,\ldots,x_n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6826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degree $k$ in $x_1,\ldots,x_n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5"/>
  <p:tag name="PICTUREFILESIZE" val="16666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of degree $k$ in $x_1,\ldots,x_n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6826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an expression of the 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9"/>
  <p:tag name="PICTUREFILESIZE" val="2089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10"/>
  <p:tag name="FONTSIZE" val="32"/>
  <p:tag name="BULLETTYPE" val="ppBulletRomanLCPeriod"/>
  <p:tag name="ANSWERTEXT" val="1&#10;2&#10;3&#10;4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_{i_1}\cdots x_{i_k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5936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ith $i_1,\ldots,i_k\in\{1,\ldots,n\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16797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monomial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9849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of degree $k$ in $x_1,\ldots,x_n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6826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an expression of the 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9"/>
  <p:tag name="PICTUREFILESIZE" val="20898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monomial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9849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_1^{e_1}\cdots x_n^{e_n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262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 $e_1+\cdots+e_n=k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5"/>
  <p:tag name="PICTUREFILESIZE" val="12183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ith $e_1,\ldots,e_n\ge0$ intege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19174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of degree $k$ in $x_1,\ldots,x_n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6826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monomial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9849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an expression of the 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9"/>
  <p:tag name="PICTUREFILESIZE" val="20898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_1^{e_1}\cdots x_n^{e_n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262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ith $e_1,\ldots,e_n$ positive intege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3"/>
  <p:tag name="PICTUREFILESIZE" val="23353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 $e_1+\cdots+e_n=k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5"/>
  <p:tag name="PICTUREFILESIZE" val="12183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56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many} monomials are t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372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343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&#10;n+k\cr k}\right)-&#10;\left(\matrix{&#10;n+k-1\cr k-1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2"/>
  <p:tag name="PICTUREFILESIZE" val="2479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56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many} monomials are t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372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left(\matrix{&#10;n+k-1\cr k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5217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degree $\le k$ in $x_1,\ldots,x_n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18457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degree $=k$ in $x_1,\ldots,x_n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17903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343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&#10;n+k\cr k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11016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left(\matrix{&#10;n+k\cr 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13267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&#10;n+k\cr k}\right)-&#10;\left(\matrix{&#10;n+k-1\cr k-1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2"/>
  <p:tag name="PICTUREFILESIZE" val="2479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56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343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many} monomials are t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372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56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many} monomials are t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372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left(\matrix{&#10;n+k-1\cr k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5217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degree $\le k$ in $x_1,\ldots,x_n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18457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degree $k$ in $x_1,\ldots,x_n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7405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343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&#10;n+k\cr k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1101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left(\matrix{&#10;n+k\cr n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13267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56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nside a set of $n$ element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18624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many} $k$ element subsets are ther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29156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(\matrix{&#10;n\cr k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7634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frac{n!}{[k!][(n-k)!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9"/>
  <p:tag name="PICTUREFILESIZE" val="16909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343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view definit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4489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equivalence of quadratic fo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0"/>
  <p:tag name="PICTUREFILESIZE" val="2418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quadratic 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7"/>
  <p:tag name="PICTUREFILESIZE" val="12491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ositive semidefinite, positive definit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8"/>
  <p:tag name="PICTUREFILESIZE" val="28648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atrix of a quadratic 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20214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rthog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426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ayley's Theore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9"/>
  <p:tag name="PICTUREFILESIZE" val="14406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pectral Theore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1"/>
  <p:tag name="PICTUREFILESIZE" val="15025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528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} to check diagonalizability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5382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ver the real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141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} to check diagonalizabil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4423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Example of non-diagonalizable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0"/>
  <p:tag name="PICTUREFILESIZE" val="28791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xample of complex diagonalizable 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32083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is {\color{red}NOT} real diagonaliz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548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4+3i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06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1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=re^{i\thet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37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\thet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56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i:=\sqrt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535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r\ge0$, $0\le\theta&lt;2\pi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87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16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VALUES" val="Correct|smicln|Incorrect|smicln|Incorrect|smicln|Incorrect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10"/>
  <p:tag name="FONTSIZE" val="32"/>
  <p:tag name="BULLETTYPE" val="ppBulletRomanLCPeriod"/>
  <p:tag name="ANSWERTEXT" val="1&#10;2&#10;3&#10;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4[(\cos 3)+i(\sin 3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827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82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i=re^{i\thet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48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\thet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5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4[(\sin 3)+i(\cos 3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822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i:=\sqrt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535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r\ge0$, $0\le\theta&lt;2\pi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87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16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1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6"/>
  <p:tag name="RESPONSECOUNT" val="26"/>
  <p:tag name="SLICED" val="False"/>
  <p:tag name="RESPONSES" val="3;3;3;3;3;3;3;3;3;3;3;3;3;3;4;3;3;3;3;3;3;3;3;3;3;3;"/>
  <p:tag name="CHARTSTRINGSTD" val="0 0 25 1"/>
  <p:tag name="CHARTSTRINGREV" val="1 25 0 0"/>
  <p:tag name="CHARTSTRINGSTDPER" val="0 0 0.961538461538462 0.0384615384615385"/>
  <p:tag name="CHARTSTRINGREVPER" val="0.0384615384615385 0.961538461538462 0 0"/>
  <p:tag name="RESPONSESGATHERED" val="False"/>
  <p:tag name="INCORRECTPOINTVALUE" val="50"/>
  <p:tag name="VALUES" val="Incorrect|smicln|Incorrect|smicln|Correct|smicln|Incorrect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3[(\sin 4)+i(\cos 4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792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im\hbox{im}\left[\matrix{&#10;1&amp;0&amp;0&amp;0\cr&#10;0&amp;1&amp;0&amp;0\cr&#10;0&amp;0&amp;0&amp;0&#10;}\right]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3301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5"/>
  <p:tag name="RESPONSECOUNT" val="25"/>
  <p:tag name="SLICED" val="False"/>
  <p:tag name="RESPONSES" val="4;4;4;4;4;3;4;4;4;4;4;4;4;4;4;-;4;4;-;4;4;4;4;4;4;4;4;"/>
  <p:tag name="CHARTSTRINGSTD" val="0 0 1 24"/>
  <p:tag name="CHARTSTRINGREV" val="24 1 0 0"/>
  <p:tag name="CHARTSTRINGSTDPER" val="0 0 0.04 0.96"/>
  <p:tag name="CHARTSTRINGREVPER" val="0.96 0.04 0 0"/>
  <p:tag name="RESPONSESGATHERED" val="False"/>
  <p:tag name="INCORRECTPOINTVALUE" val="50"/>
  <p:tag name="VALUES" val="Incorrect|smicln|Incorrect|smicln|Incorrect|smicln|Correct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i:=\sqrt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535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im\hbox{im}\left[\matrix{&#10;1&amp;0&amp;0&amp;0\cr&#10;0&amp;1&amp;0&amp;0\cr&#10;0&amp;0&amp;1&amp;0&#10;}\right]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3333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VALUES" val="Incorrect|smicln|Incorrect|smicln|Correct|smicln|Incorrect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0"/>
  <p:tag name="RESPONSECOUNT" val="20"/>
  <p:tag name="SLICED" val="False"/>
  <p:tag name="RESPONSES" val="3;3;3;3;3;3;3;-;3;-;3;3;3;3;-;3;3;3;3;3;3;3;-;-;3;"/>
  <p:tag name="CHARTSTRINGSTD" val="0 0 20 0"/>
  <p:tag name="CHARTSTRINGREV" val="0 20 0 0"/>
  <p:tag name="CHARTSTRINGSTDPER" val="0 0 1 0"/>
  <p:tag name="CHARTSTRINGREVPER" val="0 1 0 0"/>
  <p:tag name="RESPONSESGATHERED" val="False"/>
  <p:tag name="INCORRECTPOINTVALUE" val="50"/>
  <p:tag name="VALUES" val="Incorrect|smicln|Incorrect|smicln|Correct|smicln|Incorrect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im\hbox{im}\left[\matrix{&#10;1&amp;0&amp;0&amp;0\cr&#10;0&amp;1&amp;0&amp;0\cr&#10;0&amp;0&amp;1&amp;0\cr&#10;0&amp;0&amp;0&amp;0&#10;}\right]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4409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10"/>
  <p:tag name="FONTSIZE" val="32"/>
  <p:tag name="BULLETTYPE" val="ppBulletRomanLCPeriod"/>
  <p:tag name="ANSWERTEXT" val="1&#10;2&#10;3&#10;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7"/>
  <p:tag name="RESPONSECOUNT" val="27"/>
  <p:tag name="SLICED" val="False"/>
  <p:tag name="RESPONSES" val="4;3;3;4;3;2;3;3;4;3;3;3;3;3;2;3;2;4;3;3;3;4;3;3;3;2;4;"/>
  <p:tag name="CHARTSTRINGSTD" val="0 4 17 6"/>
  <p:tag name="CHARTSTRINGREV" val="6 17 4 0"/>
  <p:tag name="CHARTSTRINGSTDPER" val="0 0.148148148148148 0.62962962962963 0.222222222222222"/>
  <p:tag name="CHARTSTRINGREVPER" val="0.222222222222222 0.62962962962963 0.148148148148148 0"/>
  <p:tag name="RESPONSESGATHERED" val="False"/>
  <p:tag name="INCORRECTPOINTVALUE" val="50"/>
  <p:tag name="VALUES" val="Incorrect|smicln|Incorrect|smicln|Correct|smicln|Incorrect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im\hbox{im}\left[\matrix{&#10;1&amp;0&amp;0&amp;0\cr&#10;0&amp;1&amp;1&amp;0\cr&#10;0&amp;0&amp;0&amp;0\cr&#10;0&amp;0&amp;0&amp;0&#10;}\right]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432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5"/>
  <p:tag name="RESPONSECOUNT" val="25"/>
  <p:tag name="SLICED" val="False"/>
  <p:tag name="RESPONSES" val="3;3;2;3;3;2;3;3;-;3;3;3;3;3;3;-;3;4;3;3;3;3;3;3;3;-;3;2;"/>
  <p:tag name="CHARTSTRINGSTD" val="0 3 21 1"/>
  <p:tag name="CHARTSTRINGREV" val="1 21 3 0"/>
  <p:tag name="CHARTSTRINGSTDPER" val="0 0.12 0.84 0.04"/>
  <p:tag name="CHARTSTRINGREVPER" val="0.04 0.84 0.12 0"/>
  <p:tag name="RESPONSESGATHERED" val="False"/>
  <p:tag name="INCORRECTPOINTVALUE" val="50"/>
  <p:tag name="VALUES" val="Incorrect|smicln|Incorrect|smicln|Correct|smicln|Incorrect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im\hbox{im}\left[\matrix{&#10;1&amp;0&amp;1&amp;1\cr&#10;0&amp;1&amp;0&amp;0\cr&#10;0&amp;0&amp;0&amp;0&#10;}\right]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3204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5"/>
  <p:tag name="RESPONSECOUNT" val="25"/>
  <p:tag name="SLICED" val="False"/>
  <p:tag name="RESPONSES" val="3;3;3;3;3;3;3;3;3;3;-;3;3;3;2;3;3;3;3;3;3;3;3;3;3;-;-;2;"/>
  <p:tag name="CHARTSTRINGSTD" val="0 2 23 0"/>
  <p:tag name="CHARTSTRINGREV" val="0 23 2 0"/>
  <p:tag name="CHARTSTRINGSTDPER" val="0 0.08 0.92 0"/>
  <p:tag name="CHARTSTRINGREVPER" val="0 0.92 0.08 0"/>
  <p:tag name="RESPONSESGATHERED" val="False"/>
  <p:tag name="INCORRECTPOINTVALUE" val="50"/>
  <p:tag name="VALUES" val="Incorrect|smicln|Incorrect|smicln|Correct|smicln|Incorrect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im\ker\left[\matrix{&#10;1&amp;0&amp;0&amp;0\cr&#10;0&amp;1&amp;0&amp;0\cr&#10;0&amp;0&amp;0&amp;0&#10;}\right]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3420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6"/>
  <p:tag name="RESPONSECOUNT" val="26"/>
  <p:tag name="SLICED" val="False"/>
  <p:tag name="RESPONSES" val="2;2;2;2;4;2;2;2;2;2;-;2;2;2;2;2;2;2;2;2;2;2;2;2;2;-;2;2;"/>
  <p:tag name="CHARTSTRINGSTD" val="0 25 0 1"/>
  <p:tag name="CHARTSTRINGREV" val="1 0 25 0"/>
  <p:tag name="CHARTSTRINGSTDPER" val="0 0.961538461538462 0 0.0384615384615385"/>
  <p:tag name="CHARTSTRINGREVPER" val="0.0384615384615385 0 0.961538461538462 0"/>
  <p:tag name="RESPONSESGATHERED" val="False"/>
  <p:tag name="INCORRECTPOINTVALUE" val="50"/>
  <p:tag name="VALUES" val="Incorrect|smicln|Correct|smicln|Incorrect|smicln|Incorrect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im\ker\left[\matrix{&#10;1&amp;0&amp;0&amp;0\cr&#10;0&amp;1&amp;0&amp;0\cr&#10;0&amp;0&amp;1&amp;0&#10;}\right]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3453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5"/>
  <p:tag name="RESPONSECOUNT" val="25"/>
  <p:tag name="SLICED" val="False"/>
  <p:tag name="RESPONSES" val="2;2;2;-;2;2;2;2;2;2;-;4;2;2;2;2;2;2;2;2;2;2;2;2;2;2;2;-;"/>
  <p:tag name="CHARTSTRINGSTD" val="0 24 0 1"/>
  <p:tag name="CHARTSTRINGREV" val="1 0 24 0"/>
  <p:tag name="CHARTSTRINGSTDPER" val="0 0.96 0 0.04"/>
  <p:tag name="CHARTSTRINGREVPER" val="0.04 0 0.96 0"/>
  <p:tag name="RESPONSESGATHERED" val="False"/>
  <p:tag name="INCORRECTPOINTVALUE" val="50"/>
  <p:tag name="VALUES" val="Incorrect|smicln|Correct|smicln|Incorrect|smicln|Incorrect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im\ker\left[\matrix{&#10;1&amp;0&amp;0&amp;0\cr&#10;0&amp;1&amp;0&amp;0\cr&#10;0&amp;0&amp;1&amp;0\cr&#10;0&amp;0&amp;0&amp;0&#10;}\right]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4494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5"/>
  <p:tag name="RESPONSECOUNT" val="25"/>
  <p:tag name="SLICED" val="False"/>
  <p:tag name="RESPONSES" val="3;3;3;3;3;3;3;3;3;3;-;-;3;3;3;3;3;3;3;3;3;3;3;3;3;3;3;-;"/>
  <p:tag name="CHARTSTRINGSTD" val="0 0 25 0"/>
  <p:tag name="CHARTSTRINGREV" val="0 25 0 0"/>
  <p:tag name="CHARTSTRINGSTDPER" val="0 0 1 0"/>
  <p:tag name="CHARTSTRINGREVPER" val="0 1 0 0"/>
  <p:tag name="RESPONSESGATHERED" val="False"/>
  <p:tag name="INCORRECTPOINTVALUE" val="50"/>
  <p:tag name="VALUES" val="Incorrect|smicln|Incorrect|smicln|Correct|smicln|Incorrec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im\ker\left[\matrix{&#10;1&amp;0&amp;0&amp;0\cr&#10;0&amp;1&amp;1&amp;0\cr&#10;0&amp;0&amp;0&amp;0\cr&#10;0&amp;0&amp;0&amp;0&#10;}\right]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44157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5"/>
  <p:tag name="RESPONSECOUNT" val="25"/>
  <p:tag name="SLICED" val="False"/>
  <p:tag name="RESPONSES" val="3;3;-;2;3;3;3;3;3;3;-;3;3;3;3;3;3;3;3;3;3;3;3;3;3;3;3;-;"/>
  <p:tag name="CHARTSTRINGSTD" val="0 1 24 0"/>
  <p:tag name="CHARTSTRINGREV" val="0 24 1 0"/>
  <p:tag name="CHARTSTRINGSTDPER" val="0 0.04 0.96 0"/>
  <p:tag name="CHARTSTRINGREVPER" val="0 0.96 0.04 0"/>
  <p:tag name="RESPONSESGATHERED" val="False"/>
  <p:tag name="INCORRECTPOINTVALUE" val="50"/>
  <p:tag name="VALUES" val="Incorrect|smicln|Incorrect|smicln|Correct|smicln|Incorrect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im\ker\left[\matrix{&#10;1&amp;0&amp;1&amp;1\cr&#10;0&amp;1&amp;0&amp;0\cr&#10;0&amp;0&amp;0&amp;0&#10;}\right]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3319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1"/>
  <p:tag name="RESPONSECOUNT" val="21"/>
  <p:tag name="SLICED" val="False"/>
  <p:tag name="RESPONSES" val="2;2;-;2;2;2;2;-;2;2;2;2;2;2;2;2;-;-;-;2;2;-;2;2;2;2;-;-;2;"/>
  <p:tag name="CHARTSTRINGSTD" val="0 21 0 0"/>
  <p:tag name="CHARTSTRINGREV" val="0 0 21 0"/>
  <p:tag name="CHARTSTRINGSTDPER" val="0 1 0 0"/>
  <p:tag name="CHARTSTRINGREVPER" val="0 0 1 0"/>
  <p:tag name="RESPONSESGATHERED" val="False"/>
  <p:tag name="INCORRECTPOINTVALUE" val="50"/>
  <p:tag name="VALUES" val="Incorrect|smicln|Correct|smicln|Incorrect|smicln|Incorrect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3&amp;1&amp;-4\cr0&amp;6&amp;1\cr0&amp;0&amp;1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2515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48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18)(-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814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63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30"/>
  <p:tag name="RESPONSECOUNT" val="30"/>
  <p:tag name="SLICED" val="False"/>
  <p:tag name="RESPONSES" val="3;4;4;4;4;4;4;4;4;-;4;3;3;3;4;-;4;4;4;3;3;4;-;4;3;4;4;3;-;4;3;4;4;4;"/>
  <p:tag name="CHARTSTRINGSTD" val="0 0 9 21"/>
  <p:tag name="CHARTSTRINGREV" val="21 9 0 0"/>
  <p:tag name="CHARTSTRINGSTDPER" val="0 0 0.3 0.7"/>
  <p:tag name="CHARTSTRINGREVPER" val="0.7 0.3 0 0"/>
  <p:tag name="RESPONSESGATHERED" val="False"/>
  <p:tag name="INCORRECTPOINTVALUE" val="50"/>
  <p:tag name="VALUES" val="Incorrect|smicln|Incorrect|smicln|Correct|smicln|Incorrect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VALUES" val="Correct|smicln|Incorrect|smicln|Incorrect|smicln|Incorrec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(\ln 2)+(\pi/2)i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947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1&amp;1&amp;-6\cr0&amp;2&amp;3\cr0&amp;0&amp;7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2484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72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3"/>
  <p:tag name="RESPONSECOUNT" val="23"/>
  <p:tag name="SLICED" val="False"/>
  <p:tag name="RESPONSES" val="1;-;1;1;1;1;1;-;1;1;-;1;1;1;1;1;1;-;1;1;1;-;1;1;1;1;-;1;1;"/>
  <p:tag name="CHARTSTRINGSTD" val="23 0 0 0"/>
  <p:tag name="CHARTSTRINGREV" val="0 0 0 23"/>
  <p:tag name="CHARTSTRINGSTDPER" val="1 0 0 0"/>
  <p:tag name="CHARTSTRINGREVPER" val="0 0 0 1"/>
  <p:tag name="RESPONSESGATHERED" val="False"/>
  <p:tag name="INCORRECTPOINTVALUE" val="50"/>
  <p:tag name="VALUES" val="Correct|smicln|Incorrect|smicln|Incorrect|smicln|Incorrect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1&amp;0&amp;0\cr3&amp;2&amp;0\cr6&amp;9&amp;7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25579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7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i:=\sqrt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535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5"/>
  <p:tag name="RESPONSECOUNT" val="25"/>
  <p:tag name="SLICED" val="False"/>
  <p:tag name="RESPONSES" val="2;2;2;2;2;2;2;-;2;2;-;2;2;2;3;2;2;2;2;2;2;-;2;2;2;2;2;3;-;"/>
  <p:tag name="CHARTSTRINGSTD" val="0 23 2 0"/>
  <p:tag name="CHARTSTRINGREV" val="0 2 23 0"/>
  <p:tag name="CHARTSTRINGSTDPER" val="0 0.92 0.08 0"/>
  <p:tag name="CHARTSTRINGREVPER" val="0 0.08 0.92 0"/>
  <p:tag name="RESPONSESGATHERED" val="False"/>
  <p:tag name="INCORRECTPOINTVALUE" val="50"/>
  <p:tag name="VALUES" val="Incorrect|smicln|Correct|smicln|Incorrect|smicln|Incorrect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3&amp;1&amp;0\cr0&amp;6&amp;0\cr17&amp;0&amp;1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2678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VALUES" val="Incorrect|smicln|Incorrect|smicln|Incorrect|smicln|Correct"/>
  <p:tag name="SLIDEORDER" val="5"/>
  <p:tag name="SLIDEGUID" val="2197B85DE9F747AC9EDCC84FAE2CED2D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63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0"/>
  <p:tag name="RESPONSECOUNT" val="20"/>
  <p:tag name="SLICED" val="False"/>
  <p:tag name="RESPONSES" val="-;4;4;4;-;4;4;-;-;4;4;4;4;4;-;4;4;4;4;-;4;-;4;4;4;4;4;-;-;"/>
  <p:tag name="CHARTSTRINGSTD" val="0 0 0 20"/>
  <p:tag name="CHARTSTRINGREV" val="20 0 0 0"/>
  <p:tag name="CHARTSTRINGSTDPER" val="0 0 0 1"/>
  <p:tag name="CHARTSTRINGREVPER" val="1 0 0 0"/>
  <p:tag name="RESPONSESGATHERED" val="False"/>
  <p:tag name="INCORRECTPOINTVALUE" val="50"/>
  <p:tag name="VALUES" val="Incorrect|smicln|Incorrect|smicln|Incorrect|smicln|Correct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10"/>
  <p:tag name="FONTSIZE" val="32"/>
  <p:tag name="BULLETTYPE" val="ppBulletRomanLCPeriod"/>
  <p:tag name="ANSWERTEXT" val="1&#10;2&#10;3&#10;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1&amp;2&amp;3\cr1&amp;2&amp;3\cr5&amp;4&amp;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2388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63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1"/>
  <p:tag name="RESPONSECOUNT" val="21"/>
  <p:tag name="SLICED" val="False"/>
  <p:tag name="RESPONSES" val="1;1;1;4;-;-;1;1;1;-;1;1;1;1;-;1;-;1;1;1;1;-;1;1;1;1;-;1;-;"/>
  <p:tag name="CHARTSTRINGSTD" val="20 0 0 1"/>
  <p:tag name="CHARTSTRINGREV" val="1 0 0 20"/>
  <p:tag name="CHARTSTRINGSTDPER" val="0.952380952380952 0 0 0.0476190476190476"/>
  <p:tag name="CHARTSTRINGREVPER" val="0.0476190476190476 0 0 0.952380952380952"/>
  <p:tag name="RESPONSESGATHERED" val="False"/>
  <p:tag name="INCORRECTPOINTVALUE" val="50"/>
  <p:tag name="VALUES" val="Correct|smicln|Incorrect|smicln|Incorrect|smicln|Incorrect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-1&amp;3&amp;1\cr1&amp;2&amp;3\cr1&amp;2&amp;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2396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63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5"/>
  <p:tag name="RESPONSECOUNT" val="25"/>
  <p:tag name="SLICED" val="False"/>
  <p:tag name="RESPONSES" val="2;2;2;2;2;2;2;-;2;2;2;2;2;2;2;2;2;-;2;1;2;-;2;2;2;2;2;2;-;"/>
  <p:tag name="CHARTSTRINGSTD" val="1 24 0 0"/>
  <p:tag name="CHARTSTRINGREV" val="0 0 24 1"/>
  <p:tag name="CHARTSTRINGSTDPER" val="0.04 0.96 0 0"/>
  <p:tag name="CHARTSTRINGREVPER" val="0 0 0.96 0.04"/>
  <p:tag name="RESPONSESGATHERED" val="False"/>
  <p:tag name="INCORRECTPOINTVALUE" val="50"/>
  <p:tag name="VALUES" val="Incorrect|smicln|Correct|smicln|Incorrect|smicln|Incorrect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-1&amp;3&amp;1\cr1&amp;2&amp;3\cr2&amp;4&amp;6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24635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63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1"/>
  <p:tag name="RESPONSECOUNT" val="21"/>
  <p:tag name="SLICED" val="False"/>
  <p:tag name="RESPONSES" val="1;4;4;4;4;4;-;4;-;-;4;4;4;4;-;4;4;-;4;4;4;-;4;4;4;4;4;-;-;"/>
  <p:tag name="CHARTSTRINGSTD" val="1 0 0 20"/>
  <p:tag name="CHARTSTRINGREV" val="20 0 0 1"/>
  <p:tag name="CHARTSTRINGSTDPER" val="0.0476190476190476 0 0 0.952380952380952"/>
  <p:tag name="CHARTSTRINGREVPER" val="0.952380952380952 0 0 0.0476190476190476"/>
  <p:tag name="RESPONSESGATHERED" val="False"/>
  <p:tag name="INCORRECTPOINTVALUE" val="50"/>
  <p:tag name="VALUES" val="Incorrect|smicln|Incorrect|smicln|Incorrect|smicln|Correct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-1&amp;3&amp;1\cr1&amp;2&amp;3\cr2&amp;4&amp;7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24037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63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0"/>
  <p:tag name="RESPONSECOUNT" val="20"/>
  <p:tag name="SLICED" val="False"/>
  <p:tag name="RESPONSES" val="3;3;3;3;3;3;-;3;-;-;3;3;3;3;3;3;3;3;-;-;3;-;3;3;3;-;3;-;-;"/>
  <p:tag name="CHARTSTRINGSTD" val="0 0 20 0"/>
  <p:tag name="CHARTSTRINGREV" val="0 20 0 0"/>
  <p:tag name="CHARTSTRINGSTDPER" val="0 0 1 0"/>
  <p:tag name="CHARTSTRINGREVPER" val="0 1 0 0"/>
  <p:tag name="RESPONSESGATHERED" val="False"/>
  <p:tag name="INCORRECTPOINTVALUE" val="50"/>
  <p:tag name="VALUES" val="Incorrect|smicln|Incorrect|smicln|Correct|smicln|Incorrect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3&amp;6&amp;1\cr5&amp;10&amp;3\cr5&amp;10&amp;7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26762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63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10"/>
  <p:tag name="FONTSIZE" val="32"/>
  <p:tag name="BULLETTYPE" val="ppBulletRomanLCPeriod"/>
  <p:tag name="ANSWERTEXT" val="1&#10;2&#10;3&#10;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1"/>
  <p:tag name="RESPONSECOUNT" val="21"/>
  <p:tag name="SLICED" val="False"/>
  <p:tag name="RESPONSES" val="3;3;3;3;-;3;3;3;-;3;3;1;-;3;1;-;3;3;-;1;3;-;3;3;3;3;3;-;-;"/>
  <p:tag name="CHARTSTRINGSTD" val="3 0 18 0"/>
  <p:tag name="CHARTSTRINGREV" val="0 18 0 3"/>
  <p:tag name="CHARTSTRINGSTDPER" val="0.142857142857143 0 0.857142857142857 0"/>
  <p:tag name="CHARTSTRINGREVPER" val="0 0.857142857142857 0 0.142857142857143"/>
  <p:tag name="RESPONSESGATHERED" val="False"/>
  <p:tag name="INCORRECTPOINTVALUE" val="50"/>
  <p:tag name="VALUES" val="Incorrect|smicln|Incorrect|smicln|Correct|smicln|Incorrect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3&amp;0&amp;0\cr5&amp;11&amp;6\cr7&amp;10&amp;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27035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3)(33-6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458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64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1"/>
  <p:tag name="RESPONSECOUNT" val="21"/>
  <p:tag name="SLICED" val="False"/>
  <p:tag name="RESPONSES" val="3;2;3;3;-;3;3;2;-;3;3;3;3;2;-;-;3;-;3;2;3;-;3;3;3;2;3;-;-;"/>
  <p:tag name="CHARTSTRINGSTD" val="0 5 16 0"/>
  <p:tag name="CHARTSTRINGREV" val="0 16 5 0"/>
  <p:tag name="CHARTSTRINGSTDPER" val="0 0.238095238095238 0.761904761904762 0"/>
  <p:tag name="CHARTSTRINGREVPER" val="0 0.761904761904762 0.238095238095238 0"/>
  <p:tag name="RESPONSESGATHERED" val="False"/>
  <p:tag name="INCORRECTPOINTVALUE" val="50"/>
  <p:tag name="VALUES" val="Incorrect|smicln|Incorrect|smicln|Correct|smicln|Incorrect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0&amp;3&amp;0\cr5&amp;11&amp;6\cr7&amp;10&amp;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26818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-3)(15-4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84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3)(15-4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49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1"/>
  <p:tag name="RESPONSECOUNT" val="21"/>
  <p:tag name="SLICED" val="False"/>
  <p:tag name="RESPONSES" val="3;3;3;3;-;3;3;-;-;2;3;3;3;3;2;-;3;3;3;3;3;-;3;3;3;-;3;-;-;"/>
  <p:tag name="CHARTSTRINGSTD" val="0 2 19 0"/>
  <p:tag name="CHARTSTRINGREV" val="0 19 2 0"/>
  <p:tag name="CHARTSTRINGSTDPER" val="0 0.0952380952380952 0.904761904761905 0"/>
  <p:tag name="CHARTSTRINGREVPER" val="0 0.904761904761905 0.0952380952380952 0"/>
  <p:tag name="RESPONSESGATHERED" val="False"/>
  <p:tag name="INCORRECTPOINTVALUE" val="50"/>
  <p:tag name="VALUES" val="Incorrect|smicln|Incorrect|smicln|Correct|smicln|Incorrect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7&amp;10&amp;3\cr5&amp;11&amp;6\cr0&amp;3&amp;0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2682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-3)(42-1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89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3)(42-1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57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1/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094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2"/>
  <p:tag name="RESPONSECOUNT" val="22"/>
  <p:tag name="SLICED" val="False"/>
  <p:tag name="RESPONSES" val="2;2;2;2;-;2;2;-;2;2;2;2;2;3;-;-;2;2;2;2;2;-;2;2;2;2;2;-;-;"/>
  <p:tag name="CHARTSTRINGSTD" val="0 21 1 0"/>
  <p:tag name="CHARTSTRINGREV" val="0 1 21 0"/>
  <p:tag name="CHARTSTRINGSTDPER" val="0 0.954545454545455 0.0454545454545455 0"/>
  <p:tag name="CHARTSTRINGREVPER" val="0 0.0454545454545455 0.954545454545455 0"/>
  <p:tag name="RESPONSESGATHERED" val="False"/>
  <p:tag name="INCORRECTPOINTVALUE" val="50"/>
  <p:tag name="VALUES" val="Incorrect|smicln|Correct|smicln|Incorrect|smicln|Incorrect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det\left[\matrix{7&amp;10&amp;3\cr0&amp;3&amp;0\cr5&amp;11&amp;6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26938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i/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70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-3)(42-1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89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3)(42-1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57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0"/>
  <p:tag name="RESPONSECOUNT" val="20"/>
  <p:tag name="SLICED" val="False"/>
  <p:tag name="RESPONSES" val="4;4;3;4;4;4;4;-;3;-;4;3;4;-;3;3;4;4;-;4;-;-;-;4;1;3;3;-;-;"/>
  <p:tag name="CHARTSTRINGSTD" val="1 0 7 12"/>
  <p:tag name="CHARTSTRINGREV" val="12 7 0 1"/>
  <p:tag name="CHARTSTRINGSTDPER" val="0.05 0 0.35 0.6"/>
  <p:tag name="CHARTSTRINGREVPER" val="0.6 0.35 0 0.05"/>
  <p:tag name="RESPONSESGATHERED" val="False"/>
  <p:tag name="INCORRECTPOINTVALUE" val="50"/>
  <p:tag name="VALUES" val="Incorrect|smicln|Incorrect|smicln|Correct|smicln|Incorrect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i/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928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7,10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773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-3)(15-4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84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3)(15-4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496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5,11,16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59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399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,3,0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654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sv}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820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1"/>
  <p:tag name="RESPONSECOUNT" val="21"/>
  <p:tag name="SLICED" val="False"/>
  <p:tag name="RESPONSES" val="3;3;3;3;3;3;3;3;3;3;3;3;-;3;-;3;3;3;-;2;-;-;3;3;3;3;-;-;-;"/>
  <p:tag name="CHARTSTRINGSTD" val="0 1 20 0"/>
  <p:tag name="CHARTSTRINGREV" val="0 20 1 0"/>
  <p:tag name="CHARTSTRINGSTDPER" val="0 0.0476190476190476 0.952380952380952 0"/>
  <p:tag name="CHARTSTRINGREVPER" val="0 0.952380952380952 0.0476190476190476 0"/>
  <p:tag name="RESPONSESGATHERED" val="False"/>
  <p:tag name="INCORRECTPOINTVALUE" val="50"/>
  <p:tag name="VALUES" val="Incorrect|smicln|Incorrect|smicln|Correct|smicln|Incorrect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-3)(42-1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89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1+\pi i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656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3)(42-1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57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,3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7069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5,11,6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972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7,10,3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183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sv}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820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i:=\sqrt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5350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1"/>
  <p:tag name="RESPONSECOUNT" val="21"/>
  <p:tag name="SLICED" val="False"/>
  <p:tag name="RESPONSES" val="2;2;2;2;-;2;2;2;2;-;2;2;2;2;2;-;2;2;2;2;-;-;2;2;2;2;-;-;-;"/>
  <p:tag name="CHARTSTRINGSTD" val="0 21 0 0"/>
  <p:tag name="CHARTSTRINGREV" val="0 0 21 0"/>
  <p:tag name="CHARTSTRINGSTDPER" val="0 1 0 0"/>
  <p:tag name="CHARTSTRINGREVPER" val="0 0 1 0"/>
  <p:tag name="RESPONSESGATHERED" val="False"/>
  <p:tag name="INCORRECTPOINTVALUE" val="50"/>
  <p:tag name="VALUES" val="Incorrect|smicln|Correct|smicln|Incorrect|smicln|Incorrect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-3)(42-1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892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3)(42-1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57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VALUES" val="Incorrect|smicln|Correct|smicln|Incorrect|smicln|Incorrect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5,11,6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684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,3,0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654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7,10,3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183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sv}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82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2"/>
  <p:tag name="RESPONSECOUNT" val="22"/>
  <p:tag name="SLICED" val="False"/>
  <p:tag name="RESPONSES" val="3;1;1;4;-;4;4;-;1;1;-;1;4;1;3;1;1;-;-;1;1;-;1;4;1;1;-;1;-;1;"/>
  <p:tag name="CHARTSTRINGSTD" val="15 0 2 5"/>
  <p:tag name="CHARTSTRINGREV" val="5 2 0 15"/>
  <p:tag name="CHARTSTRINGSTDPER" val="0.681818181818182 0 0.0909090909090909 0.227272727272727"/>
  <p:tag name="CHARTSTRINGREVPER" val="0.227272727272727 0.0909090909090909 0 0.681818181818182"/>
  <p:tag name="RESPONSESGATHERED" val="False"/>
  <p:tag name="INCORRECTPOINTVALUE" val="50"/>
  <p:tag name="VALUES" val="Correct|smicln|Incorrect|smicln|Incorrect|smicln|Incorrect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10"/>
  <p:tag name="FONTSIZE" val="32"/>
  <p:tag name="BULLETTYPE" val="ppBulletRomanLCPeriod"/>
  <p:tag name="ANSWERTEXT" val="1&#10;2&#10;3&#10;4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inors $\left[\matrix{3&amp;4\cr5&amp;6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7926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6&amp;5\cr4&amp;3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83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6&amp;4\cr5&amp;3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64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6&amp;-4\cr-5&amp;3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70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0"/>
  <p:tag name="RESPONSECOUNT" val="20"/>
  <p:tag name="SLICED" val="False"/>
  <p:tag name="RESPONSES" val="2;3;4;3;4;3;4;-;-;-;3;4;4;4;3;3;-;-;-;-;4;-;4;-;4;3;3;-;3;-;3;"/>
  <p:tag name="CHARTSTRINGSTD" val="0 1 10 9"/>
  <p:tag name="CHARTSTRINGREV" val="9 10 1 0"/>
  <p:tag name="CHARTSTRINGSTDPER" val="0 0.05 0.5 0.45"/>
  <p:tag name="CHARTSTRINGREVPER" val="0.45 0.5 0.05 0"/>
  <p:tag name="RESPONSESGATHERED" val="False"/>
  <p:tag name="INCORRECTPOINTVALUE" val="50"/>
  <p:tag name="VALUES" val="Incorrect|smicln|Incorrect|smicln|Incorrect|smicln|Correct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factor $\left[\matrix{3&amp;4\cr5&amp;6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9808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6&amp;5\cr4&amp;3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83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6&amp;4\cr5&amp;3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64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6&amp;-4\cr-5&amp;3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704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\left[\matrix{6&amp;-5\cr-4&amp;3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663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6"/>
  <p:tag name="RESPONSECOUNT" val="6"/>
  <p:tag name="SLICED" val="False"/>
  <p:tag name="RESPONSES" val="3;-;3;3;3;-;-;-;-;-;-;-;-;3;-;-;-;-;-;3;-;-;-;-;-;-;-;-;-;-;-;"/>
  <p:tag name="CHARTSTRINGSTD" val="0 0 6 0"/>
  <p:tag name="CHARTSTRINGREV" val="0 6 0 0"/>
  <p:tag name="CHARTSTRINGSTDPER" val="0 0 1 0"/>
  <p:tag name="CHARTSTRINGREVPER" val="0 1 0 0"/>
  <p:tag name="RESPONSESGATHERED" val="False"/>
  <p:tag name="INCORRECTPOINTVALUE" val="50"/>
  <p:tag name="VALUES" val="Incorrect|smicln|Incorrect|smicln|Correct|smicln|Incorrect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ransposed cofactor $\left[\matrix{3&amp;4\cr5&amp;6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30070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6&amp;5\cr4&amp;3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83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6&amp;4\cr5&amp;3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64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6&amp;-4\cr-5&amp;3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704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5"/>
  <p:tag name="RESPONSECOUNT" val="25"/>
  <p:tag name="SLICED" val="False"/>
  <p:tag name="RESPONSES" val="2;-;2;2;-;2;2;2;2;2;2;2;2;3;2;2;2;2;-;2;2;-;2;-;2;2;2;-;2;-;4;2;"/>
  <p:tag name="CHARTSTRINGSTD" val="0 23 1 1"/>
  <p:tag name="CHARTSTRINGREV" val="1 1 23 0"/>
  <p:tag name="CHARTSTRINGSTDPER" val="0 0.92 0.04 0.04"/>
  <p:tag name="CHARTSTRINGREVPER" val="0.04 0.04 0.92 0"/>
  <p:tag name="RESPONSESGATHERED" val="False"/>
  <p:tag name="INCORRECTPOINTVALUE" val="50"/>
  <p:tag name="VALUES" val="Incorrect|smicln|Correct|smicln|Incorrect|smicln|Incorrect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inors $\left[\matrix{-5&amp;1\cr6&amp;-8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884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-8&amp;-1\cr-6&amp;-5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749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-8&amp;6\cr1&amp;-5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763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-8&amp;-6\cr-1&amp;-5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84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2"/>
  <p:tag name="RESPONSECOUNT" val="22"/>
  <p:tag name="SLICED" val="False"/>
  <p:tag name="RESPONSES" val="3;-;3;-;3;3;3;-;3;3;-;3;3;3;3;3;3;3;-;3;-;-;-;-;3;4;3;-;2;3;3;3;"/>
  <p:tag name="CHARTSTRINGSTD" val="0 1 20 1"/>
  <p:tag name="CHARTSTRINGREV" val="1 20 1 0"/>
  <p:tag name="CHARTSTRINGSTDPER" val="0 0.0454545454545455 0.909090909090909 0.0454545454545455"/>
  <p:tag name="CHARTSTRINGREVPER" val="0.0454545454545455 0.909090909090909 0.0454545454545455 0"/>
  <p:tag name="RESPONSESGATHERED" val="False"/>
  <p:tag name="INCORRECTPOINTVALUE" val="50"/>
  <p:tag name="VALUES" val="Incorrect|smicln|Incorrect|smicln|Correct|smicln|Incorrect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factor $\left[\matrix{-5&amp;1\cr6&amp;-8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20884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-8&amp;-1\cr-6&amp;-5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749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-8&amp;6\cr1&amp;-5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763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-8&amp;-6\cr-1&amp;-5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84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5"/>
  <p:tag name="RESPONSECOUNT" val="25"/>
  <p:tag name="SLICED" val="False"/>
  <p:tag name="RESPONSES" val="1;-;1;3;1;1;1;-;2;1;3;1;1;1;4;1;3;1;-;1;1;-;1;-;-;4;1;-;1;1;1;1;"/>
  <p:tag name="CHARTSTRINGSTD" val="19 1 3 2"/>
  <p:tag name="CHARTSTRINGREV" val="2 3 1 19"/>
  <p:tag name="CHARTSTRINGSTDPER" val="0.76 0.04 0.12 0.08"/>
  <p:tag name="CHARTSTRINGREVPER" val="0.08 0.12 0.04 0.76"/>
  <p:tag name="RESPONSESGATHERED" val="False"/>
  <p:tag name="INCORRECTPOINTVALUE" val="50"/>
  <p:tag name="VALUES" val="Correct|smicln|Incorrect|smicln|Incorrect|smicln|Incorrect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ransposed cofactor $\left[\matrix{-5&amp;1\cr6&amp;-8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30905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-8&amp;-1\cr-6&amp;-5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749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-8&amp;6\cr1&amp;-5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763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-8&amp;-6\cr-1&amp;-5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841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3"/>
  <p:tag name="RESPONSECOUNT" val="23"/>
  <p:tag name="SLICED" val="False"/>
  <p:tag name="RESPONSES" val="2;2;2;2;2;2;2;2;2;-;2;2;2;2;2;2;2;-;-;2;2;-;2;-;2;2;2;-;-;-;-;2;"/>
  <p:tag name="CHARTSTRINGSTD" val="0 23 0 0"/>
  <p:tag name="CHARTSTRINGREV" val="0 0 23 0"/>
  <p:tag name="CHARTSTRINGSTDPER" val="0 1 0 0"/>
  <p:tag name="CHARTSTRINGREVPER" val="0 0 1 0"/>
  <p:tag name="RESPONSESGATHERED" val="False"/>
  <p:tag name="INCORRECTPOINTVALUE" val="50"/>
  <p:tag name="VALUES" val="Incorrect|smicln|Correct|smicln|Incorrect|smicln|Incorrect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ransposed cofactor $\left[\matrix{8&amp;7\cr6&amp;5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9937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5&amp;7\cr6&amp;8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698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5&amp;-7\cr-6&amp;8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78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5&amp;6\cr7&amp;8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373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7"/>
  <p:tag name="RESPONSECOUNT" val="27"/>
  <p:tag name="SLICED" val="False"/>
  <p:tag name="RESPONSES" val="1;1;1;1;1;1;1;1;1;1;1;1;1;1;4;-;2;2;1;1;1;1;1;1;1;1;1;1;"/>
  <p:tag name="CHARTSTRINGSTD" val="24 2 0 1"/>
  <p:tag name="CHARTSTRINGREV" val="1 0 2 24"/>
  <p:tag name="CHARTSTRINGSTDPER" val="0.888888888888889 0.0740740740740741 0 0.037037037037037"/>
  <p:tag name="CHARTSTRINGREVPER" val="0.037037037037037 0 0.0740740740740741 0.888888888888889"/>
  <p:tag name="RESPONSESGATHERED" val="False"/>
  <p:tag name="INCORRECTPOINTVALUE" val="50"/>
  <p:tag name="VALUES" val="Correct|smicln|Incorrect|smicln|Incorrect|smicln|Incorrec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+5i=re^{i\thet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417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#monomials degree $\le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7636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10\cr4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8286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six variab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1432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6\cr4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594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10\cr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8387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=\sqrt{3^2+5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613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7"/>
  <p:tag name="RESPONSECOUNT" val="27"/>
  <p:tag name="SLICED" val="False"/>
  <p:tag name="RESPONSES" val="2;2;2;2;2;2;2;2;2;2;2;2;2;2;3;-;1;2;2;2;2;2;2;2;2;2;2;2;"/>
  <p:tag name="CHARTSTRINGSTD" val="1 25 1 0"/>
  <p:tag name="CHARTSTRINGREV" val="0 1 25 1"/>
  <p:tag name="CHARTSTRINGSTDPER" val="0.037037037037037 0.925925925925926 0.037037037037037 0"/>
  <p:tag name="CHARTSTRINGREVPER" val="0 0.037037037037037 0.925925925925926 0.037037037037037"/>
  <p:tag name="RESPONSESGATHERED" val="False"/>
  <p:tag name="INCORRECTPOINTVALUE" val="50"/>
  <p:tag name="VALUES" val="Incorrect|smicln|Correct|smicln|Incorrect|smicln|Incorrect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#monomials degree $\le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7344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7\cr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12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071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two variab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1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9\cr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695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7\cr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224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5"/>
  <p:tag name="RESPONSECOUNT" val="25"/>
  <p:tag name="SLICED" val="False"/>
  <p:tag name="RESPONSES" val="2;2;2;2;2;2;2;2;2;2;-;2;2;-;2;-;2;2;2;2;2;2;2;2;2;2;2;2;"/>
  <p:tag name="CHARTSTRINGSTD" val="0 25 0 0"/>
  <p:tag name="CHARTSTRINGREV" val="0 0 25 0"/>
  <p:tag name="CHARTSTRINGSTDPER" val="0 1 0 0"/>
  <p:tag name="CHARTSTRINGREVPER" val="0 0 1 0"/>
  <p:tag name="RESPONSESGATHERED" val="False"/>
  <p:tag name="INCORRECTPOINTVALUE" val="50"/>
  <p:tag name="VALUES" val="Incorrect|smicln|Correct|smicln|Incorrect|smicln|Incorrect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i:=\sqrt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5350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#monomials degree $\le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7588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7\cr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124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seven variab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101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9\cr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695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7\cr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224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r\ge0$, $0\le\theta&lt;2\pi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873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5"/>
  <p:tag name="RESPONSECOUNT" val="25"/>
  <p:tag name="SLICED" val="False"/>
  <p:tag name="RESPONSES" val="4;1;1;4;3;3;4;4;1;3;1;3;3;3;1;-;3;3;3;-;4;-;3;3;3;1;3;4;"/>
  <p:tag name="CHARTSTRINGSTD" val="6 0 13 6"/>
  <p:tag name="CHARTSTRINGREV" val="6 13 0 6"/>
  <p:tag name="CHARTSTRINGSTDPER" val="0.24 0 0.52 0.24"/>
  <p:tag name="CHARTSTRINGREVPER" val="0.24 0.52 0 0.24"/>
  <p:tag name="RESPONSESGATHERED" val="False"/>
  <p:tag name="INCORRECTPOINTVALUE" val="50"/>
  <p:tag name="VALUES" val="Incorrect|smicln|Incorrect|smicln|Correct|smicln|Incorrect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#monomials degree $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7273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11\cr4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8097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eight variab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4142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11\cr8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846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=3^2+5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7556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8\cr4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591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6"/>
  <p:tag name="RESPONSECOUNT" val="26"/>
  <p:tag name="SLICED" val="False"/>
  <p:tag name="RESPONSES" val="1;1;1;1;4;1;1;1;1;1;-;1;1;1;1;1;4;1;-;1;1;1;1;3;1;1;1;1;"/>
  <p:tag name="CHARTSTRINGSTD" val="23 0 1 2"/>
  <p:tag name="CHARTSTRINGREV" val="2 1 0 23"/>
  <p:tag name="CHARTSTRINGSTDPER" val="0.884615384615385 0 0.0384615384615385 0.0769230769230769"/>
  <p:tag name="CHARTSTRINGREVPER" val="0.0769230769230769 0.0384615384615385 0 0.884615384615385"/>
  <p:tag name="RESPONSESGATHERED" val="False"/>
  <p:tag name="INCORRECTPOINTVALUE" val="50"/>
  <p:tag name="VALUES" val="Correct|smicln|Incorrect|smicln|Incorrect|smicln|Incorrect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=3+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5586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#monomials degree $=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7454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10\cr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8440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four variab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2282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9\cr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783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10\cr4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8286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5"/>
  <p:tag name="RESPONSECOUNT" val="25"/>
  <p:tag name="SLICED" val="False"/>
  <p:tag name="RESPONSES" val="1;1;1;1;4;1;1;1;4;1;-;1;1;1;1;-;1;1;1;1;4;-;1;4;1;1;1;1;"/>
  <p:tag name="CHARTSTRINGSTD" val="21 0 0 4"/>
  <p:tag name="CHARTSTRINGREV" val="4 0 0 21"/>
  <p:tag name="CHARTSTRINGSTDPER" val="0.84 0 0 0.16"/>
  <p:tag name="CHARTSTRINGREVPER" val="0.16 0 0 0.84"/>
  <p:tag name="RESPONSESGATHERED" val="False"/>
  <p:tag name="INCORRECTPOINTVALUE" val="50"/>
  <p:tag name="VALUES" val="Correct|smicln|Incorrect|smicln|Incorrect|smicln|Incorrec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VALUES" val="Incorrect|smicln|Incorrect|smicln|Incorrect|smicln|Correct"/>
  <p:tag name="SLIDEORDER" val="5"/>
  <p:tag name="SLIDEGUID" val="2197B85DE9F747AC9EDCC84FAE2CED2D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#monomials degree $=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8067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15\cr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8647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five variab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752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14\cr10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9284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10\cr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8440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10"/>
  <p:tag name="FONTSIZE" val="32"/>
  <p:tag name="BULLETTYPE" val="ppBulletRomanLCPeriod"/>
  <p:tag name="ANSWERTEXT" val="1&#10;2&#10;3&#10;4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5"/>
  <p:tag name="RESPONSECOUNT" val="25"/>
  <p:tag name="SLICED" val="False"/>
  <p:tag name="RESPONSES" val="1;2;4;1;-;4;1;4;4;4;4;4;4;-;1;-;1;4;4;4;4;4;4;4;4;4;4;4;"/>
  <p:tag name="CHARTSTRINGSTD" val="5 1 0 19"/>
  <p:tag name="CHARTSTRINGREV" val="19 0 1 5"/>
  <p:tag name="CHARTSTRINGSTDPER" val="0.2 0.04 0 0.76"/>
  <p:tag name="CHARTSTRINGREVPER" val="0.76 0 0.04 0.2"/>
  <p:tag name="RESPONSESGATHERED" val="False"/>
  <p:tag name="INCORRECTPOINTVALUE" val="50"/>
  <p:tag name="VALUES" val="Incorrect|smicln|Incorrect|smicln|Incorrect|smicln|Correct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#subsets of $\{1,2,3,4,5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9555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72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th two eleme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4279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7\cr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124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4\cr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337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503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6"/>
  <p:tag name="RESPONSECOUNT" val="26"/>
  <p:tag name="SLICED" val="False"/>
  <p:tag name="RESPONSES" val="2;-;2;2;2;2;2;2;1;2;2;2;2;2;2;2;4;2;2;2;4;2;2;2;2;-;2;2;"/>
  <p:tag name="CHARTSTRINGSTD" val="1 23 0 2"/>
  <p:tag name="CHARTSTRINGREV" val="2 0 23 1"/>
  <p:tag name="CHARTSTRINGSTDPER" val="0.0384615384615385 0.884615384615385 0 0.0769230769230769"/>
  <p:tag name="CHARTSTRINGREVPER" val="0.0769230769230769 0 0.884615384615385 0.0384615384615385"/>
  <p:tag name="RESPONSESGATHERED" val="False"/>
  <p:tag name="INCORRECTPOINTVALUE" val="50"/>
  <p:tag name="VALUES" val="Incorrect|smicln|Correct|smicln|Incorrect|smicln|Incorrect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#subsets of $\{1,2,3,4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8137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4\cr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337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th three eleme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181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4\cr0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478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4\cr1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177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5"/>
  <p:tag name="RESPONSECOUNT" val="25"/>
  <p:tag name="SLICED" val="False"/>
  <p:tag name="RESPONSES" val="1;1;1;1;1;1;1;1;-;1;1;1;1;1;1;-;1;1;1;1;4;1;1;1;1;-;1;1;"/>
  <p:tag name="CHARTSTRINGSTD" val="24 0 0 1"/>
  <p:tag name="CHARTSTRINGREV" val="1 0 0 24"/>
  <p:tag name="CHARTSTRINGSTDPER" val="0.96 0 0 0.04"/>
  <p:tag name="CHARTSTRINGREVPER" val="0.04 0 0 0.96"/>
  <p:tag name="RESPONSESGATHERED" val="False"/>
  <p:tag name="INCORRECTPOINTVALUE" val="50"/>
  <p:tag name="VALUES" val="Correct|smicln|Incorrect|smicln|Incorrect|smicln|Incorrect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#subsets of $\{1,2,3,4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8137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4\cr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337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th four eleme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434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4\cr0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478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4\cr1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177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1"/>
  <p:tag name="RESPONSECOUNT" val="1"/>
  <p:tag name="SLICED" val="False"/>
  <p:tag name="RESPONSES" val="-;-;-;-;-;-;-;-;-;-;-;-;-;-;-;-;-;-;-;-;-;-;-;3;-;-;-;-;"/>
  <p:tag name="CHARTSTRINGSTD" val="0 0 1 0"/>
  <p:tag name="CHARTSTRINGREV" val="0 1 0 0"/>
  <p:tag name="CHARTSTRINGSTDPER" val="0 0 1 0"/>
  <p:tag name="CHARTSTRINGREVPER" val="0 1 0 0"/>
  <p:tag name="RESPONSESGATHERED" val="False"/>
  <p:tag name="INCORRECTPOINTVALUE" val="50"/>
  <p:tag name="VALUES" val="Incorrect|smicln|Correct|smicln|Incorrect|smicln|Incorrect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rac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115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1&amp;2\cr2&amp;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920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-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72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4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7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6"/>
  <p:tag name="RESPONSECOUNT" val="26"/>
  <p:tag name="SLICED" val="False"/>
  <p:tag name="RESPONSES" val="1;3;1;1;1;1;1;1;1;1;1;1;1;1;1;-;1;1;1;1;-;1;1;1;1;1;1;1;"/>
  <p:tag name="CHARTSTRINGSTD" val="25 0 1 0"/>
  <p:tag name="CHARTSTRINGREV" val="0 1 0 25"/>
  <p:tag name="CHARTSTRINGSTDPER" val="0.961538461538462 0 0.0384615384615385 0"/>
  <p:tag name="CHARTSTRINGREVPER" val="0 0.0384615384615385 0 0.961538461538462"/>
  <p:tag name="RESPONSESGATHERED" val="False"/>
  <p:tag name="INCORRECTPOINTVALUE" val="50"/>
  <p:tag name="VALUES" val="Correct|smicln|Incorrect|smicln|Incorrect|smicln|Incorrect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terminan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109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1&amp;2\cr2&amp;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920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-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72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4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7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5"/>
  <p:tag name="RESPONSECOUNT" val="25"/>
  <p:tag name="SLICED" val="False"/>
  <p:tag name="RESPONSES" val="2;2;3;2;2;2;2;2;2;2;3;2;3;2;2;-;2;2;2;2;-;2;2;2;-;2;2;2;"/>
  <p:tag name="CHARTSTRINGSTD" val="0 22 3 0"/>
  <p:tag name="CHARTSTRINGREV" val="0 3 22 0"/>
  <p:tag name="CHARTSTRINGSTDPER" val="0 0.88 0.12 0"/>
  <p:tag name="CHARTSTRINGREVPER" val="0 0.12 0.88 0"/>
  <p:tag name="RESPONSESGATHERED" val="False"/>
  <p:tag name="INCORRECTPOINTVALUE" val="50"/>
  <p:tag name="VALUES" val="Incorrect|smicln|Correct|smicln|Incorrect|smicln|Incorrect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rac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11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2&amp;3\cr4&amp;5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391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72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5"/>
  <p:tag name="RESPONSECOUNT" val="25"/>
  <p:tag name="SLICED" val="False"/>
  <p:tag name="RESPONSES" val="3;3;-;3;3;3;3;3;3;3;3;3;3;3;3;-;3;3;3;3;-;3;3;3;-;3;3;3;3;"/>
  <p:tag name="CHARTSTRINGSTD" val="0 0 25 0"/>
  <p:tag name="CHARTSTRINGREV" val="0 25 0 0"/>
  <p:tag name="CHARTSTRINGSTDPER" val="0 0 1 0"/>
  <p:tag name="CHARTSTRINGREVPER" val="0 1 0 0"/>
  <p:tag name="RESPONSESGATHERED" val="False"/>
  <p:tag name="INCORRECTPOINTVALUE" val="50"/>
  <p:tag name="VALUES" val="Incorrect|smicln|Incorrect|smicln|Correct|smicln|Incorrect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terminan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109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2&amp;3\cr4&amp;5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391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72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5"/>
  <p:tag name="RESPONSECOUNT" val="25"/>
  <p:tag name="SLICED" val="False"/>
  <p:tag name="RESPONSES" val="4;2;4;2;4;4;4;4;4;4;2;4;4;-;2;-;2;4;4;4;-;4;4;1;4;1;2;4;-;"/>
  <p:tag name="CHARTSTRINGSTD" val="2 6 0 17"/>
  <p:tag name="CHARTSTRINGREV" val="17 0 6 2"/>
  <p:tag name="CHARTSTRINGSTDPER" val="0.08 0.24 0 0.68"/>
  <p:tag name="CHARTSTRINGREVPER" val="0.68 0 0.24 0.08"/>
  <p:tag name="RESPONSESGATHERED" val="False"/>
  <p:tag name="INCORRECTPOINTVALUE" val="50"/>
  <p:tag name="VALUES" val="Incorrect|smicln|Incorrect|smicln|Incorrect|smicln|Correct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har poly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0267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2&amp;3\cr4&amp;5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391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ambda^2+7\lambda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56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ambda^2-7\lambda+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527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ambda^2+2\lambda+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271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ambda^2-7\lambda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6618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5"/>
  <p:tag name="RESPONSECOUNT" val="25"/>
  <p:tag name="SLICED" val="False"/>
  <p:tag name="RESPONSES" val="1;4;-;4;4;3;4;4;4;4;3;4;4;4;4;-;4;4;4;4;-;4;4;4;-;4;4;4;4;"/>
  <p:tag name="CHARTSTRINGSTD" val="1 0 2 22"/>
  <p:tag name="CHARTSTRINGREV" val="22 2 0 1"/>
  <p:tag name="CHARTSTRINGSTDPER" val="0.04 0 0.08 0.88"/>
  <p:tag name="CHARTSTRINGREVPER" val="0.88 0.08 0 0.04"/>
  <p:tag name="RESPONSESGATHERED" val="False"/>
  <p:tag name="INCORRECTPOINTVALUE" val="50"/>
  <p:tag name="VALUES" val="Incorrect|smicln|Incorrect|smicln|Incorrect|smicln|Correct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har poly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0267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1&amp;2\cr2&amp;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920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ambda^2-4\lambda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521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ambda^2+4\lambda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231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ambda^2+4\lambda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600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ambda^2-4\lambda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6644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731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5"/>
  <p:tag name="RESPONSECOUNT" val="25"/>
  <p:tag name="SLICED" val="False"/>
  <p:tag name="RESPONSES" val="1;1;3;1;1;1;3;1;3;1;1;1;1;3;3;-;1;1;1;1;-;1;1;3;-;-;1;3;1;"/>
  <p:tag name="CHARTSTRINGSTD" val="18 0 7 0"/>
  <p:tag name="CHARTSTRINGREV" val="0 7 0 18"/>
  <p:tag name="CHARTSTRINGSTDPER" val="0.72 0 0.28 0"/>
  <p:tag name="CHARTSTRINGREVPER" val="0 0.28 0 0.72"/>
  <p:tag name="RESPONSESGATHERED" val="False"/>
  <p:tag name="INCORRECTPOINTVALUE" val="50"/>
  <p:tag name="VALUES" val="Correct|smicln|Incorrect|smicln|Incorrect|smicln|Incorrect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igenvalu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031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0&amp;2\cr1&amp;1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580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1,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369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=re^{i\thet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377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,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029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,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3273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{\color[rgb]{0,.8,0}Hint}: $\lambda^2-\lambda-2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1824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5"/>
  <p:tag name="RESPONSECOUNT" val="25"/>
  <p:tag name="SLICED" val="False"/>
  <p:tag name="RESPONSES" val="4;4;4;4;4;2;4;4;2;4;4;4;4;4;4;-;4;4;4;4;-;4;4;4;-;2;4;4;-;"/>
  <p:tag name="CHARTSTRINGSTD" val="0 3 0 22"/>
  <p:tag name="CHARTSTRINGREV" val="22 0 3 0"/>
  <p:tag name="CHARTSTRINGSTDPER" val="0 0.12 0 0.88"/>
  <p:tag name="CHARTSTRINGREVPER" val="0.88 0 0.12 0"/>
  <p:tag name="RESPONSESGATHERED" val="False"/>
  <p:tag name="INCORRECTPOINTVALUE" val="50"/>
  <p:tag name="VALUES" val="Incorrect|smicln|Incorrect|smicln|Incorrect|smicln|Correct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i:=\sqrt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5350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igenvalu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031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-5&amp;1\cr-2&amp;-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870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3,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94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,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57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,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010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3,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176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r\ge0$, $0\le\theta&lt;2\pi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873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{\color[rgb]{0,.8,0}Hint}: $\lambda^2+7\lambda+12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4911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5"/>
  <p:tag name="RESPONSECOUNT" val="25"/>
  <p:tag name="SLICED" val="False"/>
  <p:tag name="RESPONSES" val="2;2;2;2;2;2;2;2;2;-;2;2;2;-;2;-;2;2;2;2;-;2;2;2;2;2;2;2;2;"/>
  <p:tag name="CHARTSTRINGSTD" val="0 25 0 0"/>
  <p:tag name="CHARTSTRINGREV" val="0 0 25 0"/>
  <p:tag name="CHARTSTRINGSTDPER" val="0 1 0 0"/>
  <p:tag name="CHARTSTRINGREVPER" val="0 0 1 0"/>
  <p:tag name="RESPONSESGATHERED" val="False"/>
  <p:tag name="INCORRECTPOINTVALUE" val="50"/>
  <p:tag name="VALUES" val="Incorrect|smicln|Correct|smicln|Incorrect|smicln|Incorrect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igenvalu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031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-1&amp;2\cr6&amp;-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1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071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,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568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,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906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2,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3990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{\color[rgb]{0,.8,0}Hint}: $\lambda^2+3\lambda-10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951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5"/>
  <p:tag name="RESPONSECOUNT" val="25"/>
  <p:tag name="SLICED" val="False"/>
  <p:tag name="RESPONSES" val="4;4;4;4;4;4;4;4;4;4;4;4;4;4;4;-;4;-;4;4;-;4;4;4;3;-;4;4;-;4;"/>
  <p:tag name="CHARTSTRINGSTD" val="0 0 1 24"/>
  <p:tag name="CHARTSTRINGREV" val="24 1 0 0"/>
  <p:tag name="CHARTSTRINGSTDPER" val="0 0 0.04 0.96"/>
  <p:tag name="CHARTSTRINGREVPER" val="0.96 0.04 0 0"/>
  <p:tag name="RESPONSESGATHERED" val="False"/>
  <p:tag name="INCORRECTPOINTVALUE" val="50"/>
  <p:tag name="VALUES" val="Incorrect|smicln|Incorrect|smicln|Incorrect|smicln|Correct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VALUES" val="Incorrect|smicln|Incorrect|smicln|Correct|smicln|Incorrect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-1)$-eigenvector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863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0&amp;2\cr1&amp;1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580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-2\cr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448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1\cr1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935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3\cr4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4890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10"/>
  <p:tag name="FONTSIZE" val="32"/>
  <p:tag name="BULLETTYPE" val="ppBulletRomanLCPeriod"/>
  <p:tag name="ANSWERTEXT" val="1&#10;2&#10;3&#10;4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-2\cr1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230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 a multip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0163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0"/>
  <p:tag name="RESPONSECOUNT" val="20"/>
  <p:tag name="SLICED" val="False"/>
  <p:tag name="RESPONSES" val="4;4;-;4;4;4;4;4;4;4;4;4;4;4;-;-;4;4;4;-;-;4;4;-;4;-;-;-;-;4;"/>
  <p:tag name="CHARTSTRINGSTD" val="0 0 0 20"/>
  <p:tag name="CHARTSTRINGREV" val="20 0 0 0"/>
  <p:tag name="CHARTSTRINGSTDPER" val="0 0 0 1"/>
  <p:tag name="CHARTSTRINGREVPER" val="1 0 0 0"/>
  <p:tag name="RESPONSESGATHERED" val="False"/>
  <p:tag name="INCORRECTPOINTVALUE" val="50"/>
  <p:tag name="VALUES" val="Incorrect|smicln|Incorrect|smicln|Incorrect|smicln|Correct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-3)$-eigenvector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605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-5&amp;1\cr-2&amp;-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870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2\cr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4771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1\cr-1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870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3\cr4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4890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1\cr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4375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 a multip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016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6"/>
  <p:tag name="RESPONSECOUNT" val="26"/>
  <p:tag name="SLICED" val="False"/>
  <p:tag name="RESPONSES" val="2;2;2;2;2;2;2;2;2;2;2;2;2;2;2;-;2;3;2;1;-;-;2;2;2;2;2;2;-;3;"/>
  <p:tag name="CHARTSTRINGSTD" val="1 23 2 0"/>
  <p:tag name="CHARTSTRINGREV" val="0 2 23 1"/>
  <p:tag name="CHARTSTRINGSTDPER" val="0.0384615384615385 0.884615384615385 0.0769230769230769 0"/>
  <p:tag name="CHARTSTRINGREVPER" val="0 0.0769230769230769 0.884615384615385 0.0384615384615385"/>
  <p:tag name="RESPONSESGATHERED" val="False"/>
  <p:tag name="INCORRECTPOINTVALUE" val="50"/>
  <p:tag name="VALUES" val="Incorrect|smicln|Correct|smicln|Incorrect|smicln|Incorrect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$-eigenvector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3476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-1&amp;2\cr6&amp;-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120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3\cr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4819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2\cr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4814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-2\cr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5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5"/>
  <p:tag name="RESPONSECOUNT" val="25"/>
  <p:tag name="SLICED" val="False"/>
  <p:tag name="RESPONSES" val="1;1;4;1;1;1;1;1;1;1;1;1;1;1;1;-;1;1;1;1;-;1;1;1;1;-;1;-;-;1;"/>
  <p:tag name="CHARTSTRINGSTD" val="24 0 0 1"/>
  <p:tag name="CHARTSTRINGREV" val="1 0 0 24"/>
  <p:tag name="CHARTSTRINGSTDPER" val="0.96 0 0 0.04"/>
  <p:tag name="CHARTSTRINGREVPER" val="0.04 0 0 0.96"/>
  <p:tag name="RESPONSESGATHERED" val="False"/>
  <p:tag name="INCORRECTPOINTVALUE" val="50"/>
  <p:tag name="VALUES" val="Correct|smicln|Incorrect|smicln|Incorrect|smicln|Incorrect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r-cof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576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0&amp;2\cr1&amp;1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580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0&amp;2\cr1&amp;1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580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1&amp;1\cr2&amp;0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873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1&amp;-2\cr-1&amp;0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940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1"/>
  <p:tag name="RESPONSECOUNT" val="21"/>
  <p:tag name="SLICED" val="False"/>
  <p:tag name="RESPONSES" val="3;3;-;-;3;3;3;2;3;3;3;3;3;2;-;-;3;3;3;-;-;3;3;3;-;3;3;-;-;3;"/>
  <p:tag name="CHARTSTRINGSTD" val="0 2 19 0"/>
  <p:tag name="CHARTSTRINGREV" val="0 19 2 0"/>
  <p:tag name="CHARTSTRINGSTDPER" val="0 0.0952380952380952 0.904761904761905 0"/>
  <p:tag name="CHARTSTRINGREVPER" val="0 0.904761904761905 0.0952380952380952 0"/>
  <p:tag name="RESPONSESGATHERED" val="False"/>
  <p:tag name="INCORRECTPOINTVALUE" val="50"/>
  <p:tag name="VALUES" val="Incorrect|smicln|Incorrect|smicln|Correct|smicln|Incorrect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-5&amp;1\cr-2&amp;-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870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r-cof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5767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-5&amp;1\cr-2&amp;-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870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-5&amp;-1\cr2&amp;-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076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-2&amp;-1\cr2&amp;-5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950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3"/>
  <p:tag name="RESPONSECOUNT" val="23"/>
  <p:tag name="SLICED" val="False"/>
  <p:tag name="RESPONSES" val="3;3;3;-;3;3;3;1;3;3;3;3;3;3;3;-;3;3;1;3;-;3;3;-;-;3;3;-;-;3;"/>
  <p:tag name="CHARTSTRINGSTD" val="2 0 21 0"/>
  <p:tag name="CHARTSTRINGREV" val="0 21 0 2"/>
  <p:tag name="CHARTSTRINGSTDPER" val="0.0869565217391304 0 0.91304347826087 0"/>
  <p:tag name="CHARTSTRINGREVPER" val="0 0.91304347826087 0 0.0869565217391304"/>
  <p:tag name="RESPONSESGATHERED" val="False"/>
  <p:tag name="INCORRECTPOINTVALUE" val="50"/>
  <p:tag name="VALUES" val="Incorrect|smicln|Incorrect|smicln|Correct|smicln|Incorrect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-1&amp;2\cr6&amp;-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120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r-cof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5767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-2&amp;-6\cr-2&amp;-1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32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-2&amp;2\cr6&amp;-1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965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-2&amp;-2\cr-6&amp;-1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364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3"/>
  <p:tag name="RESPONSECOUNT" val="23"/>
  <p:tag name="SLICED" val="False"/>
  <p:tag name="RESPONSES" val="3;3;3;-;3;3;3;3;3;3;3;3;3;3;4;-;3;3;3;3;-;4;3;-;-;3;3;-;-;3;"/>
  <p:tag name="CHARTSTRINGSTD" val="0 0 21 2"/>
  <p:tag name="CHARTSTRINGREV" val="2 21 0 0"/>
  <p:tag name="CHARTSTRINGSTDPER" val="0 0 0.91304347826087 0.0869565217391304"/>
  <p:tag name="CHARTSTRINGREVPER" val="0.0869565217391304 0.91304347826087 0 0"/>
  <p:tag name="RESPONSESGATHERED" val="False"/>
  <p:tag name="INCORRECTPOINTVALUE" val="50"/>
  <p:tag name="VALUES" val="Incorrect|smicln|Incorrect|smicln|Correct|smicln|Incorrect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vers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331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0&amp;2\cr1&amp;1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580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-\frac{1}{2}\left[\matrix{0&amp;2\cr1&amp;1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3638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-\frac{1}{2}\left[\matrix{1&amp;1\cr2&amp;0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3401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-\frac{1}{2}\left[\matrix{1&amp;-2\cr-1&amp;0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4528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3"/>
  <p:tag name="RESPONSECOUNT" val="23"/>
  <p:tag name="SLICED" val="False"/>
  <p:tag name="RESPONSES" val="2;2;2;-;2;2;2;2;2;2;2;2;2;-;2;-;2;2;2;2;-;-;2;2;2;2;2;-;-;2;"/>
  <p:tag name="CHARTSTRINGSTD" val="0 23 0 0"/>
  <p:tag name="CHARTSTRINGREV" val="0 0 23 0"/>
  <p:tag name="CHARTSTRINGSTDPER" val="0 1 0 0"/>
  <p:tag name="CHARTSTRINGREVPER" val="0 0 1 0"/>
  <p:tag name="RESPONSESGATHERED" val="False"/>
  <p:tag name="INCORRECTPOINTVALUE" val="50"/>
  <p:tag name="VALUES" val="Incorrect|smicln|Correct|smicln|Incorrect|smicln|Incorrect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-5&amp;1\cr-2&amp;-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870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vers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331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1}{12}\left[\matrix{-5&amp;1\cr-2&amp;-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3882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1}{12}\left[\matrix{-5&amp;-1\cr2&amp;-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4127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1}{12}\left[\matrix{-2&amp;-1\cr2&amp;-5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402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5"/>
  <p:tag name="RESPONSECOUNT" val="25"/>
  <p:tag name="SLICED" val="False"/>
  <p:tag name="RESPONSES" val="3;-;4;4;4;-;4;4;4;-;4;3;1;-;-;4;-;4;4;4;1;-;4;4;4;-;3;3;3;4;4;4;4;-;"/>
  <p:tag name="CHARTSTRINGSTD" val="2 0 5 18"/>
  <p:tag name="CHARTSTRINGREV" val="18 5 0 2"/>
  <p:tag name="CHARTSTRINGSTDPER" val="0.08 0 0.2 0.72"/>
  <p:tag name="CHARTSTRINGREVPER" val="0.72 0.2 0 0.08"/>
  <p:tag name="RESPONSESGATHERED" val="False"/>
  <p:tag name="INCORRECTPOINTVALUE" val="50"/>
  <p:tag name="VALUES" val="Incorrect|smicln|Incorrect|smicln|Incorrect|smicln|Correct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-1&amp;2\cr6&amp;-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12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652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vers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331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1}{10}\left[\matrix{-2&amp;-6\cr-2&amp;-1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5365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1}{10}\left[\matrix{-2&amp;2\cr6&amp;-1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4199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1}{10}\left[\matrix{-2&amp;-2\cr-6&amp;-1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4652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-\frac{1}{10}\left[\matrix{-2&amp;-2\cr-6&amp;-1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6253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2"/>
  <p:tag name="RESPONSECOUNT" val="22"/>
  <p:tag name="SLICED" val="False"/>
  <p:tag name="RESPONSES" val="2;2;3;2;4;2;2;4;2;2;-;2;3;3;2;-;2;2;3;2;-;-;4;2;3;-;3;-;-;-;"/>
  <p:tag name="CHARTSTRINGSTD" val="0 13 6 3"/>
  <p:tag name="CHARTSTRINGREV" val="3 6 13 0"/>
  <p:tag name="CHARTSTRINGSTDPER" val="0 0.590909090909091 0.272727272727273 0.136363636363636"/>
  <p:tag name="CHARTSTRINGREVPER" val="0.136363636363636 0.272727272727273 0.590909090909091 0"/>
  <p:tag name="RESPONSESGATHERED" val="False"/>
  <p:tag name="INCORRECTPOINTVALUE" val="50"/>
  <p:tag name="VALUES" val="Incorrect|smicln|Incorrect|smicln|Incorrect|smicln|Correc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i=re^{i\thet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480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A:=\left[\matrix{-1&amp;2\cr6&amp;-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4643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-1&amp;2\cr6&amp;-2}\right]\left[\matrix{4&amp;1\cr0&amp;4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20414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B:=\left[\matrix{4&amp;1\cr0&amp;4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3834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C:=A^{-1}B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8372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C^{100}A^{-1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317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4^{100}&amp;0\cr0&amp;4^{100}}\right]\left[\matrix{1&amp;1\cr0&amp;1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25687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4^{100}&amp;0\cr0&amp;4^{100}}\right]\left[\matrix{1&amp;1/2\cr0&amp;1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808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1126</Words>
  <Application>Microsoft Office PowerPoint</Application>
  <PresentationFormat>On-screen Show (4:3)</PresentationFormat>
  <Paragraphs>900</Paragraphs>
  <Slides>94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6" baseType="lpstr">
      <vt:lpstr>Default Design</vt:lpstr>
      <vt:lpstr>Chart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135</cp:revision>
  <dcterms:created xsi:type="dcterms:W3CDTF">2008-09-20T13:53:10Z</dcterms:created>
  <dcterms:modified xsi:type="dcterms:W3CDTF">2011-12-14T19:49:01Z</dcterms:modified>
</cp:coreProperties>
</file>