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3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4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5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6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7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8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9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10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11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12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13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14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notesSlides/notesSlide15.xml" ContentType="application/vnd.openxmlformats-officedocument.presentationml.notesSlide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16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17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18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19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20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notesSlides/notesSlide21.xml" ContentType="application/vnd.openxmlformats-officedocument.presentationml.notesSlid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notesSlides/notesSlide22.xml" ContentType="application/vnd.openxmlformats-officedocument.presentationml.notesSlide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notesSlides/notesSlide23.xml" ContentType="application/vnd.openxmlformats-officedocument.presentationml.notesSlid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notesSlides/notesSlide24.xml" ContentType="application/vnd.openxmlformats-officedocument.presentationml.notesSlide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notesSlides/notesSlide25.xml" ContentType="application/vnd.openxmlformats-officedocument.presentationml.notesSlide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notesSlides/notesSlide26.xml" ContentType="application/vnd.openxmlformats-officedocument.presentationml.notesSlide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notesSlides/notesSlide27.xml" ContentType="application/vnd.openxmlformats-officedocument.presentationml.notesSlide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28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notesSlides/notesSlide29.xml" ContentType="application/vnd.openxmlformats-officedocument.presentationml.notesSlide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notesSlides/notesSlide30.xml" ContentType="application/vnd.openxmlformats-officedocument.presentationml.notesSlide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notesSlides/notesSlide31.xml" ContentType="application/vnd.openxmlformats-officedocument.presentationml.notesSlide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notesSlides/notesSlide32.xml" ContentType="application/vnd.openxmlformats-officedocument.presentationml.notesSlide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notesSlides/notesSlide33.xml" ContentType="application/vnd.openxmlformats-officedocument.presentationml.notesSlide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notesSlides/notesSlide34.xml" ContentType="application/vnd.openxmlformats-officedocument.presentationml.notesSlide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notesSlides/notesSlide35.xml" ContentType="application/vnd.openxmlformats-officedocument.presentationml.notesSlide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notesSlides/notesSlide36.xml" ContentType="application/vnd.openxmlformats-officedocument.presentationml.notesSlide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466" r:id="rId2"/>
    <p:sldId id="492" r:id="rId3"/>
    <p:sldId id="493" r:id="rId4"/>
    <p:sldId id="494" r:id="rId5"/>
    <p:sldId id="495" r:id="rId6"/>
    <p:sldId id="496" r:id="rId7"/>
    <p:sldId id="497" r:id="rId8"/>
    <p:sldId id="588" r:id="rId9"/>
    <p:sldId id="589" r:id="rId10"/>
    <p:sldId id="590" r:id="rId11"/>
    <p:sldId id="591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592" r:id="rId38"/>
    <p:sldId id="593" r:id="rId39"/>
    <p:sldId id="594" r:id="rId40"/>
    <p:sldId id="597" r:id="rId41"/>
    <p:sldId id="598" r:id="rId42"/>
    <p:sldId id="599" r:id="rId43"/>
    <p:sldId id="600" r:id="rId44"/>
    <p:sldId id="602" r:id="rId45"/>
    <p:sldId id="603" r:id="rId46"/>
    <p:sldId id="606" r:id="rId47"/>
    <p:sldId id="607" r:id="rId48"/>
    <p:sldId id="608" r:id="rId49"/>
    <p:sldId id="610" r:id="rId50"/>
    <p:sldId id="611" r:id="rId51"/>
    <p:sldId id="612" r:id="rId52"/>
    <p:sldId id="613" r:id="rId53"/>
    <p:sldId id="614" r:id="rId54"/>
    <p:sldId id="615" r:id="rId55"/>
    <p:sldId id="616" r:id="rId56"/>
    <p:sldId id="617" r:id="rId57"/>
    <p:sldId id="618" r:id="rId58"/>
    <p:sldId id="483" r:id="rId59"/>
    <p:sldId id="484" r:id="rId60"/>
    <p:sldId id="628" r:id="rId61"/>
    <p:sldId id="629" r:id="rId62"/>
    <p:sldId id="619" r:id="rId63"/>
    <p:sldId id="620" r:id="rId64"/>
    <p:sldId id="621" r:id="rId65"/>
    <p:sldId id="622" r:id="rId66"/>
    <p:sldId id="623" r:id="rId67"/>
    <p:sldId id="624" r:id="rId68"/>
    <p:sldId id="625" r:id="rId69"/>
    <p:sldId id="626" r:id="rId70"/>
    <p:sldId id="627" r:id="rId71"/>
    <p:sldId id="630" r:id="rId72"/>
    <p:sldId id="631" r:id="rId73"/>
    <p:sldId id="632" r:id="rId74"/>
    <p:sldId id="633" r:id="rId75"/>
    <p:sldId id="467" r:id="rId76"/>
    <p:sldId id="554" r:id="rId77"/>
    <p:sldId id="555" r:id="rId78"/>
    <p:sldId id="557" r:id="rId79"/>
    <p:sldId id="561" r:id="rId80"/>
    <p:sldId id="574" r:id="rId81"/>
    <p:sldId id="581" r:id="rId82"/>
    <p:sldId id="559" r:id="rId83"/>
    <p:sldId id="560" r:id="rId84"/>
    <p:sldId id="562" r:id="rId85"/>
    <p:sldId id="563" r:id="rId86"/>
    <p:sldId id="566" r:id="rId87"/>
    <p:sldId id="575" r:id="rId88"/>
    <p:sldId id="576" r:id="rId89"/>
    <p:sldId id="582" r:id="rId90"/>
    <p:sldId id="583" r:id="rId91"/>
    <p:sldId id="584" r:id="rId92"/>
    <p:sldId id="585" r:id="rId93"/>
    <p:sldId id="586" r:id="rId94"/>
    <p:sldId id="587" r:id="rId95"/>
    <p:sldId id="485" r:id="rId96"/>
    <p:sldId id="564" r:id="rId97"/>
    <p:sldId id="565" r:id="rId98"/>
    <p:sldId id="572" r:id="rId99"/>
    <p:sldId id="573" r:id="rId100"/>
    <p:sldId id="468" r:id="rId101"/>
    <p:sldId id="469" r:id="rId102"/>
  </p:sldIdLst>
  <p:sldSz cx="9144000" cy="6858000" type="screen4x3"/>
  <p:notesSz cx="6858000" cy="9144000"/>
  <p:custDataLst>
    <p:tags r:id="rId10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2919" autoAdjust="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9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7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7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4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6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57139B-76A2-4065-9E67-F2DC364B3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C96DC-357C-4084-8649-8393C25E334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962DE8-CE14-4209-A2BD-76A8768E0D48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F4F35-8588-4716-8EB6-42368331F83C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64AE4C-0423-4742-A44A-078323ADBC88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2CC7A4-6E47-4F89-BD08-13650F9375E6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E83D99-63B3-4249-849D-32B9078FCCE7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553BB-0F77-402E-9582-D75E2F0228F1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047EA8-820D-45CC-9F2D-166B61145B81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5C84F2-9EEA-4FC2-8D9A-28B38A7A904E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2777FB-28CB-4BDE-9EFF-A21F0FC50D3E}" type="slidenum">
              <a:rPr lang="en-US" smtClean="0"/>
              <a:pPr eaLnBrk="1" hangingPunct="1"/>
              <a:t>66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3E525E-2324-4F5F-AA66-90C8840E8446}" type="slidenum">
              <a:rPr lang="en-US" smtClean="0"/>
              <a:pPr eaLnBrk="1" hangingPunct="1"/>
              <a:t>67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3610F-13A3-47B9-80A2-4D363A01A8C7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905D7-25CB-459E-ABA0-743375367512}" type="slidenum">
              <a:rPr lang="en-US" smtClean="0"/>
              <a:pPr eaLnBrk="1" hangingPunct="1"/>
              <a:t>69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EAC087-9CAA-44FF-97EE-B02D04C2F2DF}" type="slidenum">
              <a:rPr lang="en-US" smtClean="0"/>
              <a:pPr eaLnBrk="1" hangingPunct="1"/>
              <a:t>70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58362E-1A23-4C4B-A5AA-6FCD122B4F26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1E50-CEEC-4758-B9FF-3232E2B4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1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40C68-0CC4-4324-9A04-8C20E7BD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CAE5-6942-450D-AA82-490D2DA82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160E-0F97-4592-B2C2-A7CE2797E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1BAF-3590-4397-AEE0-B641539A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3A44-014C-413F-B7D1-8C297F8E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EEF0-60D3-48DE-A7EF-CE1EF7A5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5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DF76-F109-4AA5-B6B6-6FF742C9D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D785-D133-48DC-8812-502A75358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0D5D-1A2E-4298-BEC9-10EEF2DC1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BA052-AACF-4132-9962-BF03DAD70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948854-6335-4B81-867F-E865757D0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49.png"/><Relationship Id="rId18" Type="http://schemas.openxmlformats.org/officeDocument/2006/relationships/image" Target="../media/image37.emf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2.xml"/><Relationship Id="rId17" Type="http://schemas.openxmlformats.org/officeDocument/2006/relationships/oleObject" Target="../embeddings/oleObject9.bin"/><Relationship Id="rId2" Type="http://schemas.openxmlformats.org/officeDocument/2006/relationships/tags" Target="../tags/tag115.xml"/><Relationship Id="rId16" Type="http://schemas.openxmlformats.org/officeDocument/2006/relationships/image" Target="../media/image43.png"/><Relationship Id="rId20" Type="http://schemas.openxmlformats.org/officeDocument/2006/relationships/image" Target="../media/image52.png"/><Relationship Id="rId1" Type="http://schemas.openxmlformats.org/officeDocument/2006/relationships/vmlDrawing" Target="../drawings/vmlDrawing9.v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image" Target="../media/image41.png"/><Relationship Id="rId10" Type="http://schemas.openxmlformats.org/officeDocument/2006/relationships/tags" Target="../tags/tag123.xml"/><Relationship Id="rId19" Type="http://schemas.openxmlformats.org/officeDocument/2006/relationships/image" Target="../media/image51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5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3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9.xml"/><Relationship Id="rId1" Type="http://schemas.openxmlformats.org/officeDocument/2006/relationships/tags" Target="../tags/tag1438.xml"/><Relationship Id="rId4" Type="http://schemas.openxmlformats.org/officeDocument/2006/relationships/image" Target="../media/image6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53.png"/><Relationship Id="rId18" Type="http://schemas.openxmlformats.org/officeDocument/2006/relationships/image" Target="../media/image37.emf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slideLayout" Target="../slideLayouts/slideLayout2.xml"/><Relationship Id="rId17" Type="http://schemas.openxmlformats.org/officeDocument/2006/relationships/oleObject" Target="../embeddings/oleObject10.bin"/><Relationship Id="rId2" Type="http://schemas.openxmlformats.org/officeDocument/2006/relationships/tags" Target="../tags/tag125.xml"/><Relationship Id="rId16" Type="http://schemas.openxmlformats.org/officeDocument/2006/relationships/image" Target="../media/image43.png"/><Relationship Id="rId20" Type="http://schemas.openxmlformats.org/officeDocument/2006/relationships/image" Target="../media/image56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41.png"/><Relationship Id="rId10" Type="http://schemas.openxmlformats.org/officeDocument/2006/relationships/tags" Target="../tags/tag133.xml"/><Relationship Id="rId19" Type="http://schemas.openxmlformats.org/officeDocument/2006/relationships/image" Target="../media/image55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9.png"/><Relationship Id="rId26" Type="http://schemas.openxmlformats.org/officeDocument/2006/relationships/image" Target="../media/image61.png"/><Relationship Id="rId3" Type="http://schemas.openxmlformats.org/officeDocument/2006/relationships/tags" Target="../tags/tag136.xml"/><Relationship Id="rId21" Type="http://schemas.openxmlformats.org/officeDocument/2006/relationships/image" Target="../media/image12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57.emf"/><Relationship Id="rId25" Type="http://schemas.openxmlformats.org/officeDocument/2006/relationships/image" Target="../media/image2.png"/><Relationship Id="rId2" Type="http://schemas.openxmlformats.org/officeDocument/2006/relationships/tags" Target="../tags/tag135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60.png"/><Relationship Id="rId5" Type="http://schemas.openxmlformats.org/officeDocument/2006/relationships/tags" Target="../tags/tag13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9.png"/><Relationship Id="rId10" Type="http://schemas.openxmlformats.org/officeDocument/2006/relationships/tags" Target="../tags/tag143.xml"/><Relationship Id="rId19" Type="http://schemas.openxmlformats.org/officeDocument/2006/relationships/image" Target="../media/image10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image" Target="../media/image9.png"/><Relationship Id="rId26" Type="http://schemas.openxmlformats.org/officeDocument/2006/relationships/image" Target="../media/image61.png"/><Relationship Id="rId3" Type="http://schemas.openxmlformats.org/officeDocument/2006/relationships/tags" Target="../tags/tag149.xml"/><Relationship Id="rId21" Type="http://schemas.openxmlformats.org/officeDocument/2006/relationships/image" Target="../media/image12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62.emf"/><Relationship Id="rId25" Type="http://schemas.openxmlformats.org/officeDocument/2006/relationships/image" Target="../media/image2.png"/><Relationship Id="rId2" Type="http://schemas.openxmlformats.org/officeDocument/2006/relationships/tags" Target="../tags/tag148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60.png"/><Relationship Id="rId5" Type="http://schemas.openxmlformats.org/officeDocument/2006/relationships/tags" Target="../tags/tag15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9.png"/><Relationship Id="rId10" Type="http://schemas.openxmlformats.org/officeDocument/2006/relationships/tags" Target="../tags/tag156.xml"/><Relationship Id="rId19" Type="http://schemas.openxmlformats.org/officeDocument/2006/relationships/image" Target="../media/image10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image" Target="../media/image9.png"/><Relationship Id="rId26" Type="http://schemas.openxmlformats.org/officeDocument/2006/relationships/image" Target="../media/image61.png"/><Relationship Id="rId3" Type="http://schemas.openxmlformats.org/officeDocument/2006/relationships/tags" Target="../tags/tag162.xml"/><Relationship Id="rId21" Type="http://schemas.openxmlformats.org/officeDocument/2006/relationships/image" Target="../media/image12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image" Target="../media/image64.emf"/><Relationship Id="rId25" Type="http://schemas.openxmlformats.org/officeDocument/2006/relationships/image" Target="../media/image2.png"/><Relationship Id="rId2" Type="http://schemas.openxmlformats.org/officeDocument/2006/relationships/tags" Target="../tags/tag16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60.png"/><Relationship Id="rId5" Type="http://schemas.openxmlformats.org/officeDocument/2006/relationships/tags" Target="../tags/tag16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9.png"/><Relationship Id="rId10" Type="http://schemas.openxmlformats.org/officeDocument/2006/relationships/tags" Target="../tags/tag169.xml"/><Relationship Id="rId19" Type="http://schemas.openxmlformats.org/officeDocument/2006/relationships/image" Target="../media/image10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image" Target="../media/image66.emf"/><Relationship Id="rId26" Type="http://schemas.openxmlformats.org/officeDocument/2006/relationships/image" Target="../media/image2.png"/><Relationship Id="rId3" Type="http://schemas.openxmlformats.org/officeDocument/2006/relationships/tags" Target="../tags/tag175.xml"/><Relationship Id="rId21" Type="http://schemas.openxmlformats.org/officeDocument/2006/relationships/image" Target="../media/image11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60.png"/><Relationship Id="rId2" Type="http://schemas.openxmlformats.org/officeDocument/2006/relationships/tags" Target="../tags/tag17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59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67.png"/><Relationship Id="rId28" Type="http://schemas.openxmlformats.org/officeDocument/2006/relationships/image" Target="../media/image68.png"/><Relationship Id="rId10" Type="http://schemas.openxmlformats.org/officeDocument/2006/relationships/tags" Target="../tags/tag182.xml"/><Relationship Id="rId19" Type="http://schemas.openxmlformats.org/officeDocument/2006/relationships/image" Target="../media/image9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12.png"/><Relationship Id="rId27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image" Target="../media/image9.png"/><Relationship Id="rId26" Type="http://schemas.openxmlformats.org/officeDocument/2006/relationships/image" Target="../media/image61.png"/><Relationship Id="rId3" Type="http://schemas.openxmlformats.org/officeDocument/2006/relationships/tags" Target="../tags/tag189.xml"/><Relationship Id="rId21" Type="http://schemas.openxmlformats.org/officeDocument/2006/relationships/image" Target="../media/image12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image" Target="../media/image69.emf"/><Relationship Id="rId25" Type="http://schemas.openxmlformats.org/officeDocument/2006/relationships/image" Target="../media/image2.png"/><Relationship Id="rId2" Type="http://schemas.openxmlformats.org/officeDocument/2006/relationships/tags" Target="../tags/tag188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60.png"/><Relationship Id="rId5" Type="http://schemas.openxmlformats.org/officeDocument/2006/relationships/tags" Target="../tags/tag19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9.png"/><Relationship Id="rId10" Type="http://schemas.openxmlformats.org/officeDocument/2006/relationships/tags" Target="../tags/tag196.xml"/><Relationship Id="rId19" Type="http://schemas.openxmlformats.org/officeDocument/2006/relationships/image" Target="../media/image10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9.png"/><Relationship Id="rId26" Type="http://schemas.openxmlformats.org/officeDocument/2006/relationships/image" Target="../media/image74.png"/><Relationship Id="rId3" Type="http://schemas.openxmlformats.org/officeDocument/2006/relationships/tags" Target="../tags/tag202.xml"/><Relationship Id="rId21" Type="http://schemas.openxmlformats.org/officeDocument/2006/relationships/image" Target="../media/image12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71.emf"/><Relationship Id="rId25" Type="http://schemas.openxmlformats.org/officeDocument/2006/relationships/image" Target="../media/image2.png"/><Relationship Id="rId2" Type="http://schemas.openxmlformats.org/officeDocument/2006/relationships/tags" Target="../tags/tag201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59.png"/><Relationship Id="rId5" Type="http://schemas.openxmlformats.org/officeDocument/2006/relationships/tags" Target="../tags/tag20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3.png"/><Relationship Id="rId10" Type="http://schemas.openxmlformats.org/officeDocument/2006/relationships/tags" Target="../tags/tag209.xml"/><Relationship Id="rId19" Type="http://schemas.openxmlformats.org/officeDocument/2006/relationships/image" Target="../media/image10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image" Target="../media/image9.png"/><Relationship Id="rId26" Type="http://schemas.openxmlformats.org/officeDocument/2006/relationships/image" Target="../media/image79.png"/><Relationship Id="rId3" Type="http://schemas.openxmlformats.org/officeDocument/2006/relationships/tags" Target="../tags/tag215.xml"/><Relationship Id="rId21" Type="http://schemas.openxmlformats.org/officeDocument/2006/relationships/image" Target="../media/image12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image" Target="../media/image75.emf"/><Relationship Id="rId25" Type="http://schemas.openxmlformats.org/officeDocument/2006/relationships/image" Target="../media/image78.png"/><Relationship Id="rId2" Type="http://schemas.openxmlformats.org/officeDocument/2006/relationships/tags" Target="../tags/tag214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2.png"/><Relationship Id="rId5" Type="http://schemas.openxmlformats.org/officeDocument/2006/relationships/tags" Target="../tags/tag21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7.png"/><Relationship Id="rId10" Type="http://schemas.openxmlformats.org/officeDocument/2006/relationships/tags" Target="../tags/tag222.xml"/><Relationship Id="rId19" Type="http://schemas.openxmlformats.org/officeDocument/2006/relationships/image" Target="../media/image10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image" Target="../media/image80.emf"/><Relationship Id="rId26" Type="http://schemas.openxmlformats.org/officeDocument/2006/relationships/image" Target="../media/image83.png"/><Relationship Id="rId3" Type="http://schemas.openxmlformats.org/officeDocument/2006/relationships/tags" Target="../tags/tag228.xml"/><Relationship Id="rId21" Type="http://schemas.openxmlformats.org/officeDocument/2006/relationships/image" Target="../media/image11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82.png"/><Relationship Id="rId2" Type="http://schemas.openxmlformats.org/officeDocument/2006/relationships/tags" Target="../tags/tag22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2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81.png"/><Relationship Id="rId28" Type="http://schemas.openxmlformats.org/officeDocument/2006/relationships/image" Target="../media/image85.png"/><Relationship Id="rId10" Type="http://schemas.openxmlformats.org/officeDocument/2006/relationships/tags" Target="../tags/tag235.xml"/><Relationship Id="rId19" Type="http://schemas.openxmlformats.org/officeDocument/2006/relationships/image" Target="../media/image9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12.png"/><Relationship Id="rId27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image" Target="../media/image1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8.png"/><Relationship Id="rId3" Type="http://schemas.openxmlformats.org/officeDocument/2006/relationships/tags" Target="../tags/tag242.xml"/><Relationship Id="rId21" Type="http://schemas.openxmlformats.org/officeDocument/2006/relationships/image" Target="../media/image9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87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image" Target="../media/image86.emf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9.v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12.png"/><Relationship Id="rId32" Type="http://schemas.openxmlformats.org/officeDocument/2006/relationships/image" Target="../media/image93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11.png"/><Relationship Id="rId28" Type="http://schemas.openxmlformats.org/officeDocument/2006/relationships/image" Target="../media/image90.png"/><Relationship Id="rId10" Type="http://schemas.openxmlformats.org/officeDocument/2006/relationships/tags" Target="../tags/tag249.xml"/><Relationship Id="rId19" Type="http://schemas.openxmlformats.org/officeDocument/2006/relationships/oleObject" Target="../embeddings/oleObject19.bin"/><Relationship Id="rId31" Type="http://schemas.openxmlformats.org/officeDocument/2006/relationships/image" Target="../media/image92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image" Target="../media/image10.png"/><Relationship Id="rId27" Type="http://schemas.openxmlformats.org/officeDocument/2006/relationships/image" Target="../media/image89.png"/><Relationship Id="rId30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6.png"/><Relationship Id="rId3" Type="http://schemas.openxmlformats.org/officeDocument/2006/relationships/tags" Target="../tags/tag258.xml"/><Relationship Id="rId21" Type="http://schemas.openxmlformats.org/officeDocument/2006/relationships/image" Target="../media/image9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image" Target="../media/image95.png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image" Target="../media/image94.emf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12.png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image" Target="../media/image11.png"/><Relationship Id="rId28" Type="http://schemas.openxmlformats.org/officeDocument/2006/relationships/image" Target="../media/image98.png"/><Relationship Id="rId10" Type="http://schemas.openxmlformats.org/officeDocument/2006/relationships/tags" Target="../tags/tag265.xml"/><Relationship Id="rId19" Type="http://schemas.openxmlformats.org/officeDocument/2006/relationships/oleObject" Target="../embeddings/oleObject20.bin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image" Target="../media/image10.png"/><Relationship Id="rId27" Type="http://schemas.openxmlformats.org/officeDocument/2006/relationships/image" Target="../media/image97.png"/><Relationship Id="rId30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image" Target="../media/image12.png"/><Relationship Id="rId3" Type="http://schemas.openxmlformats.org/officeDocument/2006/relationships/tags" Target="../tags/tag274.xml"/><Relationship Id="rId21" Type="http://schemas.openxmlformats.org/officeDocument/2006/relationships/oleObject" Target="../embeddings/oleObject21.bin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image" Target="../media/image11.png"/><Relationship Id="rId33" Type="http://schemas.openxmlformats.org/officeDocument/2006/relationships/image" Target="../media/image106.png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3.png"/><Relationship Id="rId1" Type="http://schemas.openxmlformats.org/officeDocument/2006/relationships/vmlDrawing" Target="../drawings/vmlDrawing21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image" Target="../media/image10.png"/><Relationship Id="rId32" Type="http://schemas.openxmlformats.org/officeDocument/2006/relationships/image" Target="../media/image2.png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image" Target="../media/image9.png"/><Relationship Id="rId28" Type="http://schemas.openxmlformats.org/officeDocument/2006/relationships/image" Target="../media/image102.png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image" Target="../media/image105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image" Target="../media/image100.emf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image" Target="../media/image10.png"/><Relationship Id="rId26" Type="http://schemas.openxmlformats.org/officeDocument/2006/relationships/oleObject" Target="../embeddings/oleObject22.bin"/><Relationship Id="rId3" Type="http://schemas.openxmlformats.org/officeDocument/2006/relationships/tags" Target="../tags/tag292.xml"/><Relationship Id="rId21" Type="http://schemas.openxmlformats.org/officeDocument/2006/relationships/image" Target="../media/image108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image" Target="../media/image9.png"/><Relationship Id="rId25" Type="http://schemas.openxmlformats.org/officeDocument/2006/relationships/image" Target="../media/image110.png"/><Relationship Id="rId2" Type="http://schemas.openxmlformats.org/officeDocument/2006/relationships/tags" Target="../tags/tag291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22.v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109.png"/><Relationship Id="rId5" Type="http://schemas.openxmlformats.org/officeDocument/2006/relationships/tags" Target="../tags/tag29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0.png"/><Relationship Id="rId10" Type="http://schemas.openxmlformats.org/officeDocument/2006/relationships/tags" Target="../tags/tag299.xml"/><Relationship Id="rId19" Type="http://schemas.openxmlformats.org/officeDocument/2006/relationships/image" Target="../media/image11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2.png"/><Relationship Id="rId27" Type="http://schemas.openxmlformats.org/officeDocument/2006/relationships/image" Target="../media/image10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113.png"/><Relationship Id="rId3" Type="http://schemas.openxmlformats.org/officeDocument/2006/relationships/tags" Target="../tags/tag305.xml"/><Relationship Id="rId21" Type="http://schemas.openxmlformats.org/officeDocument/2006/relationships/image" Target="../media/image10.pn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2.png"/><Relationship Id="rId2" Type="http://schemas.openxmlformats.org/officeDocument/2006/relationships/tags" Target="../tags/tag30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115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image" Target="../media/image112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image" Target="../media/image12.png"/><Relationship Id="rId28" Type="http://schemas.openxmlformats.org/officeDocument/2006/relationships/image" Target="../media/image114.png"/><Relationship Id="rId10" Type="http://schemas.openxmlformats.org/officeDocument/2006/relationships/tags" Target="../tags/tag312.xml"/><Relationship Id="rId19" Type="http://schemas.openxmlformats.org/officeDocument/2006/relationships/image" Target="../media/image111.emf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image" Target="../media/image11.png"/><Relationship Id="rId27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116.emf"/><Relationship Id="rId26" Type="http://schemas.openxmlformats.org/officeDocument/2006/relationships/image" Target="../media/image60.png"/><Relationship Id="rId3" Type="http://schemas.openxmlformats.org/officeDocument/2006/relationships/tags" Target="../tags/tag319.xml"/><Relationship Id="rId21" Type="http://schemas.openxmlformats.org/officeDocument/2006/relationships/image" Target="../media/image11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oleObject" Target="../embeddings/oleObject24.bin"/><Relationship Id="rId25" Type="http://schemas.openxmlformats.org/officeDocument/2006/relationships/image" Target="../media/image118.png"/><Relationship Id="rId2" Type="http://schemas.openxmlformats.org/officeDocument/2006/relationships/tags" Target="../tags/tag318.xml"/><Relationship Id="rId16" Type="http://schemas.openxmlformats.org/officeDocument/2006/relationships/notesSlide" Target="../notesSlides/notesSlide3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4.v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117.png"/><Relationship Id="rId5" Type="http://schemas.openxmlformats.org/officeDocument/2006/relationships/tags" Target="../tags/tag3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26.xml"/><Relationship Id="rId19" Type="http://schemas.openxmlformats.org/officeDocument/2006/relationships/image" Target="../media/image9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12.png"/><Relationship Id="rId27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image" Target="../media/image120.emf"/><Relationship Id="rId26" Type="http://schemas.openxmlformats.org/officeDocument/2006/relationships/image" Target="../media/image123.png"/><Relationship Id="rId3" Type="http://schemas.openxmlformats.org/officeDocument/2006/relationships/tags" Target="../tags/tag332.xml"/><Relationship Id="rId21" Type="http://schemas.openxmlformats.org/officeDocument/2006/relationships/image" Target="../media/image11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122.png"/><Relationship Id="rId2" Type="http://schemas.openxmlformats.org/officeDocument/2006/relationships/tags" Target="../tags/tag331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5.v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21.png"/><Relationship Id="rId5" Type="http://schemas.openxmlformats.org/officeDocument/2006/relationships/tags" Target="../tags/tag33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tags" Target="../tags/tag339.xml"/><Relationship Id="rId19" Type="http://schemas.openxmlformats.org/officeDocument/2006/relationships/image" Target="../media/image9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12.png"/><Relationship Id="rId27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image" Target="../media/image2.png"/><Relationship Id="rId26" Type="http://schemas.openxmlformats.org/officeDocument/2006/relationships/image" Target="../media/image129.png"/><Relationship Id="rId3" Type="http://schemas.openxmlformats.org/officeDocument/2006/relationships/tags" Target="../tags/tag345.xml"/><Relationship Id="rId21" Type="http://schemas.openxmlformats.org/officeDocument/2006/relationships/image" Target="../media/image11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image" Target="../media/image125.emf"/><Relationship Id="rId25" Type="http://schemas.openxmlformats.org/officeDocument/2006/relationships/image" Target="../media/image128.png"/><Relationship Id="rId2" Type="http://schemas.openxmlformats.org/officeDocument/2006/relationships/tags" Target="../tags/tag344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6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27.png"/><Relationship Id="rId5" Type="http://schemas.openxmlformats.org/officeDocument/2006/relationships/tags" Target="../tags/tag34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6.png"/><Relationship Id="rId10" Type="http://schemas.openxmlformats.org/officeDocument/2006/relationships/tags" Target="../tags/tag352.xml"/><Relationship Id="rId19" Type="http://schemas.openxmlformats.org/officeDocument/2006/relationships/image" Target="../media/image9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358.xml"/><Relationship Id="rId21" Type="http://schemas.openxmlformats.org/officeDocument/2006/relationships/image" Target="../media/image133.png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image" Target="../media/image130.emf"/><Relationship Id="rId25" Type="http://schemas.openxmlformats.org/officeDocument/2006/relationships/image" Target="../media/image11.png"/><Relationship Id="rId2" Type="http://schemas.openxmlformats.org/officeDocument/2006/relationships/tags" Target="../tags/tag357.xml"/><Relationship Id="rId16" Type="http://schemas.openxmlformats.org/officeDocument/2006/relationships/oleObject" Target="../embeddings/oleObject27.bin"/><Relationship Id="rId20" Type="http://schemas.openxmlformats.org/officeDocument/2006/relationships/image" Target="../media/image13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image" Target="../media/image10.png"/><Relationship Id="rId5" Type="http://schemas.openxmlformats.org/officeDocument/2006/relationships/tags" Target="../tags/tag36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365.xml"/><Relationship Id="rId19" Type="http://schemas.openxmlformats.org/officeDocument/2006/relationships/image" Target="../media/image131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371.xml"/><Relationship Id="rId21" Type="http://schemas.openxmlformats.org/officeDocument/2006/relationships/image" Target="../media/image138.png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image" Target="../media/image135.emf"/><Relationship Id="rId25" Type="http://schemas.openxmlformats.org/officeDocument/2006/relationships/image" Target="../media/image11.png"/><Relationship Id="rId2" Type="http://schemas.openxmlformats.org/officeDocument/2006/relationships/tags" Target="../tags/tag370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13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image" Target="../media/image10.png"/><Relationship Id="rId5" Type="http://schemas.openxmlformats.org/officeDocument/2006/relationships/tags" Target="../tags/tag37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378.xml"/><Relationship Id="rId19" Type="http://schemas.openxmlformats.org/officeDocument/2006/relationships/image" Target="../media/image136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18.png"/><Relationship Id="rId3" Type="http://schemas.openxmlformats.org/officeDocument/2006/relationships/tags" Target="../tags/tag19.xml"/><Relationship Id="rId21" Type="http://schemas.openxmlformats.org/officeDocument/2006/relationships/image" Target="../media/image14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6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26.xml"/><Relationship Id="rId19" Type="http://schemas.openxmlformats.org/officeDocument/2006/relationships/image" Target="../media/image13.emf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5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384.xml"/><Relationship Id="rId21" Type="http://schemas.openxmlformats.org/officeDocument/2006/relationships/image" Target="../media/image143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image" Target="../media/image140.emf"/><Relationship Id="rId25" Type="http://schemas.openxmlformats.org/officeDocument/2006/relationships/image" Target="../media/image11.png"/><Relationship Id="rId2" Type="http://schemas.openxmlformats.org/officeDocument/2006/relationships/tags" Target="../tags/tag383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142.png"/><Relationship Id="rId1" Type="http://schemas.openxmlformats.org/officeDocument/2006/relationships/vmlDrawing" Target="../drawings/vmlDrawing29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10.png"/><Relationship Id="rId5" Type="http://schemas.openxmlformats.org/officeDocument/2006/relationships/tags" Target="../tags/tag38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391.xml"/><Relationship Id="rId19" Type="http://schemas.openxmlformats.org/officeDocument/2006/relationships/image" Target="../media/image141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image" Target="../media/image145.emf"/><Relationship Id="rId26" Type="http://schemas.openxmlformats.org/officeDocument/2006/relationships/image" Target="../media/image11.png"/><Relationship Id="rId3" Type="http://schemas.openxmlformats.org/officeDocument/2006/relationships/tags" Target="../tags/tag397.xml"/><Relationship Id="rId21" Type="http://schemas.openxmlformats.org/officeDocument/2006/relationships/image" Target="../media/image147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10.png"/><Relationship Id="rId2" Type="http://schemas.openxmlformats.org/officeDocument/2006/relationships/tags" Target="../tags/tag39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46.png"/><Relationship Id="rId1" Type="http://schemas.openxmlformats.org/officeDocument/2006/relationships/vmlDrawing" Target="../drawings/vmlDrawing30.v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image" Target="../media/image9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image" Target="../media/image149.png"/><Relationship Id="rId28" Type="http://schemas.openxmlformats.org/officeDocument/2006/relationships/image" Target="../media/image150.png"/><Relationship Id="rId10" Type="http://schemas.openxmlformats.org/officeDocument/2006/relationships/tags" Target="../tags/tag404.xml"/><Relationship Id="rId19" Type="http://schemas.openxmlformats.org/officeDocument/2006/relationships/image" Target="../media/image2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image" Target="../media/image148.png"/><Relationship Id="rId27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411.xml"/><Relationship Id="rId21" Type="http://schemas.openxmlformats.org/officeDocument/2006/relationships/image" Target="../media/image154.png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17" Type="http://schemas.openxmlformats.org/officeDocument/2006/relationships/image" Target="../media/image151.emf"/><Relationship Id="rId25" Type="http://schemas.openxmlformats.org/officeDocument/2006/relationships/image" Target="../media/image11.png"/><Relationship Id="rId2" Type="http://schemas.openxmlformats.org/officeDocument/2006/relationships/tags" Target="../tags/tag410.xm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153.png"/><Relationship Id="rId1" Type="http://schemas.openxmlformats.org/officeDocument/2006/relationships/vmlDrawing" Target="../drawings/vmlDrawing31.v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24" Type="http://schemas.openxmlformats.org/officeDocument/2006/relationships/image" Target="../media/image10.png"/><Relationship Id="rId5" Type="http://schemas.openxmlformats.org/officeDocument/2006/relationships/tags" Target="../tags/tag41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418.xml"/><Relationship Id="rId19" Type="http://schemas.openxmlformats.org/officeDocument/2006/relationships/image" Target="../media/image152.png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Relationship Id="rId22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424.xml"/><Relationship Id="rId21" Type="http://schemas.openxmlformats.org/officeDocument/2006/relationships/image" Target="../media/image159.png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image" Target="../media/image156.emf"/><Relationship Id="rId25" Type="http://schemas.openxmlformats.org/officeDocument/2006/relationships/image" Target="../media/image11.png"/><Relationship Id="rId2" Type="http://schemas.openxmlformats.org/officeDocument/2006/relationships/tags" Target="../tags/tag423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158.png"/><Relationship Id="rId1" Type="http://schemas.openxmlformats.org/officeDocument/2006/relationships/vmlDrawing" Target="../drawings/vmlDrawing32.v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image" Target="../media/image10.png"/><Relationship Id="rId5" Type="http://schemas.openxmlformats.org/officeDocument/2006/relationships/tags" Target="../tags/tag42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431.xml"/><Relationship Id="rId19" Type="http://schemas.openxmlformats.org/officeDocument/2006/relationships/image" Target="../media/image157.pn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437.xml"/><Relationship Id="rId21" Type="http://schemas.openxmlformats.org/officeDocument/2006/relationships/image" Target="../media/image163.png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image" Target="../media/image160.emf"/><Relationship Id="rId25" Type="http://schemas.openxmlformats.org/officeDocument/2006/relationships/image" Target="../media/image11.png"/><Relationship Id="rId2" Type="http://schemas.openxmlformats.org/officeDocument/2006/relationships/tags" Target="../tags/tag436.xml"/><Relationship Id="rId16" Type="http://schemas.openxmlformats.org/officeDocument/2006/relationships/oleObject" Target="../embeddings/oleObject33.bin"/><Relationship Id="rId20" Type="http://schemas.openxmlformats.org/officeDocument/2006/relationships/image" Target="../media/image162.png"/><Relationship Id="rId1" Type="http://schemas.openxmlformats.org/officeDocument/2006/relationships/vmlDrawing" Target="../drawings/vmlDrawing33.v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image" Target="../media/image10.png"/><Relationship Id="rId5" Type="http://schemas.openxmlformats.org/officeDocument/2006/relationships/tags" Target="../tags/tag43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444.xml"/><Relationship Id="rId19" Type="http://schemas.openxmlformats.org/officeDocument/2006/relationships/image" Target="../media/image161.png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450.xml"/><Relationship Id="rId21" Type="http://schemas.openxmlformats.org/officeDocument/2006/relationships/image" Target="../media/image166.png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image" Target="../media/image164.emf"/><Relationship Id="rId25" Type="http://schemas.openxmlformats.org/officeDocument/2006/relationships/image" Target="../media/image11.png"/><Relationship Id="rId2" Type="http://schemas.openxmlformats.org/officeDocument/2006/relationships/tags" Target="../tags/tag449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60.png"/><Relationship Id="rId1" Type="http://schemas.openxmlformats.org/officeDocument/2006/relationships/vmlDrawing" Target="../drawings/vmlDrawing34.v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image" Target="../media/image10.png"/><Relationship Id="rId5" Type="http://schemas.openxmlformats.org/officeDocument/2006/relationships/tags" Target="../tags/tag4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457.xml"/><Relationship Id="rId19" Type="http://schemas.openxmlformats.org/officeDocument/2006/relationships/image" Target="../media/image165.png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image" Target="../media/image16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tags" Target="../tags/tag463.xml"/><Relationship Id="rId21" Type="http://schemas.openxmlformats.org/officeDocument/2006/relationships/image" Target="../media/image166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image" Target="../media/image168.emf"/><Relationship Id="rId25" Type="http://schemas.openxmlformats.org/officeDocument/2006/relationships/image" Target="../media/image11.png"/><Relationship Id="rId2" Type="http://schemas.openxmlformats.org/officeDocument/2006/relationships/tags" Target="../tags/tag462.xml"/><Relationship Id="rId16" Type="http://schemas.openxmlformats.org/officeDocument/2006/relationships/oleObject" Target="../embeddings/oleObject35.bin"/><Relationship Id="rId20" Type="http://schemas.openxmlformats.org/officeDocument/2006/relationships/image" Target="../media/image60.png"/><Relationship Id="rId1" Type="http://schemas.openxmlformats.org/officeDocument/2006/relationships/vmlDrawing" Target="../drawings/vmlDrawing35.v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10.png"/><Relationship Id="rId5" Type="http://schemas.openxmlformats.org/officeDocument/2006/relationships/tags" Target="../tags/tag46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10" Type="http://schemas.openxmlformats.org/officeDocument/2006/relationships/tags" Target="../tags/tag470.xml"/><Relationship Id="rId19" Type="http://schemas.openxmlformats.org/officeDocument/2006/relationships/image" Target="../media/image169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oleObject" Target="../embeddings/oleObject36.bin"/><Relationship Id="rId26" Type="http://schemas.openxmlformats.org/officeDocument/2006/relationships/image" Target="../media/image173.png"/><Relationship Id="rId3" Type="http://schemas.openxmlformats.org/officeDocument/2006/relationships/tags" Target="../tags/tag476.xml"/><Relationship Id="rId21" Type="http://schemas.openxmlformats.org/officeDocument/2006/relationships/image" Target="../media/image10.png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172.png"/><Relationship Id="rId2" Type="http://schemas.openxmlformats.org/officeDocument/2006/relationships/tags" Target="../tags/tag47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36.v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171.png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image" Target="../media/image12.png"/><Relationship Id="rId28" Type="http://schemas.openxmlformats.org/officeDocument/2006/relationships/image" Target="../media/image175.png"/><Relationship Id="rId10" Type="http://schemas.openxmlformats.org/officeDocument/2006/relationships/tags" Target="../tags/tag483.xml"/><Relationship Id="rId19" Type="http://schemas.openxmlformats.org/officeDocument/2006/relationships/image" Target="../media/image170.emf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image" Target="../media/image11.png"/><Relationship Id="rId27" Type="http://schemas.openxmlformats.org/officeDocument/2006/relationships/image" Target="../media/image17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oleObject" Target="../embeddings/oleObject37.bin"/><Relationship Id="rId26" Type="http://schemas.openxmlformats.org/officeDocument/2006/relationships/image" Target="../media/image178.png"/><Relationship Id="rId3" Type="http://schemas.openxmlformats.org/officeDocument/2006/relationships/tags" Target="../tags/tag490.xml"/><Relationship Id="rId21" Type="http://schemas.openxmlformats.org/officeDocument/2006/relationships/image" Target="../media/image10.png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177.png"/><Relationship Id="rId2" Type="http://schemas.openxmlformats.org/officeDocument/2006/relationships/tags" Target="../tags/tag48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37.v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171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12.png"/><Relationship Id="rId28" Type="http://schemas.openxmlformats.org/officeDocument/2006/relationships/image" Target="../media/image180.png"/><Relationship Id="rId10" Type="http://schemas.openxmlformats.org/officeDocument/2006/relationships/tags" Target="../tags/tag497.xml"/><Relationship Id="rId19" Type="http://schemas.openxmlformats.org/officeDocument/2006/relationships/image" Target="../media/image176.emf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11.png"/><Relationship Id="rId27" Type="http://schemas.openxmlformats.org/officeDocument/2006/relationships/image" Target="../media/image1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oleObject" Target="../embeddings/oleObject38.bin"/><Relationship Id="rId26" Type="http://schemas.openxmlformats.org/officeDocument/2006/relationships/image" Target="../media/image183.png"/><Relationship Id="rId3" Type="http://schemas.openxmlformats.org/officeDocument/2006/relationships/tags" Target="../tags/tag504.xml"/><Relationship Id="rId21" Type="http://schemas.openxmlformats.org/officeDocument/2006/relationships/image" Target="../media/image10.png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182.png"/><Relationship Id="rId2" Type="http://schemas.openxmlformats.org/officeDocument/2006/relationships/tags" Target="../tags/tag50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38.v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24" Type="http://schemas.openxmlformats.org/officeDocument/2006/relationships/image" Target="../media/image171.png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image" Target="../media/image12.png"/><Relationship Id="rId28" Type="http://schemas.openxmlformats.org/officeDocument/2006/relationships/image" Target="../media/image185.png"/><Relationship Id="rId10" Type="http://schemas.openxmlformats.org/officeDocument/2006/relationships/tags" Target="../tags/tag511.xml"/><Relationship Id="rId19" Type="http://schemas.openxmlformats.org/officeDocument/2006/relationships/image" Target="../media/image181.emf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image" Target="../media/image11.png"/><Relationship Id="rId27" Type="http://schemas.openxmlformats.org/officeDocument/2006/relationships/image" Target="../media/image1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4.png"/><Relationship Id="rId3" Type="http://schemas.openxmlformats.org/officeDocument/2006/relationships/tags" Target="../tags/tag34.xml"/><Relationship Id="rId21" Type="http://schemas.openxmlformats.org/officeDocument/2006/relationships/image" Target="../media/image20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2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41.xml"/><Relationship Id="rId19" Type="http://schemas.openxmlformats.org/officeDocument/2006/relationships/image" Target="../media/image19.emf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1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13" Type="http://schemas.openxmlformats.org/officeDocument/2006/relationships/tags" Target="../tags/tag52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8.png"/><Relationship Id="rId3" Type="http://schemas.openxmlformats.org/officeDocument/2006/relationships/tags" Target="../tags/tag518.xml"/><Relationship Id="rId21" Type="http://schemas.openxmlformats.org/officeDocument/2006/relationships/image" Target="../media/image186.emf"/><Relationship Id="rId7" Type="http://schemas.openxmlformats.org/officeDocument/2006/relationships/tags" Target="../tags/tag522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25" Type="http://schemas.openxmlformats.org/officeDocument/2006/relationships/image" Target="../media/image187.png"/><Relationship Id="rId2" Type="http://schemas.openxmlformats.org/officeDocument/2006/relationships/tags" Target="../tags/tag517.xml"/><Relationship Id="rId16" Type="http://schemas.openxmlformats.org/officeDocument/2006/relationships/tags" Target="../tags/tag531.xml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191.png"/><Relationship Id="rId1" Type="http://schemas.openxmlformats.org/officeDocument/2006/relationships/vmlDrawing" Target="../drawings/vmlDrawing39.vml"/><Relationship Id="rId6" Type="http://schemas.openxmlformats.org/officeDocument/2006/relationships/tags" Target="../tags/tag521.xml"/><Relationship Id="rId11" Type="http://schemas.openxmlformats.org/officeDocument/2006/relationships/tags" Target="../tags/tag526.xml"/><Relationship Id="rId24" Type="http://schemas.openxmlformats.org/officeDocument/2006/relationships/image" Target="../media/image11.png"/><Relationship Id="rId32" Type="http://schemas.openxmlformats.org/officeDocument/2006/relationships/image" Target="../media/image192.png"/><Relationship Id="rId5" Type="http://schemas.openxmlformats.org/officeDocument/2006/relationships/tags" Target="../tags/tag520.xml"/><Relationship Id="rId15" Type="http://schemas.openxmlformats.org/officeDocument/2006/relationships/tags" Target="../tags/tag530.xml"/><Relationship Id="rId23" Type="http://schemas.openxmlformats.org/officeDocument/2006/relationships/image" Target="../media/image10.png"/><Relationship Id="rId28" Type="http://schemas.openxmlformats.org/officeDocument/2006/relationships/image" Target="../media/image190.png"/><Relationship Id="rId10" Type="http://schemas.openxmlformats.org/officeDocument/2006/relationships/tags" Target="../tags/tag525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171.png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4" Type="http://schemas.openxmlformats.org/officeDocument/2006/relationships/tags" Target="../tags/tag529.xml"/><Relationship Id="rId22" Type="http://schemas.openxmlformats.org/officeDocument/2006/relationships/image" Target="../media/image9.png"/><Relationship Id="rId27" Type="http://schemas.openxmlformats.org/officeDocument/2006/relationships/image" Target="../media/image189.png"/><Relationship Id="rId30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oleObject" Target="../embeddings/oleObject40.bin"/><Relationship Id="rId26" Type="http://schemas.openxmlformats.org/officeDocument/2006/relationships/image" Target="../media/image195.png"/><Relationship Id="rId3" Type="http://schemas.openxmlformats.org/officeDocument/2006/relationships/tags" Target="../tags/tag534.xml"/><Relationship Id="rId21" Type="http://schemas.openxmlformats.org/officeDocument/2006/relationships/image" Target="../media/image10.png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notesSlide" Target="../notesSlides/notesSlide9.xml"/><Relationship Id="rId25" Type="http://schemas.openxmlformats.org/officeDocument/2006/relationships/image" Target="../media/image194.png"/><Relationship Id="rId2" Type="http://schemas.openxmlformats.org/officeDocument/2006/relationships/tags" Target="../tags/tag5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40.v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image" Target="../media/image171.png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image" Target="../media/image12.png"/><Relationship Id="rId28" Type="http://schemas.openxmlformats.org/officeDocument/2006/relationships/image" Target="../media/image197.png"/><Relationship Id="rId10" Type="http://schemas.openxmlformats.org/officeDocument/2006/relationships/tags" Target="../tags/tag541.xml"/><Relationship Id="rId19" Type="http://schemas.openxmlformats.org/officeDocument/2006/relationships/image" Target="../media/image193.emf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image" Target="../media/image11.png"/><Relationship Id="rId27" Type="http://schemas.openxmlformats.org/officeDocument/2006/relationships/image" Target="../media/image1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tags" Target="../tags/tag558.xml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200.png"/><Relationship Id="rId3" Type="http://schemas.openxmlformats.org/officeDocument/2006/relationships/tags" Target="../tags/tag548.xml"/><Relationship Id="rId21" Type="http://schemas.openxmlformats.org/officeDocument/2006/relationships/image" Target="../media/image10.png"/><Relationship Id="rId7" Type="http://schemas.openxmlformats.org/officeDocument/2006/relationships/tags" Target="../tags/tag552.xml"/><Relationship Id="rId12" Type="http://schemas.openxmlformats.org/officeDocument/2006/relationships/tags" Target="../tags/tag557.xml"/><Relationship Id="rId17" Type="http://schemas.openxmlformats.org/officeDocument/2006/relationships/notesSlide" Target="../notesSlides/notesSlide10.xml"/><Relationship Id="rId25" Type="http://schemas.openxmlformats.org/officeDocument/2006/relationships/image" Target="../media/image199.png"/><Relationship Id="rId2" Type="http://schemas.openxmlformats.org/officeDocument/2006/relationships/tags" Target="../tags/tag54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41.v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image" Target="../media/image171.png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image" Target="../media/image12.png"/><Relationship Id="rId28" Type="http://schemas.openxmlformats.org/officeDocument/2006/relationships/image" Target="../media/image202.png"/><Relationship Id="rId10" Type="http://schemas.openxmlformats.org/officeDocument/2006/relationships/tags" Target="../tags/tag555.xml"/><Relationship Id="rId19" Type="http://schemas.openxmlformats.org/officeDocument/2006/relationships/image" Target="../media/image198.emf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image" Target="../media/image11.png"/><Relationship Id="rId27" Type="http://schemas.openxmlformats.org/officeDocument/2006/relationships/image" Target="../media/image20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tags" Target="../tags/tag5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.png"/><Relationship Id="rId3" Type="http://schemas.openxmlformats.org/officeDocument/2006/relationships/tags" Target="../tags/tag562.xml"/><Relationship Id="rId21" Type="http://schemas.openxmlformats.org/officeDocument/2006/relationships/image" Target="../media/image203.emf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image" Target="../media/image187.png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205.png"/><Relationship Id="rId1" Type="http://schemas.openxmlformats.org/officeDocument/2006/relationships/vmlDrawing" Target="../drawings/vmlDrawing42.v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image" Target="../media/image11.png"/><Relationship Id="rId32" Type="http://schemas.openxmlformats.org/officeDocument/2006/relationships/image" Target="../media/image208.png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image" Target="../media/image10.png"/><Relationship Id="rId28" Type="http://schemas.openxmlformats.org/officeDocument/2006/relationships/image" Target="../media/image204.png"/><Relationship Id="rId10" Type="http://schemas.openxmlformats.org/officeDocument/2006/relationships/tags" Target="../tags/tag569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207.png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image" Target="../media/image9.png"/><Relationship Id="rId27" Type="http://schemas.openxmlformats.org/officeDocument/2006/relationships/image" Target="../media/image171.png"/><Relationship Id="rId30" Type="http://schemas.openxmlformats.org/officeDocument/2006/relationships/image" Target="../media/image2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18" Type="http://schemas.openxmlformats.org/officeDocument/2006/relationships/oleObject" Target="../embeddings/oleObject43.bin"/><Relationship Id="rId26" Type="http://schemas.openxmlformats.org/officeDocument/2006/relationships/image" Target="../media/image211.png"/><Relationship Id="rId3" Type="http://schemas.openxmlformats.org/officeDocument/2006/relationships/tags" Target="../tags/tag578.xml"/><Relationship Id="rId21" Type="http://schemas.openxmlformats.org/officeDocument/2006/relationships/image" Target="../media/image10.png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210.png"/><Relationship Id="rId2" Type="http://schemas.openxmlformats.org/officeDocument/2006/relationships/tags" Target="../tags/tag57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43.v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image" Target="../media/image171.png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image" Target="../media/image12.png"/><Relationship Id="rId28" Type="http://schemas.openxmlformats.org/officeDocument/2006/relationships/image" Target="../media/image213.png"/><Relationship Id="rId10" Type="http://schemas.openxmlformats.org/officeDocument/2006/relationships/tags" Target="../tags/tag585.xml"/><Relationship Id="rId19" Type="http://schemas.openxmlformats.org/officeDocument/2006/relationships/image" Target="../media/image209.emf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image" Target="../media/image11.png"/><Relationship Id="rId27" Type="http://schemas.openxmlformats.org/officeDocument/2006/relationships/image" Target="../media/image2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5.png"/><Relationship Id="rId3" Type="http://schemas.openxmlformats.org/officeDocument/2006/relationships/tags" Target="../tags/tag592.xml"/><Relationship Id="rId21" Type="http://schemas.openxmlformats.org/officeDocument/2006/relationships/image" Target="../media/image214.emf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image" Target="../media/image187.png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oleObject" Target="../embeddings/oleObject44.bin"/><Relationship Id="rId29" Type="http://schemas.openxmlformats.org/officeDocument/2006/relationships/image" Target="../media/image218.png"/><Relationship Id="rId1" Type="http://schemas.openxmlformats.org/officeDocument/2006/relationships/vmlDrawing" Target="../drawings/vmlDrawing44.v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image" Target="../media/image11.png"/><Relationship Id="rId32" Type="http://schemas.openxmlformats.org/officeDocument/2006/relationships/image" Target="../media/image171.png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image" Target="../media/image10.png"/><Relationship Id="rId28" Type="http://schemas.openxmlformats.org/officeDocument/2006/relationships/image" Target="../media/image217.png"/><Relationship Id="rId10" Type="http://schemas.openxmlformats.org/officeDocument/2006/relationships/tags" Target="../tags/tag599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12.png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image" Target="../media/image9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image" Target="../media/image187.png"/><Relationship Id="rId3" Type="http://schemas.openxmlformats.org/officeDocument/2006/relationships/tags" Target="../tags/tag608.xml"/><Relationship Id="rId21" Type="http://schemas.openxmlformats.org/officeDocument/2006/relationships/oleObject" Target="../embeddings/oleObject45.bin"/><Relationship Id="rId34" Type="http://schemas.openxmlformats.org/officeDocument/2006/relationships/image" Target="../media/image226.png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image" Target="../media/image11.png"/><Relationship Id="rId33" Type="http://schemas.openxmlformats.org/officeDocument/2006/relationships/image" Target="../media/image171.png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223.png"/><Relationship Id="rId1" Type="http://schemas.openxmlformats.org/officeDocument/2006/relationships/vmlDrawing" Target="../drawings/vmlDrawing45.v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image" Target="../media/image10.png"/><Relationship Id="rId32" Type="http://schemas.openxmlformats.org/officeDocument/2006/relationships/image" Target="../media/image12.png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image" Target="../media/image9.png"/><Relationship Id="rId28" Type="http://schemas.openxmlformats.org/officeDocument/2006/relationships/image" Target="../media/image222.png"/><Relationship Id="rId10" Type="http://schemas.openxmlformats.org/officeDocument/2006/relationships/tags" Target="../tags/tag6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5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image" Target="../media/image220.emf"/><Relationship Id="rId27" Type="http://schemas.openxmlformats.org/officeDocument/2006/relationships/image" Target="../media/image221.png"/><Relationship Id="rId30" Type="http://schemas.openxmlformats.org/officeDocument/2006/relationships/image" Target="../media/image2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image" Target="../media/image187.png"/><Relationship Id="rId3" Type="http://schemas.openxmlformats.org/officeDocument/2006/relationships/tags" Target="../tags/tag625.xml"/><Relationship Id="rId21" Type="http://schemas.openxmlformats.org/officeDocument/2006/relationships/oleObject" Target="../embeddings/oleObject46.bin"/><Relationship Id="rId34" Type="http://schemas.openxmlformats.org/officeDocument/2006/relationships/image" Target="../media/image171.png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image" Target="../media/image11.png"/><Relationship Id="rId33" Type="http://schemas.openxmlformats.org/officeDocument/2006/relationships/image" Target="../media/image12.png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229.png"/><Relationship Id="rId1" Type="http://schemas.openxmlformats.org/officeDocument/2006/relationships/vmlDrawing" Target="../drawings/vmlDrawing46.v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image" Target="../media/image10.png"/><Relationship Id="rId32" Type="http://schemas.openxmlformats.org/officeDocument/2006/relationships/image" Target="../media/image232.png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image" Target="../media/image9.png"/><Relationship Id="rId28" Type="http://schemas.openxmlformats.org/officeDocument/2006/relationships/image" Target="../media/image228.png"/><Relationship Id="rId10" Type="http://schemas.openxmlformats.org/officeDocument/2006/relationships/tags" Target="../tags/tag6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31.png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image" Target="../media/image227.emf"/><Relationship Id="rId27" Type="http://schemas.openxmlformats.org/officeDocument/2006/relationships/image" Target="../media/image222.png"/><Relationship Id="rId30" Type="http://schemas.openxmlformats.org/officeDocument/2006/relationships/image" Target="../media/image2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notesSlide" Target="../notesSlides/notesSlide16.xml"/><Relationship Id="rId26" Type="http://schemas.openxmlformats.org/officeDocument/2006/relationships/image" Target="../media/image221.png"/><Relationship Id="rId3" Type="http://schemas.openxmlformats.org/officeDocument/2006/relationships/tags" Target="../tags/tag642.xml"/><Relationship Id="rId21" Type="http://schemas.openxmlformats.org/officeDocument/2006/relationships/image" Target="../media/image9.png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1.png"/><Relationship Id="rId2" Type="http://schemas.openxmlformats.org/officeDocument/2006/relationships/tags" Target="../tags/tag641.xml"/><Relationship Id="rId16" Type="http://schemas.openxmlformats.org/officeDocument/2006/relationships/tags" Target="../tags/tag655.xml"/><Relationship Id="rId20" Type="http://schemas.openxmlformats.org/officeDocument/2006/relationships/image" Target="../media/image233.emf"/><Relationship Id="rId29" Type="http://schemas.openxmlformats.org/officeDocument/2006/relationships/image" Target="../media/image225.png"/><Relationship Id="rId1" Type="http://schemas.openxmlformats.org/officeDocument/2006/relationships/vmlDrawing" Target="../drawings/vmlDrawing47.v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24" Type="http://schemas.openxmlformats.org/officeDocument/2006/relationships/image" Target="../media/image12.png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23" Type="http://schemas.openxmlformats.org/officeDocument/2006/relationships/image" Target="../media/image11.png"/><Relationship Id="rId28" Type="http://schemas.openxmlformats.org/officeDocument/2006/relationships/image" Target="../media/image224.png"/><Relationship Id="rId10" Type="http://schemas.openxmlformats.org/officeDocument/2006/relationships/tags" Target="../tags/tag649.xml"/><Relationship Id="rId19" Type="http://schemas.openxmlformats.org/officeDocument/2006/relationships/oleObject" Target="../embeddings/oleObject47.bin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Relationship Id="rId22" Type="http://schemas.openxmlformats.org/officeDocument/2006/relationships/image" Target="../media/image10.png"/><Relationship Id="rId27" Type="http://schemas.openxmlformats.org/officeDocument/2006/relationships/image" Target="../media/image223.png"/><Relationship Id="rId30" Type="http://schemas.openxmlformats.org/officeDocument/2006/relationships/image" Target="../media/image2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notesSlide" Target="../notesSlides/notesSlide17.xml"/><Relationship Id="rId26" Type="http://schemas.openxmlformats.org/officeDocument/2006/relationships/image" Target="../media/image228.png"/><Relationship Id="rId3" Type="http://schemas.openxmlformats.org/officeDocument/2006/relationships/tags" Target="../tags/tag657.xml"/><Relationship Id="rId21" Type="http://schemas.openxmlformats.org/officeDocument/2006/relationships/image" Target="../media/image9.png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1.png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image" Target="../media/image235.emf"/><Relationship Id="rId29" Type="http://schemas.openxmlformats.org/officeDocument/2006/relationships/image" Target="../media/image231.png"/><Relationship Id="rId1" Type="http://schemas.openxmlformats.org/officeDocument/2006/relationships/vmlDrawing" Target="../drawings/vmlDrawing48.v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image" Target="../media/image12.png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image" Target="../media/image11.png"/><Relationship Id="rId28" Type="http://schemas.openxmlformats.org/officeDocument/2006/relationships/image" Target="../media/image230.png"/><Relationship Id="rId10" Type="http://schemas.openxmlformats.org/officeDocument/2006/relationships/tags" Target="../tags/tag664.xml"/><Relationship Id="rId19" Type="http://schemas.openxmlformats.org/officeDocument/2006/relationships/oleObject" Target="../embeddings/oleObject48.bin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image" Target="../media/image10.png"/><Relationship Id="rId27" Type="http://schemas.openxmlformats.org/officeDocument/2006/relationships/image" Target="../media/image229.png"/><Relationship Id="rId30" Type="http://schemas.openxmlformats.org/officeDocument/2006/relationships/image" Target="../media/image2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9.xml"/><Relationship Id="rId21" Type="http://schemas.openxmlformats.org/officeDocument/2006/relationships/image" Target="../media/image2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6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image" Target="../media/image25.emf"/><Relationship Id="rId29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26.png"/><Relationship Id="rId32" Type="http://schemas.openxmlformats.org/officeDocument/2006/relationships/image" Target="../media/image12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4.png"/><Relationship Id="rId28" Type="http://schemas.openxmlformats.org/officeDocument/2006/relationships/image" Target="../media/image29.png"/><Relationship Id="rId10" Type="http://schemas.openxmlformats.org/officeDocument/2006/relationships/tags" Target="../tags/tag56.xml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11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3.png"/><Relationship Id="rId27" Type="http://schemas.openxmlformats.org/officeDocument/2006/relationships/image" Target="../media/image28.png"/><Relationship Id="rId30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221.png"/><Relationship Id="rId3" Type="http://schemas.openxmlformats.org/officeDocument/2006/relationships/tags" Target="../tags/tag672.xml"/><Relationship Id="rId21" Type="http://schemas.openxmlformats.org/officeDocument/2006/relationships/image" Target="../media/image9.png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1.png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0" Type="http://schemas.openxmlformats.org/officeDocument/2006/relationships/image" Target="../media/image236.emf"/><Relationship Id="rId29" Type="http://schemas.openxmlformats.org/officeDocument/2006/relationships/image" Target="../media/image225.png"/><Relationship Id="rId1" Type="http://schemas.openxmlformats.org/officeDocument/2006/relationships/vmlDrawing" Target="../drawings/vmlDrawing49.v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image" Target="../media/image12.png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image" Target="../media/image11.png"/><Relationship Id="rId28" Type="http://schemas.openxmlformats.org/officeDocument/2006/relationships/image" Target="../media/image224.png"/><Relationship Id="rId10" Type="http://schemas.openxmlformats.org/officeDocument/2006/relationships/tags" Target="../tags/tag679.xml"/><Relationship Id="rId19" Type="http://schemas.openxmlformats.org/officeDocument/2006/relationships/oleObject" Target="../embeddings/oleObject49.bin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image" Target="../media/image10.png"/><Relationship Id="rId27" Type="http://schemas.openxmlformats.org/officeDocument/2006/relationships/image" Target="../media/image223.png"/><Relationship Id="rId30" Type="http://schemas.openxmlformats.org/officeDocument/2006/relationships/image" Target="../media/image23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tags" Target="../tags/tag697.xml"/><Relationship Id="rId18" Type="http://schemas.openxmlformats.org/officeDocument/2006/relationships/notesSlide" Target="../notesSlides/notesSlide19.xml"/><Relationship Id="rId26" Type="http://schemas.openxmlformats.org/officeDocument/2006/relationships/image" Target="../media/image228.png"/><Relationship Id="rId3" Type="http://schemas.openxmlformats.org/officeDocument/2006/relationships/tags" Target="../tags/tag687.xml"/><Relationship Id="rId21" Type="http://schemas.openxmlformats.org/officeDocument/2006/relationships/image" Target="../media/image9.png"/><Relationship Id="rId7" Type="http://schemas.openxmlformats.org/officeDocument/2006/relationships/tags" Target="../tags/tag691.xml"/><Relationship Id="rId12" Type="http://schemas.openxmlformats.org/officeDocument/2006/relationships/tags" Target="../tags/tag69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1.png"/><Relationship Id="rId2" Type="http://schemas.openxmlformats.org/officeDocument/2006/relationships/tags" Target="../tags/tag686.xml"/><Relationship Id="rId16" Type="http://schemas.openxmlformats.org/officeDocument/2006/relationships/tags" Target="../tags/tag700.xml"/><Relationship Id="rId20" Type="http://schemas.openxmlformats.org/officeDocument/2006/relationships/image" Target="../media/image238.emf"/><Relationship Id="rId29" Type="http://schemas.openxmlformats.org/officeDocument/2006/relationships/image" Target="../media/image231.png"/><Relationship Id="rId1" Type="http://schemas.openxmlformats.org/officeDocument/2006/relationships/vmlDrawing" Target="../drawings/vmlDrawing50.vml"/><Relationship Id="rId6" Type="http://schemas.openxmlformats.org/officeDocument/2006/relationships/tags" Target="../tags/tag690.xml"/><Relationship Id="rId11" Type="http://schemas.openxmlformats.org/officeDocument/2006/relationships/tags" Target="../tags/tag695.xml"/><Relationship Id="rId24" Type="http://schemas.openxmlformats.org/officeDocument/2006/relationships/image" Target="../media/image12.png"/><Relationship Id="rId5" Type="http://schemas.openxmlformats.org/officeDocument/2006/relationships/tags" Target="../tags/tag689.xml"/><Relationship Id="rId15" Type="http://schemas.openxmlformats.org/officeDocument/2006/relationships/tags" Target="../tags/tag699.xml"/><Relationship Id="rId23" Type="http://schemas.openxmlformats.org/officeDocument/2006/relationships/image" Target="../media/image11.png"/><Relationship Id="rId28" Type="http://schemas.openxmlformats.org/officeDocument/2006/relationships/image" Target="../media/image230.png"/><Relationship Id="rId10" Type="http://schemas.openxmlformats.org/officeDocument/2006/relationships/tags" Target="../tags/tag694.xml"/><Relationship Id="rId19" Type="http://schemas.openxmlformats.org/officeDocument/2006/relationships/oleObject" Target="../embeddings/oleObject50.bin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tags" Target="../tags/tag698.xml"/><Relationship Id="rId22" Type="http://schemas.openxmlformats.org/officeDocument/2006/relationships/image" Target="../media/image10.png"/><Relationship Id="rId27" Type="http://schemas.openxmlformats.org/officeDocument/2006/relationships/image" Target="../media/image229.png"/><Relationship Id="rId30" Type="http://schemas.openxmlformats.org/officeDocument/2006/relationships/image" Target="../media/image23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07.xml"/><Relationship Id="rId13" Type="http://schemas.openxmlformats.org/officeDocument/2006/relationships/tags" Target="../tags/tag712.xml"/><Relationship Id="rId18" Type="http://schemas.openxmlformats.org/officeDocument/2006/relationships/tags" Target="../tags/tag71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43.png"/><Relationship Id="rId3" Type="http://schemas.openxmlformats.org/officeDocument/2006/relationships/tags" Target="../tags/tag702.xml"/><Relationship Id="rId21" Type="http://schemas.openxmlformats.org/officeDocument/2006/relationships/tags" Target="../tags/tag720.xml"/><Relationship Id="rId34" Type="http://schemas.openxmlformats.org/officeDocument/2006/relationships/image" Target="../media/image171.png"/><Relationship Id="rId42" Type="http://schemas.openxmlformats.org/officeDocument/2006/relationships/image" Target="../media/image246.png"/><Relationship Id="rId47" Type="http://schemas.openxmlformats.org/officeDocument/2006/relationships/image" Target="../media/image251.png"/><Relationship Id="rId7" Type="http://schemas.openxmlformats.org/officeDocument/2006/relationships/tags" Target="../tags/tag706.xml"/><Relationship Id="rId12" Type="http://schemas.openxmlformats.org/officeDocument/2006/relationships/tags" Target="../tags/tag711.xml"/><Relationship Id="rId17" Type="http://schemas.openxmlformats.org/officeDocument/2006/relationships/tags" Target="../tags/tag716.xml"/><Relationship Id="rId25" Type="http://schemas.openxmlformats.org/officeDocument/2006/relationships/tags" Target="../tags/tag724.xml"/><Relationship Id="rId33" Type="http://schemas.openxmlformats.org/officeDocument/2006/relationships/image" Target="../media/image12.png"/><Relationship Id="rId38" Type="http://schemas.openxmlformats.org/officeDocument/2006/relationships/image" Target="../media/image242.png"/><Relationship Id="rId46" Type="http://schemas.openxmlformats.org/officeDocument/2006/relationships/image" Target="../media/image250.png"/><Relationship Id="rId2" Type="http://schemas.openxmlformats.org/officeDocument/2006/relationships/tags" Target="../tags/tag701.xml"/><Relationship Id="rId16" Type="http://schemas.openxmlformats.org/officeDocument/2006/relationships/tags" Target="../tags/tag715.xml"/><Relationship Id="rId20" Type="http://schemas.openxmlformats.org/officeDocument/2006/relationships/tags" Target="../tags/tag719.xml"/><Relationship Id="rId29" Type="http://schemas.openxmlformats.org/officeDocument/2006/relationships/image" Target="../media/image239.emf"/><Relationship Id="rId41" Type="http://schemas.openxmlformats.org/officeDocument/2006/relationships/image" Target="../media/image245.png"/><Relationship Id="rId1" Type="http://schemas.openxmlformats.org/officeDocument/2006/relationships/vmlDrawing" Target="../drawings/vmlDrawing51.vml"/><Relationship Id="rId6" Type="http://schemas.openxmlformats.org/officeDocument/2006/relationships/tags" Target="../tags/tag705.xml"/><Relationship Id="rId11" Type="http://schemas.openxmlformats.org/officeDocument/2006/relationships/tags" Target="../tags/tag710.xml"/><Relationship Id="rId24" Type="http://schemas.openxmlformats.org/officeDocument/2006/relationships/tags" Target="../tags/tag723.xml"/><Relationship Id="rId32" Type="http://schemas.openxmlformats.org/officeDocument/2006/relationships/image" Target="../media/image11.png"/><Relationship Id="rId37" Type="http://schemas.openxmlformats.org/officeDocument/2006/relationships/image" Target="../media/image241.png"/><Relationship Id="rId40" Type="http://schemas.openxmlformats.org/officeDocument/2006/relationships/image" Target="../media/image244.png"/><Relationship Id="rId45" Type="http://schemas.openxmlformats.org/officeDocument/2006/relationships/image" Target="../media/image249.png"/><Relationship Id="rId5" Type="http://schemas.openxmlformats.org/officeDocument/2006/relationships/tags" Target="../tags/tag704.xml"/><Relationship Id="rId15" Type="http://schemas.openxmlformats.org/officeDocument/2006/relationships/tags" Target="../tags/tag714.xml"/><Relationship Id="rId23" Type="http://schemas.openxmlformats.org/officeDocument/2006/relationships/tags" Target="../tags/tag722.xml"/><Relationship Id="rId28" Type="http://schemas.openxmlformats.org/officeDocument/2006/relationships/oleObject" Target="../embeddings/oleObject51.bin"/><Relationship Id="rId36" Type="http://schemas.openxmlformats.org/officeDocument/2006/relationships/image" Target="../media/image240.png"/><Relationship Id="rId10" Type="http://schemas.openxmlformats.org/officeDocument/2006/relationships/tags" Target="../tags/tag709.xml"/><Relationship Id="rId19" Type="http://schemas.openxmlformats.org/officeDocument/2006/relationships/tags" Target="../tags/tag718.xml"/><Relationship Id="rId31" Type="http://schemas.openxmlformats.org/officeDocument/2006/relationships/image" Target="../media/image10.png"/><Relationship Id="rId44" Type="http://schemas.openxmlformats.org/officeDocument/2006/relationships/image" Target="../media/image248.png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4" Type="http://schemas.openxmlformats.org/officeDocument/2006/relationships/tags" Target="../tags/tag713.xml"/><Relationship Id="rId22" Type="http://schemas.openxmlformats.org/officeDocument/2006/relationships/tags" Target="../tags/tag721.xml"/><Relationship Id="rId27" Type="http://schemas.openxmlformats.org/officeDocument/2006/relationships/notesSlide" Target="../notesSlides/notesSlide20.xml"/><Relationship Id="rId30" Type="http://schemas.openxmlformats.org/officeDocument/2006/relationships/image" Target="../media/image9.png"/><Relationship Id="rId35" Type="http://schemas.openxmlformats.org/officeDocument/2006/relationships/image" Target="../media/image187.png"/><Relationship Id="rId43" Type="http://schemas.openxmlformats.org/officeDocument/2006/relationships/image" Target="../media/image247.png"/><Relationship Id="rId48" Type="http://schemas.openxmlformats.org/officeDocument/2006/relationships/image" Target="../media/image25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13" Type="http://schemas.openxmlformats.org/officeDocument/2006/relationships/tags" Target="../tags/tag736.xml"/><Relationship Id="rId18" Type="http://schemas.openxmlformats.org/officeDocument/2006/relationships/tags" Target="../tags/tag741.xml"/><Relationship Id="rId26" Type="http://schemas.openxmlformats.org/officeDocument/2006/relationships/oleObject" Target="../embeddings/oleObject52.bin"/><Relationship Id="rId39" Type="http://schemas.openxmlformats.org/officeDocument/2006/relationships/image" Target="../media/image256.png"/><Relationship Id="rId3" Type="http://schemas.openxmlformats.org/officeDocument/2006/relationships/tags" Target="../tags/tag726.xml"/><Relationship Id="rId21" Type="http://schemas.openxmlformats.org/officeDocument/2006/relationships/tags" Target="../tags/tag744.xml"/><Relationship Id="rId34" Type="http://schemas.openxmlformats.org/officeDocument/2006/relationships/image" Target="../media/image241.png"/><Relationship Id="rId42" Type="http://schemas.openxmlformats.org/officeDocument/2006/relationships/image" Target="../media/image249.png"/><Relationship Id="rId7" Type="http://schemas.openxmlformats.org/officeDocument/2006/relationships/tags" Target="../tags/tag730.xml"/><Relationship Id="rId12" Type="http://schemas.openxmlformats.org/officeDocument/2006/relationships/tags" Target="../tags/tag735.xml"/><Relationship Id="rId17" Type="http://schemas.openxmlformats.org/officeDocument/2006/relationships/tags" Target="../tags/tag740.xml"/><Relationship Id="rId25" Type="http://schemas.openxmlformats.org/officeDocument/2006/relationships/notesSlide" Target="../notesSlides/notesSlide21.xml"/><Relationship Id="rId33" Type="http://schemas.openxmlformats.org/officeDocument/2006/relationships/image" Target="../media/image240.png"/><Relationship Id="rId38" Type="http://schemas.openxmlformats.org/officeDocument/2006/relationships/image" Target="../media/image255.png"/><Relationship Id="rId2" Type="http://schemas.openxmlformats.org/officeDocument/2006/relationships/tags" Target="../tags/tag725.xml"/><Relationship Id="rId16" Type="http://schemas.openxmlformats.org/officeDocument/2006/relationships/tags" Target="../tags/tag739.xml"/><Relationship Id="rId20" Type="http://schemas.openxmlformats.org/officeDocument/2006/relationships/tags" Target="../tags/tag743.xml"/><Relationship Id="rId29" Type="http://schemas.openxmlformats.org/officeDocument/2006/relationships/image" Target="../media/image10.png"/><Relationship Id="rId41" Type="http://schemas.openxmlformats.org/officeDocument/2006/relationships/image" Target="../media/image248.png"/><Relationship Id="rId1" Type="http://schemas.openxmlformats.org/officeDocument/2006/relationships/vmlDrawing" Target="../drawings/vmlDrawing52.vml"/><Relationship Id="rId6" Type="http://schemas.openxmlformats.org/officeDocument/2006/relationships/tags" Target="../tags/tag729.xml"/><Relationship Id="rId11" Type="http://schemas.openxmlformats.org/officeDocument/2006/relationships/tags" Target="../tags/tag73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71.png"/><Relationship Id="rId37" Type="http://schemas.openxmlformats.org/officeDocument/2006/relationships/image" Target="../media/image254.png"/><Relationship Id="rId40" Type="http://schemas.openxmlformats.org/officeDocument/2006/relationships/image" Target="../media/image257.png"/><Relationship Id="rId5" Type="http://schemas.openxmlformats.org/officeDocument/2006/relationships/tags" Target="../tags/tag728.xml"/><Relationship Id="rId15" Type="http://schemas.openxmlformats.org/officeDocument/2006/relationships/tags" Target="../tags/tag738.xml"/><Relationship Id="rId23" Type="http://schemas.openxmlformats.org/officeDocument/2006/relationships/tags" Target="../tags/tag746.xml"/><Relationship Id="rId28" Type="http://schemas.openxmlformats.org/officeDocument/2006/relationships/image" Target="../media/image9.png"/><Relationship Id="rId36" Type="http://schemas.openxmlformats.org/officeDocument/2006/relationships/image" Target="../media/image245.png"/><Relationship Id="rId10" Type="http://schemas.openxmlformats.org/officeDocument/2006/relationships/tags" Target="../tags/tag733.xml"/><Relationship Id="rId19" Type="http://schemas.openxmlformats.org/officeDocument/2006/relationships/tags" Target="../tags/tag742.xml"/><Relationship Id="rId31" Type="http://schemas.openxmlformats.org/officeDocument/2006/relationships/image" Target="../media/image12.png"/><Relationship Id="rId44" Type="http://schemas.openxmlformats.org/officeDocument/2006/relationships/image" Target="../media/image252.png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4" Type="http://schemas.openxmlformats.org/officeDocument/2006/relationships/tags" Target="../tags/tag737.xml"/><Relationship Id="rId22" Type="http://schemas.openxmlformats.org/officeDocument/2006/relationships/tags" Target="../tags/tag745.xml"/><Relationship Id="rId27" Type="http://schemas.openxmlformats.org/officeDocument/2006/relationships/image" Target="../media/image253.emf"/><Relationship Id="rId30" Type="http://schemas.openxmlformats.org/officeDocument/2006/relationships/image" Target="../media/image11.png"/><Relationship Id="rId35" Type="http://schemas.openxmlformats.org/officeDocument/2006/relationships/image" Target="../media/image244.png"/><Relationship Id="rId43" Type="http://schemas.openxmlformats.org/officeDocument/2006/relationships/image" Target="../media/image25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53.xml"/><Relationship Id="rId13" Type="http://schemas.openxmlformats.org/officeDocument/2006/relationships/tags" Target="../tags/tag758.xml"/><Relationship Id="rId18" Type="http://schemas.openxmlformats.org/officeDocument/2006/relationships/tags" Target="../tags/tag763.xml"/><Relationship Id="rId26" Type="http://schemas.openxmlformats.org/officeDocument/2006/relationships/oleObject" Target="../embeddings/oleObject53.bin"/><Relationship Id="rId39" Type="http://schemas.openxmlformats.org/officeDocument/2006/relationships/image" Target="../media/image260.png"/><Relationship Id="rId3" Type="http://schemas.openxmlformats.org/officeDocument/2006/relationships/tags" Target="../tags/tag748.xml"/><Relationship Id="rId21" Type="http://schemas.openxmlformats.org/officeDocument/2006/relationships/tags" Target="../tags/tag766.xml"/><Relationship Id="rId34" Type="http://schemas.openxmlformats.org/officeDocument/2006/relationships/image" Target="../media/image241.png"/><Relationship Id="rId42" Type="http://schemas.openxmlformats.org/officeDocument/2006/relationships/image" Target="../media/image249.png"/><Relationship Id="rId7" Type="http://schemas.openxmlformats.org/officeDocument/2006/relationships/tags" Target="../tags/tag752.xml"/><Relationship Id="rId12" Type="http://schemas.openxmlformats.org/officeDocument/2006/relationships/tags" Target="../tags/tag757.xml"/><Relationship Id="rId17" Type="http://schemas.openxmlformats.org/officeDocument/2006/relationships/tags" Target="../tags/tag762.xml"/><Relationship Id="rId25" Type="http://schemas.openxmlformats.org/officeDocument/2006/relationships/notesSlide" Target="../notesSlides/notesSlide22.xml"/><Relationship Id="rId33" Type="http://schemas.openxmlformats.org/officeDocument/2006/relationships/image" Target="../media/image240.png"/><Relationship Id="rId38" Type="http://schemas.openxmlformats.org/officeDocument/2006/relationships/image" Target="../media/image256.png"/><Relationship Id="rId2" Type="http://schemas.openxmlformats.org/officeDocument/2006/relationships/tags" Target="../tags/tag747.xml"/><Relationship Id="rId16" Type="http://schemas.openxmlformats.org/officeDocument/2006/relationships/tags" Target="../tags/tag761.xml"/><Relationship Id="rId20" Type="http://schemas.openxmlformats.org/officeDocument/2006/relationships/tags" Target="../tags/tag765.xml"/><Relationship Id="rId29" Type="http://schemas.openxmlformats.org/officeDocument/2006/relationships/image" Target="../media/image10.png"/><Relationship Id="rId41" Type="http://schemas.openxmlformats.org/officeDocument/2006/relationships/image" Target="../media/image248.png"/><Relationship Id="rId1" Type="http://schemas.openxmlformats.org/officeDocument/2006/relationships/vmlDrawing" Target="../drawings/vmlDrawing53.vml"/><Relationship Id="rId6" Type="http://schemas.openxmlformats.org/officeDocument/2006/relationships/tags" Target="../tags/tag751.xml"/><Relationship Id="rId11" Type="http://schemas.openxmlformats.org/officeDocument/2006/relationships/tags" Target="../tags/tag75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71.png"/><Relationship Id="rId37" Type="http://schemas.openxmlformats.org/officeDocument/2006/relationships/image" Target="../media/image259.png"/><Relationship Id="rId40" Type="http://schemas.openxmlformats.org/officeDocument/2006/relationships/image" Target="../media/image261.png"/><Relationship Id="rId5" Type="http://schemas.openxmlformats.org/officeDocument/2006/relationships/tags" Target="../tags/tag750.xml"/><Relationship Id="rId15" Type="http://schemas.openxmlformats.org/officeDocument/2006/relationships/tags" Target="../tags/tag760.xml"/><Relationship Id="rId23" Type="http://schemas.openxmlformats.org/officeDocument/2006/relationships/tags" Target="../tags/tag768.xml"/><Relationship Id="rId28" Type="http://schemas.openxmlformats.org/officeDocument/2006/relationships/image" Target="../media/image9.png"/><Relationship Id="rId36" Type="http://schemas.openxmlformats.org/officeDocument/2006/relationships/image" Target="../media/image245.png"/><Relationship Id="rId10" Type="http://schemas.openxmlformats.org/officeDocument/2006/relationships/tags" Target="../tags/tag755.xml"/><Relationship Id="rId19" Type="http://schemas.openxmlformats.org/officeDocument/2006/relationships/tags" Target="../tags/tag764.xml"/><Relationship Id="rId31" Type="http://schemas.openxmlformats.org/officeDocument/2006/relationships/image" Target="../media/image12.png"/><Relationship Id="rId44" Type="http://schemas.openxmlformats.org/officeDocument/2006/relationships/image" Target="../media/image252.png"/><Relationship Id="rId4" Type="http://schemas.openxmlformats.org/officeDocument/2006/relationships/tags" Target="../tags/tag749.xml"/><Relationship Id="rId9" Type="http://schemas.openxmlformats.org/officeDocument/2006/relationships/tags" Target="../tags/tag754.xml"/><Relationship Id="rId14" Type="http://schemas.openxmlformats.org/officeDocument/2006/relationships/tags" Target="../tags/tag759.xml"/><Relationship Id="rId22" Type="http://schemas.openxmlformats.org/officeDocument/2006/relationships/tags" Target="../tags/tag767.xml"/><Relationship Id="rId27" Type="http://schemas.openxmlformats.org/officeDocument/2006/relationships/image" Target="../media/image258.emf"/><Relationship Id="rId30" Type="http://schemas.openxmlformats.org/officeDocument/2006/relationships/image" Target="../media/image11.png"/><Relationship Id="rId35" Type="http://schemas.openxmlformats.org/officeDocument/2006/relationships/image" Target="../media/image244.png"/><Relationship Id="rId43" Type="http://schemas.openxmlformats.org/officeDocument/2006/relationships/image" Target="../media/image25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26" Type="http://schemas.openxmlformats.org/officeDocument/2006/relationships/image" Target="../media/image10.png"/><Relationship Id="rId3" Type="http://schemas.openxmlformats.org/officeDocument/2006/relationships/tags" Target="../tags/tag77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68.png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25" Type="http://schemas.openxmlformats.org/officeDocument/2006/relationships/image" Target="../media/image9.png"/><Relationship Id="rId33" Type="http://schemas.openxmlformats.org/officeDocument/2006/relationships/image" Target="../media/image267.png"/><Relationship Id="rId38" Type="http://schemas.openxmlformats.org/officeDocument/2006/relationships/image" Target="../media/image171.png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tags" Target="../tags/tag787.xml"/><Relationship Id="rId29" Type="http://schemas.openxmlformats.org/officeDocument/2006/relationships/image" Target="../media/image263.png"/><Relationship Id="rId1" Type="http://schemas.openxmlformats.org/officeDocument/2006/relationships/vmlDrawing" Target="../drawings/vmlDrawing54.v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24" Type="http://schemas.openxmlformats.org/officeDocument/2006/relationships/image" Target="../media/image262.emf"/><Relationship Id="rId32" Type="http://schemas.openxmlformats.org/officeDocument/2006/relationships/image" Target="../media/image266.png"/><Relationship Id="rId37" Type="http://schemas.openxmlformats.org/officeDocument/2006/relationships/image" Target="../media/image12.png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187.png"/><Relationship Id="rId36" Type="http://schemas.openxmlformats.org/officeDocument/2006/relationships/image" Target="../media/image270.png"/><Relationship Id="rId10" Type="http://schemas.openxmlformats.org/officeDocument/2006/relationships/tags" Target="../tags/tag777.xml"/><Relationship Id="rId19" Type="http://schemas.openxmlformats.org/officeDocument/2006/relationships/tags" Target="../tags/tag786.xml"/><Relationship Id="rId31" Type="http://schemas.openxmlformats.org/officeDocument/2006/relationships/image" Target="../media/image265.png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notesSlide" Target="../notesSlides/notesSlide23.xml"/><Relationship Id="rId27" Type="http://schemas.openxmlformats.org/officeDocument/2006/relationships/image" Target="../media/image11.png"/><Relationship Id="rId30" Type="http://schemas.openxmlformats.org/officeDocument/2006/relationships/image" Target="../media/image264.png"/><Relationship Id="rId35" Type="http://schemas.openxmlformats.org/officeDocument/2006/relationships/image" Target="../media/image2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image" Target="../media/image10.png"/><Relationship Id="rId3" Type="http://schemas.openxmlformats.org/officeDocument/2006/relationships/tags" Target="../tags/tag78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65.png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image" Target="../media/image9.png"/><Relationship Id="rId33" Type="http://schemas.openxmlformats.org/officeDocument/2006/relationships/image" Target="../media/image273.png"/><Relationship Id="rId38" Type="http://schemas.openxmlformats.org/officeDocument/2006/relationships/image" Target="../media/image277.png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tags" Target="../tags/tag806.xml"/><Relationship Id="rId29" Type="http://schemas.openxmlformats.org/officeDocument/2006/relationships/image" Target="../media/image12.png"/><Relationship Id="rId1" Type="http://schemas.openxmlformats.org/officeDocument/2006/relationships/vmlDrawing" Target="../drawings/vmlDrawing55.v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image" Target="../media/image262.emf"/><Relationship Id="rId32" Type="http://schemas.openxmlformats.org/officeDocument/2006/relationships/image" Target="../media/image272.png"/><Relationship Id="rId37" Type="http://schemas.openxmlformats.org/officeDocument/2006/relationships/image" Target="../media/image276.pn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187.png"/><Relationship Id="rId36" Type="http://schemas.openxmlformats.org/officeDocument/2006/relationships/image" Target="../media/image275.pn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image" Target="../media/image271.png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notesSlide" Target="../notesSlides/notesSlide24.xml"/><Relationship Id="rId27" Type="http://schemas.openxmlformats.org/officeDocument/2006/relationships/image" Target="../media/image11.png"/><Relationship Id="rId30" Type="http://schemas.openxmlformats.org/officeDocument/2006/relationships/image" Target="../media/image171.png"/><Relationship Id="rId35" Type="http://schemas.openxmlformats.org/officeDocument/2006/relationships/image" Target="../media/image27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13.xml"/><Relationship Id="rId13" Type="http://schemas.openxmlformats.org/officeDocument/2006/relationships/tags" Target="../tags/tag818.xml"/><Relationship Id="rId18" Type="http://schemas.openxmlformats.org/officeDocument/2006/relationships/tags" Target="../tags/tag823.xml"/><Relationship Id="rId26" Type="http://schemas.openxmlformats.org/officeDocument/2006/relationships/image" Target="../media/image262.emf"/><Relationship Id="rId39" Type="http://schemas.openxmlformats.org/officeDocument/2006/relationships/image" Target="../media/image279.png"/><Relationship Id="rId3" Type="http://schemas.openxmlformats.org/officeDocument/2006/relationships/tags" Target="../tags/tag808.xml"/><Relationship Id="rId21" Type="http://schemas.openxmlformats.org/officeDocument/2006/relationships/tags" Target="../tags/tag826.xml"/><Relationship Id="rId34" Type="http://schemas.openxmlformats.org/officeDocument/2006/relationships/image" Target="../media/image269.png"/><Relationship Id="rId42" Type="http://schemas.openxmlformats.org/officeDocument/2006/relationships/image" Target="../media/image282.png"/><Relationship Id="rId7" Type="http://schemas.openxmlformats.org/officeDocument/2006/relationships/tags" Target="../tags/tag812.xml"/><Relationship Id="rId12" Type="http://schemas.openxmlformats.org/officeDocument/2006/relationships/tags" Target="../tags/tag817.xml"/><Relationship Id="rId17" Type="http://schemas.openxmlformats.org/officeDocument/2006/relationships/tags" Target="../tags/tag822.xml"/><Relationship Id="rId25" Type="http://schemas.openxmlformats.org/officeDocument/2006/relationships/oleObject" Target="../embeddings/oleObject56.bin"/><Relationship Id="rId33" Type="http://schemas.openxmlformats.org/officeDocument/2006/relationships/image" Target="../media/image268.png"/><Relationship Id="rId38" Type="http://schemas.openxmlformats.org/officeDocument/2006/relationships/image" Target="../media/image278.png"/><Relationship Id="rId2" Type="http://schemas.openxmlformats.org/officeDocument/2006/relationships/tags" Target="../tags/tag807.xml"/><Relationship Id="rId16" Type="http://schemas.openxmlformats.org/officeDocument/2006/relationships/tags" Target="../tags/tag821.xml"/><Relationship Id="rId20" Type="http://schemas.openxmlformats.org/officeDocument/2006/relationships/tags" Target="../tags/tag825.xml"/><Relationship Id="rId29" Type="http://schemas.openxmlformats.org/officeDocument/2006/relationships/image" Target="../media/image11.png"/><Relationship Id="rId41" Type="http://schemas.openxmlformats.org/officeDocument/2006/relationships/image" Target="../media/image281.png"/><Relationship Id="rId1" Type="http://schemas.openxmlformats.org/officeDocument/2006/relationships/vmlDrawing" Target="../drawings/vmlDrawing56.vml"/><Relationship Id="rId6" Type="http://schemas.openxmlformats.org/officeDocument/2006/relationships/tags" Target="../tags/tag811.xml"/><Relationship Id="rId11" Type="http://schemas.openxmlformats.org/officeDocument/2006/relationships/tags" Target="../tags/tag816.xml"/><Relationship Id="rId24" Type="http://schemas.openxmlformats.org/officeDocument/2006/relationships/notesSlide" Target="../notesSlides/notesSlide25.xml"/><Relationship Id="rId32" Type="http://schemas.openxmlformats.org/officeDocument/2006/relationships/image" Target="../media/image267.png"/><Relationship Id="rId37" Type="http://schemas.openxmlformats.org/officeDocument/2006/relationships/image" Target="../media/image171.png"/><Relationship Id="rId40" Type="http://schemas.openxmlformats.org/officeDocument/2006/relationships/image" Target="../media/image280.png"/><Relationship Id="rId5" Type="http://schemas.openxmlformats.org/officeDocument/2006/relationships/tags" Target="../tags/tag810.xml"/><Relationship Id="rId15" Type="http://schemas.openxmlformats.org/officeDocument/2006/relationships/tags" Target="../tags/tag82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2.png"/><Relationship Id="rId10" Type="http://schemas.openxmlformats.org/officeDocument/2006/relationships/tags" Target="../tags/tag815.xml"/><Relationship Id="rId19" Type="http://schemas.openxmlformats.org/officeDocument/2006/relationships/tags" Target="../tags/tag824.xml"/><Relationship Id="rId31" Type="http://schemas.openxmlformats.org/officeDocument/2006/relationships/image" Target="../media/image263.png"/><Relationship Id="rId4" Type="http://schemas.openxmlformats.org/officeDocument/2006/relationships/tags" Target="../tags/tag809.xml"/><Relationship Id="rId9" Type="http://schemas.openxmlformats.org/officeDocument/2006/relationships/tags" Target="../tags/tag814.xml"/><Relationship Id="rId14" Type="http://schemas.openxmlformats.org/officeDocument/2006/relationships/tags" Target="../tags/tag819.xml"/><Relationship Id="rId22" Type="http://schemas.openxmlformats.org/officeDocument/2006/relationships/tags" Target="../tags/tag827.xml"/><Relationship Id="rId27" Type="http://schemas.openxmlformats.org/officeDocument/2006/relationships/image" Target="../media/image9.png"/><Relationship Id="rId30" Type="http://schemas.openxmlformats.org/officeDocument/2006/relationships/image" Target="../media/image187.png"/><Relationship Id="rId35" Type="http://schemas.openxmlformats.org/officeDocument/2006/relationships/image" Target="../media/image27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34.xml"/><Relationship Id="rId13" Type="http://schemas.openxmlformats.org/officeDocument/2006/relationships/tags" Target="../tags/tag839.xml"/><Relationship Id="rId18" Type="http://schemas.openxmlformats.org/officeDocument/2006/relationships/notesSlide" Target="../notesSlides/notesSlide26.xml"/><Relationship Id="rId26" Type="http://schemas.openxmlformats.org/officeDocument/2006/relationships/image" Target="../media/image285.png"/><Relationship Id="rId3" Type="http://schemas.openxmlformats.org/officeDocument/2006/relationships/tags" Target="../tags/tag829.xml"/><Relationship Id="rId21" Type="http://schemas.openxmlformats.org/officeDocument/2006/relationships/image" Target="../media/image9.png"/><Relationship Id="rId7" Type="http://schemas.openxmlformats.org/officeDocument/2006/relationships/tags" Target="../tags/tag833.xml"/><Relationship Id="rId12" Type="http://schemas.openxmlformats.org/officeDocument/2006/relationships/tags" Target="../tags/tag83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84.png"/><Relationship Id="rId2" Type="http://schemas.openxmlformats.org/officeDocument/2006/relationships/tags" Target="../tags/tag828.xml"/><Relationship Id="rId16" Type="http://schemas.openxmlformats.org/officeDocument/2006/relationships/tags" Target="../tags/tag842.xml"/><Relationship Id="rId20" Type="http://schemas.openxmlformats.org/officeDocument/2006/relationships/image" Target="../media/image283.emf"/><Relationship Id="rId29" Type="http://schemas.openxmlformats.org/officeDocument/2006/relationships/image" Target="../media/image288.png"/><Relationship Id="rId1" Type="http://schemas.openxmlformats.org/officeDocument/2006/relationships/vmlDrawing" Target="../drawings/vmlDrawing57.vml"/><Relationship Id="rId6" Type="http://schemas.openxmlformats.org/officeDocument/2006/relationships/tags" Target="../tags/tag832.xml"/><Relationship Id="rId11" Type="http://schemas.openxmlformats.org/officeDocument/2006/relationships/tags" Target="../tags/tag837.xml"/><Relationship Id="rId24" Type="http://schemas.openxmlformats.org/officeDocument/2006/relationships/image" Target="../media/image12.png"/><Relationship Id="rId5" Type="http://schemas.openxmlformats.org/officeDocument/2006/relationships/tags" Target="../tags/tag831.xml"/><Relationship Id="rId15" Type="http://schemas.openxmlformats.org/officeDocument/2006/relationships/tags" Target="../tags/tag841.xml"/><Relationship Id="rId23" Type="http://schemas.openxmlformats.org/officeDocument/2006/relationships/image" Target="../media/image11.png"/><Relationship Id="rId28" Type="http://schemas.openxmlformats.org/officeDocument/2006/relationships/image" Target="../media/image287.png"/><Relationship Id="rId10" Type="http://schemas.openxmlformats.org/officeDocument/2006/relationships/tags" Target="../tags/tag836.xml"/><Relationship Id="rId19" Type="http://schemas.openxmlformats.org/officeDocument/2006/relationships/oleObject" Target="../embeddings/oleObject57.bin"/><Relationship Id="rId31" Type="http://schemas.openxmlformats.org/officeDocument/2006/relationships/image" Target="../media/image171.png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tags" Target="../tags/tag840.xml"/><Relationship Id="rId22" Type="http://schemas.openxmlformats.org/officeDocument/2006/relationships/image" Target="../media/image10.png"/><Relationship Id="rId27" Type="http://schemas.openxmlformats.org/officeDocument/2006/relationships/image" Target="../media/image286.png"/><Relationship Id="rId30" Type="http://schemas.openxmlformats.org/officeDocument/2006/relationships/image" Target="../media/image28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49.xml"/><Relationship Id="rId13" Type="http://schemas.openxmlformats.org/officeDocument/2006/relationships/tags" Target="../tags/tag854.xml"/><Relationship Id="rId18" Type="http://schemas.openxmlformats.org/officeDocument/2006/relationships/notesSlide" Target="../notesSlides/notesSlide27.xml"/><Relationship Id="rId26" Type="http://schemas.openxmlformats.org/officeDocument/2006/relationships/image" Target="../media/image292.png"/><Relationship Id="rId3" Type="http://schemas.openxmlformats.org/officeDocument/2006/relationships/tags" Target="../tags/tag844.xml"/><Relationship Id="rId21" Type="http://schemas.openxmlformats.org/officeDocument/2006/relationships/image" Target="../media/image9.png"/><Relationship Id="rId7" Type="http://schemas.openxmlformats.org/officeDocument/2006/relationships/tags" Target="../tags/tag848.xml"/><Relationship Id="rId12" Type="http://schemas.openxmlformats.org/officeDocument/2006/relationships/tags" Target="../tags/tag85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91.png"/><Relationship Id="rId2" Type="http://schemas.openxmlformats.org/officeDocument/2006/relationships/tags" Target="../tags/tag843.xml"/><Relationship Id="rId16" Type="http://schemas.openxmlformats.org/officeDocument/2006/relationships/tags" Target="../tags/tag857.xml"/><Relationship Id="rId20" Type="http://schemas.openxmlformats.org/officeDocument/2006/relationships/image" Target="../media/image290.emf"/><Relationship Id="rId29" Type="http://schemas.openxmlformats.org/officeDocument/2006/relationships/image" Target="../media/image293.png"/><Relationship Id="rId1" Type="http://schemas.openxmlformats.org/officeDocument/2006/relationships/vmlDrawing" Target="../drawings/vmlDrawing58.vml"/><Relationship Id="rId6" Type="http://schemas.openxmlformats.org/officeDocument/2006/relationships/tags" Target="../tags/tag847.xml"/><Relationship Id="rId11" Type="http://schemas.openxmlformats.org/officeDocument/2006/relationships/tags" Target="../tags/tag852.xml"/><Relationship Id="rId24" Type="http://schemas.openxmlformats.org/officeDocument/2006/relationships/image" Target="../media/image12.png"/><Relationship Id="rId5" Type="http://schemas.openxmlformats.org/officeDocument/2006/relationships/tags" Target="../tags/tag846.xml"/><Relationship Id="rId15" Type="http://schemas.openxmlformats.org/officeDocument/2006/relationships/tags" Target="../tags/tag856.xml"/><Relationship Id="rId23" Type="http://schemas.openxmlformats.org/officeDocument/2006/relationships/image" Target="../media/image11.png"/><Relationship Id="rId28" Type="http://schemas.openxmlformats.org/officeDocument/2006/relationships/image" Target="../media/image289.png"/><Relationship Id="rId10" Type="http://schemas.openxmlformats.org/officeDocument/2006/relationships/tags" Target="../tags/tag851.xml"/><Relationship Id="rId19" Type="http://schemas.openxmlformats.org/officeDocument/2006/relationships/oleObject" Target="../embeddings/oleObject58.bin"/><Relationship Id="rId31" Type="http://schemas.openxmlformats.org/officeDocument/2006/relationships/image" Target="../media/image171.png"/><Relationship Id="rId4" Type="http://schemas.openxmlformats.org/officeDocument/2006/relationships/tags" Target="../tags/tag845.xml"/><Relationship Id="rId9" Type="http://schemas.openxmlformats.org/officeDocument/2006/relationships/tags" Target="../tags/tag850.xml"/><Relationship Id="rId14" Type="http://schemas.openxmlformats.org/officeDocument/2006/relationships/tags" Target="../tags/tag855.xml"/><Relationship Id="rId22" Type="http://schemas.openxmlformats.org/officeDocument/2006/relationships/image" Target="../media/image10.png"/><Relationship Id="rId27" Type="http://schemas.openxmlformats.org/officeDocument/2006/relationships/image" Target="../media/image286.png"/><Relationship Id="rId30" Type="http://schemas.openxmlformats.org/officeDocument/2006/relationships/image" Target="../media/image28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33.png"/><Relationship Id="rId3" Type="http://schemas.openxmlformats.org/officeDocument/2006/relationships/tags" Target="../tags/tag65.xml"/><Relationship Id="rId21" Type="http://schemas.openxmlformats.org/officeDocument/2006/relationships/image" Target="../media/image14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2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31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26.png"/><Relationship Id="rId28" Type="http://schemas.openxmlformats.org/officeDocument/2006/relationships/image" Target="../media/image10.png"/><Relationship Id="rId10" Type="http://schemas.openxmlformats.org/officeDocument/2006/relationships/tags" Target="../tags/tag72.xml"/><Relationship Id="rId19" Type="http://schemas.openxmlformats.org/officeDocument/2006/relationships/image" Target="../media/image30.emf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15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image" Target="../media/image43.png"/><Relationship Id="rId18" Type="http://schemas.openxmlformats.org/officeDocument/2006/relationships/image" Target="../media/image294.emf"/><Relationship Id="rId3" Type="http://schemas.openxmlformats.org/officeDocument/2006/relationships/tags" Target="../tags/tag859.xml"/><Relationship Id="rId7" Type="http://schemas.openxmlformats.org/officeDocument/2006/relationships/tags" Target="../tags/tag863.xml"/><Relationship Id="rId12" Type="http://schemas.openxmlformats.org/officeDocument/2006/relationships/image" Target="../media/image295.png"/><Relationship Id="rId17" Type="http://schemas.openxmlformats.org/officeDocument/2006/relationships/oleObject" Target="../embeddings/oleObject59.bin"/><Relationship Id="rId2" Type="http://schemas.openxmlformats.org/officeDocument/2006/relationships/tags" Target="../tags/tag858.xml"/><Relationship Id="rId16" Type="http://schemas.openxmlformats.org/officeDocument/2006/relationships/image" Target="../media/image298.png"/><Relationship Id="rId1" Type="http://schemas.openxmlformats.org/officeDocument/2006/relationships/vmlDrawing" Target="../drawings/vmlDrawing59.vml"/><Relationship Id="rId6" Type="http://schemas.openxmlformats.org/officeDocument/2006/relationships/tags" Target="../tags/tag86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61.xml"/><Relationship Id="rId15" Type="http://schemas.openxmlformats.org/officeDocument/2006/relationships/image" Target="../media/image297.png"/><Relationship Id="rId10" Type="http://schemas.openxmlformats.org/officeDocument/2006/relationships/tags" Target="../tags/tag866.xml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image" Target="../media/image29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73.xml"/><Relationship Id="rId13" Type="http://schemas.openxmlformats.org/officeDocument/2006/relationships/image" Target="../media/image300.png"/><Relationship Id="rId18" Type="http://schemas.openxmlformats.org/officeDocument/2006/relationships/image" Target="../media/image304.png"/><Relationship Id="rId3" Type="http://schemas.openxmlformats.org/officeDocument/2006/relationships/tags" Target="../tags/tag868.xml"/><Relationship Id="rId7" Type="http://schemas.openxmlformats.org/officeDocument/2006/relationships/tags" Target="../tags/tag87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3.png"/><Relationship Id="rId2" Type="http://schemas.openxmlformats.org/officeDocument/2006/relationships/tags" Target="../tags/tag867.xml"/><Relationship Id="rId16" Type="http://schemas.openxmlformats.org/officeDocument/2006/relationships/image" Target="../media/image303.png"/><Relationship Id="rId20" Type="http://schemas.openxmlformats.org/officeDocument/2006/relationships/image" Target="../media/image299.emf"/><Relationship Id="rId1" Type="http://schemas.openxmlformats.org/officeDocument/2006/relationships/vmlDrawing" Target="../drawings/vmlDrawing60.vml"/><Relationship Id="rId6" Type="http://schemas.openxmlformats.org/officeDocument/2006/relationships/tags" Target="../tags/tag871.xml"/><Relationship Id="rId11" Type="http://schemas.openxmlformats.org/officeDocument/2006/relationships/tags" Target="../tags/tag876.xml"/><Relationship Id="rId5" Type="http://schemas.openxmlformats.org/officeDocument/2006/relationships/tags" Target="../tags/tag870.xml"/><Relationship Id="rId15" Type="http://schemas.openxmlformats.org/officeDocument/2006/relationships/image" Target="../media/image302.png"/><Relationship Id="rId10" Type="http://schemas.openxmlformats.org/officeDocument/2006/relationships/tags" Target="../tags/tag875.xml"/><Relationship Id="rId19" Type="http://schemas.openxmlformats.org/officeDocument/2006/relationships/oleObject" Target="../embeddings/oleObject60.bin"/><Relationship Id="rId4" Type="http://schemas.openxmlformats.org/officeDocument/2006/relationships/tags" Target="../tags/tag869.xml"/><Relationship Id="rId9" Type="http://schemas.openxmlformats.org/officeDocument/2006/relationships/tags" Target="../tags/tag874.xml"/><Relationship Id="rId14" Type="http://schemas.openxmlformats.org/officeDocument/2006/relationships/image" Target="../media/image30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12.png"/><Relationship Id="rId3" Type="http://schemas.openxmlformats.org/officeDocument/2006/relationships/tags" Target="../tags/tag878.xml"/><Relationship Id="rId7" Type="http://schemas.openxmlformats.org/officeDocument/2006/relationships/tags" Target="../tags/tag882.xml"/><Relationship Id="rId12" Type="http://schemas.openxmlformats.org/officeDocument/2006/relationships/notesSlide" Target="../notesSlides/notesSlide28.xml"/><Relationship Id="rId17" Type="http://schemas.openxmlformats.org/officeDocument/2006/relationships/image" Target="../media/image11.png"/><Relationship Id="rId2" Type="http://schemas.openxmlformats.org/officeDocument/2006/relationships/tags" Target="../tags/tag87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61.vml"/><Relationship Id="rId6" Type="http://schemas.openxmlformats.org/officeDocument/2006/relationships/tags" Target="../tags/tag8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80.xml"/><Relationship Id="rId15" Type="http://schemas.openxmlformats.org/officeDocument/2006/relationships/image" Target="../media/image9.png"/><Relationship Id="rId10" Type="http://schemas.openxmlformats.org/officeDocument/2006/relationships/tags" Target="../tags/tag885.xml"/><Relationship Id="rId19" Type="http://schemas.openxmlformats.org/officeDocument/2006/relationships/image" Target="../media/image306.png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image" Target="../media/image305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892.xml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12.png"/><Relationship Id="rId3" Type="http://schemas.openxmlformats.org/officeDocument/2006/relationships/tags" Target="../tags/tag887.xml"/><Relationship Id="rId7" Type="http://schemas.openxmlformats.org/officeDocument/2006/relationships/tags" Target="../tags/tag891.xml"/><Relationship Id="rId12" Type="http://schemas.openxmlformats.org/officeDocument/2006/relationships/notesSlide" Target="../notesSlides/notesSlide29.xml"/><Relationship Id="rId17" Type="http://schemas.openxmlformats.org/officeDocument/2006/relationships/image" Target="../media/image11.png"/><Relationship Id="rId2" Type="http://schemas.openxmlformats.org/officeDocument/2006/relationships/tags" Target="../tags/tag886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62.vml"/><Relationship Id="rId6" Type="http://schemas.openxmlformats.org/officeDocument/2006/relationships/tags" Target="../tags/tag8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89.xml"/><Relationship Id="rId15" Type="http://schemas.openxmlformats.org/officeDocument/2006/relationships/image" Target="../media/image9.png"/><Relationship Id="rId10" Type="http://schemas.openxmlformats.org/officeDocument/2006/relationships/tags" Target="../tags/tag894.xml"/><Relationship Id="rId19" Type="http://schemas.openxmlformats.org/officeDocument/2006/relationships/image" Target="../media/image308.png"/><Relationship Id="rId4" Type="http://schemas.openxmlformats.org/officeDocument/2006/relationships/tags" Target="../tags/tag888.xml"/><Relationship Id="rId9" Type="http://schemas.openxmlformats.org/officeDocument/2006/relationships/tags" Target="../tags/tag893.xml"/><Relationship Id="rId14" Type="http://schemas.openxmlformats.org/officeDocument/2006/relationships/image" Target="../media/image30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901.xml"/><Relationship Id="rId13" Type="http://schemas.openxmlformats.org/officeDocument/2006/relationships/tags" Target="../tags/tag906.xml"/><Relationship Id="rId18" Type="http://schemas.openxmlformats.org/officeDocument/2006/relationships/notesSlide" Target="../notesSlides/notesSlide30.xml"/><Relationship Id="rId26" Type="http://schemas.openxmlformats.org/officeDocument/2006/relationships/image" Target="../media/image311.png"/><Relationship Id="rId3" Type="http://schemas.openxmlformats.org/officeDocument/2006/relationships/tags" Target="../tags/tag896.xml"/><Relationship Id="rId21" Type="http://schemas.openxmlformats.org/officeDocument/2006/relationships/image" Target="../media/image9.png"/><Relationship Id="rId7" Type="http://schemas.openxmlformats.org/officeDocument/2006/relationships/tags" Target="../tags/tag900.xml"/><Relationship Id="rId12" Type="http://schemas.openxmlformats.org/officeDocument/2006/relationships/tags" Target="../tags/tag90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10.png"/><Relationship Id="rId2" Type="http://schemas.openxmlformats.org/officeDocument/2006/relationships/tags" Target="../tags/tag895.xml"/><Relationship Id="rId16" Type="http://schemas.openxmlformats.org/officeDocument/2006/relationships/tags" Target="../tags/tag909.xml"/><Relationship Id="rId20" Type="http://schemas.openxmlformats.org/officeDocument/2006/relationships/image" Target="../media/image309.emf"/><Relationship Id="rId29" Type="http://schemas.openxmlformats.org/officeDocument/2006/relationships/image" Target="../media/image249.png"/><Relationship Id="rId1" Type="http://schemas.openxmlformats.org/officeDocument/2006/relationships/vmlDrawing" Target="../drawings/vmlDrawing63.vml"/><Relationship Id="rId6" Type="http://schemas.openxmlformats.org/officeDocument/2006/relationships/tags" Target="../tags/tag899.xml"/><Relationship Id="rId11" Type="http://schemas.openxmlformats.org/officeDocument/2006/relationships/tags" Target="../tags/tag904.xml"/><Relationship Id="rId24" Type="http://schemas.openxmlformats.org/officeDocument/2006/relationships/image" Target="../media/image12.png"/><Relationship Id="rId5" Type="http://schemas.openxmlformats.org/officeDocument/2006/relationships/tags" Target="../tags/tag898.xml"/><Relationship Id="rId15" Type="http://schemas.openxmlformats.org/officeDocument/2006/relationships/tags" Target="../tags/tag908.xml"/><Relationship Id="rId23" Type="http://schemas.openxmlformats.org/officeDocument/2006/relationships/image" Target="../media/image11.png"/><Relationship Id="rId28" Type="http://schemas.openxmlformats.org/officeDocument/2006/relationships/image" Target="../media/image313.png"/><Relationship Id="rId10" Type="http://schemas.openxmlformats.org/officeDocument/2006/relationships/tags" Target="../tags/tag903.xml"/><Relationship Id="rId19" Type="http://schemas.openxmlformats.org/officeDocument/2006/relationships/oleObject" Target="../embeddings/oleObject63.bin"/><Relationship Id="rId31" Type="http://schemas.openxmlformats.org/officeDocument/2006/relationships/image" Target="../media/image315.png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4" Type="http://schemas.openxmlformats.org/officeDocument/2006/relationships/tags" Target="../tags/tag907.xml"/><Relationship Id="rId22" Type="http://schemas.openxmlformats.org/officeDocument/2006/relationships/image" Target="../media/image10.png"/><Relationship Id="rId27" Type="http://schemas.openxmlformats.org/officeDocument/2006/relationships/image" Target="../media/image312.png"/><Relationship Id="rId30" Type="http://schemas.openxmlformats.org/officeDocument/2006/relationships/image" Target="../media/image31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16.xml"/><Relationship Id="rId13" Type="http://schemas.openxmlformats.org/officeDocument/2006/relationships/tags" Target="../tags/tag921.xml"/><Relationship Id="rId18" Type="http://schemas.openxmlformats.org/officeDocument/2006/relationships/oleObject" Target="../embeddings/oleObject64.bin"/><Relationship Id="rId26" Type="http://schemas.openxmlformats.org/officeDocument/2006/relationships/image" Target="../media/image313.png"/><Relationship Id="rId3" Type="http://schemas.openxmlformats.org/officeDocument/2006/relationships/tags" Target="../tags/tag911.xml"/><Relationship Id="rId21" Type="http://schemas.openxmlformats.org/officeDocument/2006/relationships/image" Target="../media/image10.png"/><Relationship Id="rId7" Type="http://schemas.openxmlformats.org/officeDocument/2006/relationships/tags" Target="../tags/tag915.xml"/><Relationship Id="rId12" Type="http://schemas.openxmlformats.org/officeDocument/2006/relationships/tags" Target="../tags/tag920.xml"/><Relationship Id="rId17" Type="http://schemas.openxmlformats.org/officeDocument/2006/relationships/notesSlide" Target="../notesSlides/notesSlide31.xml"/><Relationship Id="rId25" Type="http://schemas.openxmlformats.org/officeDocument/2006/relationships/image" Target="../media/image318.png"/><Relationship Id="rId2" Type="http://schemas.openxmlformats.org/officeDocument/2006/relationships/tags" Target="../tags/tag9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312.png"/><Relationship Id="rId1" Type="http://schemas.openxmlformats.org/officeDocument/2006/relationships/vmlDrawing" Target="../drawings/vmlDrawing64.vml"/><Relationship Id="rId6" Type="http://schemas.openxmlformats.org/officeDocument/2006/relationships/tags" Target="../tags/tag914.xml"/><Relationship Id="rId11" Type="http://schemas.openxmlformats.org/officeDocument/2006/relationships/tags" Target="../tags/tag919.xml"/><Relationship Id="rId24" Type="http://schemas.openxmlformats.org/officeDocument/2006/relationships/image" Target="../media/image317.png"/><Relationship Id="rId5" Type="http://schemas.openxmlformats.org/officeDocument/2006/relationships/tags" Target="../tags/tag913.xml"/><Relationship Id="rId15" Type="http://schemas.openxmlformats.org/officeDocument/2006/relationships/tags" Target="../tags/tag923.xml"/><Relationship Id="rId23" Type="http://schemas.openxmlformats.org/officeDocument/2006/relationships/image" Target="../media/image12.png"/><Relationship Id="rId28" Type="http://schemas.openxmlformats.org/officeDocument/2006/relationships/image" Target="../media/image314.png"/><Relationship Id="rId10" Type="http://schemas.openxmlformats.org/officeDocument/2006/relationships/tags" Target="../tags/tag918.xml"/><Relationship Id="rId19" Type="http://schemas.openxmlformats.org/officeDocument/2006/relationships/image" Target="../media/image316.emf"/><Relationship Id="rId4" Type="http://schemas.openxmlformats.org/officeDocument/2006/relationships/tags" Target="../tags/tag912.xml"/><Relationship Id="rId9" Type="http://schemas.openxmlformats.org/officeDocument/2006/relationships/tags" Target="../tags/tag917.xml"/><Relationship Id="rId14" Type="http://schemas.openxmlformats.org/officeDocument/2006/relationships/tags" Target="../tags/tag922.xml"/><Relationship Id="rId22" Type="http://schemas.openxmlformats.org/officeDocument/2006/relationships/image" Target="../media/image11.png"/><Relationship Id="rId27" Type="http://schemas.openxmlformats.org/officeDocument/2006/relationships/image" Target="../media/image24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930.xml"/><Relationship Id="rId13" Type="http://schemas.openxmlformats.org/officeDocument/2006/relationships/tags" Target="../tags/tag935.xml"/><Relationship Id="rId18" Type="http://schemas.openxmlformats.org/officeDocument/2006/relationships/oleObject" Target="../embeddings/oleObject65.bin"/><Relationship Id="rId26" Type="http://schemas.openxmlformats.org/officeDocument/2006/relationships/image" Target="../media/image251.png"/><Relationship Id="rId3" Type="http://schemas.openxmlformats.org/officeDocument/2006/relationships/tags" Target="../tags/tag925.xml"/><Relationship Id="rId21" Type="http://schemas.openxmlformats.org/officeDocument/2006/relationships/image" Target="../media/image10.png"/><Relationship Id="rId7" Type="http://schemas.openxmlformats.org/officeDocument/2006/relationships/tags" Target="../tags/tag929.xml"/><Relationship Id="rId12" Type="http://schemas.openxmlformats.org/officeDocument/2006/relationships/tags" Target="../tags/tag934.xml"/><Relationship Id="rId17" Type="http://schemas.openxmlformats.org/officeDocument/2006/relationships/notesSlide" Target="../notesSlides/notesSlide32.xml"/><Relationship Id="rId25" Type="http://schemas.openxmlformats.org/officeDocument/2006/relationships/image" Target="../media/image318.png"/><Relationship Id="rId2" Type="http://schemas.openxmlformats.org/officeDocument/2006/relationships/tags" Target="../tags/tag92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312.png"/><Relationship Id="rId1" Type="http://schemas.openxmlformats.org/officeDocument/2006/relationships/vmlDrawing" Target="../drawings/vmlDrawing65.vml"/><Relationship Id="rId6" Type="http://schemas.openxmlformats.org/officeDocument/2006/relationships/tags" Target="../tags/tag928.xml"/><Relationship Id="rId11" Type="http://schemas.openxmlformats.org/officeDocument/2006/relationships/tags" Target="../tags/tag933.xml"/><Relationship Id="rId24" Type="http://schemas.openxmlformats.org/officeDocument/2006/relationships/image" Target="../media/image320.png"/><Relationship Id="rId5" Type="http://schemas.openxmlformats.org/officeDocument/2006/relationships/tags" Target="../tags/tag927.xml"/><Relationship Id="rId15" Type="http://schemas.openxmlformats.org/officeDocument/2006/relationships/tags" Target="../tags/tag937.xml"/><Relationship Id="rId23" Type="http://schemas.openxmlformats.org/officeDocument/2006/relationships/image" Target="../media/image12.png"/><Relationship Id="rId28" Type="http://schemas.openxmlformats.org/officeDocument/2006/relationships/image" Target="../media/image250.png"/><Relationship Id="rId10" Type="http://schemas.openxmlformats.org/officeDocument/2006/relationships/tags" Target="../tags/tag932.xml"/><Relationship Id="rId19" Type="http://schemas.openxmlformats.org/officeDocument/2006/relationships/image" Target="../media/image319.emf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tags" Target="../tags/tag936.xml"/><Relationship Id="rId22" Type="http://schemas.openxmlformats.org/officeDocument/2006/relationships/image" Target="../media/image11.png"/><Relationship Id="rId27" Type="http://schemas.openxmlformats.org/officeDocument/2006/relationships/image" Target="../media/image2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44.xml"/><Relationship Id="rId13" Type="http://schemas.openxmlformats.org/officeDocument/2006/relationships/tags" Target="../tags/tag949.xml"/><Relationship Id="rId18" Type="http://schemas.openxmlformats.org/officeDocument/2006/relationships/image" Target="../media/image321.emf"/><Relationship Id="rId26" Type="http://schemas.openxmlformats.org/officeDocument/2006/relationships/image" Target="../media/image325.png"/><Relationship Id="rId3" Type="http://schemas.openxmlformats.org/officeDocument/2006/relationships/tags" Target="../tags/tag939.xml"/><Relationship Id="rId21" Type="http://schemas.openxmlformats.org/officeDocument/2006/relationships/image" Target="../media/image11.png"/><Relationship Id="rId7" Type="http://schemas.openxmlformats.org/officeDocument/2006/relationships/tags" Target="../tags/tag943.xml"/><Relationship Id="rId12" Type="http://schemas.openxmlformats.org/officeDocument/2006/relationships/tags" Target="../tags/tag948.xml"/><Relationship Id="rId17" Type="http://schemas.openxmlformats.org/officeDocument/2006/relationships/oleObject" Target="../embeddings/oleObject66.bin"/><Relationship Id="rId25" Type="http://schemas.openxmlformats.org/officeDocument/2006/relationships/image" Target="../media/image324.png"/><Relationship Id="rId2" Type="http://schemas.openxmlformats.org/officeDocument/2006/relationships/tags" Target="../tags/tag938.xml"/><Relationship Id="rId16" Type="http://schemas.openxmlformats.org/officeDocument/2006/relationships/notesSlide" Target="../notesSlides/notesSlide33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66.vml"/><Relationship Id="rId6" Type="http://schemas.openxmlformats.org/officeDocument/2006/relationships/tags" Target="../tags/tag942.xml"/><Relationship Id="rId11" Type="http://schemas.openxmlformats.org/officeDocument/2006/relationships/tags" Target="../tags/tag947.xml"/><Relationship Id="rId24" Type="http://schemas.openxmlformats.org/officeDocument/2006/relationships/image" Target="../media/image323.png"/><Relationship Id="rId5" Type="http://schemas.openxmlformats.org/officeDocument/2006/relationships/tags" Target="../tags/tag94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22.png"/><Relationship Id="rId10" Type="http://schemas.openxmlformats.org/officeDocument/2006/relationships/tags" Target="../tags/tag946.xml"/><Relationship Id="rId19" Type="http://schemas.openxmlformats.org/officeDocument/2006/relationships/image" Target="../media/image9.png"/><Relationship Id="rId4" Type="http://schemas.openxmlformats.org/officeDocument/2006/relationships/tags" Target="../tags/tag940.xml"/><Relationship Id="rId9" Type="http://schemas.openxmlformats.org/officeDocument/2006/relationships/tags" Target="../tags/tag945.xml"/><Relationship Id="rId14" Type="http://schemas.openxmlformats.org/officeDocument/2006/relationships/tags" Target="../tags/tag950.xml"/><Relationship Id="rId22" Type="http://schemas.openxmlformats.org/officeDocument/2006/relationships/image" Target="../media/image12.png"/><Relationship Id="rId27" Type="http://schemas.openxmlformats.org/officeDocument/2006/relationships/image" Target="../media/image32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957.xml"/><Relationship Id="rId13" Type="http://schemas.openxmlformats.org/officeDocument/2006/relationships/tags" Target="../tags/tag962.xml"/><Relationship Id="rId18" Type="http://schemas.openxmlformats.org/officeDocument/2006/relationships/notesSlide" Target="../notesSlides/notesSlide34.xml"/><Relationship Id="rId26" Type="http://schemas.openxmlformats.org/officeDocument/2006/relationships/image" Target="../media/image329.png"/><Relationship Id="rId3" Type="http://schemas.openxmlformats.org/officeDocument/2006/relationships/tags" Target="../tags/tag952.xml"/><Relationship Id="rId21" Type="http://schemas.openxmlformats.org/officeDocument/2006/relationships/image" Target="../media/image9.png"/><Relationship Id="rId7" Type="http://schemas.openxmlformats.org/officeDocument/2006/relationships/tags" Target="../tags/tag956.xml"/><Relationship Id="rId12" Type="http://schemas.openxmlformats.org/officeDocument/2006/relationships/tags" Target="../tags/tag96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28.png"/><Relationship Id="rId2" Type="http://schemas.openxmlformats.org/officeDocument/2006/relationships/tags" Target="../tags/tag951.xml"/><Relationship Id="rId16" Type="http://schemas.openxmlformats.org/officeDocument/2006/relationships/tags" Target="../tags/tag965.xml"/><Relationship Id="rId20" Type="http://schemas.openxmlformats.org/officeDocument/2006/relationships/image" Target="../media/image327.emf"/><Relationship Id="rId29" Type="http://schemas.openxmlformats.org/officeDocument/2006/relationships/image" Target="../media/image331.png"/><Relationship Id="rId1" Type="http://schemas.openxmlformats.org/officeDocument/2006/relationships/vmlDrawing" Target="../drawings/vmlDrawing67.vml"/><Relationship Id="rId6" Type="http://schemas.openxmlformats.org/officeDocument/2006/relationships/tags" Target="../tags/tag955.xml"/><Relationship Id="rId11" Type="http://schemas.openxmlformats.org/officeDocument/2006/relationships/tags" Target="../tags/tag960.xml"/><Relationship Id="rId24" Type="http://schemas.openxmlformats.org/officeDocument/2006/relationships/image" Target="../media/image12.png"/><Relationship Id="rId5" Type="http://schemas.openxmlformats.org/officeDocument/2006/relationships/tags" Target="../tags/tag954.xml"/><Relationship Id="rId15" Type="http://schemas.openxmlformats.org/officeDocument/2006/relationships/tags" Target="../tags/tag964.xml"/><Relationship Id="rId23" Type="http://schemas.openxmlformats.org/officeDocument/2006/relationships/image" Target="../media/image11.png"/><Relationship Id="rId28" Type="http://schemas.openxmlformats.org/officeDocument/2006/relationships/image" Target="../media/image2.png"/><Relationship Id="rId10" Type="http://schemas.openxmlformats.org/officeDocument/2006/relationships/tags" Target="../tags/tag959.xml"/><Relationship Id="rId19" Type="http://schemas.openxmlformats.org/officeDocument/2006/relationships/oleObject" Target="../embeddings/oleObject67.bin"/><Relationship Id="rId31" Type="http://schemas.openxmlformats.org/officeDocument/2006/relationships/image" Target="../media/image60.png"/><Relationship Id="rId4" Type="http://schemas.openxmlformats.org/officeDocument/2006/relationships/tags" Target="../tags/tag953.xml"/><Relationship Id="rId9" Type="http://schemas.openxmlformats.org/officeDocument/2006/relationships/tags" Target="../tags/tag958.xml"/><Relationship Id="rId14" Type="http://schemas.openxmlformats.org/officeDocument/2006/relationships/tags" Target="../tags/tag963.xml"/><Relationship Id="rId22" Type="http://schemas.openxmlformats.org/officeDocument/2006/relationships/image" Target="../media/image10.png"/><Relationship Id="rId27" Type="http://schemas.openxmlformats.org/officeDocument/2006/relationships/image" Target="../media/image330.png"/><Relationship Id="rId30" Type="http://schemas.openxmlformats.org/officeDocument/2006/relationships/image" Target="../media/image33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72.xml"/><Relationship Id="rId13" Type="http://schemas.openxmlformats.org/officeDocument/2006/relationships/tags" Target="../tags/tag977.xml"/><Relationship Id="rId18" Type="http://schemas.openxmlformats.org/officeDocument/2006/relationships/tags" Target="../tags/tag982.xml"/><Relationship Id="rId26" Type="http://schemas.openxmlformats.org/officeDocument/2006/relationships/image" Target="../media/image12.png"/><Relationship Id="rId3" Type="http://schemas.openxmlformats.org/officeDocument/2006/relationships/tags" Target="../tags/tag967.xml"/><Relationship Id="rId21" Type="http://schemas.openxmlformats.org/officeDocument/2006/relationships/oleObject" Target="../embeddings/oleObject68.bin"/><Relationship Id="rId34" Type="http://schemas.openxmlformats.org/officeDocument/2006/relationships/image" Target="../media/image340.png"/><Relationship Id="rId7" Type="http://schemas.openxmlformats.org/officeDocument/2006/relationships/tags" Target="../tags/tag971.xml"/><Relationship Id="rId12" Type="http://schemas.openxmlformats.org/officeDocument/2006/relationships/tags" Target="../tags/tag976.xml"/><Relationship Id="rId17" Type="http://schemas.openxmlformats.org/officeDocument/2006/relationships/tags" Target="../tags/tag981.xml"/><Relationship Id="rId25" Type="http://schemas.openxmlformats.org/officeDocument/2006/relationships/image" Target="../media/image11.png"/><Relationship Id="rId33" Type="http://schemas.openxmlformats.org/officeDocument/2006/relationships/image" Target="../media/image339.png"/><Relationship Id="rId2" Type="http://schemas.openxmlformats.org/officeDocument/2006/relationships/tags" Target="../tags/tag966.xml"/><Relationship Id="rId16" Type="http://schemas.openxmlformats.org/officeDocument/2006/relationships/tags" Target="../tags/tag980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335.png"/><Relationship Id="rId1" Type="http://schemas.openxmlformats.org/officeDocument/2006/relationships/vmlDrawing" Target="../drawings/vmlDrawing68.vml"/><Relationship Id="rId6" Type="http://schemas.openxmlformats.org/officeDocument/2006/relationships/tags" Target="../tags/tag970.xml"/><Relationship Id="rId11" Type="http://schemas.openxmlformats.org/officeDocument/2006/relationships/tags" Target="../tags/tag975.xml"/><Relationship Id="rId24" Type="http://schemas.openxmlformats.org/officeDocument/2006/relationships/image" Target="../media/image10.png"/><Relationship Id="rId32" Type="http://schemas.openxmlformats.org/officeDocument/2006/relationships/image" Target="../media/image338.png"/><Relationship Id="rId5" Type="http://schemas.openxmlformats.org/officeDocument/2006/relationships/tags" Target="../tags/tag969.xml"/><Relationship Id="rId15" Type="http://schemas.openxmlformats.org/officeDocument/2006/relationships/tags" Target="../tags/tag979.xml"/><Relationship Id="rId23" Type="http://schemas.openxmlformats.org/officeDocument/2006/relationships/image" Target="../media/image9.png"/><Relationship Id="rId28" Type="http://schemas.openxmlformats.org/officeDocument/2006/relationships/image" Target="../media/image334.png"/><Relationship Id="rId10" Type="http://schemas.openxmlformats.org/officeDocument/2006/relationships/tags" Target="../tags/tag97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37.png"/><Relationship Id="rId4" Type="http://schemas.openxmlformats.org/officeDocument/2006/relationships/tags" Target="../tags/tag968.xml"/><Relationship Id="rId9" Type="http://schemas.openxmlformats.org/officeDocument/2006/relationships/tags" Target="../tags/tag973.xml"/><Relationship Id="rId14" Type="http://schemas.openxmlformats.org/officeDocument/2006/relationships/tags" Target="../tags/tag978.xml"/><Relationship Id="rId22" Type="http://schemas.openxmlformats.org/officeDocument/2006/relationships/image" Target="../media/image333.emf"/><Relationship Id="rId27" Type="http://schemas.openxmlformats.org/officeDocument/2006/relationships/image" Target="../media/image2.png"/><Relationship Id="rId30" Type="http://schemas.openxmlformats.org/officeDocument/2006/relationships/image" Target="../media/image336.png"/><Relationship Id="rId35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36.png"/><Relationship Id="rId3" Type="http://schemas.openxmlformats.org/officeDocument/2006/relationships/tags" Target="../tags/tag80.xml"/><Relationship Id="rId21" Type="http://schemas.openxmlformats.org/officeDocument/2006/relationships/image" Target="../media/image20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5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vmlDrawing" Target="../drawings/vmlDrawing6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22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26.png"/><Relationship Id="rId28" Type="http://schemas.openxmlformats.org/officeDocument/2006/relationships/image" Target="../media/image10.png"/><Relationship Id="rId10" Type="http://schemas.openxmlformats.org/officeDocument/2006/relationships/tags" Target="../tags/tag87.xml"/><Relationship Id="rId19" Type="http://schemas.openxmlformats.org/officeDocument/2006/relationships/image" Target="../media/image34.emf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21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989.xml"/><Relationship Id="rId13" Type="http://schemas.openxmlformats.org/officeDocument/2006/relationships/tags" Target="../tags/tag994.xml"/><Relationship Id="rId18" Type="http://schemas.openxmlformats.org/officeDocument/2006/relationships/image" Target="../media/image341.emf"/><Relationship Id="rId26" Type="http://schemas.openxmlformats.org/officeDocument/2006/relationships/image" Target="../media/image345.png"/><Relationship Id="rId3" Type="http://schemas.openxmlformats.org/officeDocument/2006/relationships/tags" Target="../tags/tag984.xml"/><Relationship Id="rId21" Type="http://schemas.openxmlformats.org/officeDocument/2006/relationships/image" Target="../media/image11.png"/><Relationship Id="rId7" Type="http://schemas.openxmlformats.org/officeDocument/2006/relationships/tags" Target="../tags/tag988.xml"/><Relationship Id="rId12" Type="http://schemas.openxmlformats.org/officeDocument/2006/relationships/tags" Target="../tags/tag993.xml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344.png"/><Relationship Id="rId2" Type="http://schemas.openxmlformats.org/officeDocument/2006/relationships/tags" Target="../tags/tag983.xml"/><Relationship Id="rId16" Type="http://schemas.openxmlformats.org/officeDocument/2006/relationships/notesSlide" Target="../notesSlides/notesSlide36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69.vml"/><Relationship Id="rId6" Type="http://schemas.openxmlformats.org/officeDocument/2006/relationships/tags" Target="../tags/tag987.xml"/><Relationship Id="rId11" Type="http://schemas.openxmlformats.org/officeDocument/2006/relationships/tags" Target="../tags/tag992.xml"/><Relationship Id="rId24" Type="http://schemas.openxmlformats.org/officeDocument/2006/relationships/image" Target="../media/image343.png"/><Relationship Id="rId5" Type="http://schemas.openxmlformats.org/officeDocument/2006/relationships/tags" Target="../tags/tag98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42.png"/><Relationship Id="rId10" Type="http://schemas.openxmlformats.org/officeDocument/2006/relationships/tags" Target="../tags/tag991.xml"/><Relationship Id="rId19" Type="http://schemas.openxmlformats.org/officeDocument/2006/relationships/image" Target="../media/image9.png"/><Relationship Id="rId4" Type="http://schemas.openxmlformats.org/officeDocument/2006/relationships/tags" Target="../tags/tag985.xml"/><Relationship Id="rId9" Type="http://schemas.openxmlformats.org/officeDocument/2006/relationships/tags" Target="../tags/tag990.xml"/><Relationship Id="rId14" Type="http://schemas.openxmlformats.org/officeDocument/2006/relationships/tags" Target="../tags/tag995.xml"/><Relationship Id="rId22" Type="http://schemas.openxmlformats.org/officeDocument/2006/relationships/image" Target="../media/image12.png"/><Relationship Id="rId27" Type="http://schemas.openxmlformats.org/officeDocument/2006/relationships/image" Target="../media/image34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002.xml"/><Relationship Id="rId13" Type="http://schemas.openxmlformats.org/officeDocument/2006/relationships/image" Target="../media/image348.png"/><Relationship Id="rId18" Type="http://schemas.openxmlformats.org/officeDocument/2006/relationships/image" Target="../media/image353.png"/><Relationship Id="rId3" Type="http://schemas.openxmlformats.org/officeDocument/2006/relationships/tags" Target="../tags/tag997.xml"/><Relationship Id="rId7" Type="http://schemas.openxmlformats.org/officeDocument/2006/relationships/tags" Target="../tags/tag100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52.png"/><Relationship Id="rId2" Type="http://schemas.openxmlformats.org/officeDocument/2006/relationships/tags" Target="../tags/tag996.xml"/><Relationship Id="rId16" Type="http://schemas.openxmlformats.org/officeDocument/2006/relationships/image" Target="../media/image351.png"/><Relationship Id="rId20" Type="http://schemas.openxmlformats.org/officeDocument/2006/relationships/image" Target="../media/image347.emf"/><Relationship Id="rId1" Type="http://schemas.openxmlformats.org/officeDocument/2006/relationships/vmlDrawing" Target="../drawings/vmlDrawing70.vml"/><Relationship Id="rId6" Type="http://schemas.openxmlformats.org/officeDocument/2006/relationships/tags" Target="../tags/tag1000.xml"/><Relationship Id="rId11" Type="http://schemas.openxmlformats.org/officeDocument/2006/relationships/tags" Target="../tags/tag1005.xml"/><Relationship Id="rId5" Type="http://schemas.openxmlformats.org/officeDocument/2006/relationships/tags" Target="../tags/tag999.xml"/><Relationship Id="rId15" Type="http://schemas.openxmlformats.org/officeDocument/2006/relationships/image" Target="../media/image350.png"/><Relationship Id="rId10" Type="http://schemas.openxmlformats.org/officeDocument/2006/relationships/tags" Target="../tags/tag1004.xml"/><Relationship Id="rId19" Type="http://schemas.openxmlformats.org/officeDocument/2006/relationships/oleObject" Target="../embeddings/oleObject70.bin"/><Relationship Id="rId4" Type="http://schemas.openxmlformats.org/officeDocument/2006/relationships/tags" Target="../tags/tag998.xml"/><Relationship Id="rId9" Type="http://schemas.openxmlformats.org/officeDocument/2006/relationships/tags" Target="../tags/tag1003.xml"/><Relationship Id="rId14" Type="http://schemas.openxmlformats.org/officeDocument/2006/relationships/image" Target="../media/image34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012.xml"/><Relationship Id="rId13" Type="http://schemas.openxmlformats.org/officeDocument/2006/relationships/image" Target="../media/image355.png"/><Relationship Id="rId18" Type="http://schemas.openxmlformats.org/officeDocument/2006/relationships/image" Target="../media/image353.png"/><Relationship Id="rId3" Type="http://schemas.openxmlformats.org/officeDocument/2006/relationships/tags" Target="../tags/tag1007.xml"/><Relationship Id="rId7" Type="http://schemas.openxmlformats.org/officeDocument/2006/relationships/tags" Target="../tags/tag101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52.png"/><Relationship Id="rId2" Type="http://schemas.openxmlformats.org/officeDocument/2006/relationships/tags" Target="../tags/tag1006.xml"/><Relationship Id="rId16" Type="http://schemas.openxmlformats.org/officeDocument/2006/relationships/image" Target="../media/image351.png"/><Relationship Id="rId20" Type="http://schemas.openxmlformats.org/officeDocument/2006/relationships/image" Target="../media/image354.emf"/><Relationship Id="rId1" Type="http://schemas.openxmlformats.org/officeDocument/2006/relationships/vmlDrawing" Target="../drawings/vmlDrawing71.v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5" Type="http://schemas.openxmlformats.org/officeDocument/2006/relationships/tags" Target="../tags/tag1009.xml"/><Relationship Id="rId15" Type="http://schemas.openxmlformats.org/officeDocument/2006/relationships/image" Target="../media/image350.png"/><Relationship Id="rId10" Type="http://schemas.openxmlformats.org/officeDocument/2006/relationships/tags" Target="../tags/tag1014.xml"/><Relationship Id="rId19" Type="http://schemas.openxmlformats.org/officeDocument/2006/relationships/oleObject" Target="../embeddings/oleObject71.bin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image" Target="../media/image34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022.xml"/><Relationship Id="rId13" Type="http://schemas.openxmlformats.org/officeDocument/2006/relationships/image" Target="../media/image357.png"/><Relationship Id="rId18" Type="http://schemas.openxmlformats.org/officeDocument/2006/relationships/image" Target="../media/image361.png"/><Relationship Id="rId3" Type="http://schemas.openxmlformats.org/officeDocument/2006/relationships/tags" Target="../tags/tag1017.xml"/><Relationship Id="rId7" Type="http://schemas.openxmlformats.org/officeDocument/2006/relationships/tags" Target="../tags/tag102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60.png"/><Relationship Id="rId2" Type="http://schemas.openxmlformats.org/officeDocument/2006/relationships/tags" Target="../tags/tag1016.xml"/><Relationship Id="rId16" Type="http://schemas.openxmlformats.org/officeDocument/2006/relationships/image" Target="../media/image43.png"/><Relationship Id="rId20" Type="http://schemas.openxmlformats.org/officeDocument/2006/relationships/image" Target="../media/image356.emf"/><Relationship Id="rId1" Type="http://schemas.openxmlformats.org/officeDocument/2006/relationships/vmlDrawing" Target="../drawings/vmlDrawing72.vml"/><Relationship Id="rId6" Type="http://schemas.openxmlformats.org/officeDocument/2006/relationships/tags" Target="../tags/tag1020.xml"/><Relationship Id="rId11" Type="http://schemas.openxmlformats.org/officeDocument/2006/relationships/tags" Target="../tags/tag1025.xml"/><Relationship Id="rId5" Type="http://schemas.openxmlformats.org/officeDocument/2006/relationships/tags" Target="../tags/tag1019.xml"/><Relationship Id="rId15" Type="http://schemas.openxmlformats.org/officeDocument/2006/relationships/image" Target="../media/image359.png"/><Relationship Id="rId10" Type="http://schemas.openxmlformats.org/officeDocument/2006/relationships/tags" Target="../tags/tag1024.xml"/><Relationship Id="rId19" Type="http://schemas.openxmlformats.org/officeDocument/2006/relationships/oleObject" Target="../embeddings/oleObject72.bin"/><Relationship Id="rId4" Type="http://schemas.openxmlformats.org/officeDocument/2006/relationships/tags" Target="../tags/tag1018.xml"/><Relationship Id="rId9" Type="http://schemas.openxmlformats.org/officeDocument/2006/relationships/tags" Target="../tags/tag1023.xml"/><Relationship Id="rId14" Type="http://schemas.openxmlformats.org/officeDocument/2006/relationships/image" Target="../media/image35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032.xml"/><Relationship Id="rId13" Type="http://schemas.openxmlformats.org/officeDocument/2006/relationships/image" Target="../media/image349.png"/><Relationship Id="rId18" Type="http://schemas.openxmlformats.org/officeDocument/2006/relationships/image" Target="../media/image362.emf"/><Relationship Id="rId3" Type="http://schemas.openxmlformats.org/officeDocument/2006/relationships/tags" Target="../tags/tag1027.xml"/><Relationship Id="rId7" Type="http://schemas.openxmlformats.org/officeDocument/2006/relationships/tags" Target="../tags/tag1031.xml"/><Relationship Id="rId12" Type="http://schemas.openxmlformats.org/officeDocument/2006/relationships/image" Target="../media/image363.png"/><Relationship Id="rId17" Type="http://schemas.openxmlformats.org/officeDocument/2006/relationships/oleObject" Target="../embeddings/oleObject73.bin"/><Relationship Id="rId2" Type="http://schemas.openxmlformats.org/officeDocument/2006/relationships/tags" Target="../tags/tag1026.xml"/><Relationship Id="rId16" Type="http://schemas.openxmlformats.org/officeDocument/2006/relationships/image" Target="../media/image366.png"/><Relationship Id="rId1" Type="http://schemas.openxmlformats.org/officeDocument/2006/relationships/vmlDrawing" Target="../drawings/vmlDrawing73.vml"/><Relationship Id="rId6" Type="http://schemas.openxmlformats.org/officeDocument/2006/relationships/tags" Target="../tags/tag10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29.xml"/><Relationship Id="rId15" Type="http://schemas.openxmlformats.org/officeDocument/2006/relationships/image" Target="../media/image365.png"/><Relationship Id="rId10" Type="http://schemas.openxmlformats.org/officeDocument/2006/relationships/tags" Target="../tags/tag1034.xml"/><Relationship Id="rId4" Type="http://schemas.openxmlformats.org/officeDocument/2006/relationships/tags" Target="../tags/tag1028.xml"/><Relationship Id="rId9" Type="http://schemas.openxmlformats.org/officeDocument/2006/relationships/tags" Target="../tags/tag1033.xml"/><Relationship Id="rId14" Type="http://schemas.openxmlformats.org/officeDocument/2006/relationships/image" Target="../media/image36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43.xml"/><Relationship Id="rId13" Type="http://schemas.openxmlformats.org/officeDocument/2006/relationships/tags" Target="../tags/tag1048.xml"/><Relationship Id="rId18" Type="http://schemas.openxmlformats.org/officeDocument/2006/relationships/image" Target="../media/image370.png"/><Relationship Id="rId26" Type="http://schemas.openxmlformats.org/officeDocument/2006/relationships/image" Target="../media/image378.png"/><Relationship Id="rId3" Type="http://schemas.openxmlformats.org/officeDocument/2006/relationships/tags" Target="../tags/tag1038.xml"/><Relationship Id="rId21" Type="http://schemas.openxmlformats.org/officeDocument/2006/relationships/image" Target="../media/image373.png"/><Relationship Id="rId7" Type="http://schemas.openxmlformats.org/officeDocument/2006/relationships/tags" Target="../tags/tag1042.xml"/><Relationship Id="rId12" Type="http://schemas.openxmlformats.org/officeDocument/2006/relationships/tags" Target="../tags/tag1047.xml"/><Relationship Id="rId17" Type="http://schemas.openxmlformats.org/officeDocument/2006/relationships/image" Target="../media/image369.png"/><Relationship Id="rId25" Type="http://schemas.openxmlformats.org/officeDocument/2006/relationships/image" Target="../media/image377.png"/><Relationship Id="rId2" Type="http://schemas.openxmlformats.org/officeDocument/2006/relationships/tags" Target="../tags/tag1037.xml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1" Type="http://schemas.openxmlformats.org/officeDocument/2006/relationships/tags" Target="../tags/tag1036.xml"/><Relationship Id="rId6" Type="http://schemas.openxmlformats.org/officeDocument/2006/relationships/tags" Target="../tags/tag1041.xml"/><Relationship Id="rId11" Type="http://schemas.openxmlformats.org/officeDocument/2006/relationships/tags" Target="../tags/tag1046.xml"/><Relationship Id="rId24" Type="http://schemas.openxmlformats.org/officeDocument/2006/relationships/image" Target="../media/image376.png"/><Relationship Id="rId5" Type="http://schemas.openxmlformats.org/officeDocument/2006/relationships/tags" Target="../tags/tag1040.xml"/><Relationship Id="rId15" Type="http://schemas.openxmlformats.org/officeDocument/2006/relationships/image" Target="../media/image367.png"/><Relationship Id="rId23" Type="http://schemas.openxmlformats.org/officeDocument/2006/relationships/image" Target="../media/image375.png"/><Relationship Id="rId10" Type="http://schemas.openxmlformats.org/officeDocument/2006/relationships/tags" Target="../tags/tag1045.xml"/><Relationship Id="rId19" Type="http://schemas.openxmlformats.org/officeDocument/2006/relationships/image" Target="../media/image371.png"/><Relationship Id="rId4" Type="http://schemas.openxmlformats.org/officeDocument/2006/relationships/tags" Target="../tags/tag1039.xml"/><Relationship Id="rId9" Type="http://schemas.openxmlformats.org/officeDocument/2006/relationships/tags" Target="../tags/tag104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4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tags" Target="../tags/tag1061.xml"/><Relationship Id="rId18" Type="http://schemas.openxmlformats.org/officeDocument/2006/relationships/tags" Target="../tags/tag1066.xml"/><Relationship Id="rId26" Type="http://schemas.openxmlformats.org/officeDocument/2006/relationships/tags" Target="../tags/tag1074.xml"/><Relationship Id="rId39" Type="http://schemas.openxmlformats.org/officeDocument/2006/relationships/image" Target="../media/image387.png"/><Relationship Id="rId21" Type="http://schemas.openxmlformats.org/officeDocument/2006/relationships/tags" Target="../tags/tag1069.xml"/><Relationship Id="rId34" Type="http://schemas.openxmlformats.org/officeDocument/2006/relationships/image" Target="../media/image382.png"/><Relationship Id="rId42" Type="http://schemas.openxmlformats.org/officeDocument/2006/relationships/image" Target="../media/image390.png"/><Relationship Id="rId47" Type="http://schemas.openxmlformats.org/officeDocument/2006/relationships/image" Target="../media/image395.png"/><Relationship Id="rId50" Type="http://schemas.openxmlformats.org/officeDocument/2006/relationships/image" Target="../media/image398.png"/><Relationship Id="rId55" Type="http://schemas.openxmlformats.org/officeDocument/2006/relationships/image" Target="../media/image403.png"/><Relationship Id="rId7" Type="http://schemas.openxmlformats.org/officeDocument/2006/relationships/tags" Target="../tags/tag1055.xml"/><Relationship Id="rId12" Type="http://schemas.openxmlformats.org/officeDocument/2006/relationships/tags" Target="../tags/tag1060.xml"/><Relationship Id="rId17" Type="http://schemas.openxmlformats.org/officeDocument/2006/relationships/tags" Target="../tags/tag1065.xml"/><Relationship Id="rId25" Type="http://schemas.openxmlformats.org/officeDocument/2006/relationships/tags" Target="../tags/tag1073.xml"/><Relationship Id="rId33" Type="http://schemas.openxmlformats.org/officeDocument/2006/relationships/image" Target="../media/image381.png"/><Relationship Id="rId38" Type="http://schemas.openxmlformats.org/officeDocument/2006/relationships/image" Target="../media/image386.png"/><Relationship Id="rId46" Type="http://schemas.openxmlformats.org/officeDocument/2006/relationships/image" Target="../media/image394.png"/><Relationship Id="rId2" Type="http://schemas.openxmlformats.org/officeDocument/2006/relationships/tags" Target="../tags/tag1050.xml"/><Relationship Id="rId16" Type="http://schemas.openxmlformats.org/officeDocument/2006/relationships/tags" Target="../tags/tag1064.xml"/><Relationship Id="rId20" Type="http://schemas.openxmlformats.org/officeDocument/2006/relationships/tags" Target="../tags/tag1068.xml"/><Relationship Id="rId29" Type="http://schemas.openxmlformats.org/officeDocument/2006/relationships/tags" Target="../tags/tag1077.xml"/><Relationship Id="rId41" Type="http://schemas.openxmlformats.org/officeDocument/2006/relationships/image" Target="../media/image389.png"/><Relationship Id="rId54" Type="http://schemas.openxmlformats.org/officeDocument/2006/relationships/image" Target="../media/image402.png"/><Relationship Id="rId1" Type="http://schemas.openxmlformats.org/officeDocument/2006/relationships/tags" Target="../tags/tag1049.xml"/><Relationship Id="rId6" Type="http://schemas.openxmlformats.org/officeDocument/2006/relationships/tags" Target="../tags/tag1054.xml"/><Relationship Id="rId11" Type="http://schemas.openxmlformats.org/officeDocument/2006/relationships/tags" Target="../tags/tag1059.xml"/><Relationship Id="rId24" Type="http://schemas.openxmlformats.org/officeDocument/2006/relationships/tags" Target="../tags/tag1072.xml"/><Relationship Id="rId32" Type="http://schemas.openxmlformats.org/officeDocument/2006/relationships/image" Target="../media/image380.png"/><Relationship Id="rId37" Type="http://schemas.openxmlformats.org/officeDocument/2006/relationships/image" Target="../media/image385.png"/><Relationship Id="rId40" Type="http://schemas.openxmlformats.org/officeDocument/2006/relationships/image" Target="../media/image388.png"/><Relationship Id="rId45" Type="http://schemas.openxmlformats.org/officeDocument/2006/relationships/image" Target="../media/image393.png"/><Relationship Id="rId53" Type="http://schemas.openxmlformats.org/officeDocument/2006/relationships/image" Target="../media/image401.png"/><Relationship Id="rId5" Type="http://schemas.openxmlformats.org/officeDocument/2006/relationships/tags" Target="../tags/tag1053.xml"/><Relationship Id="rId15" Type="http://schemas.openxmlformats.org/officeDocument/2006/relationships/tags" Target="../tags/tag1063.xml"/><Relationship Id="rId23" Type="http://schemas.openxmlformats.org/officeDocument/2006/relationships/tags" Target="../tags/tag1071.xml"/><Relationship Id="rId28" Type="http://schemas.openxmlformats.org/officeDocument/2006/relationships/tags" Target="../tags/tag1076.xml"/><Relationship Id="rId36" Type="http://schemas.openxmlformats.org/officeDocument/2006/relationships/image" Target="../media/image384.png"/><Relationship Id="rId49" Type="http://schemas.openxmlformats.org/officeDocument/2006/relationships/image" Target="../media/image397.png"/><Relationship Id="rId10" Type="http://schemas.openxmlformats.org/officeDocument/2006/relationships/tags" Target="../tags/tag1058.xml"/><Relationship Id="rId19" Type="http://schemas.openxmlformats.org/officeDocument/2006/relationships/tags" Target="../tags/tag1067.xml"/><Relationship Id="rId31" Type="http://schemas.openxmlformats.org/officeDocument/2006/relationships/image" Target="../media/image379.png"/><Relationship Id="rId44" Type="http://schemas.openxmlformats.org/officeDocument/2006/relationships/image" Target="../media/image392.png"/><Relationship Id="rId52" Type="http://schemas.openxmlformats.org/officeDocument/2006/relationships/image" Target="../media/image400.png"/><Relationship Id="rId4" Type="http://schemas.openxmlformats.org/officeDocument/2006/relationships/tags" Target="../tags/tag1052.xml"/><Relationship Id="rId9" Type="http://schemas.openxmlformats.org/officeDocument/2006/relationships/tags" Target="../tags/tag1057.xml"/><Relationship Id="rId14" Type="http://schemas.openxmlformats.org/officeDocument/2006/relationships/tags" Target="../tags/tag1062.xml"/><Relationship Id="rId22" Type="http://schemas.openxmlformats.org/officeDocument/2006/relationships/tags" Target="../tags/tag1070.xml"/><Relationship Id="rId27" Type="http://schemas.openxmlformats.org/officeDocument/2006/relationships/tags" Target="../tags/tag1075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image" Target="../media/image396.png"/><Relationship Id="rId56" Type="http://schemas.openxmlformats.org/officeDocument/2006/relationships/image" Target="../media/image404.png"/><Relationship Id="rId8" Type="http://schemas.openxmlformats.org/officeDocument/2006/relationships/tags" Target="../tags/tag1056.xml"/><Relationship Id="rId51" Type="http://schemas.openxmlformats.org/officeDocument/2006/relationships/image" Target="../media/image399.png"/><Relationship Id="rId3" Type="http://schemas.openxmlformats.org/officeDocument/2006/relationships/tags" Target="../tags/tag105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10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8.png"/><Relationship Id="rId2" Type="http://schemas.openxmlformats.org/officeDocument/2006/relationships/tags" Target="../tags/tag1079.xml"/><Relationship Id="rId1" Type="http://schemas.openxmlformats.org/officeDocument/2006/relationships/tags" Target="../tags/tag1078.xml"/><Relationship Id="rId6" Type="http://schemas.openxmlformats.org/officeDocument/2006/relationships/tags" Target="../tags/tag1083.xml"/><Relationship Id="rId11" Type="http://schemas.openxmlformats.org/officeDocument/2006/relationships/image" Target="../media/image407.png"/><Relationship Id="rId5" Type="http://schemas.openxmlformats.org/officeDocument/2006/relationships/tags" Target="../tags/tag1082.xml"/><Relationship Id="rId10" Type="http://schemas.openxmlformats.org/officeDocument/2006/relationships/image" Target="../media/image406.png"/><Relationship Id="rId4" Type="http://schemas.openxmlformats.org/officeDocument/2006/relationships/tags" Target="../tags/tag1081.xml"/><Relationship Id="rId9" Type="http://schemas.openxmlformats.org/officeDocument/2006/relationships/image" Target="../media/image40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91.xml"/><Relationship Id="rId13" Type="http://schemas.openxmlformats.org/officeDocument/2006/relationships/tags" Target="../tags/tag1096.xml"/><Relationship Id="rId18" Type="http://schemas.openxmlformats.org/officeDocument/2006/relationships/tags" Target="../tags/tag1101.xml"/><Relationship Id="rId26" Type="http://schemas.openxmlformats.org/officeDocument/2006/relationships/image" Target="../media/image411.png"/><Relationship Id="rId39" Type="http://schemas.openxmlformats.org/officeDocument/2006/relationships/image" Target="../media/image423.png"/><Relationship Id="rId3" Type="http://schemas.openxmlformats.org/officeDocument/2006/relationships/tags" Target="../tags/tag1086.xml"/><Relationship Id="rId21" Type="http://schemas.openxmlformats.org/officeDocument/2006/relationships/tags" Target="../tags/tag1104.xml"/><Relationship Id="rId34" Type="http://schemas.openxmlformats.org/officeDocument/2006/relationships/image" Target="../media/image419.png"/><Relationship Id="rId7" Type="http://schemas.openxmlformats.org/officeDocument/2006/relationships/tags" Target="../tags/tag1090.xml"/><Relationship Id="rId12" Type="http://schemas.openxmlformats.org/officeDocument/2006/relationships/tags" Target="../tags/tag1095.xml"/><Relationship Id="rId17" Type="http://schemas.openxmlformats.org/officeDocument/2006/relationships/tags" Target="../tags/tag1100.xml"/><Relationship Id="rId25" Type="http://schemas.openxmlformats.org/officeDocument/2006/relationships/image" Target="../media/image410.png"/><Relationship Id="rId33" Type="http://schemas.openxmlformats.org/officeDocument/2006/relationships/image" Target="../media/image418.png"/><Relationship Id="rId38" Type="http://schemas.openxmlformats.org/officeDocument/2006/relationships/image" Target="../media/image422.png"/><Relationship Id="rId2" Type="http://schemas.openxmlformats.org/officeDocument/2006/relationships/tags" Target="../tags/tag1085.xml"/><Relationship Id="rId16" Type="http://schemas.openxmlformats.org/officeDocument/2006/relationships/tags" Target="../tags/tag1099.xml"/><Relationship Id="rId20" Type="http://schemas.openxmlformats.org/officeDocument/2006/relationships/tags" Target="../tags/tag1103.xml"/><Relationship Id="rId29" Type="http://schemas.openxmlformats.org/officeDocument/2006/relationships/image" Target="../media/image414.png"/><Relationship Id="rId1" Type="http://schemas.openxmlformats.org/officeDocument/2006/relationships/tags" Target="../tags/tag1084.xml"/><Relationship Id="rId6" Type="http://schemas.openxmlformats.org/officeDocument/2006/relationships/tags" Target="../tags/tag1089.xml"/><Relationship Id="rId11" Type="http://schemas.openxmlformats.org/officeDocument/2006/relationships/tags" Target="../tags/tag1094.xml"/><Relationship Id="rId24" Type="http://schemas.openxmlformats.org/officeDocument/2006/relationships/image" Target="../media/image409.png"/><Relationship Id="rId32" Type="http://schemas.openxmlformats.org/officeDocument/2006/relationships/image" Target="../media/image417.png"/><Relationship Id="rId37" Type="http://schemas.openxmlformats.org/officeDocument/2006/relationships/image" Target="../media/image421.png"/><Relationship Id="rId5" Type="http://schemas.openxmlformats.org/officeDocument/2006/relationships/tags" Target="../tags/tag1088.xml"/><Relationship Id="rId15" Type="http://schemas.openxmlformats.org/officeDocument/2006/relationships/tags" Target="../tags/tag109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13.png"/><Relationship Id="rId36" Type="http://schemas.openxmlformats.org/officeDocument/2006/relationships/image" Target="../media/image240.png"/><Relationship Id="rId10" Type="http://schemas.openxmlformats.org/officeDocument/2006/relationships/tags" Target="../tags/tag1093.xml"/><Relationship Id="rId19" Type="http://schemas.openxmlformats.org/officeDocument/2006/relationships/tags" Target="../tags/tag1102.xml"/><Relationship Id="rId31" Type="http://schemas.openxmlformats.org/officeDocument/2006/relationships/image" Target="../media/image416.png"/><Relationship Id="rId4" Type="http://schemas.openxmlformats.org/officeDocument/2006/relationships/tags" Target="../tags/tag1087.xml"/><Relationship Id="rId9" Type="http://schemas.openxmlformats.org/officeDocument/2006/relationships/tags" Target="../tags/tag1092.xml"/><Relationship Id="rId14" Type="http://schemas.openxmlformats.org/officeDocument/2006/relationships/tags" Target="../tags/tag1097.xml"/><Relationship Id="rId22" Type="http://schemas.openxmlformats.org/officeDocument/2006/relationships/tags" Target="../tags/tag1105.xml"/><Relationship Id="rId27" Type="http://schemas.openxmlformats.org/officeDocument/2006/relationships/image" Target="../media/image412.png"/><Relationship Id="rId30" Type="http://schemas.openxmlformats.org/officeDocument/2006/relationships/image" Target="../media/image415.png"/><Relationship Id="rId35" Type="http://schemas.openxmlformats.org/officeDocument/2006/relationships/image" Target="../media/image4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3" Type="http://schemas.openxmlformats.org/officeDocument/2006/relationships/tags" Target="../tags/tag95.xml"/><Relationship Id="rId21" Type="http://schemas.openxmlformats.org/officeDocument/2006/relationships/oleObject" Target="../embeddings/oleObject7.bin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41.png"/><Relationship Id="rId2" Type="http://schemas.openxmlformats.org/officeDocument/2006/relationships/tags" Target="../tags/tag94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7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image" Target="../media/image39.png"/><Relationship Id="rId10" Type="http://schemas.openxmlformats.org/officeDocument/2006/relationships/tags" Target="../tags/tag102.xml"/><Relationship Id="rId19" Type="http://schemas.openxmlformats.org/officeDocument/2006/relationships/image" Target="../media/image43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38.png"/><Relationship Id="rId22" Type="http://schemas.openxmlformats.org/officeDocument/2006/relationships/image" Target="../media/image37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113.xml"/><Relationship Id="rId13" Type="http://schemas.openxmlformats.org/officeDocument/2006/relationships/tags" Target="../tags/tag1118.xml"/><Relationship Id="rId18" Type="http://schemas.openxmlformats.org/officeDocument/2006/relationships/tags" Target="../tags/tag1123.xml"/><Relationship Id="rId26" Type="http://schemas.openxmlformats.org/officeDocument/2006/relationships/image" Target="../media/image429.png"/><Relationship Id="rId3" Type="http://schemas.openxmlformats.org/officeDocument/2006/relationships/tags" Target="../tags/tag1108.xml"/><Relationship Id="rId21" Type="http://schemas.openxmlformats.org/officeDocument/2006/relationships/image" Target="../media/image424.png"/><Relationship Id="rId34" Type="http://schemas.openxmlformats.org/officeDocument/2006/relationships/image" Target="../media/image437.png"/><Relationship Id="rId7" Type="http://schemas.openxmlformats.org/officeDocument/2006/relationships/tags" Target="../tags/tag1112.xml"/><Relationship Id="rId12" Type="http://schemas.openxmlformats.org/officeDocument/2006/relationships/tags" Target="../tags/tag1117.xml"/><Relationship Id="rId17" Type="http://schemas.openxmlformats.org/officeDocument/2006/relationships/tags" Target="../tags/tag1122.xml"/><Relationship Id="rId25" Type="http://schemas.openxmlformats.org/officeDocument/2006/relationships/image" Target="../media/image428.png"/><Relationship Id="rId33" Type="http://schemas.openxmlformats.org/officeDocument/2006/relationships/image" Target="../media/image436.png"/><Relationship Id="rId38" Type="http://schemas.openxmlformats.org/officeDocument/2006/relationships/image" Target="../media/image441.png"/><Relationship Id="rId2" Type="http://schemas.openxmlformats.org/officeDocument/2006/relationships/tags" Target="../tags/tag1107.xml"/><Relationship Id="rId16" Type="http://schemas.openxmlformats.org/officeDocument/2006/relationships/tags" Target="../tags/tag11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2.png"/><Relationship Id="rId1" Type="http://schemas.openxmlformats.org/officeDocument/2006/relationships/tags" Target="../tags/tag1106.xml"/><Relationship Id="rId6" Type="http://schemas.openxmlformats.org/officeDocument/2006/relationships/tags" Target="../tags/tag1111.xml"/><Relationship Id="rId11" Type="http://schemas.openxmlformats.org/officeDocument/2006/relationships/tags" Target="../tags/tag1116.xml"/><Relationship Id="rId24" Type="http://schemas.openxmlformats.org/officeDocument/2006/relationships/image" Target="../media/image427.png"/><Relationship Id="rId32" Type="http://schemas.openxmlformats.org/officeDocument/2006/relationships/image" Target="../media/image435.png"/><Relationship Id="rId37" Type="http://schemas.openxmlformats.org/officeDocument/2006/relationships/image" Target="../media/image440.png"/><Relationship Id="rId5" Type="http://schemas.openxmlformats.org/officeDocument/2006/relationships/tags" Target="../tags/tag1110.xml"/><Relationship Id="rId15" Type="http://schemas.openxmlformats.org/officeDocument/2006/relationships/tags" Target="../tags/tag1120.xml"/><Relationship Id="rId23" Type="http://schemas.openxmlformats.org/officeDocument/2006/relationships/image" Target="../media/image426.png"/><Relationship Id="rId28" Type="http://schemas.openxmlformats.org/officeDocument/2006/relationships/image" Target="../media/image431.png"/><Relationship Id="rId36" Type="http://schemas.openxmlformats.org/officeDocument/2006/relationships/image" Target="../media/image439.png"/><Relationship Id="rId10" Type="http://schemas.openxmlformats.org/officeDocument/2006/relationships/tags" Target="../tags/tag1115.xml"/><Relationship Id="rId19" Type="http://schemas.openxmlformats.org/officeDocument/2006/relationships/tags" Target="../tags/tag1124.xml"/><Relationship Id="rId31" Type="http://schemas.openxmlformats.org/officeDocument/2006/relationships/image" Target="../media/image434.png"/><Relationship Id="rId4" Type="http://schemas.openxmlformats.org/officeDocument/2006/relationships/tags" Target="../tags/tag1109.xml"/><Relationship Id="rId9" Type="http://schemas.openxmlformats.org/officeDocument/2006/relationships/tags" Target="../tags/tag1114.xml"/><Relationship Id="rId14" Type="http://schemas.openxmlformats.org/officeDocument/2006/relationships/tags" Target="../tags/tag1119.xml"/><Relationship Id="rId22" Type="http://schemas.openxmlformats.org/officeDocument/2006/relationships/image" Target="../media/image425.png"/><Relationship Id="rId27" Type="http://schemas.openxmlformats.org/officeDocument/2006/relationships/image" Target="../media/image430.png"/><Relationship Id="rId30" Type="http://schemas.openxmlformats.org/officeDocument/2006/relationships/image" Target="../media/image433.png"/><Relationship Id="rId35" Type="http://schemas.openxmlformats.org/officeDocument/2006/relationships/image" Target="../media/image43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132.xml"/><Relationship Id="rId13" Type="http://schemas.openxmlformats.org/officeDocument/2006/relationships/tags" Target="../tags/tag1137.xml"/><Relationship Id="rId18" Type="http://schemas.openxmlformats.org/officeDocument/2006/relationships/tags" Target="../tags/tag1142.xml"/><Relationship Id="rId26" Type="http://schemas.openxmlformats.org/officeDocument/2006/relationships/image" Target="../media/image448.png"/><Relationship Id="rId3" Type="http://schemas.openxmlformats.org/officeDocument/2006/relationships/tags" Target="../tags/tag1127.xml"/><Relationship Id="rId21" Type="http://schemas.openxmlformats.org/officeDocument/2006/relationships/image" Target="../media/image443.png"/><Relationship Id="rId34" Type="http://schemas.openxmlformats.org/officeDocument/2006/relationships/image" Target="../media/image456.png"/><Relationship Id="rId7" Type="http://schemas.openxmlformats.org/officeDocument/2006/relationships/tags" Target="../tags/tag1131.xml"/><Relationship Id="rId12" Type="http://schemas.openxmlformats.org/officeDocument/2006/relationships/tags" Target="../tags/tag1136.xml"/><Relationship Id="rId17" Type="http://schemas.openxmlformats.org/officeDocument/2006/relationships/tags" Target="../tags/tag1141.xml"/><Relationship Id="rId25" Type="http://schemas.openxmlformats.org/officeDocument/2006/relationships/image" Target="../media/image447.png"/><Relationship Id="rId33" Type="http://schemas.openxmlformats.org/officeDocument/2006/relationships/image" Target="../media/image455.png"/><Relationship Id="rId2" Type="http://schemas.openxmlformats.org/officeDocument/2006/relationships/tags" Target="../tags/tag1126.xml"/><Relationship Id="rId16" Type="http://schemas.openxmlformats.org/officeDocument/2006/relationships/tags" Target="../tags/tag1140.xml"/><Relationship Id="rId20" Type="http://schemas.openxmlformats.org/officeDocument/2006/relationships/image" Target="../media/image442.png"/><Relationship Id="rId29" Type="http://schemas.openxmlformats.org/officeDocument/2006/relationships/image" Target="../media/image451.png"/><Relationship Id="rId1" Type="http://schemas.openxmlformats.org/officeDocument/2006/relationships/tags" Target="../tags/tag1125.xml"/><Relationship Id="rId6" Type="http://schemas.openxmlformats.org/officeDocument/2006/relationships/tags" Target="../tags/tag1130.xml"/><Relationship Id="rId11" Type="http://schemas.openxmlformats.org/officeDocument/2006/relationships/tags" Target="../tags/tag1135.xml"/><Relationship Id="rId24" Type="http://schemas.openxmlformats.org/officeDocument/2006/relationships/image" Target="../media/image446.png"/><Relationship Id="rId32" Type="http://schemas.openxmlformats.org/officeDocument/2006/relationships/image" Target="../media/image454.png"/><Relationship Id="rId5" Type="http://schemas.openxmlformats.org/officeDocument/2006/relationships/tags" Target="../tags/tag1129.xml"/><Relationship Id="rId15" Type="http://schemas.openxmlformats.org/officeDocument/2006/relationships/tags" Target="../tags/tag1139.xml"/><Relationship Id="rId23" Type="http://schemas.openxmlformats.org/officeDocument/2006/relationships/image" Target="../media/image445.png"/><Relationship Id="rId28" Type="http://schemas.openxmlformats.org/officeDocument/2006/relationships/image" Target="../media/image450.png"/><Relationship Id="rId36" Type="http://schemas.openxmlformats.org/officeDocument/2006/relationships/image" Target="../media/image458.png"/><Relationship Id="rId10" Type="http://schemas.openxmlformats.org/officeDocument/2006/relationships/tags" Target="../tags/tag113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53.png"/><Relationship Id="rId4" Type="http://schemas.openxmlformats.org/officeDocument/2006/relationships/tags" Target="../tags/tag1128.xml"/><Relationship Id="rId9" Type="http://schemas.openxmlformats.org/officeDocument/2006/relationships/tags" Target="../tags/tag1133.xml"/><Relationship Id="rId14" Type="http://schemas.openxmlformats.org/officeDocument/2006/relationships/tags" Target="../tags/tag1138.xml"/><Relationship Id="rId22" Type="http://schemas.openxmlformats.org/officeDocument/2006/relationships/image" Target="../media/image444.png"/><Relationship Id="rId27" Type="http://schemas.openxmlformats.org/officeDocument/2006/relationships/image" Target="../media/image449.png"/><Relationship Id="rId30" Type="http://schemas.openxmlformats.org/officeDocument/2006/relationships/image" Target="../media/image452.png"/><Relationship Id="rId35" Type="http://schemas.openxmlformats.org/officeDocument/2006/relationships/image" Target="../media/image45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150.xml"/><Relationship Id="rId13" Type="http://schemas.openxmlformats.org/officeDocument/2006/relationships/tags" Target="../tags/tag1155.xml"/><Relationship Id="rId18" Type="http://schemas.openxmlformats.org/officeDocument/2006/relationships/image" Target="../media/image409.png"/><Relationship Id="rId26" Type="http://schemas.openxmlformats.org/officeDocument/2006/relationships/image" Target="../media/image466.png"/><Relationship Id="rId3" Type="http://schemas.openxmlformats.org/officeDocument/2006/relationships/tags" Target="../tags/tag1145.xml"/><Relationship Id="rId21" Type="http://schemas.openxmlformats.org/officeDocument/2006/relationships/image" Target="../media/image461.png"/><Relationship Id="rId7" Type="http://schemas.openxmlformats.org/officeDocument/2006/relationships/tags" Target="../tags/tag1149.xml"/><Relationship Id="rId12" Type="http://schemas.openxmlformats.org/officeDocument/2006/relationships/tags" Target="../tags/tag115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65.png"/><Relationship Id="rId2" Type="http://schemas.openxmlformats.org/officeDocument/2006/relationships/tags" Target="../tags/tag1144.xml"/><Relationship Id="rId16" Type="http://schemas.openxmlformats.org/officeDocument/2006/relationships/tags" Target="../tags/tag1158.xml"/><Relationship Id="rId20" Type="http://schemas.openxmlformats.org/officeDocument/2006/relationships/image" Target="../media/image460.png"/><Relationship Id="rId29" Type="http://schemas.openxmlformats.org/officeDocument/2006/relationships/image" Target="../media/image469.png"/><Relationship Id="rId1" Type="http://schemas.openxmlformats.org/officeDocument/2006/relationships/tags" Target="../tags/tag1143.xml"/><Relationship Id="rId6" Type="http://schemas.openxmlformats.org/officeDocument/2006/relationships/tags" Target="../tags/tag1148.xml"/><Relationship Id="rId11" Type="http://schemas.openxmlformats.org/officeDocument/2006/relationships/tags" Target="../tags/tag1153.xml"/><Relationship Id="rId24" Type="http://schemas.openxmlformats.org/officeDocument/2006/relationships/image" Target="../media/image464.png"/><Relationship Id="rId32" Type="http://schemas.openxmlformats.org/officeDocument/2006/relationships/image" Target="../media/image472.png"/><Relationship Id="rId5" Type="http://schemas.openxmlformats.org/officeDocument/2006/relationships/tags" Target="../tags/tag1147.xml"/><Relationship Id="rId15" Type="http://schemas.openxmlformats.org/officeDocument/2006/relationships/tags" Target="../tags/tag1157.xml"/><Relationship Id="rId23" Type="http://schemas.openxmlformats.org/officeDocument/2006/relationships/image" Target="../media/image463.png"/><Relationship Id="rId28" Type="http://schemas.openxmlformats.org/officeDocument/2006/relationships/image" Target="../media/image468.png"/><Relationship Id="rId10" Type="http://schemas.openxmlformats.org/officeDocument/2006/relationships/tags" Target="../tags/tag1152.xml"/><Relationship Id="rId19" Type="http://schemas.openxmlformats.org/officeDocument/2006/relationships/image" Target="../media/image459.png"/><Relationship Id="rId31" Type="http://schemas.openxmlformats.org/officeDocument/2006/relationships/image" Target="../media/image471.png"/><Relationship Id="rId4" Type="http://schemas.openxmlformats.org/officeDocument/2006/relationships/tags" Target="../tags/tag1146.xml"/><Relationship Id="rId9" Type="http://schemas.openxmlformats.org/officeDocument/2006/relationships/tags" Target="../tags/tag1151.xml"/><Relationship Id="rId14" Type="http://schemas.openxmlformats.org/officeDocument/2006/relationships/tags" Target="../tags/tag1156.xml"/><Relationship Id="rId22" Type="http://schemas.openxmlformats.org/officeDocument/2006/relationships/image" Target="../media/image462.png"/><Relationship Id="rId27" Type="http://schemas.openxmlformats.org/officeDocument/2006/relationships/image" Target="../media/image467.png"/><Relationship Id="rId30" Type="http://schemas.openxmlformats.org/officeDocument/2006/relationships/image" Target="../media/image47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1166.xml"/><Relationship Id="rId13" Type="http://schemas.openxmlformats.org/officeDocument/2006/relationships/tags" Target="../tags/tag1171.xml"/><Relationship Id="rId18" Type="http://schemas.openxmlformats.org/officeDocument/2006/relationships/tags" Target="../tags/tag1176.xml"/><Relationship Id="rId26" Type="http://schemas.openxmlformats.org/officeDocument/2006/relationships/image" Target="../media/image381.png"/><Relationship Id="rId39" Type="http://schemas.openxmlformats.org/officeDocument/2006/relationships/image" Target="../media/image481.png"/><Relationship Id="rId3" Type="http://schemas.openxmlformats.org/officeDocument/2006/relationships/tags" Target="../tags/tag116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76.png"/><Relationship Id="rId7" Type="http://schemas.openxmlformats.org/officeDocument/2006/relationships/tags" Target="../tags/tag1165.xml"/><Relationship Id="rId12" Type="http://schemas.openxmlformats.org/officeDocument/2006/relationships/tags" Target="../tags/tag1170.xml"/><Relationship Id="rId17" Type="http://schemas.openxmlformats.org/officeDocument/2006/relationships/tags" Target="../tags/tag1175.xml"/><Relationship Id="rId25" Type="http://schemas.openxmlformats.org/officeDocument/2006/relationships/image" Target="../media/image380.png"/><Relationship Id="rId33" Type="http://schemas.openxmlformats.org/officeDocument/2006/relationships/image" Target="../media/image475.png"/><Relationship Id="rId38" Type="http://schemas.openxmlformats.org/officeDocument/2006/relationships/image" Target="../media/image480.png"/><Relationship Id="rId2" Type="http://schemas.openxmlformats.org/officeDocument/2006/relationships/tags" Target="../tags/tag1160.xml"/><Relationship Id="rId16" Type="http://schemas.openxmlformats.org/officeDocument/2006/relationships/tags" Target="../tags/tag1174.xml"/><Relationship Id="rId20" Type="http://schemas.openxmlformats.org/officeDocument/2006/relationships/tags" Target="../tags/tag1178.xml"/><Relationship Id="rId29" Type="http://schemas.openxmlformats.org/officeDocument/2006/relationships/image" Target="../media/image384.png"/><Relationship Id="rId1" Type="http://schemas.openxmlformats.org/officeDocument/2006/relationships/tags" Target="../tags/tag1159.xml"/><Relationship Id="rId6" Type="http://schemas.openxmlformats.org/officeDocument/2006/relationships/tags" Target="../tags/tag1164.xml"/><Relationship Id="rId11" Type="http://schemas.openxmlformats.org/officeDocument/2006/relationships/tags" Target="../tags/tag1169.xml"/><Relationship Id="rId24" Type="http://schemas.openxmlformats.org/officeDocument/2006/relationships/image" Target="../media/image379.png"/><Relationship Id="rId32" Type="http://schemas.openxmlformats.org/officeDocument/2006/relationships/image" Target="../media/image474.png"/><Relationship Id="rId37" Type="http://schemas.openxmlformats.org/officeDocument/2006/relationships/image" Target="../media/image479.png"/><Relationship Id="rId40" Type="http://schemas.openxmlformats.org/officeDocument/2006/relationships/image" Target="../media/image482.png"/><Relationship Id="rId5" Type="http://schemas.openxmlformats.org/officeDocument/2006/relationships/tags" Target="../tags/tag1163.xml"/><Relationship Id="rId15" Type="http://schemas.openxmlformats.org/officeDocument/2006/relationships/tags" Target="../tags/tag1173.xml"/><Relationship Id="rId23" Type="http://schemas.openxmlformats.org/officeDocument/2006/relationships/image" Target="../media/image473.png"/><Relationship Id="rId28" Type="http://schemas.openxmlformats.org/officeDocument/2006/relationships/image" Target="../media/image383.png"/><Relationship Id="rId36" Type="http://schemas.openxmlformats.org/officeDocument/2006/relationships/image" Target="../media/image478.png"/><Relationship Id="rId10" Type="http://schemas.openxmlformats.org/officeDocument/2006/relationships/tags" Target="../tags/tag1168.xml"/><Relationship Id="rId19" Type="http://schemas.openxmlformats.org/officeDocument/2006/relationships/tags" Target="../tags/tag1177.xml"/><Relationship Id="rId31" Type="http://schemas.openxmlformats.org/officeDocument/2006/relationships/image" Target="../media/image386.png"/><Relationship Id="rId4" Type="http://schemas.openxmlformats.org/officeDocument/2006/relationships/tags" Target="../tags/tag1162.xml"/><Relationship Id="rId9" Type="http://schemas.openxmlformats.org/officeDocument/2006/relationships/tags" Target="../tags/tag1167.xml"/><Relationship Id="rId14" Type="http://schemas.openxmlformats.org/officeDocument/2006/relationships/tags" Target="../tags/tag1172.xml"/><Relationship Id="rId22" Type="http://schemas.openxmlformats.org/officeDocument/2006/relationships/image" Target="../media/image409.png"/><Relationship Id="rId27" Type="http://schemas.openxmlformats.org/officeDocument/2006/relationships/image" Target="../media/image382.png"/><Relationship Id="rId30" Type="http://schemas.openxmlformats.org/officeDocument/2006/relationships/image" Target="../media/image385.png"/><Relationship Id="rId35" Type="http://schemas.openxmlformats.org/officeDocument/2006/relationships/image" Target="../media/image47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1186.xml"/><Relationship Id="rId13" Type="http://schemas.openxmlformats.org/officeDocument/2006/relationships/tags" Target="../tags/tag1191.xml"/><Relationship Id="rId18" Type="http://schemas.openxmlformats.org/officeDocument/2006/relationships/image" Target="../media/image483.png"/><Relationship Id="rId26" Type="http://schemas.openxmlformats.org/officeDocument/2006/relationships/image" Target="../media/image491.png"/><Relationship Id="rId3" Type="http://schemas.openxmlformats.org/officeDocument/2006/relationships/tags" Target="../tags/tag1181.xml"/><Relationship Id="rId21" Type="http://schemas.openxmlformats.org/officeDocument/2006/relationships/image" Target="../media/image486.png"/><Relationship Id="rId7" Type="http://schemas.openxmlformats.org/officeDocument/2006/relationships/tags" Target="../tags/tag1185.xml"/><Relationship Id="rId12" Type="http://schemas.openxmlformats.org/officeDocument/2006/relationships/tags" Target="../tags/tag119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90.png"/><Relationship Id="rId2" Type="http://schemas.openxmlformats.org/officeDocument/2006/relationships/tags" Target="../tags/tag1180.xml"/><Relationship Id="rId16" Type="http://schemas.openxmlformats.org/officeDocument/2006/relationships/tags" Target="../tags/tag1194.xml"/><Relationship Id="rId20" Type="http://schemas.openxmlformats.org/officeDocument/2006/relationships/image" Target="../media/image485.png"/><Relationship Id="rId29" Type="http://schemas.openxmlformats.org/officeDocument/2006/relationships/image" Target="../media/image494.png"/><Relationship Id="rId1" Type="http://schemas.openxmlformats.org/officeDocument/2006/relationships/tags" Target="../tags/tag1179.xml"/><Relationship Id="rId6" Type="http://schemas.openxmlformats.org/officeDocument/2006/relationships/tags" Target="../tags/tag1184.xml"/><Relationship Id="rId11" Type="http://schemas.openxmlformats.org/officeDocument/2006/relationships/tags" Target="../tags/tag1189.xml"/><Relationship Id="rId24" Type="http://schemas.openxmlformats.org/officeDocument/2006/relationships/image" Target="../media/image489.png"/><Relationship Id="rId5" Type="http://schemas.openxmlformats.org/officeDocument/2006/relationships/tags" Target="../tags/tag1183.xml"/><Relationship Id="rId15" Type="http://schemas.openxmlformats.org/officeDocument/2006/relationships/tags" Target="../tags/tag1193.xml"/><Relationship Id="rId23" Type="http://schemas.openxmlformats.org/officeDocument/2006/relationships/image" Target="../media/image488.png"/><Relationship Id="rId28" Type="http://schemas.openxmlformats.org/officeDocument/2006/relationships/image" Target="../media/image493.png"/><Relationship Id="rId10" Type="http://schemas.openxmlformats.org/officeDocument/2006/relationships/tags" Target="../tags/tag1188.xml"/><Relationship Id="rId19" Type="http://schemas.openxmlformats.org/officeDocument/2006/relationships/image" Target="../media/image484.png"/><Relationship Id="rId31" Type="http://schemas.openxmlformats.org/officeDocument/2006/relationships/image" Target="../media/image496.png"/><Relationship Id="rId4" Type="http://schemas.openxmlformats.org/officeDocument/2006/relationships/tags" Target="../tags/tag1182.xml"/><Relationship Id="rId9" Type="http://schemas.openxmlformats.org/officeDocument/2006/relationships/tags" Target="../tags/tag1187.xml"/><Relationship Id="rId14" Type="http://schemas.openxmlformats.org/officeDocument/2006/relationships/tags" Target="../tags/tag1192.xml"/><Relationship Id="rId22" Type="http://schemas.openxmlformats.org/officeDocument/2006/relationships/image" Target="../media/image487.png"/><Relationship Id="rId27" Type="http://schemas.openxmlformats.org/officeDocument/2006/relationships/image" Target="../media/image492.png"/><Relationship Id="rId30" Type="http://schemas.openxmlformats.org/officeDocument/2006/relationships/image" Target="../media/image49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1202.xml"/><Relationship Id="rId13" Type="http://schemas.openxmlformats.org/officeDocument/2006/relationships/tags" Target="../tags/tag12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04.png"/><Relationship Id="rId3" Type="http://schemas.openxmlformats.org/officeDocument/2006/relationships/tags" Target="../tags/tag1197.xml"/><Relationship Id="rId21" Type="http://schemas.openxmlformats.org/officeDocument/2006/relationships/image" Target="../media/image499.png"/><Relationship Id="rId7" Type="http://schemas.openxmlformats.org/officeDocument/2006/relationships/tags" Target="../tags/tag1201.xml"/><Relationship Id="rId12" Type="http://schemas.openxmlformats.org/officeDocument/2006/relationships/tags" Target="../tags/tag1206.xml"/><Relationship Id="rId17" Type="http://schemas.openxmlformats.org/officeDocument/2006/relationships/tags" Target="../tags/tag1211.xml"/><Relationship Id="rId25" Type="http://schemas.openxmlformats.org/officeDocument/2006/relationships/image" Target="../media/image503.png"/><Relationship Id="rId2" Type="http://schemas.openxmlformats.org/officeDocument/2006/relationships/tags" Target="../tags/tag1196.xml"/><Relationship Id="rId16" Type="http://schemas.openxmlformats.org/officeDocument/2006/relationships/tags" Target="../tags/tag1210.xml"/><Relationship Id="rId20" Type="http://schemas.openxmlformats.org/officeDocument/2006/relationships/image" Target="../media/image498.png"/><Relationship Id="rId1" Type="http://schemas.openxmlformats.org/officeDocument/2006/relationships/tags" Target="../tags/tag1195.xml"/><Relationship Id="rId6" Type="http://schemas.openxmlformats.org/officeDocument/2006/relationships/tags" Target="../tags/tag1200.xml"/><Relationship Id="rId11" Type="http://schemas.openxmlformats.org/officeDocument/2006/relationships/tags" Target="../tags/tag1205.xml"/><Relationship Id="rId24" Type="http://schemas.openxmlformats.org/officeDocument/2006/relationships/image" Target="../media/image502.png"/><Relationship Id="rId5" Type="http://schemas.openxmlformats.org/officeDocument/2006/relationships/tags" Target="../tags/tag1199.xml"/><Relationship Id="rId15" Type="http://schemas.openxmlformats.org/officeDocument/2006/relationships/tags" Target="../tags/tag1209.xml"/><Relationship Id="rId23" Type="http://schemas.openxmlformats.org/officeDocument/2006/relationships/image" Target="../media/image501.png"/><Relationship Id="rId10" Type="http://schemas.openxmlformats.org/officeDocument/2006/relationships/tags" Target="../tags/tag1204.xml"/><Relationship Id="rId19" Type="http://schemas.openxmlformats.org/officeDocument/2006/relationships/image" Target="../media/image497.png"/><Relationship Id="rId4" Type="http://schemas.openxmlformats.org/officeDocument/2006/relationships/tags" Target="../tags/tag1198.xml"/><Relationship Id="rId9" Type="http://schemas.openxmlformats.org/officeDocument/2006/relationships/tags" Target="../tags/tag1203.xml"/><Relationship Id="rId14" Type="http://schemas.openxmlformats.org/officeDocument/2006/relationships/tags" Target="../tags/tag1208.xml"/><Relationship Id="rId22" Type="http://schemas.openxmlformats.org/officeDocument/2006/relationships/image" Target="../media/image500.png"/><Relationship Id="rId27" Type="http://schemas.openxmlformats.org/officeDocument/2006/relationships/image" Target="../media/image50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219.xml"/><Relationship Id="rId13" Type="http://schemas.openxmlformats.org/officeDocument/2006/relationships/tags" Target="../tags/tag1224.xml"/><Relationship Id="rId18" Type="http://schemas.openxmlformats.org/officeDocument/2006/relationships/image" Target="../media/image508.png"/><Relationship Id="rId26" Type="http://schemas.openxmlformats.org/officeDocument/2006/relationships/image" Target="../media/image516.png"/><Relationship Id="rId3" Type="http://schemas.openxmlformats.org/officeDocument/2006/relationships/tags" Target="../tags/tag1214.xml"/><Relationship Id="rId21" Type="http://schemas.openxmlformats.org/officeDocument/2006/relationships/image" Target="../media/image511.png"/><Relationship Id="rId7" Type="http://schemas.openxmlformats.org/officeDocument/2006/relationships/tags" Target="../tags/tag1218.xml"/><Relationship Id="rId12" Type="http://schemas.openxmlformats.org/officeDocument/2006/relationships/tags" Target="../tags/tag1223.xml"/><Relationship Id="rId17" Type="http://schemas.openxmlformats.org/officeDocument/2006/relationships/image" Target="../media/image507.png"/><Relationship Id="rId25" Type="http://schemas.openxmlformats.org/officeDocument/2006/relationships/image" Target="../media/image515.png"/><Relationship Id="rId2" Type="http://schemas.openxmlformats.org/officeDocument/2006/relationships/tags" Target="../tags/tag1213.xml"/><Relationship Id="rId16" Type="http://schemas.openxmlformats.org/officeDocument/2006/relationships/image" Target="../media/image506.png"/><Relationship Id="rId20" Type="http://schemas.openxmlformats.org/officeDocument/2006/relationships/image" Target="../media/image510.png"/><Relationship Id="rId1" Type="http://schemas.openxmlformats.org/officeDocument/2006/relationships/tags" Target="../tags/tag1212.xml"/><Relationship Id="rId6" Type="http://schemas.openxmlformats.org/officeDocument/2006/relationships/tags" Target="../tags/tag1217.xml"/><Relationship Id="rId11" Type="http://schemas.openxmlformats.org/officeDocument/2006/relationships/tags" Target="../tags/tag1222.xml"/><Relationship Id="rId24" Type="http://schemas.openxmlformats.org/officeDocument/2006/relationships/image" Target="../media/image514.png"/><Relationship Id="rId5" Type="http://schemas.openxmlformats.org/officeDocument/2006/relationships/tags" Target="../tags/tag121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13.png"/><Relationship Id="rId28" Type="http://schemas.openxmlformats.org/officeDocument/2006/relationships/image" Target="../media/image494.png"/><Relationship Id="rId10" Type="http://schemas.openxmlformats.org/officeDocument/2006/relationships/tags" Target="../tags/tag1221.xml"/><Relationship Id="rId19" Type="http://schemas.openxmlformats.org/officeDocument/2006/relationships/image" Target="../media/image509.png"/><Relationship Id="rId4" Type="http://schemas.openxmlformats.org/officeDocument/2006/relationships/tags" Target="../tags/tag1215.xml"/><Relationship Id="rId9" Type="http://schemas.openxmlformats.org/officeDocument/2006/relationships/tags" Target="../tags/tag1220.xml"/><Relationship Id="rId14" Type="http://schemas.openxmlformats.org/officeDocument/2006/relationships/tags" Target="../tags/tag1225.xml"/><Relationship Id="rId22" Type="http://schemas.openxmlformats.org/officeDocument/2006/relationships/image" Target="../media/image512.png"/><Relationship Id="rId27" Type="http://schemas.openxmlformats.org/officeDocument/2006/relationships/image" Target="../media/image51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233.xml"/><Relationship Id="rId13" Type="http://schemas.openxmlformats.org/officeDocument/2006/relationships/tags" Target="../tags/tag1238.xml"/><Relationship Id="rId18" Type="http://schemas.openxmlformats.org/officeDocument/2006/relationships/tags" Target="../tags/tag1243.xml"/><Relationship Id="rId26" Type="http://schemas.openxmlformats.org/officeDocument/2006/relationships/image" Target="../media/image520.png"/><Relationship Id="rId39" Type="http://schemas.openxmlformats.org/officeDocument/2006/relationships/image" Target="../media/image530.png"/><Relationship Id="rId3" Type="http://schemas.openxmlformats.org/officeDocument/2006/relationships/tags" Target="../tags/tag1228.xml"/><Relationship Id="rId21" Type="http://schemas.openxmlformats.org/officeDocument/2006/relationships/tags" Target="../tags/tag1246.xml"/><Relationship Id="rId34" Type="http://schemas.openxmlformats.org/officeDocument/2006/relationships/image" Target="../media/image498.png"/><Relationship Id="rId42" Type="http://schemas.openxmlformats.org/officeDocument/2006/relationships/image" Target="../media/image533.png"/><Relationship Id="rId7" Type="http://schemas.openxmlformats.org/officeDocument/2006/relationships/tags" Target="../tags/tag1232.xml"/><Relationship Id="rId12" Type="http://schemas.openxmlformats.org/officeDocument/2006/relationships/tags" Target="../tags/tag1237.xml"/><Relationship Id="rId17" Type="http://schemas.openxmlformats.org/officeDocument/2006/relationships/tags" Target="../tags/tag1242.xml"/><Relationship Id="rId25" Type="http://schemas.openxmlformats.org/officeDocument/2006/relationships/image" Target="../media/image519.png"/><Relationship Id="rId33" Type="http://schemas.openxmlformats.org/officeDocument/2006/relationships/image" Target="../media/image499.png"/><Relationship Id="rId38" Type="http://schemas.openxmlformats.org/officeDocument/2006/relationships/image" Target="../media/image424.png"/><Relationship Id="rId2" Type="http://schemas.openxmlformats.org/officeDocument/2006/relationships/tags" Target="../tags/tag1227.xml"/><Relationship Id="rId16" Type="http://schemas.openxmlformats.org/officeDocument/2006/relationships/tags" Target="../tags/tag1241.xml"/><Relationship Id="rId20" Type="http://schemas.openxmlformats.org/officeDocument/2006/relationships/tags" Target="../tags/tag1245.xml"/><Relationship Id="rId29" Type="http://schemas.openxmlformats.org/officeDocument/2006/relationships/image" Target="../media/image523.png"/><Relationship Id="rId41" Type="http://schemas.openxmlformats.org/officeDocument/2006/relationships/image" Target="../media/image532.png"/><Relationship Id="rId1" Type="http://schemas.openxmlformats.org/officeDocument/2006/relationships/tags" Target="../tags/tag1226.xml"/><Relationship Id="rId6" Type="http://schemas.openxmlformats.org/officeDocument/2006/relationships/tags" Target="../tags/tag1231.xml"/><Relationship Id="rId11" Type="http://schemas.openxmlformats.org/officeDocument/2006/relationships/tags" Target="../tags/tag1236.xml"/><Relationship Id="rId24" Type="http://schemas.openxmlformats.org/officeDocument/2006/relationships/image" Target="../media/image518.png"/><Relationship Id="rId32" Type="http://schemas.openxmlformats.org/officeDocument/2006/relationships/image" Target="../media/image526.png"/><Relationship Id="rId37" Type="http://schemas.openxmlformats.org/officeDocument/2006/relationships/image" Target="../media/image529.png"/><Relationship Id="rId40" Type="http://schemas.openxmlformats.org/officeDocument/2006/relationships/image" Target="../media/image531.png"/><Relationship Id="rId5" Type="http://schemas.openxmlformats.org/officeDocument/2006/relationships/tags" Target="../tags/tag1230.xml"/><Relationship Id="rId15" Type="http://schemas.openxmlformats.org/officeDocument/2006/relationships/tags" Target="../tags/tag124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22.png"/><Relationship Id="rId36" Type="http://schemas.openxmlformats.org/officeDocument/2006/relationships/image" Target="../media/image528.png"/><Relationship Id="rId10" Type="http://schemas.openxmlformats.org/officeDocument/2006/relationships/tags" Target="../tags/tag1235.xml"/><Relationship Id="rId19" Type="http://schemas.openxmlformats.org/officeDocument/2006/relationships/tags" Target="../tags/tag1244.xml"/><Relationship Id="rId31" Type="http://schemas.openxmlformats.org/officeDocument/2006/relationships/image" Target="../media/image525.png"/><Relationship Id="rId4" Type="http://schemas.openxmlformats.org/officeDocument/2006/relationships/tags" Target="../tags/tag1229.xml"/><Relationship Id="rId9" Type="http://schemas.openxmlformats.org/officeDocument/2006/relationships/tags" Target="../tags/tag1234.xml"/><Relationship Id="rId14" Type="http://schemas.openxmlformats.org/officeDocument/2006/relationships/tags" Target="../tags/tag1239.xml"/><Relationship Id="rId22" Type="http://schemas.openxmlformats.org/officeDocument/2006/relationships/tags" Target="../tags/tag1247.xml"/><Relationship Id="rId27" Type="http://schemas.openxmlformats.org/officeDocument/2006/relationships/image" Target="../media/image521.png"/><Relationship Id="rId30" Type="http://schemas.openxmlformats.org/officeDocument/2006/relationships/image" Target="../media/image524.png"/><Relationship Id="rId35" Type="http://schemas.openxmlformats.org/officeDocument/2006/relationships/image" Target="../media/image527.png"/><Relationship Id="rId43" Type="http://schemas.openxmlformats.org/officeDocument/2006/relationships/image" Target="../media/image44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255.xml"/><Relationship Id="rId13" Type="http://schemas.openxmlformats.org/officeDocument/2006/relationships/tags" Target="../tags/tag1260.xml"/><Relationship Id="rId18" Type="http://schemas.openxmlformats.org/officeDocument/2006/relationships/tags" Target="../tags/tag1265.xml"/><Relationship Id="rId26" Type="http://schemas.openxmlformats.org/officeDocument/2006/relationships/image" Target="../media/image518.png"/><Relationship Id="rId39" Type="http://schemas.openxmlformats.org/officeDocument/2006/relationships/image" Target="../media/image541.png"/><Relationship Id="rId3" Type="http://schemas.openxmlformats.org/officeDocument/2006/relationships/tags" Target="../tags/tag1250.xml"/><Relationship Id="rId21" Type="http://schemas.openxmlformats.org/officeDocument/2006/relationships/tags" Target="../tags/tag1268.xml"/><Relationship Id="rId34" Type="http://schemas.openxmlformats.org/officeDocument/2006/relationships/image" Target="../media/image536.png"/><Relationship Id="rId42" Type="http://schemas.openxmlformats.org/officeDocument/2006/relationships/image" Target="../media/image544.png"/><Relationship Id="rId7" Type="http://schemas.openxmlformats.org/officeDocument/2006/relationships/tags" Target="../tags/tag1254.xml"/><Relationship Id="rId12" Type="http://schemas.openxmlformats.org/officeDocument/2006/relationships/tags" Target="../tags/tag1259.xml"/><Relationship Id="rId17" Type="http://schemas.openxmlformats.org/officeDocument/2006/relationships/tags" Target="../tags/tag1264.xml"/><Relationship Id="rId25" Type="http://schemas.openxmlformats.org/officeDocument/2006/relationships/image" Target="../media/image425.png"/><Relationship Id="rId33" Type="http://schemas.openxmlformats.org/officeDocument/2006/relationships/image" Target="../media/image535.png"/><Relationship Id="rId38" Type="http://schemas.openxmlformats.org/officeDocument/2006/relationships/image" Target="../media/image540.png"/><Relationship Id="rId2" Type="http://schemas.openxmlformats.org/officeDocument/2006/relationships/tags" Target="../tags/tag1249.xml"/><Relationship Id="rId16" Type="http://schemas.openxmlformats.org/officeDocument/2006/relationships/tags" Target="../tags/tag1263.xml"/><Relationship Id="rId20" Type="http://schemas.openxmlformats.org/officeDocument/2006/relationships/tags" Target="../tags/tag1267.xml"/><Relationship Id="rId29" Type="http://schemas.openxmlformats.org/officeDocument/2006/relationships/image" Target="../media/image521.png"/><Relationship Id="rId41" Type="http://schemas.openxmlformats.org/officeDocument/2006/relationships/image" Target="../media/image543.png"/><Relationship Id="rId1" Type="http://schemas.openxmlformats.org/officeDocument/2006/relationships/tags" Target="../tags/tag1248.xml"/><Relationship Id="rId6" Type="http://schemas.openxmlformats.org/officeDocument/2006/relationships/tags" Target="../tags/tag1253.xml"/><Relationship Id="rId11" Type="http://schemas.openxmlformats.org/officeDocument/2006/relationships/tags" Target="../tags/tag1258.xml"/><Relationship Id="rId24" Type="http://schemas.openxmlformats.org/officeDocument/2006/relationships/image" Target="../media/image424.png"/><Relationship Id="rId32" Type="http://schemas.openxmlformats.org/officeDocument/2006/relationships/image" Target="../media/image534.png"/><Relationship Id="rId37" Type="http://schemas.openxmlformats.org/officeDocument/2006/relationships/image" Target="../media/image539.png"/><Relationship Id="rId40" Type="http://schemas.openxmlformats.org/officeDocument/2006/relationships/image" Target="../media/image542.png"/><Relationship Id="rId5" Type="http://schemas.openxmlformats.org/officeDocument/2006/relationships/tags" Target="../tags/tag1252.xml"/><Relationship Id="rId15" Type="http://schemas.openxmlformats.org/officeDocument/2006/relationships/tags" Target="../tags/tag126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20.png"/><Relationship Id="rId36" Type="http://schemas.openxmlformats.org/officeDocument/2006/relationships/image" Target="../media/image538.png"/><Relationship Id="rId10" Type="http://schemas.openxmlformats.org/officeDocument/2006/relationships/tags" Target="../tags/tag1257.xml"/><Relationship Id="rId19" Type="http://schemas.openxmlformats.org/officeDocument/2006/relationships/tags" Target="../tags/tag1266.xml"/><Relationship Id="rId31" Type="http://schemas.openxmlformats.org/officeDocument/2006/relationships/image" Target="../media/image524.png"/><Relationship Id="rId44" Type="http://schemas.openxmlformats.org/officeDocument/2006/relationships/image" Target="../media/image546.png"/><Relationship Id="rId4" Type="http://schemas.openxmlformats.org/officeDocument/2006/relationships/tags" Target="../tags/tag1251.xml"/><Relationship Id="rId9" Type="http://schemas.openxmlformats.org/officeDocument/2006/relationships/tags" Target="../tags/tag1256.xml"/><Relationship Id="rId14" Type="http://schemas.openxmlformats.org/officeDocument/2006/relationships/tags" Target="../tags/tag1261.xml"/><Relationship Id="rId22" Type="http://schemas.openxmlformats.org/officeDocument/2006/relationships/tags" Target="../tags/tag1269.xml"/><Relationship Id="rId27" Type="http://schemas.openxmlformats.org/officeDocument/2006/relationships/image" Target="../media/image519.png"/><Relationship Id="rId30" Type="http://schemas.openxmlformats.org/officeDocument/2006/relationships/image" Target="../media/image522.png"/><Relationship Id="rId35" Type="http://schemas.openxmlformats.org/officeDocument/2006/relationships/image" Target="../media/image537.png"/><Relationship Id="rId43" Type="http://schemas.openxmlformats.org/officeDocument/2006/relationships/image" Target="../media/image54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1277.xml"/><Relationship Id="rId13" Type="http://schemas.openxmlformats.org/officeDocument/2006/relationships/image" Target="../media/image548.png"/><Relationship Id="rId18" Type="http://schemas.openxmlformats.org/officeDocument/2006/relationships/image" Target="../media/image552.png"/><Relationship Id="rId3" Type="http://schemas.openxmlformats.org/officeDocument/2006/relationships/tags" Target="../tags/tag1272.xml"/><Relationship Id="rId7" Type="http://schemas.openxmlformats.org/officeDocument/2006/relationships/tags" Target="../tags/tag1276.xml"/><Relationship Id="rId12" Type="http://schemas.openxmlformats.org/officeDocument/2006/relationships/image" Target="../media/image547.png"/><Relationship Id="rId17" Type="http://schemas.openxmlformats.org/officeDocument/2006/relationships/image" Target="../media/image551.png"/><Relationship Id="rId2" Type="http://schemas.openxmlformats.org/officeDocument/2006/relationships/tags" Target="../tags/tag1271.xml"/><Relationship Id="rId16" Type="http://schemas.openxmlformats.org/officeDocument/2006/relationships/image" Target="../media/image550.png"/><Relationship Id="rId1" Type="http://schemas.openxmlformats.org/officeDocument/2006/relationships/tags" Target="../tags/tag1270.xml"/><Relationship Id="rId6" Type="http://schemas.openxmlformats.org/officeDocument/2006/relationships/tags" Target="../tags/tag1275.xml"/><Relationship Id="rId11" Type="http://schemas.openxmlformats.org/officeDocument/2006/relationships/image" Target="../media/image453.png"/><Relationship Id="rId5" Type="http://schemas.openxmlformats.org/officeDocument/2006/relationships/tags" Target="../tags/tag1274.xml"/><Relationship Id="rId15" Type="http://schemas.openxmlformats.org/officeDocument/2006/relationships/image" Target="../media/image54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73.xml"/><Relationship Id="rId9" Type="http://schemas.openxmlformats.org/officeDocument/2006/relationships/tags" Target="../tags/tag1278.xml"/><Relationship Id="rId14" Type="http://schemas.openxmlformats.org/officeDocument/2006/relationships/image" Target="../media/image4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45.png"/><Relationship Id="rId18" Type="http://schemas.openxmlformats.org/officeDocument/2006/relationships/image" Target="../media/image37.emf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slideLayout" Target="../slideLayouts/slideLayout2.xml"/><Relationship Id="rId17" Type="http://schemas.openxmlformats.org/officeDocument/2006/relationships/oleObject" Target="../embeddings/oleObject8.bin"/><Relationship Id="rId2" Type="http://schemas.openxmlformats.org/officeDocument/2006/relationships/tags" Target="../tags/tag105.xml"/><Relationship Id="rId16" Type="http://schemas.openxmlformats.org/officeDocument/2006/relationships/image" Target="../media/image43.png"/><Relationship Id="rId20" Type="http://schemas.openxmlformats.org/officeDocument/2006/relationships/image" Target="../media/image4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image" Target="../media/image41.png"/><Relationship Id="rId10" Type="http://schemas.openxmlformats.org/officeDocument/2006/relationships/tags" Target="../tags/tag113.xml"/><Relationship Id="rId19" Type="http://schemas.openxmlformats.org/officeDocument/2006/relationships/image" Target="../media/image47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4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png"/><Relationship Id="rId3" Type="http://schemas.openxmlformats.org/officeDocument/2006/relationships/tags" Target="../tags/tag1281.xml"/><Relationship Id="rId7" Type="http://schemas.openxmlformats.org/officeDocument/2006/relationships/image" Target="../media/image453.png"/><Relationship Id="rId2" Type="http://schemas.openxmlformats.org/officeDocument/2006/relationships/tags" Target="../tags/tag1280.xml"/><Relationship Id="rId1" Type="http://schemas.openxmlformats.org/officeDocument/2006/relationships/tags" Target="../tags/tag12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83.xml"/><Relationship Id="rId10" Type="http://schemas.openxmlformats.org/officeDocument/2006/relationships/image" Target="../media/image554.png"/><Relationship Id="rId4" Type="http://schemas.openxmlformats.org/officeDocument/2006/relationships/tags" Target="../tags/tag1282.xml"/><Relationship Id="rId9" Type="http://schemas.openxmlformats.org/officeDocument/2006/relationships/image" Target="../media/image553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1291.xml"/><Relationship Id="rId13" Type="http://schemas.openxmlformats.org/officeDocument/2006/relationships/image" Target="../media/image555.png"/><Relationship Id="rId18" Type="http://schemas.openxmlformats.org/officeDocument/2006/relationships/image" Target="../media/image558.png"/><Relationship Id="rId3" Type="http://schemas.openxmlformats.org/officeDocument/2006/relationships/tags" Target="../tags/tag1286.xml"/><Relationship Id="rId21" Type="http://schemas.openxmlformats.org/officeDocument/2006/relationships/image" Target="../media/image561.png"/><Relationship Id="rId7" Type="http://schemas.openxmlformats.org/officeDocument/2006/relationships/tags" Target="../tags/tag129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7.png"/><Relationship Id="rId2" Type="http://schemas.openxmlformats.org/officeDocument/2006/relationships/tags" Target="../tags/tag1285.xml"/><Relationship Id="rId16" Type="http://schemas.openxmlformats.org/officeDocument/2006/relationships/image" Target="../media/image548.png"/><Relationship Id="rId20" Type="http://schemas.openxmlformats.org/officeDocument/2006/relationships/image" Target="../media/image560.png"/><Relationship Id="rId1" Type="http://schemas.openxmlformats.org/officeDocument/2006/relationships/tags" Target="../tags/tag1284.xml"/><Relationship Id="rId6" Type="http://schemas.openxmlformats.org/officeDocument/2006/relationships/tags" Target="../tags/tag1289.xml"/><Relationship Id="rId11" Type="http://schemas.openxmlformats.org/officeDocument/2006/relationships/tags" Target="../tags/tag1294.xml"/><Relationship Id="rId5" Type="http://schemas.openxmlformats.org/officeDocument/2006/relationships/tags" Target="../tags/tag1288.xml"/><Relationship Id="rId15" Type="http://schemas.openxmlformats.org/officeDocument/2006/relationships/image" Target="../media/image442.png"/><Relationship Id="rId10" Type="http://schemas.openxmlformats.org/officeDocument/2006/relationships/tags" Target="../tags/tag1293.xml"/><Relationship Id="rId19" Type="http://schemas.openxmlformats.org/officeDocument/2006/relationships/image" Target="../media/image559.png"/><Relationship Id="rId4" Type="http://schemas.openxmlformats.org/officeDocument/2006/relationships/tags" Target="../tags/tag1287.xml"/><Relationship Id="rId9" Type="http://schemas.openxmlformats.org/officeDocument/2006/relationships/tags" Target="../tags/tag1292.xml"/><Relationship Id="rId14" Type="http://schemas.openxmlformats.org/officeDocument/2006/relationships/image" Target="../media/image556.png"/><Relationship Id="rId22" Type="http://schemas.openxmlformats.org/officeDocument/2006/relationships/image" Target="../media/image56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1302.xml"/><Relationship Id="rId13" Type="http://schemas.openxmlformats.org/officeDocument/2006/relationships/tags" Target="../tags/tag1307.xml"/><Relationship Id="rId18" Type="http://schemas.openxmlformats.org/officeDocument/2006/relationships/image" Target="../media/image564.png"/><Relationship Id="rId26" Type="http://schemas.openxmlformats.org/officeDocument/2006/relationships/image" Target="../media/image452.png"/><Relationship Id="rId3" Type="http://schemas.openxmlformats.org/officeDocument/2006/relationships/tags" Target="../tags/tag1297.xml"/><Relationship Id="rId21" Type="http://schemas.openxmlformats.org/officeDocument/2006/relationships/image" Target="../media/image448.png"/><Relationship Id="rId7" Type="http://schemas.openxmlformats.org/officeDocument/2006/relationships/tags" Target="../tags/tag1301.xml"/><Relationship Id="rId12" Type="http://schemas.openxmlformats.org/officeDocument/2006/relationships/tags" Target="../tags/tag1306.xml"/><Relationship Id="rId17" Type="http://schemas.openxmlformats.org/officeDocument/2006/relationships/image" Target="../media/image444.png"/><Relationship Id="rId25" Type="http://schemas.openxmlformats.org/officeDocument/2006/relationships/image" Target="../media/image451.png"/><Relationship Id="rId2" Type="http://schemas.openxmlformats.org/officeDocument/2006/relationships/tags" Target="../tags/tag1296.xml"/><Relationship Id="rId16" Type="http://schemas.openxmlformats.org/officeDocument/2006/relationships/image" Target="../media/image563.png"/><Relationship Id="rId20" Type="http://schemas.openxmlformats.org/officeDocument/2006/relationships/image" Target="../media/image443.png"/><Relationship Id="rId1" Type="http://schemas.openxmlformats.org/officeDocument/2006/relationships/tags" Target="../tags/tag1295.xml"/><Relationship Id="rId6" Type="http://schemas.openxmlformats.org/officeDocument/2006/relationships/tags" Target="../tags/tag1300.xml"/><Relationship Id="rId11" Type="http://schemas.openxmlformats.org/officeDocument/2006/relationships/tags" Target="../tags/tag1305.xml"/><Relationship Id="rId24" Type="http://schemas.openxmlformats.org/officeDocument/2006/relationships/image" Target="../media/image548.png"/><Relationship Id="rId5" Type="http://schemas.openxmlformats.org/officeDocument/2006/relationships/tags" Target="../tags/tag1299.xml"/><Relationship Id="rId15" Type="http://schemas.openxmlformats.org/officeDocument/2006/relationships/image" Target="../media/image561.png"/><Relationship Id="rId23" Type="http://schemas.openxmlformats.org/officeDocument/2006/relationships/image" Target="../media/image450.png"/><Relationship Id="rId10" Type="http://schemas.openxmlformats.org/officeDocument/2006/relationships/tags" Target="../tags/tag1304.xml"/><Relationship Id="rId19" Type="http://schemas.openxmlformats.org/officeDocument/2006/relationships/image" Target="../media/image442.png"/><Relationship Id="rId4" Type="http://schemas.openxmlformats.org/officeDocument/2006/relationships/tags" Target="../tags/tag1298.xml"/><Relationship Id="rId9" Type="http://schemas.openxmlformats.org/officeDocument/2006/relationships/tags" Target="../tags/tag130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4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1315.xml"/><Relationship Id="rId13" Type="http://schemas.openxmlformats.org/officeDocument/2006/relationships/tags" Target="../tags/tag13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72.png"/><Relationship Id="rId3" Type="http://schemas.openxmlformats.org/officeDocument/2006/relationships/tags" Target="../tags/tag1310.xml"/><Relationship Id="rId21" Type="http://schemas.openxmlformats.org/officeDocument/2006/relationships/image" Target="../media/image567.png"/><Relationship Id="rId34" Type="http://schemas.openxmlformats.org/officeDocument/2006/relationships/image" Target="../media/image580.png"/><Relationship Id="rId7" Type="http://schemas.openxmlformats.org/officeDocument/2006/relationships/tags" Target="../tags/tag1314.xml"/><Relationship Id="rId12" Type="http://schemas.openxmlformats.org/officeDocument/2006/relationships/tags" Target="../tags/tag1319.xml"/><Relationship Id="rId17" Type="http://schemas.openxmlformats.org/officeDocument/2006/relationships/tags" Target="../tags/tag1324.xml"/><Relationship Id="rId25" Type="http://schemas.openxmlformats.org/officeDocument/2006/relationships/image" Target="../media/image571.png"/><Relationship Id="rId33" Type="http://schemas.openxmlformats.org/officeDocument/2006/relationships/image" Target="../media/image579.png"/><Relationship Id="rId2" Type="http://schemas.openxmlformats.org/officeDocument/2006/relationships/tags" Target="../tags/tag1309.xml"/><Relationship Id="rId16" Type="http://schemas.openxmlformats.org/officeDocument/2006/relationships/tags" Target="../tags/tag1323.xml"/><Relationship Id="rId20" Type="http://schemas.openxmlformats.org/officeDocument/2006/relationships/image" Target="../media/image566.png"/><Relationship Id="rId29" Type="http://schemas.openxmlformats.org/officeDocument/2006/relationships/image" Target="../media/image575.png"/><Relationship Id="rId1" Type="http://schemas.openxmlformats.org/officeDocument/2006/relationships/tags" Target="../tags/tag1308.xml"/><Relationship Id="rId6" Type="http://schemas.openxmlformats.org/officeDocument/2006/relationships/tags" Target="../tags/tag1313.xml"/><Relationship Id="rId11" Type="http://schemas.openxmlformats.org/officeDocument/2006/relationships/tags" Target="../tags/tag1318.xml"/><Relationship Id="rId24" Type="http://schemas.openxmlformats.org/officeDocument/2006/relationships/image" Target="../media/image570.png"/><Relationship Id="rId32" Type="http://schemas.openxmlformats.org/officeDocument/2006/relationships/image" Target="../media/image578.png"/><Relationship Id="rId5" Type="http://schemas.openxmlformats.org/officeDocument/2006/relationships/tags" Target="../tags/tag1312.xml"/><Relationship Id="rId15" Type="http://schemas.openxmlformats.org/officeDocument/2006/relationships/tags" Target="../tags/tag1322.xml"/><Relationship Id="rId23" Type="http://schemas.openxmlformats.org/officeDocument/2006/relationships/image" Target="../media/image569.png"/><Relationship Id="rId28" Type="http://schemas.openxmlformats.org/officeDocument/2006/relationships/image" Target="../media/image574.png"/><Relationship Id="rId10" Type="http://schemas.openxmlformats.org/officeDocument/2006/relationships/tags" Target="../tags/tag1317.xml"/><Relationship Id="rId19" Type="http://schemas.openxmlformats.org/officeDocument/2006/relationships/image" Target="../media/image565.png"/><Relationship Id="rId31" Type="http://schemas.openxmlformats.org/officeDocument/2006/relationships/image" Target="../media/image577.png"/><Relationship Id="rId4" Type="http://schemas.openxmlformats.org/officeDocument/2006/relationships/tags" Target="../tags/tag1311.xml"/><Relationship Id="rId9" Type="http://schemas.openxmlformats.org/officeDocument/2006/relationships/tags" Target="../tags/tag1316.xml"/><Relationship Id="rId14" Type="http://schemas.openxmlformats.org/officeDocument/2006/relationships/tags" Target="../tags/tag1321.xml"/><Relationship Id="rId22" Type="http://schemas.openxmlformats.org/officeDocument/2006/relationships/image" Target="../media/image568.png"/><Relationship Id="rId27" Type="http://schemas.openxmlformats.org/officeDocument/2006/relationships/image" Target="../media/image573.png"/><Relationship Id="rId30" Type="http://schemas.openxmlformats.org/officeDocument/2006/relationships/image" Target="../media/image57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tags" Target="../tags/tag1332.xml"/><Relationship Id="rId13" Type="http://schemas.openxmlformats.org/officeDocument/2006/relationships/tags" Target="../tags/tag1337.xml"/><Relationship Id="rId18" Type="http://schemas.openxmlformats.org/officeDocument/2006/relationships/image" Target="../media/image565.png"/><Relationship Id="rId26" Type="http://schemas.openxmlformats.org/officeDocument/2006/relationships/image" Target="../media/image588.png"/><Relationship Id="rId3" Type="http://schemas.openxmlformats.org/officeDocument/2006/relationships/tags" Target="../tags/tag1327.xml"/><Relationship Id="rId21" Type="http://schemas.openxmlformats.org/officeDocument/2006/relationships/image" Target="../media/image583.png"/><Relationship Id="rId7" Type="http://schemas.openxmlformats.org/officeDocument/2006/relationships/tags" Target="../tags/tag1331.xml"/><Relationship Id="rId12" Type="http://schemas.openxmlformats.org/officeDocument/2006/relationships/tags" Target="../tags/tag133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87.png"/><Relationship Id="rId2" Type="http://schemas.openxmlformats.org/officeDocument/2006/relationships/tags" Target="../tags/tag1326.xml"/><Relationship Id="rId16" Type="http://schemas.openxmlformats.org/officeDocument/2006/relationships/tags" Target="../tags/tag1340.xml"/><Relationship Id="rId20" Type="http://schemas.openxmlformats.org/officeDocument/2006/relationships/image" Target="../media/image582.png"/><Relationship Id="rId29" Type="http://schemas.openxmlformats.org/officeDocument/2006/relationships/image" Target="../media/image591.png"/><Relationship Id="rId1" Type="http://schemas.openxmlformats.org/officeDocument/2006/relationships/tags" Target="../tags/tag1325.xml"/><Relationship Id="rId6" Type="http://schemas.openxmlformats.org/officeDocument/2006/relationships/tags" Target="../tags/tag1330.xml"/><Relationship Id="rId11" Type="http://schemas.openxmlformats.org/officeDocument/2006/relationships/tags" Target="../tags/tag1335.xml"/><Relationship Id="rId24" Type="http://schemas.openxmlformats.org/officeDocument/2006/relationships/image" Target="../media/image586.png"/><Relationship Id="rId32" Type="http://schemas.openxmlformats.org/officeDocument/2006/relationships/image" Target="../media/image594.png"/><Relationship Id="rId5" Type="http://schemas.openxmlformats.org/officeDocument/2006/relationships/tags" Target="../tags/tag1329.xml"/><Relationship Id="rId15" Type="http://schemas.openxmlformats.org/officeDocument/2006/relationships/tags" Target="../tags/tag1339.xml"/><Relationship Id="rId23" Type="http://schemas.openxmlformats.org/officeDocument/2006/relationships/image" Target="../media/image585.png"/><Relationship Id="rId28" Type="http://schemas.openxmlformats.org/officeDocument/2006/relationships/image" Target="../media/image590.png"/><Relationship Id="rId10" Type="http://schemas.openxmlformats.org/officeDocument/2006/relationships/tags" Target="../tags/tag1334.xml"/><Relationship Id="rId19" Type="http://schemas.openxmlformats.org/officeDocument/2006/relationships/image" Target="../media/image581.png"/><Relationship Id="rId31" Type="http://schemas.openxmlformats.org/officeDocument/2006/relationships/image" Target="../media/image593.png"/><Relationship Id="rId4" Type="http://schemas.openxmlformats.org/officeDocument/2006/relationships/tags" Target="../tags/tag1328.xml"/><Relationship Id="rId9" Type="http://schemas.openxmlformats.org/officeDocument/2006/relationships/tags" Target="../tags/tag1333.xml"/><Relationship Id="rId14" Type="http://schemas.openxmlformats.org/officeDocument/2006/relationships/tags" Target="../tags/tag1338.xml"/><Relationship Id="rId22" Type="http://schemas.openxmlformats.org/officeDocument/2006/relationships/image" Target="../media/image584.png"/><Relationship Id="rId27" Type="http://schemas.openxmlformats.org/officeDocument/2006/relationships/image" Target="../media/image589.png"/><Relationship Id="rId30" Type="http://schemas.openxmlformats.org/officeDocument/2006/relationships/image" Target="../media/image59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1348.xml"/><Relationship Id="rId13" Type="http://schemas.openxmlformats.org/officeDocument/2006/relationships/tags" Target="../tags/tag1353.xml"/><Relationship Id="rId18" Type="http://schemas.openxmlformats.org/officeDocument/2006/relationships/tags" Target="../tags/tag1358.xml"/><Relationship Id="rId26" Type="http://schemas.openxmlformats.org/officeDocument/2006/relationships/image" Target="../media/image596.png"/><Relationship Id="rId39" Type="http://schemas.openxmlformats.org/officeDocument/2006/relationships/image" Target="../media/image609.png"/><Relationship Id="rId3" Type="http://schemas.openxmlformats.org/officeDocument/2006/relationships/tags" Target="../tags/tag1343.xml"/><Relationship Id="rId21" Type="http://schemas.openxmlformats.org/officeDocument/2006/relationships/tags" Target="../tags/tag1361.xml"/><Relationship Id="rId34" Type="http://schemas.openxmlformats.org/officeDocument/2006/relationships/image" Target="../media/image604.png"/><Relationship Id="rId42" Type="http://schemas.openxmlformats.org/officeDocument/2006/relationships/image" Target="../media/image612.png"/><Relationship Id="rId7" Type="http://schemas.openxmlformats.org/officeDocument/2006/relationships/tags" Target="../tags/tag1347.xml"/><Relationship Id="rId12" Type="http://schemas.openxmlformats.org/officeDocument/2006/relationships/tags" Target="../tags/tag1352.xml"/><Relationship Id="rId17" Type="http://schemas.openxmlformats.org/officeDocument/2006/relationships/tags" Target="../tags/tag1357.xml"/><Relationship Id="rId25" Type="http://schemas.openxmlformats.org/officeDocument/2006/relationships/image" Target="../media/image595.png"/><Relationship Id="rId33" Type="http://schemas.openxmlformats.org/officeDocument/2006/relationships/image" Target="../media/image603.png"/><Relationship Id="rId38" Type="http://schemas.openxmlformats.org/officeDocument/2006/relationships/image" Target="../media/image608.png"/><Relationship Id="rId2" Type="http://schemas.openxmlformats.org/officeDocument/2006/relationships/tags" Target="../tags/tag1342.xml"/><Relationship Id="rId16" Type="http://schemas.openxmlformats.org/officeDocument/2006/relationships/tags" Target="../tags/tag1356.xml"/><Relationship Id="rId20" Type="http://schemas.openxmlformats.org/officeDocument/2006/relationships/tags" Target="../tags/tag1360.xml"/><Relationship Id="rId29" Type="http://schemas.openxmlformats.org/officeDocument/2006/relationships/image" Target="../media/image599.png"/><Relationship Id="rId41" Type="http://schemas.openxmlformats.org/officeDocument/2006/relationships/image" Target="../media/image611.png"/><Relationship Id="rId1" Type="http://schemas.openxmlformats.org/officeDocument/2006/relationships/tags" Target="../tags/tag1341.xml"/><Relationship Id="rId6" Type="http://schemas.openxmlformats.org/officeDocument/2006/relationships/tags" Target="../tags/tag1346.xml"/><Relationship Id="rId11" Type="http://schemas.openxmlformats.org/officeDocument/2006/relationships/tags" Target="../tags/tag1351.xml"/><Relationship Id="rId24" Type="http://schemas.openxmlformats.org/officeDocument/2006/relationships/image" Target="../media/image409.png"/><Relationship Id="rId32" Type="http://schemas.openxmlformats.org/officeDocument/2006/relationships/image" Target="../media/image602.png"/><Relationship Id="rId37" Type="http://schemas.openxmlformats.org/officeDocument/2006/relationships/image" Target="../media/image607.png"/><Relationship Id="rId40" Type="http://schemas.openxmlformats.org/officeDocument/2006/relationships/image" Target="../media/image610.png"/><Relationship Id="rId5" Type="http://schemas.openxmlformats.org/officeDocument/2006/relationships/tags" Target="../tags/tag1345.xml"/><Relationship Id="rId15" Type="http://schemas.openxmlformats.org/officeDocument/2006/relationships/tags" Target="../tags/tag135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98.png"/><Relationship Id="rId36" Type="http://schemas.openxmlformats.org/officeDocument/2006/relationships/image" Target="../media/image606.png"/><Relationship Id="rId10" Type="http://schemas.openxmlformats.org/officeDocument/2006/relationships/tags" Target="../tags/tag1350.xml"/><Relationship Id="rId19" Type="http://schemas.openxmlformats.org/officeDocument/2006/relationships/tags" Target="../tags/tag1359.xml"/><Relationship Id="rId31" Type="http://schemas.openxmlformats.org/officeDocument/2006/relationships/image" Target="../media/image601.png"/><Relationship Id="rId4" Type="http://schemas.openxmlformats.org/officeDocument/2006/relationships/tags" Target="../tags/tag1344.xml"/><Relationship Id="rId9" Type="http://schemas.openxmlformats.org/officeDocument/2006/relationships/tags" Target="../tags/tag1349.xml"/><Relationship Id="rId14" Type="http://schemas.openxmlformats.org/officeDocument/2006/relationships/tags" Target="../tags/tag1354.xml"/><Relationship Id="rId22" Type="http://schemas.openxmlformats.org/officeDocument/2006/relationships/tags" Target="../tags/tag1362.xml"/><Relationship Id="rId27" Type="http://schemas.openxmlformats.org/officeDocument/2006/relationships/image" Target="../media/image597.png"/><Relationship Id="rId30" Type="http://schemas.openxmlformats.org/officeDocument/2006/relationships/image" Target="../media/image600.png"/><Relationship Id="rId35" Type="http://schemas.openxmlformats.org/officeDocument/2006/relationships/image" Target="../media/image605.png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tags" Target="../tags/tag1375.xml"/><Relationship Id="rId18" Type="http://schemas.openxmlformats.org/officeDocument/2006/relationships/tags" Target="../tags/tag1380.xml"/><Relationship Id="rId26" Type="http://schemas.openxmlformats.org/officeDocument/2006/relationships/tags" Target="../tags/tag1388.xml"/><Relationship Id="rId39" Type="http://schemas.openxmlformats.org/officeDocument/2006/relationships/image" Target="../media/image521.png"/><Relationship Id="rId21" Type="http://schemas.openxmlformats.org/officeDocument/2006/relationships/tags" Target="../tags/tag1383.xml"/><Relationship Id="rId34" Type="http://schemas.openxmlformats.org/officeDocument/2006/relationships/image" Target="../media/image613.png"/><Relationship Id="rId42" Type="http://schemas.openxmlformats.org/officeDocument/2006/relationships/image" Target="../media/image615.png"/><Relationship Id="rId47" Type="http://schemas.openxmlformats.org/officeDocument/2006/relationships/image" Target="../media/image498.png"/><Relationship Id="rId50" Type="http://schemas.openxmlformats.org/officeDocument/2006/relationships/image" Target="../media/image621.png"/><Relationship Id="rId55" Type="http://schemas.openxmlformats.org/officeDocument/2006/relationships/image" Target="../media/image386.png"/><Relationship Id="rId7" Type="http://schemas.openxmlformats.org/officeDocument/2006/relationships/tags" Target="../tags/tag1369.xml"/><Relationship Id="rId12" Type="http://schemas.openxmlformats.org/officeDocument/2006/relationships/tags" Target="../tags/tag1374.xml"/><Relationship Id="rId17" Type="http://schemas.openxmlformats.org/officeDocument/2006/relationships/tags" Target="../tags/tag1379.xml"/><Relationship Id="rId25" Type="http://schemas.openxmlformats.org/officeDocument/2006/relationships/tags" Target="../tags/tag138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20.png"/><Relationship Id="rId46" Type="http://schemas.openxmlformats.org/officeDocument/2006/relationships/image" Target="../media/image523.png"/><Relationship Id="rId2" Type="http://schemas.openxmlformats.org/officeDocument/2006/relationships/tags" Target="../tags/tag1364.xml"/><Relationship Id="rId16" Type="http://schemas.openxmlformats.org/officeDocument/2006/relationships/tags" Target="../tags/tag1378.xml"/><Relationship Id="rId20" Type="http://schemas.openxmlformats.org/officeDocument/2006/relationships/tags" Target="../tags/tag1382.xml"/><Relationship Id="rId29" Type="http://schemas.openxmlformats.org/officeDocument/2006/relationships/tags" Target="../tags/tag1391.xml"/><Relationship Id="rId41" Type="http://schemas.openxmlformats.org/officeDocument/2006/relationships/image" Target="../media/image524.png"/><Relationship Id="rId54" Type="http://schemas.openxmlformats.org/officeDocument/2006/relationships/image" Target="../media/image625.png"/><Relationship Id="rId1" Type="http://schemas.openxmlformats.org/officeDocument/2006/relationships/tags" Target="../tags/tag1363.xml"/><Relationship Id="rId6" Type="http://schemas.openxmlformats.org/officeDocument/2006/relationships/tags" Target="../tags/tag1368.xml"/><Relationship Id="rId11" Type="http://schemas.openxmlformats.org/officeDocument/2006/relationships/tags" Target="../tags/tag1373.xml"/><Relationship Id="rId24" Type="http://schemas.openxmlformats.org/officeDocument/2006/relationships/tags" Target="../tags/tag1386.xml"/><Relationship Id="rId32" Type="http://schemas.openxmlformats.org/officeDocument/2006/relationships/tags" Target="../tags/tag1394.xml"/><Relationship Id="rId37" Type="http://schemas.openxmlformats.org/officeDocument/2006/relationships/image" Target="../media/image519.png"/><Relationship Id="rId40" Type="http://schemas.openxmlformats.org/officeDocument/2006/relationships/image" Target="../media/image522.png"/><Relationship Id="rId45" Type="http://schemas.openxmlformats.org/officeDocument/2006/relationships/image" Target="../media/image618.png"/><Relationship Id="rId53" Type="http://schemas.openxmlformats.org/officeDocument/2006/relationships/image" Target="../media/image624.png"/><Relationship Id="rId58" Type="http://schemas.openxmlformats.org/officeDocument/2006/relationships/image" Target="../media/image628.png"/><Relationship Id="rId5" Type="http://schemas.openxmlformats.org/officeDocument/2006/relationships/tags" Target="../tags/tag1367.xml"/><Relationship Id="rId15" Type="http://schemas.openxmlformats.org/officeDocument/2006/relationships/tags" Target="../tags/tag1377.xml"/><Relationship Id="rId23" Type="http://schemas.openxmlformats.org/officeDocument/2006/relationships/tags" Target="../tags/tag1385.xml"/><Relationship Id="rId28" Type="http://schemas.openxmlformats.org/officeDocument/2006/relationships/tags" Target="../tags/tag1390.xml"/><Relationship Id="rId36" Type="http://schemas.openxmlformats.org/officeDocument/2006/relationships/image" Target="../media/image518.png"/><Relationship Id="rId49" Type="http://schemas.openxmlformats.org/officeDocument/2006/relationships/image" Target="../media/image620.png"/><Relationship Id="rId57" Type="http://schemas.openxmlformats.org/officeDocument/2006/relationships/image" Target="../media/image627.png"/><Relationship Id="rId10" Type="http://schemas.openxmlformats.org/officeDocument/2006/relationships/tags" Target="../tags/tag1372.xml"/><Relationship Id="rId19" Type="http://schemas.openxmlformats.org/officeDocument/2006/relationships/tags" Target="../tags/tag1381.xml"/><Relationship Id="rId31" Type="http://schemas.openxmlformats.org/officeDocument/2006/relationships/tags" Target="../tags/tag1393.xml"/><Relationship Id="rId44" Type="http://schemas.openxmlformats.org/officeDocument/2006/relationships/image" Target="../media/image617.png"/><Relationship Id="rId52" Type="http://schemas.openxmlformats.org/officeDocument/2006/relationships/image" Target="../media/image623.png"/><Relationship Id="rId4" Type="http://schemas.openxmlformats.org/officeDocument/2006/relationships/tags" Target="../tags/tag1366.xml"/><Relationship Id="rId9" Type="http://schemas.openxmlformats.org/officeDocument/2006/relationships/tags" Target="../tags/tag1371.xml"/><Relationship Id="rId14" Type="http://schemas.openxmlformats.org/officeDocument/2006/relationships/tags" Target="../tags/tag1376.xml"/><Relationship Id="rId22" Type="http://schemas.openxmlformats.org/officeDocument/2006/relationships/tags" Target="../tags/tag1384.xml"/><Relationship Id="rId27" Type="http://schemas.openxmlformats.org/officeDocument/2006/relationships/tags" Target="../tags/tag1389.xml"/><Relationship Id="rId30" Type="http://schemas.openxmlformats.org/officeDocument/2006/relationships/tags" Target="../tags/tag1392.xml"/><Relationship Id="rId35" Type="http://schemas.openxmlformats.org/officeDocument/2006/relationships/image" Target="../media/image614.png"/><Relationship Id="rId43" Type="http://schemas.openxmlformats.org/officeDocument/2006/relationships/image" Target="../media/image616.png"/><Relationship Id="rId48" Type="http://schemas.openxmlformats.org/officeDocument/2006/relationships/image" Target="../media/image619.png"/><Relationship Id="rId56" Type="http://schemas.openxmlformats.org/officeDocument/2006/relationships/image" Target="../media/image626.png"/><Relationship Id="rId8" Type="http://schemas.openxmlformats.org/officeDocument/2006/relationships/tags" Target="../tags/tag1370.xml"/><Relationship Id="rId51" Type="http://schemas.openxmlformats.org/officeDocument/2006/relationships/image" Target="../media/image622.png"/><Relationship Id="rId3" Type="http://schemas.openxmlformats.org/officeDocument/2006/relationships/tags" Target="../tags/tag136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tags" Target="../tags/tag1397.xml"/><Relationship Id="rId7" Type="http://schemas.openxmlformats.org/officeDocument/2006/relationships/image" Target="../media/image629.png"/><Relationship Id="rId2" Type="http://schemas.openxmlformats.org/officeDocument/2006/relationships/tags" Target="../tags/tag1396.xml"/><Relationship Id="rId1" Type="http://schemas.openxmlformats.org/officeDocument/2006/relationships/tags" Target="../tags/tag13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9.xml"/><Relationship Id="rId10" Type="http://schemas.openxmlformats.org/officeDocument/2006/relationships/image" Target="../media/image632.png"/><Relationship Id="rId4" Type="http://schemas.openxmlformats.org/officeDocument/2006/relationships/tags" Target="../tags/tag1398.xml"/><Relationship Id="rId9" Type="http://schemas.openxmlformats.org/officeDocument/2006/relationships/image" Target="../media/image631.png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tags" Target="../tags/tag1412.xml"/><Relationship Id="rId18" Type="http://schemas.openxmlformats.org/officeDocument/2006/relationships/tags" Target="../tags/tag1417.xml"/><Relationship Id="rId26" Type="http://schemas.openxmlformats.org/officeDocument/2006/relationships/tags" Target="../tags/tag1425.xml"/><Relationship Id="rId39" Type="http://schemas.openxmlformats.org/officeDocument/2006/relationships/image" Target="../media/image521.png"/><Relationship Id="rId21" Type="http://schemas.openxmlformats.org/officeDocument/2006/relationships/tags" Target="../tags/tag1420.xml"/><Relationship Id="rId34" Type="http://schemas.openxmlformats.org/officeDocument/2006/relationships/image" Target="../media/image613.png"/><Relationship Id="rId42" Type="http://schemas.openxmlformats.org/officeDocument/2006/relationships/image" Target="../media/image615.png"/><Relationship Id="rId47" Type="http://schemas.openxmlformats.org/officeDocument/2006/relationships/image" Target="../media/image498.png"/><Relationship Id="rId50" Type="http://schemas.openxmlformats.org/officeDocument/2006/relationships/image" Target="../media/image621.png"/><Relationship Id="rId55" Type="http://schemas.openxmlformats.org/officeDocument/2006/relationships/image" Target="../media/image386.png"/><Relationship Id="rId7" Type="http://schemas.openxmlformats.org/officeDocument/2006/relationships/tags" Target="../tags/tag1406.xml"/><Relationship Id="rId12" Type="http://schemas.openxmlformats.org/officeDocument/2006/relationships/tags" Target="../tags/tag1411.xml"/><Relationship Id="rId17" Type="http://schemas.openxmlformats.org/officeDocument/2006/relationships/tags" Target="../tags/tag1416.xml"/><Relationship Id="rId25" Type="http://schemas.openxmlformats.org/officeDocument/2006/relationships/tags" Target="../tags/tag142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20.png"/><Relationship Id="rId46" Type="http://schemas.openxmlformats.org/officeDocument/2006/relationships/image" Target="../media/image523.png"/><Relationship Id="rId2" Type="http://schemas.openxmlformats.org/officeDocument/2006/relationships/tags" Target="../tags/tag1401.xml"/><Relationship Id="rId16" Type="http://schemas.openxmlformats.org/officeDocument/2006/relationships/tags" Target="../tags/tag1415.xml"/><Relationship Id="rId20" Type="http://schemas.openxmlformats.org/officeDocument/2006/relationships/tags" Target="../tags/tag1419.xml"/><Relationship Id="rId29" Type="http://schemas.openxmlformats.org/officeDocument/2006/relationships/tags" Target="../tags/tag1428.xml"/><Relationship Id="rId41" Type="http://schemas.openxmlformats.org/officeDocument/2006/relationships/image" Target="../media/image524.png"/><Relationship Id="rId54" Type="http://schemas.openxmlformats.org/officeDocument/2006/relationships/image" Target="../media/image625.png"/><Relationship Id="rId1" Type="http://schemas.openxmlformats.org/officeDocument/2006/relationships/tags" Target="../tags/tag1400.xml"/><Relationship Id="rId6" Type="http://schemas.openxmlformats.org/officeDocument/2006/relationships/tags" Target="../tags/tag1405.xml"/><Relationship Id="rId11" Type="http://schemas.openxmlformats.org/officeDocument/2006/relationships/tags" Target="../tags/tag1410.xml"/><Relationship Id="rId24" Type="http://schemas.openxmlformats.org/officeDocument/2006/relationships/tags" Target="../tags/tag1423.xml"/><Relationship Id="rId32" Type="http://schemas.openxmlformats.org/officeDocument/2006/relationships/tags" Target="../tags/tag1431.xml"/><Relationship Id="rId37" Type="http://schemas.openxmlformats.org/officeDocument/2006/relationships/image" Target="../media/image519.png"/><Relationship Id="rId40" Type="http://schemas.openxmlformats.org/officeDocument/2006/relationships/image" Target="../media/image522.png"/><Relationship Id="rId45" Type="http://schemas.openxmlformats.org/officeDocument/2006/relationships/image" Target="../media/image618.png"/><Relationship Id="rId53" Type="http://schemas.openxmlformats.org/officeDocument/2006/relationships/image" Target="../media/image624.png"/><Relationship Id="rId58" Type="http://schemas.openxmlformats.org/officeDocument/2006/relationships/image" Target="../media/image628.png"/><Relationship Id="rId5" Type="http://schemas.openxmlformats.org/officeDocument/2006/relationships/tags" Target="../tags/tag1404.xml"/><Relationship Id="rId15" Type="http://schemas.openxmlformats.org/officeDocument/2006/relationships/tags" Target="../tags/tag1414.xml"/><Relationship Id="rId23" Type="http://schemas.openxmlformats.org/officeDocument/2006/relationships/tags" Target="../tags/tag1422.xml"/><Relationship Id="rId28" Type="http://schemas.openxmlformats.org/officeDocument/2006/relationships/tags" Target="../tags/tag1427.xml"/><Relationship Id="rId36" Type="http://schemas.openxmlformats.org/officeDocument/2006/relationships/image" Target="../media/image518.png"/><Relationship Id="rId49" Type="http://schemas.openxmlformats.org/officeDocument/2006/relationships/image" Target="../media/image620.png"/><Relationship Id="rId57" Type="http://schemas.openxmlformats.org/officeDocument/2006/relationships/image" Target="../media/image627.png"/><Relationship Id="rId10" Type="http://schemas.openxmlformats.org/officeDocument/2006/relationships/tags" Target="../tags/tag1409.xml"/><Relationship Id="rId19" Type="http://schemas.openxmlformats.org/officeDocument/2006/relationships/tags" Target="../tags/tag1418.xml"/><Relationship Id="rId31" Type="http://schemas.openxmlformats.org/officeDocument/2006/relationships/tags" Target="../tags/tag1430.xml"/><Relationship Id="rId44" Type="http://schemas.openxmlformats.org/officeDocument/2006/relationships/image" Target="../media/image617.png"/><Relationship Id="rId52" Type="http://schemas.openxmlformats.org/officeDocument/2006/relationships/image" Target="../media/image623.png"/><Relationship Id="rId4" Type="http://schemas.openxmlformats.org/officeDocument/2006/relationships/tags" Target="../tags/tag1403.xml"/><Relationship Id="rId9" Type="http://schemas.openxmlformats.org/officeDocument/2006/relationships/tags" Target="../tags/tag1408.xml"/><Relationship Id="rId14" Type="http://schemas.openxmlformats.org/officeDocument/2006/relationships/tags" Target="../tags/tag1413.xml"/><Relationship Id="rId22" Type="http://schemas.openxmlformats.org/officeDocument/2006/relationships/tags" Target="../tags/tag1421.xml"/><Relationship Id="rId27" Type="http://schemas.openxmlformats.org/officeDocument/2006/relationships/tags" Target="../tags/tag1426.xml"/><Relationship Id="rId30" Type="http://schemas.openxmlformats.org/officeDocument/2006/relationships/tags" Target="../tags/tag1429.xml"/><Relationship Id="rId35" Type="http://schemas.openxmlformats.org/officeDocument/2006/relationships/image" Target="../media/image614.png"/><Relationship Id="rId43" Type="http://schemas.openxmlformats.org/officeDocument/2006/relationships/image" Target="../media/image616.png"/><Relationship Id="rId48" Type="http://schemas.openxmlformats.org/officeDocument/2006/relationships/image" Target="../media/image619.png"/><Relationship Id="rId56" Type="http://schemas.openxmlformats.org/officeDocument/2006/relationships/image" Target="../media/image626.png"/><Relationship Id="rId8" Type="http://schemas.openxmlformats.org/officeDocument/2006/relationships/tags" Target="../tags/tag1407.xml"/><Relationship Id="rId51" Type="http://schemas.openxmlformats.org/officeDocument/2006/relationships/image" Target="../media/image622.png"/><Relationship Id="rId3" Type="http://schemas.openxmlformats.org/officeDocument/2006/relationships/tags" Target="../tags/tag140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tags" Target="../tags/tag1434.xml"/><Relationship Id="rId7" Type="http://schemas.openxmlformats.org/officeDocument/2006/relationships/image" Target="../media/image629.png"/><Relationship Id="rId2" Type="http://schemas.openxmlformats.org/officeDocument/2006/relationships/tags" Target="../tags/tag1433.xml"/><Relationship Id="rId1" Type="http://schemas.openxmlformats.org/officeDocument/2006/relationships/tags" Target="../tags/tag14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6.xml"/><Relationship Id="rId10" Type="http://schemas.openxmlformats.org/officeDocument/2006/relationships/image" Target="../media/image632.png"/><Relationship Id="rId4" Type="http://schemas.openxmlformats.org/officeDocument/2006/relationships/tags" Target="../tags/tag1435.xml"/><Relationship Id="rId9" Type="http://schemas.openxmlformats.org/officeDocument/2006/relationships/image" Target="../media/image6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9F1A0D-FC5E-4FE5-94CE-6504C34CE25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Clicker review session, Midterm 02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-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7ABA2-86D0-4A70-99C1-CEEA1F7AC2A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1267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838200"/>
            <a:ext cx="3735931" cy="585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35665"/>
            <a:ext cx="4953000" cy="811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76200" y="3589338"/>
            <a:ext cx="5562600" cy="10255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81000"/>
            <a:ext cx="484663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6625"/>
            <a:ext cx="4040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8" name="Rectangle 3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32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33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34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5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83" name="ResponseCounter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12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27367" name="TPChart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Rectangle 40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465132"/>
            <a:ext cx="5071353" cy="777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17854"/>
            <a:ext cx="5155548" cy="777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3" grpId="0" animBg="1"/>
      <p:bldOleChart spid="22736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840A69-FA49-4F87-A56C-10B4D3634F19}" type="slidenum">
              <a:rPr lang="en-US" smtClean="0"/>
              <a:pPr eaLnBrk="1" hangingPunct="1"/>
              <a:t>100</a:t>
            </a:fld>
            <a:endParaRPr lang="en-US" smtClean="0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357" name="Group 7"/>
          <p:cNvGrpSpPr>
            <a:grpSpLocks/>
          </p:cNvGrpSpPr>
          <p:nvPr/>
        </p:nvGrpSpPr>
        <p:grpSpPr bwMode="auto">
          <a:xfrm>
            <a:off x="4114800" y="4038600"/>
            <a:ext cx="914400" cy="914400"/>
            <a:chOff x="4853" y="1680"/>
            <a:chExt cx="576" cy="576"/>
          </a:xfrm>
        </p:grpSpPr>
        <p:sp>
          <p:nvSpPr>
            <p:cNvPr id="100358" name="AutoShape 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9" name="Text Box 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FA0816-55EB-4621-AB64-B6B1CC94AB8C}" type="slidenum">
              <a:rPr lang="en-US" smtClean="0"/>
              <a:pPr eaLnBrk="1" hangingPunct="1"/>
              <a:t>101</a:t>
            </a:fld>
            <a:endParaRPr lang="en-US" smtClean="0"/>
          </a:p>
        </p:txBody>
      </p:sp>
      <p:pic>
        <p:nvPicPr>
          <p:cNvPr id="101379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6200"/>
            <a:ext cx="73183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3518C-ED1A-4C6D-A04D-40FC8F4D26B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2291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502" y="746543"/>
            <a:ext cx="4026298" cy="701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35665"/>
            <a:ext cx="5206604" cy="777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76200" y="2286000"/>
            <a:ext cx="5562600" cy="10255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81000"/>
            <a:ext cx="484663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6625"/>
            <a:ext cx="4040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2" name="Rectangle 3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32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33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34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5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7" name="ResponseCounter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231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27367" name="TPChart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Rectangle 40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422402"/>
            <a:ext cx="5139334" cy="777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65451"/>
            <a:ext cx="5426742" cy="778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3" grpId="0" animBg="1"/>
      <p:bldOleChart spid="227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65AEB0-EC8C-4D61-8906-4DAA9541D6E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331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5226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333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1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3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4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81000"/>
            <a:ext cx="28289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1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935163"/>
            <a:ext cx="165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2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963"/>
            <a:ext cx="201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3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4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7575"/>
            <a:ext cx="477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2302" name="Rectangle 46"/>
          <p:cNvSpPr>
            <a:spLocks noChangeArrowheads="1"/>
          </p:cNvSpPr>
          <p:nvPr/>
        </p:nvSpPr>
        <p:spPr bwMode="auto">
          <a:xfrm>
            <a:off x="0" y="231775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2261" grpId="0"/>
      <p:bldP spid="3523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241439-3253-4D65-92EA-384CB724FC4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433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7069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436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5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7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8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4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81000"/>
            <a:ext cx="28289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5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935163"/>
            <a:ext cx="165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6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963"/>
            <a:ext cx="201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7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8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7575"/>
            <a:ext cx="477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0714" name="Rectangle 26"/>
          <p:cNvSpPr>
            <a:spLocks noChangeArrowheads="1"/>
          </p:cNvSpPr>
          <p:nvPr/>
        </p:nvSpPr>
        <p:spPr bwMode="auto">
          <a:xfrm>
            <a:off x="0" y="231775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0693" grpId="0"/>
      <p:bldP spid="3707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380BC6-52EB-43CA-9F38-BAB6D158D22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536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7171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538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9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1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2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8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81000"/>
            <a:ext cx="304958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935163"/>
            <a:ext cx="165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0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963"/>
            <a:ext cx="201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1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2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7575"/>
            <a:ext cx="477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1738" name="Rectangle 26"/>
          <p:cNvSpPr>
            <a:spLocks noChangeArrowheads="1"/>
          </p:cNvSpPr>
          <p:nvPr/>
        </p:nvSpPr>
        <p:spPr bwMode="auto">
          <a:xfrm>
            <a:off x="0" y="231775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1717" grpId="0"/>
      <p:bldP spid="3717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C89DC2-63A6-4BCF-B877-8364996384E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638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7274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640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3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0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81000"/>
            <a:ext cx="242411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935163"/>
            <a:ext cx="165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4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963"/>
            <a:ext cx="201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6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7575"/>
            <a:ext cx="477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62" name="Rectangle 26"/>
          <p:cNvSpPr>
            <a:spLocks noChangeArrowheads="1"/>
          </p:cNvSpPr>
          <p:nvPr/>
        </p:nvSpPr>
        <p:spPr bwMode="auto">
          <a:xfrm>
            <a:off x="0" y="4727575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2766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286375"/>
            <a:ext cx="7905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2741" grpId="0"/>
      <p:bldP spid="3727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E1AF5-CD69-44E0-8BD6-0B2C4DDE6E9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741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7376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74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7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6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729038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935163"/>
            <a:ext cx="165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8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963"/>
            <a:ext cx="201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9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0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7575"/>
            <a:ext cx="4778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3786" name="Rectangle 26"/>
          <p:cNvSpPr>
            <a:spLocks noChangeArrowheads="1"/>
          </p:cNvSpPr>
          <p:nvPr/>
        </p:nvSpPr>
        <p:spPr bwMode="auto">
          <a:xfrm>
            <a:off x="0" y="1828800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3765" grpId="0"/>
      <p:bldP spid="3737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98D913-4C35-47E9-B219-D12DAD7A234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843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7478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845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1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3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50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729038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35163"/>
            <a:ext cx="201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2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34963"/>
            <a:ext cx="165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3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457575"/>
            <a:ext cx="201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4810" name="Rectangle 26"/>
          <p:cNvSpPr>
            <a:spLocks noChangeArrowheads="1"/>
          </p:cNvSpPr>
          <p:nvPr/>
        </p:nvSpPr>
        <p:spPr bwMode="auto">
          <a:xfrm>
            <a:off x="0" y="3352800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4789" grpId="0"/>
      <p:bldP spid="3748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4A6664-9546-4BB8-A951-0D359F26757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945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7581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948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5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8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4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81000"/>
            <a:ext cx="41148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34963"/>
            <a:ext cx="53181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7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200400"/>
            <a:ext cx="58578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5834" name="Rectangle 26"/>
          <p:cNvSpPr>
            <a:spLocks noChangeArrowheads="1"/>
          </p:cNvSpPr>
          <p:nvPr/>
        </p:nvSpPr>
        <p:spPr bwMode="auto">
          <a:xfrm>
            <a:off x="0" y="1828800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9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727200"/>
            <a:ext cx="192246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5813" grpId="0"/>
      <p:bldP spid="3758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57518-17E1-443D-AEAD-E6E86793005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048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7683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050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9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1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2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81000"/>
            <a:ext cx="41148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57" name="Rectangle 25"/>
          <p:cNvSpPr>
            <a:spLocks noChangeArrowheads="1"/>
          </p:cNvSpPr>
          <p:nvPr/>
        </p:nvSpPr>
        <p:spPr bwMode="auto">
          <a:xfrm>
            <a:off x="0" y="4727575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727200"/>
            <a:ext cx="192246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2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19224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3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19224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67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16525"/>
            <a:ext cx="19224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6837" grpId="0"/>
      <p:bldP spid="3768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FD7FFC-4061-4A36-8DE8-FF56FA04EDD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07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549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09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416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841375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374775"/>
            <a:ext cx="10715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854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1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133600"/>
            <a:ext cx="2900362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813175"/>
            <a:ext cx="24177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5514" name="Rectangle 26"/>
          <p:cNvSpPr>
            <a:spLocks noChangeArrowheads="1"/>
          </p:cNvSpPr>
          <p:nvPr/>
        </p:nvSpPr>
        <p:spPr bwMode="auto">
          <a:xfrm>
            <a:off x="0" y="838200"/>
            <a:ext cx="3505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7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5493" grpId="0"/>
      <p:bldP spid="5755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76EC36-6F5F-44AF-8C23-7206324FA73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150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6966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153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3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4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5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2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81000"/>
            <a:ext cx="23876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819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4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8375"/>
            <a:ext cx="3049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5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819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6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638175"/>
            <a:ext cx="28479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7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8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5013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9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836988"/>
            <a:ext cx="2811463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93" name="Rectangle 29"/>
          <p:cNvSpPr>
            <a:spLocks noChangeArrowheads="1"/>
          </p:cNvSpPr>
          <p:nvPr/>
        </p:nvSpPr>
        <p:spPr bwMode="auto">
          <a:xfrm>
            <a:off x="0" y="231775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69669" grpId="0"/>
      <p:bldP spid="3696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BCB72-D540-4A6E-80B3-285121CB258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253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6762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255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7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9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0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925" y="381000"/>
            <a:ext cx="2388425" cy="73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547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819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8375"/>
            <a:ext cx="3049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9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5013"/>
            <a:ext cx="18192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0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760788"/>
            <a:ext cx="3049588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1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2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52400"/>
            <a:ext cx="1819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53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714375"/>
            <a:ext cx="3049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7653" name="Rectangle 37"/>
          <p:cNvSpPr>
            <a:spLocks noChangeArrowheads="1"/>
          </p:cNvSpPr>
          <p:nvPr/>
        </p:nvSpPr>
        <p:spPr bwMode="auto">
          <a:xfrm>
            <a:off x="0" y="3429000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67621" grpId="0"/>
      <p:bldP spid="3676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EC1BF7-DA7B-4201-AD72-3F576D7DD00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355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36864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358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1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91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3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4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5525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925" y="381000"/>
            <a:ext cx="2388425" cy="73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571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1819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2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8375"/>
            <a:ext cx="3049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3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5013"/>
            <a:ext cx="18192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4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760788"/>
            <a:ext cx="2994025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5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867275"/>
            <a:ext cx="24717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6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52400"/>
            <a:ext cx="18192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7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714375"/>
            <a:ext cx="3049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7" name="Rectangle 37"/>
          <p:cNvSpPr>
            <a:spLocks noChangeArrowheads="1"/>
          </p:cNvSpPr>
          <p:nvPr/>
        </p:nvSpPr>
        <p:spPr bwMode="auto">
          <a:xfrm>
            <a:off x="0" y="4727575"/>
            <a:ext cx="533400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82" name="Group 42"/>
          <p:cNvGrpSpPr>
            <a:grpSpLocks/>
          </p:cNvGrpSpPr>
          <p:nvPr/>
        </p:nvGrpSpPr>
        <p:grpSpPr bwMode="auto">
          <a:xfrm>
            <a:off x="622300" y="5105400"/>
            <a:ext cx="4054475" cy="1116013"/>
            <a:chOff x="392" y="3216"/>
            <a:chExt cx="2554" cy="703"/>
          </a:xfrm>
        </p:grpSpPr>
        <p:pic>
          <p:nvPicPr>
            <p:cNvPr id="23580" name="Picture 3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216"/>
              <a:ext cx="114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81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3456"/>
              <a:ext cx="192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68645" grpId="0"/>
      <p:bldP spid="3686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574E8-B6D9-49BE-A1EE-0A78AB7622DD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457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46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433165" name="Rectangle 13"/>
          <p:cNvSpPr>
            <a:spLocks noChangeArrowheads="1"/>
          </p:cNvSpPr>
          <p:nvPr/>
        </p:nvSpPr>
        <p:spPr bwMode="auto">
          <a:xfrm>
            <a:off x="382588" y="3505200"/>
            <a:ext cx="297021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9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0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828800"/>
            <a:ext cx="24399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92638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746375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6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660775"/>
            <a:ext cx="1984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7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55613"/>
            <a:ext cx="7259638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8" name="Line 23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33176" name="TPChart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Chart" r:id="rId26" imgW="4572000" imgH="5143500" progId="MSGraph.Chart.8">
                  <p:embed followColorScheme="full"/>
                </p:oleObj>
              </mc:Choice>
              <mc:Fallback>
                <p:oleObj name="Chart" r:id="rId2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25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5" grpId="0" animBg="1"/>
      <p:bldOleChart spid="4331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5ED025-79C7-4970-9DAE-67B02FDDFC0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560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56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43521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15" name="Rectangle 15"/>
          <p:cNvSpPr>
            <a:spLocks noChangeArrowheads="1"/>
          </p:cNvSpPr>
          <p:nvPr/>
        </p:nvSpPr>
        <p:spPr bwMode="auto">
          <a:xfrm>
            <a:off x="382588" y="4495800"/>
            <a:ext cx="4418012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43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8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8131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6513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981200"/>
            <a:ext cx="2894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0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668838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1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898775"/>
            <a:ext cx="3632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2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886200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2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5184775"/>
            <a:ext cx="168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4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1534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5213" grpId="0"/>
      <p:bldP spid="4352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B2126-5842-4559-8106-72B3C4068878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664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43726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382588" y="2743200"/>
            <a:ext cx="121761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43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8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8131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6513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668838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4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813175"/>
            <a:ext cx="2894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5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005013"/>
            <a:ext cx="3632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6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9162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47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1534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7261" grpId="0"/>
      <p:bldP spid="4372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C340C-ED49-41C3-8F1D-0B879EA026CC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7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43930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382588" y="1828800"/>
            <a:ext cx="548481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43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8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8131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6513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668838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3175"/>
            <a:ext cx="3309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005013"/>
            <a:ext cx="4463834" cy="377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67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16238"/>
            <a:ext cx="397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7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1534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9309" grpId="0"/>
      <p:bldP spid="4393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8B77C-C2F2-495E-86FD-1888C7CA16D1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2867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1472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86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6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9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0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914400"/>
            <a:ext cx="36877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2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321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3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41750"/>
            <a:ext cx="3321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4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393950"/>
            <a:ext cx="33845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4746" name="Rectangle 26"/>
          <p:cNvSpPr>
            <a:spLocks noChangeArrowheads="1"/>
          </p:cNvSpPr>
          <p:nvPr/>
        </p:nvSpPr>
        <p:spPr bwMode="auto">
          <a:xfrm>
            <a:off x="36513" y="3733800"/>
            <a:ext cx="4230687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4725" grpId="0"/>
      <p:bldP spid="4147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9B9F6-ED9B-4E71-A7A4-6ADFAFEC890A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2969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1574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97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0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914400"/>
            <a:ext cx="35433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838200"/>
            <a:ext cx="3194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841750"/>
            <a:ext cx="3194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93950"/>
            <a:ext cx="32575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1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5769" name="Rectangle 25"/>
          <p:cNvSpPr>
            <a:spLocks noChangeArrowheads="1"/>
          </p:cNvSpPr>
          <p:nvPr/>
        </p:nvSpPr>
        <p:spPr bwMode="auto">
          <a:xfrm>
            <a:off x="36513" y="2286000"/>
            <a:ext cx="4230687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5749" grpId="0"/>
      <p:bldP spid="4157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0FFA0F-AE4A-442C-B67F-A332A57CAC9D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3072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1677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07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4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914400"/>
            <a:ext cx="38941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838200"/>
            <a:ext cx="35448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841750"/>
            <a:ext cx="35448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393950"/>
            <a:ext cx="36083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793" name="Rectangle 25"/>
          <p:cNvSpPr>
            <a:spLocks noChangeArrowheads="1"/>
          </p:cNvSpPr>
          <p:nvPr/>
        </p:nvSpPr>
        <p:spPr bwMode="auto">
          <a:xfrm>
            <a:off x="36513" y="762000"/>
            <a:ext cx="4230687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6773" grpId="0"/>
      <p:bldP spid="4167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2D9BA-3216-4AAE-A5BD-B73010068E6D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409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651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1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0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1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416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841375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3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374775"/>
            <a:ext cx="10715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4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92350"/>
            <a:ext cx="2854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5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3175"/>
            <a:ext cx="284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17575"/>
            <a:ext cx="24177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538" name="Rectangle 26"/>
          <p:cNvSpPr>
            <a:spLocks noChangeArrowheads="1"/>
          </p:cNvSpPr>
          <p:nvPr/>
        </p:nvSpPr>
        <p:spPr bwMode="auto">
          <a:xfrm>
            <a:off x="0" y="2139950"/>
            <a:ext cx="3505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8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0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1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6517" grpId="0"/>
      <p:bldP spid="5765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B15F4F-6361-4411-B495-4179854F7893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3174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1779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176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8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9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14400"/>
            <a:ext cx="23304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0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838200"/>
            <a:ext cx="27130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1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3950"/>
            <a:ext cx="27130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2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5875"/>
            <a:ext cx="27130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6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7817" name="Rectangle 25"/>
          <p:cNvSpPr>
            <a:spLocks noChangeArrowheads="1"/>
          </p:cNvSpPr>
          <p:nvPr/>
        </p:nvSpPr>
        <p:spPr bwMode="auto">
          <a:xfrm>
            <a:off x="36513" y="762000"/>
            <a:ext cx="3697287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7797" grpId="0"/>
      <p:bldP spid="4178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9814AD-A07F-4F72-BEAD-F08AD62074B9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327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1882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279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82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914400"/>
            <a:ext cx="23939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38200"/>
            <a:ext cx="27447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393950"/>
            <a:ext cx="27447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825875"/>
            <a:ext cx="27447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9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841" name="Rectangle 25"/>
          <p:cNvSpPr>
            <a:spLocks noChangeArrowheads="1"/>
          </p:cNvSpPr>
          <p:nvPr/>
        </p:nvSpPr>
        <p:spPr bwMode="auto">
          <a:xfrm>
            <a:off x="36513" y="5410200"/>
            <a:ext cx="3392487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884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6613"/>
            <a:ext cx="33909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8821" grpId="0"/>
      <p:bldP spid="4188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6AE6-A342-477F-96F5-CE2F2636A39D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337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1984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381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6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14400"/>
            <a:ext cx="23304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8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838200"/>
            <a:ext cx="271303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9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3950"/>
            <a:ext cx="27130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0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5875"/>
            <a:ext cx="27130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1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5" name="Rectangle 25"/>
          <p:cNvSpPr>
            <a:spLocks noChangeArrowheads="1"/>
          </p:cNvSpPr>
          <p:nvPr/>
        </p:nvSpPr>
        <p:spPr bwMode="auto">
          <a:xfrm>
            <a:off x="36513" y="3733800"/>
            <a:ext cx="3697287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9845" grpId="0"/>
      <p:bldP spid="4198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80775D-071E-405C-AE7B-FE52041B618E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3481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2086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484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0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995" y="762000"/>
            <a:ext cx="3017049" cy="734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83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990600"/>
            <a:ext cx="6651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90800"/>
            <a:ext cx="9064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4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038600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36513" y="2438400"/>
            <a:ext cx="1639887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20869" grpId="0"/>
      <p:bldP spid="4208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4E8F1-B06C-4A66-A742-CE02C3B55E87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3584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2189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58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4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914400"/>
            <a:ext cx="2713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990600"/>
            <a:ext cx="274478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90800"/>
            <a:ext cx="24796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038600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6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13" name="Rectangle 25"/>
          <p:cNvSpPr>
            <a:spLocks noChangeArrowheads="1"/>
          </p:cNvSpPr>
          <p:nvPr/>
        </p:nvSpPr>
        <p:spPr bwMode="auto">
          <a:xfrm>
            <a:off x="36513" y="2438400"/>
            <a:ext cx="33162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21893" grpId="0"/>
      <p:bldP spid="4219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596430-63D5-499E-9CA4-3E654B007BF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3686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22917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688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78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9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914400"/>
            <a:ext cx="201136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0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038600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1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90600"/>
            <a:ext cx="16414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2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18700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37" name="Rectangle 25"/>
          <p:cNvSpPr>
            <a:spLocks noChangeArrowheads="1"/>
          </p:cNvSpPr>
          <p:nvPr/>
        </p:nvSpPr>
        <p:spPr bwMode="auto">
          <a:xfrm>
            <a:off x="36513" y="914400"/>
            <a:ext cx="23256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22917" grpId="0"/>
      <p:bldP spid="4229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3ED37-4459-420E-B7EE-A9110F01C851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3789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1600200"/>
            <a:ext cx="1066800" cy="2209800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 eaLnBrk="1" hangingPunct="1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1+1=</a:t>
            </a:r>
          </a:p>
        </p:txBody>
      </p:sp>
      <p:graphicFrame>
        <p:nvGraphicFramePr>
          <p:cNvPr id="42394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791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02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92750"/>
            <a:ext cx="25908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914400"/>
            <a:ext cx="21066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038600"/>
            <a:ext cx="155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90600"/>
            <a:ext cx="16414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18700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97325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1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431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3961" name="Rectangle 25"/>
          <p:cNvSpPr>
            <a:spLocks noChangeArrowheads="1"/>
          </p:cNvSpPr>
          <p:nvPr/>
        </p:nvSpPr>
        <p:spPr bwMode="auto">
          <a:xfrm>
            <a:off x="36513" y="914400"/>
            <a:ext cx="232568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23941" grpId="0"/>
      <p:bldP spid="4239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617537"/>
            <a:ext cx="37147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5766"/>
            <a:ext cx="529100" cy="433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7726"/>
            <a:ext cx="1566658" cy="547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4290"/>
            <a:ext cx="1925800" cy="547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865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6092-679B-4E7E-A0F7-5C6B9B516D3D}" type="slidenum">
              <a:rPr lang="en-US"/>
              <a:pPr/>
              <a:t>38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72306"/>
            <a:ext cx="31305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00408"/>
            <a:ext cx="529100" cy="433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8763"/>
            <a:ext cx="1736534" cy="490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05200"/>
            <a:ext cx="1925800" cy="547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34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715B-3733-4BF6-BD86-A7B4723B87F6}" type="slidenum">
              <a:rPr lang="en-US"/>
              <a:pPr/>
              <a:t>39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26296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13745"/>
            <a:ext cx="1456193" cy="434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28378"/>
            <a:ext cx="1076491" cy="433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8770"/>
            <a:ext cx="2285078" cy="490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79437"/>
            <a:ext cx="43005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70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6012C-B3FF-42D4-91EC-8818C08329E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12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7541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14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5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57200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6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841375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7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374775"/>
            <a:ext cx="10715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8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92350"/>
            <a:ext cx="2854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9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93775"/>
            <a:ext cx="28559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0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854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7562" name="Rectangle 26"/>
          <p:cNvSpPr>
            <a:spLocks noChangeArrowheads="1"/>
          </p:cNvSpPr>
          <p:nvPr/>
        </p:nvSpPr>
        <p:spPr bwMode="auto">
          <a:xfrm>
            <a:off x="0" y="2139950"/>
            <a:ext cx="3505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42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3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4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5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7541" grpId="0"/>
      <p:bldP spid="5775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40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007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4340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514350"/>
            <a:ext cx="328136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5921375" y="990600"/>
            <a:ext cx="5334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457200"/>
            <a:ext cx="3928101" cy="773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492250"/>
            <a:ext cx="4305530" cy="869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22550"/>
            <a:ext cx="4852687" cy="869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152400" y="3733800"/>
            <a:ext cx="4267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79643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81389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093" y="4724400"/>
            <a:ext cx="3933651" cy="774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609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6" grpId="0" animBg="1"/>
      <p:bldP spid="36" grpId="1" animBg="1"/>
      <p:bldP spid="5550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4E60-1CC5-4F87-8595-52F69EFC8496}" type="slidenum">
              <a:rPr lang="en-US"/>
              <a:pPr/>
              <a:t>41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557832"/>
            <a:ext cx="4267200" cy="97043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562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16747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131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830638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2" y="344466"/>
            <a:ext cx="30178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57200"/>
            <a:ext cx="3361398" cy="79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24000"/>
            <a:ext cx="3475556" cy="77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4300"/>
            <a:ext cx="3361253" cy="773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114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715B-3733-4BF6-BD86-A7B4723B87F6}" type="slidenum">
              <a:rPr lang="en-US"/>
              <a:pPr/>
              <a:t>42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682299"/>
            <a:ext cx="4648200" cy="9314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3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194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33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7512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92" y="348848"/>
            <a:ext cx="30178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762000"/>
            <a:ext cx="3738821" cy="773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27334"/>
            <a:ext cx="3795761" cy="812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76400"/>
            <a:ext cx="4419572" cy="849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72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43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15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39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8359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0394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157908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10308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327771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037"/>
            <a:ext cx="30178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1325" y="4450915"/>
            <a:ext cx="3366949" cy="794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26151"/>
            <a:ext cx="3361398" cy="79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359810"/>
            <a:ext cx="3361398" cy="773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85305"/>
            <a:ext cx="3361253" cy="773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398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715B-3733-4BF6-BD86-A7B4723B87F6}" type="slidenum">
              <a:rPr lang="en-US"/>
              <a:pPr/>
              <a:t>44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066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23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85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480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962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9798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7430"/>
            <a:ext cx="3752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78697"/>
            <a:ext cx="1643188" cy="434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94252"/>
            <a:ext cx="2492478" cy="433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5070"/>
            <a:ext cx="1963448" cy="433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68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45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52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625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93096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2672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418"/>
            <a:ext cx="3187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143000"/>
            <a:ext cx="2247431" cy="472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1673"/>
            <a:ext cx="3096849" cy="472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14613"/>
            <a:ext cx="2549540" cy="472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928" y="4785329"/>
            <a:ext cx="3399072" cy="472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3267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47910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49656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261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46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052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22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2298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325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8769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7575"/>
            <a:ext cx="1979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0918"/>
            <a:ext cx="3135930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77022"/>
            <a:ext cx="3361398" cy="433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25244"/>
            <a:ext cx="3475556" cy="60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83714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98954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00700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057862"/>
            <a:ext cx="3569090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58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47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8008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23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60526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5720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0425"/>
            <a:ext cx="1979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393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58403"/>
            <a:ext cx="3815454" cy="377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47378"/>
            <a:ext cx="4042279" cy="434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126"/>
            <a:ext cx="4135657" cy="60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819" y="5032939"/>
            <a:ext cx="3871161" cy="377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683696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83609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853559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523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6092-679B-4E7E-A0F7-5C6B9B516D3D}" type="slidenum">
              <a:rPr lang="en-US"/>
              <a:pPr/>
              <a:t>48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33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6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71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18601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9248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9422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769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24000"/>
            <a:ext cx="3135930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86000"/>
            <a:ext cx="3361398" cy="433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71800"/>
            <a:ext cx="3475556" cy="60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0425"/>
            <a:ext cx="233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580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6092-679B-4E7E-A0F7-5C6B9B516D3D}" type="slidenum">
              <a:rPr lang="en-US"/>
              <a:pPr/>
              <a:t>49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59025"/>
            <a:ext cx="495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63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2582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402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357688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8393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23121"/>
            <a:ext cx="3815454" cy="377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482400"/>
            <a:ext cx="4042279" cy="434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9106"/>
            <a:ext cx="4135657" cy="60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7575"/>
            <a:ext cx="233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51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6D33B7-402F-4EC3-B325-DC330A78DCF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14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8565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1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17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8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416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841375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1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374775"/>
            <a:ext cx="13890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854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3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362200"/>
            <a:ext cx="2508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733800"/>
            <a:ext cx="277971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8586" name="Rectangle 26"/>
          <p:cNvSpPr>
            <a:spLocks noChangeArrowheads="1"/>
          </p:cNvSpPr>
          <p:nvPr/>
        </p:nvSpPr>
        <p:spPr bwMode="auto">
          <a:xfrm>
            <a:off x="0" y="4876800"/>
            <a:ext cx="3276600" cy="533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858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519738"/>
            <a:ext cx="2689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7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8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9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0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8565" grpId="0"/>
      <p:bldP spid="5785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4E60-1CC5-4F87-8595-52F69EFC8496}" type="slidenum">
              <a:rPr lang="en-US"/>
              <a:pPr/>
              <a:t>50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419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3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69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7194"/>
            <a:ext cx="3135930" cy="377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3777"/>
            <a:ext cx="3361398" cy="433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22281"/>
            <a:ext cx="3475556" cy="60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2825"/>
            <a:ext cx="2281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901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4E60-1CC5-4F87-8595-52F69EFC8496}" type="slidenum">
              <a:rPr lang="en-US"/>
              <a:pPr/>
              <a:t>51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92674"/>
            <a:ext cx="5105400" cy="77452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4350"/>
            <a:ext cx="8393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3815454" cy="377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1649"/>
            <a:ext cx="4042279" cy="434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46371"/>
            <a:ext cx="4135657" cy="60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3775"/>
            <a:ext cx="2281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74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52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0999" y="4409162"/>
            <a:ext cx="4257371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9" name="Chart" r:id="rId28" imgW="4572000" imgH="5143500" progId="MSGraph.Chart.8">
                  <p:embed followColorScheme="full"/>
                </p:oleObj>
              </mc:Choice>
              <mc:Fallback>
                <p:oleObj name="Chart" r:id="rId2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109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69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94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9684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1430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4548"/>
            <a:ext cx="1452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609600"/>
            <a:ext cx="8112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AutoShape 20"/>
          <p:cNvSpPr>
            <a:spLocks/>
          </p:cNvSpPr>
          <p:nvPr/>
        </p:nvSpPr>
        <p:spPr bwMode="auto">
          <a:xfrm>
            <a:off x="2743200" y="3048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841375"/>
            <a:ext cx="2395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319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AutoShape 28"/>
          <p:cNvSpPr>
            <a:spLocks/>
          </p:cNvSpPr>
          <p:nvPr/>
        </p:nvSpPr>
        <p:spPr bwMode="auto">
          <a:xfrm>
            <a:off x="2709863" y="1282874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674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87674"/>
            <a:ext cx="7540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359074"/>
            <a:ext cx="28289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1819449"/>
            <a:ext cx="2338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2328319"/>
            <a:ext cx="2998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62359"/>
            <a:ext cx="207426" cy="283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63444"/>
            <a:ext cx="169985" cy="264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371" y="5191584"/>
            <a:ext cx="490579" cy="283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44859"/>
            <a:ext cx="1832469" cy="37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703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4E60-1CC5-4F87-8595-52F69EFC8496}" type="slidenum">
              <a:rPr lang="en-US"/>
              <a:pPr/>
              <a:t>53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889374"/>
            <a:ext cx="4191000" cy="4822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Chart" r:id="rId26" imgW="4572000" imgH="5143500" progId="MSGraph.Chart.8">
                  <p:embed followColorScheme="full"/>
                </p:oleObj>
              </mc:Choice>
              <mc:Fallback>
                <p:oleObj name="Chart" r:id="rId2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109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69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94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9684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1430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7573"/>
            <a:ext cx="1452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682625"/>
            <a:ext cx="8112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AutoShape 12"/>
          <p:cNvSpPr>
            <a:spLocks/>
          </p:cNvSpPr>
          <p:nvPr/>
        </p:nvSpPr>
        <p:spPr bwMode="auto">
          <a:xfrm>
            <a:off x="2743200" y="37782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15"/>
          <p:cNvSpPr>
            <a:spLocks/>
          </p:cNvSpPr>
          <p:nvPr/>
        </p:nvSpPr>
        <p:spPr bwMode="auto">
          <a:xfrm>
            <a:off x="2024063" y="1371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76400"/>
            <a:ext cx="7540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7825"/>
            <a:ext cx="34512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2678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2395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7" y="1908175"/>
            <a:ext cx="2338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0" y="301625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0" y="301625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998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51769"/>
            <a:ext cx="207426" cy="283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73687"/>
            <a:ext cx="169985" cy="264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3234"/>
            <a:ext cx="1832469" cy="37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026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  <p:bldP spid="48" grpId="0" animBg="1"/>
      <p:bldP spid="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4E60-1CC5-4F87-8595-52F69EFC8496}" type="slidenum">
              <a:rPr lang="en-US"/>
              <a:pPr/>
              <a:t>54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875799"/>
            <a:ext cx="4267200" cy="5312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Chart" r:id="rId26" imgW="4572000" imgH="5143500" progId="MSGraph.Chart.8">
                  <p:embed followColorScheme="full"/>
                </p:oleObj>
              </mc:Choice>
              <mc:Fallback>
                <p:oleObj name="Chart" r:id="rId2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109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691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947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9684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1430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3565"/>
            <a:ext cx="14525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658617"/>
            <a:ext cx="8112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AutoShape 12"/>
          <p:cNvSpPr>
            <a:spLocks/>
          </p:cNvSpPr>
          <p:nvPr/>
        </p:nvSpPr>
        <p:spPr bwMode="auto">
          <a:xfrm>
            <a:off x="2743200" y="353817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3"/>
          <p:cNvSpPr>
            <a:spLocks/>
          </p:cNvSpPr>
          <p:nvPr/>
        </p:nvSpPr>
        <p:spPr bwMode="auto">
          <a:xfrm>
            <a:off x="2024063" y="1347592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2392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52392"/>
            <a:ext cx="7540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90392"/>
            <a:ext cx="2790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423792"/>
            <a:ext cx="2395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3817"/>
            <a:ext cx="37528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884167"/>
            <a:ext cx="2451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0" y="277617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0" y="277617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0" y="277617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1575"/>
            <a:ext cx="2998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67427"/>
            <a:ext cx="207426" cy="283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26074"/>
            <a:ext cx="169985" cy="264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34222"/>
            <a:ext cx="1832469" cy="377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74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  <p:bldP spid="56" grpId="0" animBg="1"/>
      <p:bldP spid="57" grpId="0" animBg="1"/>
      <p:bldP spid="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55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149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220149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1818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2" y="4877844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949"/>
            <a:ext cx="24145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58949"/>
            <a:ext cx="24892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58949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0222"/>
            <a:ext cx="7581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932" y="1893518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35266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3518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786" y="4546948"/>
            <a:ext cx="1283383" cy="1000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038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91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08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535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56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149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220149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18189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2" y="4877844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038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91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08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5841"/>
            <a:ext cx="75628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3860"/>
            <a:ext cx="23764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53860"/>
            <a:ext cx="25463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53860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21586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732" y="1921586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46748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786" y="4546948"/>
            <a:ext cx="1283383" cy="1000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879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C97D-852C-42C5-AB33-C937F0105AD2}" type="slidenum">
              <a:rPr lang="en-US"/>
              <a:pPr/>
              <a:t>57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164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2291646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8258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2" y="4877844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5052"/>
            <a:ext cx="24145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932" y="1983671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99661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83671"/>
            <a:ext cx="1283268" cy="100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786" y="4546948"/>
            <a:ext cx="1283383" cy="1000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038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91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208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32" y="330412"/>
            <a:ext cx="2771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84" y="330543"/>
            <a:ext cx="3036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72" y="723716"/>
            <a:ext cx="1924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9962" y="1108249"/>
            <a:ext cx="6364224" cy="81839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05" y="1536879"/>
            <a:ext cx="6244065" cy="376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0" y="1143000"/>
            <a:ext cx="5468820" cy="376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5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067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9290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16150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124200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041775"/>
            <a:ext cx="509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029200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3" name="Picture 9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923925"/>
            <a:ext cx="4357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4" name="Picture 9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450975"/>
            <a:ext cx="2055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5" name="Picture 9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57200"/>
            <a:ext cx="2716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0362" y="3978275"/>
            <a:ext cx="11636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F4CA71-C58F-4114-9E85-F68706C2B284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59904"/>
            <a:ext cx="432631" cy="282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46090"/>
            <a:ext cx="413803" cy="281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61005"/>
            <a:ext cx="206337" cy="262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5037312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92909" grpId="0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69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170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94957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2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9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16150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124200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041775"/>
            <a:ext cx="509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029200"/>
            <a:ext cx="528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7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923925"/>
            <a:ext cx="4678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8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450975"/>
            <a:ext cx="2376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9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57200"/>
            <a:ext cx="2716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60362" y="3978275"/>
            <a:ext cx="14684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0F5F5-C8A9-4DBA-B3EF-DAFC407A1175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59904"/>
            <a:ext cx="206534" cy="262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060526"/>
            <a:ext cx="1655591" cy="470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72021"/>
            <a:ext cx="413051" cy="281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5037312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94957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36B0F-E095-45F7-8BBE-B2052A1AEB43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79589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5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19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2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3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416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841375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374775"/>
            <a:ext cx="13890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2689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608" name="Rectangle 24"/>
          <p:cNvSpPr>
            <a:spLocks noChangeArrowheads="1"/>
          </p:cNvSpPr>
          <p:nvPr/>
        </p:nvSpPr>
        <p:spPr bwMode="auto">
          <a:xfrm>
            <a:off x="0" y="838200"/>
            <a:ext cx="3505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8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212975"/>
            <a:ext cx="2689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9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33800"/>
            <a:ext cx="2689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0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1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2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3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79589" grpId="0"/>
      <p:bldP spid="57960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4E85C2-9A02-48EA-819B-3B1CC4DC1341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7171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36575"/>
            <a:ext cx="6919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56113"/>
            <a:ext cx="3514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76200" y="1524000"/>
            <a:ext cx="4648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2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566988"/>
            <a:ext cx="42354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481388"/>
            <a:ext cx="4268788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49413"/>
            <a:ext cx="4497388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24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5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6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7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91" name="ResponseCounter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719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122911" name="TPChart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4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Rectangle 32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622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 animBg="1"/>
      <p:bldP spid="122895" grpId="1" animBg="1"/>
      <p:bldOleChart spid="1229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4626CE-E0B2-424C-80CF-62C60DCF5B16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8195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9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0375"/>
            <a:ext cx="3638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76200" y="4343400"/>
            <a:ext cx="4648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5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66988"/>
            <a:ext cx="33004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6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481388"/>
            <a:ext cx="32512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9413"/>
            <a:ext cx="3036888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8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56113"/>
            <a:ext cx="3514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2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157788"/>
            <a:ext cx="18065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22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5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7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8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6" name="ResponseCounter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821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123936" name="TPChart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8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Rectangle 33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827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8" grpId="0" animBg="1"/>
      <p:bldOleChart spid="1239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F0910-C2CD-4E9D-BDB0-7D1CCB7E9FBD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122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230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993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2" name="Chart" r:id="rId13" imgW="4572000" imgH="5143500" progId="MSGraph.Chart.8">
                  <p:embed followColorScheme="full"/>
                </p:oleObj>
              </mc:Choice>
              <mc:Fallback>
                <p:oleObj name="Chart" r:id="rId1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2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42925"/>
            <a:ext cx="5977015" cy="942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0009" name="Rectangle 89"/>
          <p:cNvSpPr>
            <a:spLocks noChangeArrowheads="1"/>
          </p:cNvSpPr>
          <p:nvPr/>
        </p:nvSpPr>
        <p:spPr bwMode="auto">
          <a:xfrm>
            <a:off x="152400" y="3505200"/>
            <a:ext cx="4648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135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9933" grpId="0"/>
      <p:bldP spid="21000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0D210-3CB4-40A2-A91A-CEA0095FC698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133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33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993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6" name="Chart" r:id="rId13" imgW="4572000" imgH="5143500" progId="MSGraph.Chart.8">
                  <p:embed followColorScheme="full"/>
                </p:oleObj>
              </mc:Choice>
              <mc:Fallback>
                <p:oleObj name="Chart" r:id="rId1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6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8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9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542925"/>
            <a:ext cx="5110075" cy="94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0009" name="Rectangle 89"/>
          <p:cNvSpPr>
            <a:spLocks noChangeArrowheads="1"/>
          </p:cNvSpPr>
          <p:nvPr/>
        </p:nvSpPr>
        <p:spPr bwMode="auto">
          <a:xfrm>
            <a:off x="152400" y="3505200"/>
            <a:ext cx="4648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87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9933" grpId="0"/>
      <p:bldP spid="21000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5338F-40C3-4DFD-A16C-726E14321621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143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436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993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0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0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0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71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3465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260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535" y="903658"/>
            <a:ext cx="3809405" cy="772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0009" name="Rectangle 89"/>
          <p:cNvSpPr>
            <a:spLocks noChangeArrowheads="1"/>
          </p:cNvSpPr>
          <p:nvPr/>
        </p:nvSpPr>
        <p:spPr bwMode="auto">
          <a:xfrm>
            <a:off x="152400" y="5181600"/>
            <a:ext cx="4648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4326" y="457200"/>
            <a:ext cx="3337763" cy="376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212" y="5266875"/>
            <a:ext cx="3446114" cy="282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2568262"/>
            <a:ext cx="452773" cy="26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4365218"/>
            <a:ext cx="207143" cy="282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3505200"/>
            <a:ext cx="415419" cy="26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8790" y="5889218"/>
            <a:ext cx="734418" cy="282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524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9933" grpId="0"/>
      <p:bldP spid="21000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CFB02-DFC9-4871-A000-5B4FBC62CD56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538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993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4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0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71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3465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260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366" y="762000"/>
            <a:ext cx="7919744" cy="999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0009" name="Rectangle 89"/>
          <p:cNvSpPr>
            <a:spLocks noChangeArrowheads="1"/>
          </p:cNvSpPr>
          <p:nvPr/>
        </p:nvSpPr>
        <p:spPr bwMode="auto">
          <a:xfrm>
            <a:off x="152400" y="2409825"/>
            <a:ext cx="4648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873" y="381000"/>
            <a:ext cx="7976670" cy="376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2568262"/>
            <a:ext cx="452773" cy="26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4365218"/>
            <a:ext cx="207143" cy="282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3505200"/>
            <a:ext cx="415419" cy="26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212" y="5266875"/>
            <a:ext cx="3446114" cy="282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486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9933" grpId="0"/>
      <p:bldP spid="21000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4DC008-5D34-46B9-9409-7ADD9B791B5B}" type="slidenum">
              <a:rPr lang="en-US" smtClean="0"/>
              <a:pPr eaLnBrk="1" hangingPunct="1"/>
              <a:t>66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6409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993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8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095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71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3465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260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097" y="762000"/>
            <a:ext cx="7976281" cy="999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0009" name="Rectangle 89"/>
          <p:cNvSpPr>
            <a:spLocks noChangeArrowheads="1"/>
          </p:cNvSpPr>
          <p:nvPr/>
        </p:nvSpPr>
        <p:spPr bwMode="auto">
          <a:xfrm>
            <a:off x="152400" y="3352800"/>
            <a:ext cx="4648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873" y="381000"/>
            <a:ext cx="7976670" cy="376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2568262"/>
            <a:ext cx="490502" cy="283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3489223"/>
            <a:ext cx="207143" cy="282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70" y="4402579"/>
            <a:ext cx="169789" cy="26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212" y="5266875"/>
            <a:ext cx="3446114" cy="282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47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9933" grpId="0"/>
      <p:bldP spid="21000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639D0-D97A-48DF-A56E-2D07534903FC}" type="slidenum">
              <a:rPr lang="en-US" smtClean="0"/>
              <a:pPr eaLnBrk="1" hangingPunct="1"/>
              <a:t>67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743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09933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2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2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464" y="542925"/>
            <a:ext cx="4129484" cy="905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27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752600"/>
            <a:ext cx="2078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8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667000"/>
            <a:ext cx="31527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9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479925"/>
            <a:ext cx="317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0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581400"/>
            <a:ext cx="35131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009" name="Rectangle 89"/>
          <p:cNvSpPr>
            <a:spLocks noChangeArrowheads="1"/>
          </p:cNvSpPr>
          <p:nvPr/>
        </p:nvSpPr>
        <p:spPr bwMode="auto">
          <a:xfrm>
            <a:off x="152400" y="3505200"/>
            <a:ext cx="4648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52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9933" grpId="0"/>
      <p:bldP spid="21000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89A46-0D15-4BA9-A5E4-FF0B2A2D892F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845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1198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6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6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052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275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209800"/>
            <a:ext cx="38147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84" y="447675"/>
            <a:ext cx="7865058" cy="9992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52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800350"/>
            <a:ext cx="4003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3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45038"/>
            <a:ext cx="3457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4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946525"/>
            <a:ext cx="175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5" name="Picture 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432175"/>
            <a:ext cx="366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2058" name="Rectangle 90"/>
          <p:cNvSpPr>
            <a:spLocks noChangeArrowheads="1"/>
          </p:cNvSpPr>
          <p:nvPr/>
        </p:nvSpPr>
        <p:spPr bwMode="auto">
          <a:xfrm>
            <a:off x="152400" y="4724400"/>
            <a:ext cx="4953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2059" name="Picture 9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308600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47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1981" grpId="0"/>
      <p:bldP spid="21205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400F6C-7319-4A96-BD65-05A32F7A9945}" type="slidenum">
              <a:rPr lang="en-US" smtClean="0"/>
              <a:pPr eaLnBrk="1" hangingPunct="1"/>
              <a:t>69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7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948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140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0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8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572000"/>
            <a:ext cx="309403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62" y="430213"/>
            <a:ext cx="8449451" cy="1094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76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252663"/>
            <a:ext cx="1571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7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243263"/>
            <a:ext cx="1825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8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081463"/>
            <a:ext cx="21463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9" name="Picture 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35150"/>
            <a:ext cx="35480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0" name="Picture 9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773363"/>
            <a:ext cx="3752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81" name="Picture 9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657600"/>
            <a:ext cx="42084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108" name="Rectangle 92"/>
          <p:cNvSpPr>
            <a:spLocks noChangeArrowheads="1"/>
          </p:cNvSpPr>
          <p:nvPr/>
        </p:nvSpPr>
        <p:spPr bwMode="auto">
          <a:xfrm>
            <a:off x="152400" y="4495800"/>
            <a:ext cx="4953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4110" name="Picture 9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5072063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95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4029" grpId="0"/>
      <p:bldP spid="214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6DC55B-A879-41B6-9261-35827909CB2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352800" y="44196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124200" y="4267200"/>
            <a:ext cx="1905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graphicFrame>
        <p:nvGraphicFramePr>
          <p:cNvPr id="580613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902200" y="1905000"/>
          <a:ext cx="4165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905000"/>
                        <a:ext cx="4165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9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8218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5105400" y="2019300"/>
            <a:ext cx="3810000" cy="426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6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021263"/>
            <a:ext cx="24717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7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57200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8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841375"/>
            <a:ext cx="2400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374775"/>
            <a:ext cx="13890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92350"/>
            <a:ext cx="2854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810000"/>
            <a:ext cx="26876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33" name="Rectangle 25"/>
          <p:cNvSpPr>
            <a:spLocks noChangeArrowheads="1"/>
          </p:cNvSpPr>
          <p:nvPr/>
        </p:nvSpPr>
        <p:spPr bwMode="auto">
          <a:xfrm>
            <a:off x="0" y="3733800"/>
            <a:ext cx="3505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3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2689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4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678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5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4738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6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33813"/>
            <a:ext cx="3635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7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778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80613" grpId="0"/>
      <p:bldP spid="58063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A74380-CCC7-4B20-8320-7E326195E9DC}" type="slidenum">
              <a:rPr lang="en-US" smtClean="0"/>
              <a:pPr eaLnBrk="1" hangingPunct="1"/>
              <a:t>70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2050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16077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4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4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4177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24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393" y="466725"/>
            <a:ext cx="3714763" cy="9052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499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8300"/>
            <a:ext cx="181292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0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789238"/>
            <a:ext cx="1870075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1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08438"/>
            <a:ext cx="1755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2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689475"/>
            <a:ext cx="1812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153" name="Rectangle 89"/>
          <p:cNvSpPr>
            <a:spLocks noChangeArrowheads="1"/>
          </p:cNvSpPr>
          <p:nvPr/>
        </p:nvSpPr>
        <p:spPr bwMode="auto">
          <a:xfrm>
            <a:off x="152400" y="1524000"/>
            <a:ext cx="2971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283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6077" grpId="0"/>
      <p:bldP spid="21615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FEE249-CFE4-4FE0-9F05-FC3A7F41D97F}" type="slidenum">
              <a:rPr lang="en-US" smtClean="0"/>
              <a:pPr eaLnBrk="1" hangingPunct="1"/>
              <a:t>71</a:t>
            </a:fld>
            <a:endParaRPr lang="en-US" smtClean="0"/>
          </a:p>
        </p:txBody>
      </p:sp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9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36538"/>
            <a:ext cx="77311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600200"/>
            <a:ext cx="12080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505200"/>
            <a:ext cx="1397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594225"/>
            <a:ext cx="927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514600"/>
            <a:ext cx="1416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762000" y="4495800"/>
            <a:ext cx="12192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9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241425"/>
            <a:ext cx="981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0" name="Rectangle 2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22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8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9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30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31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99" name="ResponseCounter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310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sp>
        <p:nvSpPr>
          <p:cNvPr id="3100" name="Rectangle 3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8821" name="TPChart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8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Rectangle 38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067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 animBg="1"/>
      <p:bldOleChart spid="11882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2D41B-00D8-41E1-8C49-31845B67F555}" type="slidenum">
              <a:rPr lang="en-US" smtClean="0"/>
              <a:pPr eaLnBrk="1" hangingPunct="1"/>
              <a:t>72</a:t>
            </a:fld>
            <a:endParaRPr lang="en-US" smtClean="0"/>
          </a:p>
        </p:txBody>
      </p:sp>
      <p:sp>
        <p:nvSpPr>
          <p:cNvPr id="4099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3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57200"/>
            <a:ext cx="8202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600200"/>
            <a:ext cx="12080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505200"/>
            <a:ext cx="1397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4594225"/>
            <a:ext cx="927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514600"/>
            <a:ext cx="1416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762000" y="2438400"/>
            <a:ext cx="1752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19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3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462088"/>
            <a:ext cx="981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4" name="Rectangle 2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Rectangle 22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25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6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7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Line 28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20" name="ResponseCounter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412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119840" name="TPChart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2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33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202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6" grpId="0" animBg="1"/>
      <p:bldOleChart spid="11984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14DE4F-D2FA-4E8D-BE72-F0C778CF6A8C}" type="slidenum">
              <a:rPr lang="en-US" smtClean="0"/>
              <a:pPr eaLnBrk="1" hangingPunct="1"/>
              <a:t>73</a:t>
            </a:fld>
            <a:endParaRPr lang="en-US" smtClean="0"/>
          </a:p>
        </p:txBody>
      </p:sp>
      <p:sp>
        <p:nvSpPr>
          <p:cNvPr id="5123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38150"/>
            <a:ext cx="49974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600200"/>
            <a:ext cx="2227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505200"/>
            <a:ext cx="1112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594225"/>
            <a:ext cx="4048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514600"/>
            <a:ext cx="2189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457200" y="2438400"/>
            <a:ext cx="2438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298575"/>
            <a:ext cx="1433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Rectangle 22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25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6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7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8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44" name="ResponseCounter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514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120864" name="TPChart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6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33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23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7" grpId="0" animBg="1"/>
      <p:bldOleChart spid="12086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C5DA04-2046-4CEA-8E47-D12E743A70AC}" type="slidenum">
              <a:rPr lang="en-US" smtClean="0"/>
              <a:pPr eaLnBrk="1" hangingPunct="1"/>
              <a:t>74</a:t>
            </a:fld>
            <a:endParaRPr lang="en-US" smtClean="0"/>
          </a:p>
        </p:txBody>
      </p:sp>
      <p:sp>
        <p:nvSpPr>
          <p:cNvPr id="6147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1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12738"/>
            <a:ext cx="72024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600200"/>
            <a:ext cx="12080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505200"/>
            <a:ext cx="1358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4594225"/>
            <a:ext cx="908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6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514600"/>
            <a:ext cx="1397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762000" y="2438400"/>
            <a:ext cx="1752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20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7" name="ResponseCounter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61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121888" name="TPChart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Rectangle 33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272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4" grpId="0" animBg="1"/>
      <p:bldP spid="121874" grpId="1" animBg="1"/>
      <p:bldOleChart spid="12188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51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2B3DD3-18E3-498D-8E3B-B5506E6DE178}" type="slidenum">
              <a:rPr lang="en-US" smtClean="0"/>
              <a:pPr eaLnBrk="1" hangingPunct="1"/>
              <a:t>75</a:t>
            </a:fld>
            <a:endParaRPr lang="en-US" smtClean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Regular review session, Midterm 02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8229600" y="62531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65579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46D937-8C2C-4CD2-ADC3-E49E8D8E6358}" type="slidenum">
              <a:rPr lang="en-US" smtClean="0"/>
              <a:pPr eaLnBrk="1" hangingPunct="1"/>
              <a:t>76</a:t>
            </a:fld>
            <a:endParaRPr lang="en-US" smtClean="0"/>
          </a:p>
        </p:txBody>
      </p:sp>
      <p:pic>
        <p:nvPicPr>
          <p:cNvPr id="73731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0825"/>
            <a:ext cx="35099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53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85800"/>
            <a:ext cx="11699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3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1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725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66800"/>
            <a:ext cx="3492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55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31925"/>
            <a:ext cx="15478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61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12925"/>
            <a:ext cx="5568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60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93925"/>
            <a:ext cx="4248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3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32175"/>
            <a:ext cx="1057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624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26720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918075"/>
            <a:ext cx="8777327" cy="377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2400" y="5871177"/>
            <a:ext cx="7782609" cy="800016"/>
            <a:chOff x="152400" y="5871177"/>
            <a:chExt cx="7782609" cy="80001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5871177"/>
              <a:ext cx="4153613" cy="3771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8326" y="6312074"/>
              <a:ext cx="6306683" cy="3591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67322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633538"/>
            <a:ext cx="1150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25600"/>
            <a:ext cx="13176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1570038"/>
            <a:ext cx="3571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1636713"/>
            <a:ext cx="936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636713"/>
            <a:ext cx="3937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22425"/>
            <a:ext cx="12366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720850"/>
            <a:ext cx="336550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55638"/>
            <a:ext cx="8239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73488"/>
            <a:ext cx="20796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3767138"/>
            <a:ext cx="12366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9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81000"/>
            <a:ext cx="26035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94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5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767138"/>
            <a:ext cx="15367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9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178300"/>
            <a:ext cx="27368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7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3865563"/>
            <a:ext cx="336550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8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3575"/>
            <a:ext cx="22304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9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67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80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9925"/>
            <a:ext cx="2041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81" name="Picture 2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0388"/>
            <a:ext cx="20605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82" name="Picture 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8238"/>
            <a:ext cx="3552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83" name="Picture 2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66950"/>
            <a:ext cx="2003425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84" name="Picture 2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08238"/>
            <a:ext cx="11414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92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76588"/>
            <a:ext cx="17430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86" name="Picture 2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45150"/>
            <a:ext cx="1835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87" name="Picture 2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5746750"/>
            <a:ext cx="8985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88" name="Picture 2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6337300"/>
            <a:ext cx="40465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98" name="Picture 3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9350"/>
            <a:ext cx="68976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0F9BE-C1E8-4606-B04C-0EFF01945E07}" type="slidenum">
              <a:rPr lang="en-US" smtClean="0"/>
              <a:pPr eaLnBrk="1" hangingPunct="1"/>
              <a:t>77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57200"/>
            <a:ext cx="4270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803275"/>
            <a:ext cx="52720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11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238250"/>
            <a:ext cx="4478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1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638300"/>
            <a:ext cx="464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77BC4-16D2-41EF-B2C8-9131FB99D049}" type="slidenum">
              <a:rPr lang="en-US" smtClean="0"/>
              <a:pPr eaLnBrk="1" hangingPunct="1"/>
              <a:t>78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787400"/>
            <a:ext cx="1209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235200"/>
            <a:ext cx="1171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5430838"/>
            <a:ext cx="64103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6775"/>
            <a:ext cx="1533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027613"/>
            <a:ext cx="2987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296025"/>
            <a:ext cx="14954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57200"/>
            <a:ext cx="187166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905000"/>
            <a:ext cx="187166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5780088"/>
            <a:ext cx="1871662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6084888"/>
            <a:ext cx="2460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17475"/>
            <a:ext cx="6164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6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877888"/>
            <a:ext cx="5667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524000"/>
            <a:ext cx="6486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2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325688"/>
            <a:ext cx="5667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3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678238"/>
            <a:ext cx="64103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4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332288"/>
            <a:ext cx="2460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5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275013"/>
            <a:ext cx="14557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6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543425"/>
            <a:ext cx="2841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7" name="Picture 2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32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8" name="Picture 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027488"/>
            <a:ext cx="1531937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4C2DD-2D9F-422A-87E4-B0DE0C1F98B1}" type="slidenum">
              <a:rPr lang="en-US" smtClean="0"/>
              <a:pPr eaLnBrk="1" hangingPunct="1"/>
              <a:t>79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B5B5EE-31EB-44AF-B10E-40415E6D6A7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9219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3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906838"/>
            <a:ext cx="755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981200"/>
            <a:ext cx="29098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831" y="1066800"/>
            <a:ext cx="3791737" cy="585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76200" y="4419600"/>
            <a:ext cx="48006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9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533400"/>
            <a:ext cx="484663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882900"/>
            <a:ext cx="4856162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51375"/>
            <a:ext cx="40401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99088"/>
            <a:ext cx="41910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3" name="Rectangle 3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33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34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35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8" name="ResponseCounter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924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27367" name="TPChart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Rectangle 40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3" grpId="0" animBg="1"/>
      <p:bldOleChart spid="22736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23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2846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76563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2976563"/>
            <a:ext cx="95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971800"/>
            <a:ext cx="2428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976563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866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09725"/>
            <a:ext cx="288766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02075"/>
            <a:ext cx="46355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003675"/>
            <a:ext cx="10763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19097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94275"/>
            <a:ext cx="3352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7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903913"/>
            <a:ext cx="6508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8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913438"/>
            <a:ext cx="201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9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219551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6400800" y="2895600"/>
            <a:ext cx="1676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893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2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32300"/>
            <a:ext cx="4084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C33CF8-EA35-4E26-AE5F-F0B5226A364B}" type="slidenum">
              <a:rPr lang="en-US" smtClean="0"/>
              <a:pPr eaLnBrk="1" hangingPunct="1"/>
              <a:t>80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7538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749425"/>
            <a:ext cx="1757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816100"/>
            <a:ext cx="48752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692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206625"/>
            <a:ext cx="5556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01625"/>
            <a:ext cx="4875213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4938713"/>
            <a:ext cx="3476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495800"/>
            <a:ext cx="5630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219700"/>
            <a:ext cx="1604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264150"/>
            <a:ext cx="6708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45150"/>
            <a:ext cx="7218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554538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411538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2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340100"/>
            <a:ext cx="4875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13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3273425"/>
            <a:ext cx="1776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4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695700"/>
            <a:ext cx="5649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7F9C8-27F5-4417-8FB3-D4A61CD0BDED}" type="slidenum">
              <a:rPr lang="en-US" smtClean="0"/>
              <a:pPr eaLnBrk="1" hangingPunct="1"/>
              <a:t>81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1638"/>
            <a:ext cx="6259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762000"/>
            <a:ext cx="5143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729" y="1184275"/>
            <a:ext cx="6864676" cy="340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7878" y="1545136"/>
            <a:ext cx="1758722" cy="28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729" y="1905000"/>
            <a:ext cx="3707351" cy="283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612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6250"/>
            <a:ext cx="3819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432175"/>
            <a:ext cx="427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848100"/>
            <a:ext cx="4254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25925"/>
            <a:ext cx="2609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0" y="28987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0" y="5108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2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4775"/>
            <a:ext cx="2384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41975"/>
            <a:ext cx="2970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9175"/>
            <a:ext cx="3197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E790C8-919F-47D6-AA3B-20B3AD61C466}" type="slidenum">
              <a:rPr lang="en-US" smtClean="0"/>
              <a:pPr eaLnBrk="1" hangingPunct="1"/>
              <a:t>82</a:t>
            </a:fld>
            <a:endParaRPr lang="en-US" smtClean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1925" y="4651375"/>
            <a:ext cx="2704037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729" y="2383336"/>
            <a:ext cx="8831071" cy="28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  <p:bldP spid="6862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76200" y="1754188"/>
            <a:ext cx="8994775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9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762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286000"/>
            <a:ext cx="965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0937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054100"/>
            <a:ext cx="1150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046163"/>
            <a:ext cx="131762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990600"/>
            <a:ext cx="3571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057275"/>
            <a:ext cx="936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1057275"/>
            <a:ext cx="3937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42988"/>
            <a:ext cx="12366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141413"/>
            <a:ext cx="336550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6438"/>
            <a:ext cx="27797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124200"/>
            <a:ext cx="5408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3505200" y="2667000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1384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73700"/>
            <a:ext cx="27606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62400"/>
            <a:ext cx="30257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473700"/>
            <a:ext cx="29876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209800"/>
            <a:ext cx="3725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12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05740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55" name="Line 23"/>
          <p:cNvSpPr>
            <a:spLocks noChangeShapeType="1"/>
          </p:cNvSpPr>
          <p:nvPr/>
        </p:nvSpPr>
        <p:spPr bwMode="auto">
          <a:xfrm flipV="1"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flipV="1"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8663C7-F6B9-4E46-BE1B-C0BCC3DABD48}" type="slidenum">
              <a:rPr lang="en-US" smtClean="0"/>
              <a:pPr eaLnBrk="1" hangingPunct="1"/>
              <a:t>83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47" grpId="0" animBg="1"/>
      <p:bldP spid="69655" grpId="0" animBg="1"/>
      <p:bldP spid="6965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51E72D-FD2F-492E-B911-23196F859F58}" type="slidenum">
              <a:rPr lang="en-US" smtClean="0"/>
              <a:pPr eaLnBrk="1" hangingPunct="1"/>
              <a:t>84</a:t>
            </a:fld>
            <a:endParaRPr lang="en-US" smtClean="0"/>
          </a:p>
        </p:txBody>
      </p:sp>
      <p:sp>
        <p:nvSpPr>
          <p:cNvPr id="585730" name="Line 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972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685800"/>
            <a:ext cx="359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712788" y="609600"/>
            <a:ext cx="32766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7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471738"/>
            <a:ext cx="18367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875213"/>
            <a:ext cx="8540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014538"/>
            <a:ext cx="871061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3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313363"/>
            <a:ext cx="4222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8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838"/>
            <a:ext cx="18367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9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81000"/>
            <a:ext cx="43545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3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690938"/>
            <a:ext cx="23288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4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635375"/>
            <a:ext cx="54721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41" name="Rectangle 13"/>
          <p:cNvSpPr>
            <a:spLocks noChangeArrowheads="1"/>
          </p:cNvSpPr>
          <p:nvPr/>
        </p:nvSpPr>
        <p:spPr bwMode="auto">
          <a:xfrm>
            <a:off x="457200" y="3594100"/>
            <a:ext cx="8382000" cy="4841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574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51100"/>
            <a:ext cx="47720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4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2968625"/>
            <a:ext cx="45069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5744" name="Line 16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45" name="Line 1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75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3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1779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54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51525"/>
            <a:ext cx="83502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574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6288088"/>
            <a:ext cx="74977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91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nimBg="1"/>
      <p:bldP spid="585741" grpId="0" animBg="1"/>
      <p:bldP spid="585744" grpId="0" animBg="1"/>
      <p:bldP spid="58574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819022-EDA8-4458-B325-087ACA9CD2B0}" type="slidenum">
              <a:rPr lang="en-US" smtClean="0"/>
              <a:pPr eaLnBrk="1" hangingPunct="1"/>
              <a:t>85</a:t>
            </a:fld>
            <a:endParaRPr lang="en-US" smtClean="0"/>
          </a:p>
        </p:txBody>
      </p:sp>
      <p:sp>
        <p:nvSpPr>
          <p:cNvPr id="84995" name="Line 2"/>
          <p:cNvSpPr>
            <a:spLocks noChangeShapeType="1"/>
          </p:cNvSpPr>
          <p:nvPr/>
        </p:nvSpPr>
        <p:spPr bwMode="auto">
          <a:xfrm>
            <a:off x="5791200" y="69532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55" name="Line 3"/>
          <p:cNvSpPr>
            <a:spLocks noChangeShapeType="1"/>
          </p:cNvSpPr>
          <p:nvPr/>
        </p:nvSpPr>
        <p:spPr bwMode="auto">
          <a:xfrm>
            <a:off x="5791200" y="3438525"/>
            <a:ext cx="0" cy="822325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4"/>
          <p:cNvSpPr>
            <a:spLocks noChangeShapeType="1"/>
          </p:cNvSpPr>
          <p:nvPr/>
        </p:nvSpPr>
        <p:spPr bwMode="auto">
          <a:xfrm>
            <a:off x="3962400" y="70326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57" name="Line 5"/>
          <p:cNvSpPr>
            <a:spLocks noChangeShapeType="1"/>
          </p:cNvSpPr>
          <p:nvPr/>
        </p:nvSpPr>
        <p:spPr bwMode="auto">
          <a:xfrm>
            <a:off x="3962400" y="3446463"/>
            <a:ext cx="0" cy="172720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58" name="Line 6"/>
          <p:cNvSpPr>
            <a:spLocks noChangeShapeType="1"/>
          </p:cNvSpPr>
          <p:nvPr/>
        </p:nvSpPr>
        <p:spPr bwMode="auto">
          <a:xfrm>
            <a:off x="3048000" y="344646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59" name="Line 7"/>
          <p:cNvSpPr>
            <a:spLocks noChangeShapeType="1"/>
          </p:cNvSpPr>
          <p:nvPr/>
        </p:nvSpPr>
        <p:spPr bwMode="auto">
          <a:xfrm>
            <a:off x="4876800" y="3446463"/>
            <a:ext cx="0" cy="1709737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Line 8"/>
          <p:cNvSpPr>
            <a:spLocks noChangeShapeType="1"/>
          </p:cNvSpPr>
          <p:nvPr/>
        </p:nvSpPr>
        <p:spPr bwMode="auto">
          <a:xfrm flipV="1">
            <a:off x="2133600" y="41275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2" name="Line 9"/>
          <p:cNvSpPr>
            <a:spLocks noChangeShapeType="1"/>
          </p:cNvSpPr>
          <p:nvPr/>
        </p:nvSpPr>
        <p:spPr bwMode="auto">
          <a:xfrm>
            <a:off x="1828800" y="15557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0"/>
          <p:cNvSpPr>
            <a:spLocks noChangeShapeType="1"/>
          </p:cNvSpPr>
          <p:nvPr/>
        </p:nvSpPr>
        <p:spPr bwMode="auto">
          <a:xfrm>
            <a:off x="4876800" y="1479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1"/>
          <p:cNvSpPr>
            <a:spLocks noChangeShapeType="1"/>
          </p:cNvSpPr>
          <p:nvPr/>
        </p:nvSpPr>
        <p:spPr bwMode="auto">
          <a:xfrm>
            <a:off x="3962400" y="1479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2"/>
          <p:cNvSpPr>
            <a:spLocks noChangeShapeType="1"/>
          </p:cNvSpPr>
          <p:nvPr/>
        </p:nvSpPr>
        <p:spPr bwMode="auto">
          <a:xfrm>
            <a:off x="5791200" y="1479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3"/>
          <p:cNvSpPr>
            <a:spLocks noChangeShapeType="1"/>
          </p:cNvSpPr>
          <p:nvPr/>
        </p:nvSpPr>
        <p:spPr bwMode="auto">
          <a:xfrm>
            <a:off x="3048000" y="1479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4"/>
          <p:cNvSpPr>
            <a:spLocks noChangeShapeType="1"/>
          </p:cNvSpPr>
          <p:nvPr/>
        </p:nvSpPr>
        <p:spPr bwMode="auto">
          <a:xfrm rot="-5400000">
            <a:off x="2130425" y="5683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5"/>
          <p:cNvSpPr>
            <a:spLocks noChangeShapeType="1"/>
          </p:cNvSpPr>
          <p:nvPr/>
        </p:nvSpPr>
        <p:spPr bwMode="auto">
          <a:xfrm rot="-5400000">
            <a:off x="2130425" y="23971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9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631950"/>
            <a:ext cx="401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10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3195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11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022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12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5902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13" name="Line 20"/>
          <p:cNvSpPr>
            <a:spLocks noChangeShapeType="1"/>
          </p:cNvSpPr>
          <p:nvPr/>
        </p:nvSpPr>
        <p:spPr bwMode="auto">
          <a:xfrm>
            <a:off x="2149475" y="2470150"/>
            <a:ext cx="1773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Oval 21"/>
          <p:cNvSpPr>
            <a:spLocks noChangeAspect="1" noChangeArrowheads="1"/>
          </p:cNvSpPr>
          <p:nvPr/>
        </p:nvSpPr>
        <p:spPr bwMode="auto">
          <a:xfrm>
            <a:off x="3914775" y="242252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Oval 22"/>
          <p:cNvSpPr>
            <a:spLocks noChangeAspect="1" noChangeArrowheads="1"/>
          </p:cNvSpPr>
          <p:nvPr/>
        </p:nvSpPr>
        <p:spPr bwMode="auto">
          <a:xfrm>
            <a:off x="3932238" y="60325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23"/>
          <p:cNvSpPr>
            <a:spLocks noChangeShapeType="1"/>
          </p:cNvSpPr>
          <p:nvPr/>
        </p:nvSpPr>
        <p:spPr bwMode="auto">
          <a:xfrm>
            <a:off x="4010025" y="639763"/>
            <a:ext cx="1736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7" name="Oval 24"/>
          <p:cNvSpPr>
            <a:spLocks noChangeAspect="1" noChangeArrowheads="1"/>
          </p:cNvSpPr>
          <p:nvPr/>
        </p:nvSpPr>
        <p:spPr bwMode="auto">
          <a:xfrm>
            <a:off x="5751513" y="60325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Line 25"/>
          <p:cNvSpPr>
            <a:spLocks noChangeShapeType="1"/>
          </p:cNvSpPr>
          <p:nvPr/>
        </p:nvSpPr>
        <p:spPr bwMode="auto">
          <a:xfrm>
            <a:off x="2209800" y="641350"/>
            <a:ext cx="170021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78" name="Line 26"/>
          <p:cNvSpPr>
            <a:spLocks noChangeShapeType="1"/>
          </p:cNvSpPr>
          <p:nvPr/>
        </p:nvSpPr>
        <p:spPr bwMode="auto">
          <a:xfrm flipV="1">
            <a:off x="2133600" y="3124200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79" name="Line 27"/>
          <p:cNvSpPr>
            <a:spLocks noChangeShapeType="1"/>
          </p:cNvSpPr>
          <p:nvPr/>
        </p:nvSpPr>
        <p:spPr bwMode="auto">
          <a:xfrm>
            <a:off x="1828800" y="4298950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0" name="Line 28"/>
          <p:cNvSpPr>
            <a:spLocks noChangeShapeType="1"/>
          </p:cNvSpPr>
          <p:nvPr/>
        </p:nvSpPr>
        <p:spPr bwMode="auto">
          <a:xfrm>
            <a:off x="4876800" y="42227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1" name="Line 29"/>
          <p:cNvSpPr>
            <a:spLocks noChangeShapeType="1"/>
          </p:cNvSpPr>
          <p:nvPr/>
        </p:nvSpPr>
        <p:spPr bwMode="auto">
          <a:xfrm>
            <a:off x="3962400" y="42227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2" name="Line 30"/>
          <p:cNvSpPr>
            <a:spLocks noChangeShapeType="1"/>
          </p:cNvSpPr>
          <p:nvPr/>
        </p:nvSpPr>
        <p:spPr bwMode="auto">
          <a:xfrm>
            <a:off x="5791200" y="42227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3" name="Line 31"/>
          <p:cNvSpPr>
            <a:spLocks noChangeShapeType="1"/>
          </p:cNvSpPr>
          <p:nvPr/>
        </p:nvSpPr>
        <p:spPr bwMode="auto">
          <a:xfrm>
            <a:off x="3048000" y="42227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4" name="Line 32"/>
          <p:cNvSpPr>
            <a:spLocks noChangeShapeType="1"/>
          </p:cNvSpPr>
          <p:nvPr/>
        </p:nvSpPr>
        <p:spPr bwMode="auto">
          <a:xfrm rot="-5400000">
            <a:off x="2130425" y="33115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5" name="Line 33"/>
          <p:cNvSpPr>
            <a:spLocks noChangeShapeType="1"/>
          </p:cNvSpPr>
          <p:nvPr/>
        </p:nvSpPr>
        <p:spPr bwMode="auto">
          <a:xfrm rot="-5400000">
            <a:off x="2130425" y="51403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786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342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87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2225"/>
            <a:ext cx="34925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788" name="Line 36"/>
          <p:cNvSpPr>
            <a:spLocks noChangeShapeType="1"/>
          </p:cNvSpPr>
          <p:nvPr/>
        </p:nvSpPr>
        <p:spPr bwMode="auto">
          <a:xfrm>
            <a:off x="2160588" y="521335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89" name="Oval 37"/>
          <p:cNvSpPr>
            <a:spLocks noChangeAspect="1" noChangeArrowheads="1"/>
          </p:cNvSpPr>
          <p:nvPr/>
        </p:nvSpPr>
        <p:spPr bwMode="auto">
          <a:xfrm>
            <a:off x="2992438" y="516572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0" name="Oval 38"/>
          <p:cNvSpPr>
            <a:spLocks noChangeAspect="1" noChangeArrowheads="1"/>
          </p:cNvSpPr>
          <p:nvPr/>
        </p:nvSpPr>
        <p:spPr bwMode="auto">
          <a:xfrm>
            <a:off x="5761038" y="334645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1" name="Line 39"/>
          <p:cNvSpPr>
            <a:spLocks noChangeShapeType="1"/>
          </p:cNvSpPr>
          <p:nvPr/>
        </p:nvSpPr>
        <p:spPr bwMode="auto">
          <a:xfrm>
            <a:off x="2209800" y="3384550"/>
            <a:ext cx="8509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92" name="Line 40"/>
          <p:cNvSpPr>
            <a:spLocks noChangeShapeType="1"/>
          </p:cNvSpPr>
          <p:nvPr/>
        </p:nvSpPr>
        <p:spPr bwMode="auto">
          <a:xfrm>
            <a:off x="3073400" y="3382963"/>
            <a:ext cx="83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93" name="Oval 41"/>
          <p:cNvSpPr>
            <a:spLocks noChangeAspect="1" noChangeArrowheads="1"/>
          </p:cNvSpPr>
          <p:nvPr/>
        </p:nvSpPr>
        <p:spPr bwMode="auto">
          <a:xfrm>
            <a:off x="3914775" y="333692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4" name="Line 42"/>
          <p:cNvSpPr>
            <a:spLocks noChangeShapeType="1"/>
          </p:cNvSpPr>
          <p:nvPr/>
        </p:nvSpPr>
        <p:spPr bwMode="auto">
          <a:xfrm>
            <a:off x="4017963" y="5219700"/>
            <a:ext cx="822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95" name="Oval 43"/>
          <p:cNvSpPr>
            <a:spLocks noChangeAspect="1" noChangeArrowheads="1"/>
          </p:cNvSpPr>
          <p:nvPr/>
        </p:nvSpPr>
        <p:spPr bwMode="auto">
          <a:xfrm>
            <a:off x="4829175" y="516572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96" name="Line 44"/>
          <p:cNvSpPr>
            <a:spLocks noChangeShapeType="1"/>
          </p:cNvSpPr>
          <p:nvPr/>
        </p:nvSpPr>
        <p:spPr bwMode="auto">
          <a:xfrm>
            <a:off x="4911725" y="3382963"/>
            <a:ext cx="84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97" name="Line 45"/>
          <p:cNvSpPr>
            <a:spLocks noChangeShapeType="1"/>
          </p:cNvSpPr>
          <p:nvPr/>
        </p:nvSpPr>
        <p:spPr bwMode="auto">
          <a:xfrm>
            <a:off x="4016375" y="338455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98" name="Line 46"/>
          <p:cNvSpPr>
            <a:spLocks noChangeShapeType="1"/>
          </p:cNvSpPr>
          <p:nvPr/>
        </p:nvSpPr>
        <p:spPr bwMode="auto">
          <a:xfrm>
            <a:off x="3101975" y="5213350"/>
            <a:ext cx="8048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40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631950"/>
            <a:ext cx="390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41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631950"/>
            <a:ext cx="414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01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375150"/>
            <a:ext cx="401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02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7515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03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375150"/>
            <a:ext cx="390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04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375150"/>
            <a:ext cx="414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805" name="Oval 53"/>
          <p:cNvSpPr>
            <a:spLocks noChangeAspect="1" noChangeArrowheads="1"/>
          </p:cNvSpPr>
          <p:nvPr/>
        </p:nvSpPr>
        <p:spPr bwMode="auto">
          <a:xfrm>
            <a:off x="4838700" y="334645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06" name="Oval 54"/>
          <p:cNvSpPr>
            <a:spLocks noChangeAspect="1" noChangeArrowheads="1"/>
          </p:cNvSpPr>
          <p:nvPr/>
        </p:nvSpPr>
        <p:spPr bwMode="auto">
          <a:xfrm>
            <a:off x="3933825" y="5183188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07" name="Oval 55"/>
          <p:cNvSpPr>
            <a:spLocks noChangeAspect="1" noChangeArrowheads="1"/>
          </p:cNvSpPr>
          <p:nvPr/>
        </p:nvSpPr>
        <p:spPr bwMode="auto">
          <a:xfrm>
            <a:off x="3009900" y="3346450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49" name="Oval 56"/>
          <p:cNvSpPr>
            <a:spLocks noChangeAspect="1" noChangeArrowheads="1"/>
          </p:cNvSpPr>
          <p:nvPr/>
        </p:nvSpPr>
        <p:spPr bwMode="auto">
          <a:xfrm>
            <a:off x="2095500" y="243205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09" name="Oval 57"/>
          <p:cNvSpPr>
            <a:spLocks noChangeAspect="1" noChangeArrowheads="1"/>
          </p:cNvSpPr>
          <p:nvPr/>
        </p:nvSpPr>
        <p:spPr bwMode="auto">
          <a:xfrm>
            <a:off x="2095500" y="5173663"/>
            <a:ext cx="63500" cy="635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10" name="Line 5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11" name="Line 59"/>
          <p:cNvSpPr>
            <a:spLocks noChangeShapeType="1"/>
          </p:cNvSpPr>
          <p:nvPr/>
        </p:nvSpPr>
        <p:spPr bwMode="auto">
          <a:xfrm>
            <a:off x="0" y="28511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53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4365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3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971800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4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5289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818" name="Picture 6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985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57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8" name="Rectangle 6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animBg="1"/>
      <p:bldP spid="586757" grpId="0" animBg="1"/>
      <p:bldP spid="586758" grpId="0" animBg="1"/>
      <p:bldP spid="586759" grpId="0" animBg="1"/>
      <p:bldP spid="586778" grpId="0" animBg="1"/>
      <p:bldP spid="586779" grpId="0" animBg="1"/>
      <p:bldP spid="586780" grpId="0" animBg="1"/>
      <p:bldP spid="586781" grpId="0" animBg="1"/>
      <p:bldP spid="586782" grpId="0" animBg="1"/>
      <p:bldP spid="586783" grpId="0" animBg="1"/>
      <p:bldP spid="586784" grpId="0" animBg="1"/>
      <p:bldP spid="586785" grpId="0" animBg="1"/>
      <p:bldP spid="586788" grpId="0" animBg="1"/>
      <p:bldP spid="586789" grpId="0" animBg="1"/>
      <p:bldP spid="586790" grpId="0" animBg="1"/>
      <p:bldP spid="586791" grpId="0" animBg="1"/>
      <p:bldP spid="586792" grpId="0" animBg="1"/>
      <p:bldP spid="586793" grpId="0" animBg="1"/>
      <p:bldP spid="586794" grpId="0" animBg="1"/>
      <p:bldP spid="586795" grpId="0" animBg="1"/>
      <p:bldP spid="586796" grpId="0" animBg="1"/>
      <p:bldP spid="586797" grpId="0" animBg="1"/>
      <p:bldP spid="586798" grpId="0" animBg="1"/>
      <p:bldP spid="586805" grpId="0" animBg="1"/>
      <p:bldP spid="586806" grpId="0" animBg="1"/>
      <p:bldP spid="586807" grpId="0" animBg="1"/>
      <p:bldP spid="586809" grpId="0" animBg="1"/>
      <p:bldP spid="586810" grpId="0" animBg="1"/>
      <p:bldP spid="5868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E3489-F2B6-4D72-8187-376116EB1646}" type="slidenum">
              <a:rPr lang="en-US" smtClean="0"/>
              <a:pPr eaLnBrk="1" hangingPunct="1"/>
              <a:t>86</a:t>
            </a:fld>
            <a:endParaRPr lang="en-US" smtClean="0"/>
          </a:p>
        </p:txBody>
      </p:sp>
      <p:pic>
        <p:nvPicPr>
          <p:cNvPr id="860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85800"/>
            <a:ext cx="71818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9286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8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167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8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1788"/>
            <a:ext cx="61388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8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916238"/>
            <a:ext cx="4737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8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133600"/>
            <a:ext cx="35417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8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446338"/>
            <a:ext cx="34544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6" name="Rectangle 10"/>
          <p:cNvSpPr>
            <a:spLocks noChangeArrowheads="1"/>
          </p:cNvSpPr>
          <p:nvPr/>
        </p:nvSpPr>
        <p:spPr bwMode="auto">
          <a:xfrm>
            <a:off x="3629025" y="2074863"/>
            <a:ext cx="3656013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7" name="Line 11"/>
          <p:cNvSpPr>
            <a:spLocks noChangeShapeType="1"/>
          </p:cNvSpPr>
          <p:nvPr/>
        </p:nvSpPr>
        <p:spPr bwMode="auto">
          <a:xfrm flipH="1">
            <a:off x="2590800" y="2438400"/>
            <a:ext cx="1041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77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468688"/>
            <a:ext cx="46228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8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5488"/>
            <a:ext cx="64992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9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73638"/>
            <a:ext cx="5476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9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7788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411788"/>
            <a:ext cx="47180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9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2838"/>
            <a:ext cx="17811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35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5" grpId="0" animBg="1"/>
      <p:bldP spid="587786" grpId="0" animBg="1"/>
      <p:bldP spid="58778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938713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562600"/>
            <a:ext cx="3238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4938713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5562600"/>
            <a:ext cx="3444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3293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4438"/>
            <a:ext cx="3444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62484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4438"/>
            <a:ext cx="725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25925"/>
            <a:ext cx="7035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876800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182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5581650"/>
            <a:ext cx="22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8165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222750"/>
            <a:ext cx="48593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57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2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39655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2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8593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2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524000"/>
            <a:ext cx="2927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2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32000"/>
            <a:ext cx="26844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27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35238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670425" y="4806950"/>
            <a:ext cx="838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65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697C15-DD47-463D-B1B8-6322038E3863}" type="slidenum">
              <a:rPr lang="en-US" smtClean="0"/>
              <a:pPr eaLnBrk="1" hangingPunct="1"/>
              <a:t>87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6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3238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347913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743200"/>
            <a:ext cx="3238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347913"/>
            <a:ext cx="303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743200"/>
            <a:ext cx="3444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3575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32766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286000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286000"/>
            <a:ext cx="6302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762250"/>
            <a:ext cx="650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762250"/>
            <a:ext cx="8747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117600"/>
            <a:ext cx="24606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600200"/>
            <a:ext cx="27035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8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3725"/>
            <a:ext cx="48180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17600"/>
            <a:ext cx="32527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4325"/>
            <a:ext cx="1463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5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48288"/>
            <a:ext cx="258286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51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856038"/>
            <a:ext cx="3497262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52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1158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6477000" y="2667000"/>
            <a:ext cx="1371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5EB057-2C80-411F-9E02-314814E2519C}" type="slidenum">
              <a:rPr lang="en-US" smtClean="0"/>
              <a:pPr eaLnBrk="1" hangingPunct="1"/>
              <a:t>88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692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5257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771775"/>
            <a:ext cx="282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38575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295400"/>
            <a:ext cx="5540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2466975"/>
            <a:ext cx="58801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581400"/>
            <a:ext cx="58801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F718E6-CE4D-42FD-BA1D-BCEBC3C29970}" type="slidenum">
              <a:rPr lang="en-US" smtClean="0"/>
              <a:pPr eaLnBrk="1" hangingPunct="1"/>
              <a:t>89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EF467-DA12-4B5C-BB68-80056A371823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0243" name="TPQuestion"/>
          <p:cNvSpPr>
            <a:spLocks noGrp="1" noChangeArrowheads="1"/>
          </p:cNvSpPr>
          <p:nvPr>
            <p:ph type="title"/>
          </p:nvPr>
        </p:nvSpPr>
        <p:spPr>
          <a:xfrm>
            <a:off x="7086600" y="274638"/>
            <a:ext cx="2133600" cy="134937"/>
          </a:xfrm>
        </p:spPr>
        <p:txBody>
          <a:bodyPr/>
          <a:lstStyle/>
          <a:p>
            <a:r>
              <a:rPr lang="en-US" smtClean="0"/>
              <a:t>xxx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39000" y="1524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371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d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000" y="990600"/>
            <a:ext cx="1447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773" y="838200"/>
            <a:ext cx="4943299" cy="585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" y="1803914"/>
            <a:ext cx="4864550" cy="710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-3175" y="3654425"/>
            <a:ext cx="5957888" cy="8397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7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81000"/>
            <a:ext cx="484663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746625"/>
            <a:ext cx="40401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4" name="Rectangle 31"/>
          <p:cNvSpPr>
            <a:spLocks noChangeArrowheads="1"/>
          </p:cNvSpPr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32"/>
          <p:cNvSpPr>
            <a:spLocks noChangeShapeType="1"/>
          </p:cNvSpPr>
          <p:nvPr/>
        </p:nvSpPr>
        <p:spPr bwMode="auto">
          <a:xfrm>
            <a:off x="0" y="63246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33"/>
          <p:cNvSpPr>
            <a:spLocks noChangeShapeType="1"/>
          </p:cNvSpPr>
          <p:nvPr/>
        </p:nvSpPr>
        <p:spPr bwMode="auto">
          <a:xfrm>
            <a:off x="4114800" y="63246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34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35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9" name="ResponseCounter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27000" y="6413500"/>
            <a:ext cx="3860800" cy="317500"/>
            <a:chOff x="120" y="4000"/>
            <a:chExt cx="2432" cy="200"/>
          </a:xfrm>
        </p:grpSpPr>
        <p:sp>
          <p:nvSpPr>
            <p:cNvPr id="1026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227367" name="TPChart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840413" y="19812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812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1" name="Rectangle 40"/>
          <p:cNvSpPr>
            <a:spLocks noChangeArrowheads="1"/>
          </p:cNvSpPr>
          <p:nvPr/>
        </p:nvSpPr>
        <p:spPr bwMode="auto">
          <a:xfrm>
            <a:off x="6019800" y="20193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" y="2743200"/>
            <a:ext cx="5620856" cy="741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9" y="3709001"/>
            <a:ext cx="5806168" cy="710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3" grpId="0" animBg="1"/>
      <p:bldOleChart spid="22736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323975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8406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83E8B-31FD-41CB-9BA9-F1F1A7086CD0}" type="slidenum">
              <a:rPr lang="en-US" smtClean="0"/>
              <a:pPr eaLnBrk="1" hangingPunct="1"/>
              <a:t>90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819400"/>
            <a:ext cx="3830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913063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3295650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276600"/>
            <a:ext cx="3057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733800"/>
            <a:ext cx="3737144" cy="377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14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6737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4591050"/>
            <a:ext cx="3698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343150"/>
            <a:ext cx="3567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A95D4E-F7CF-477E-970C-6C79C2ADE0BB}" type="slidenum">
              <a:rPr lang="en-US" smtClean="0"/>
              <a:pPr eaLnBrk="1" hangingPunct="1"/>
              <a:t>91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505075"/>
            <a:ext cx="48752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838200"/>
            <a:ext cx="394970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8738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438400"/>
            <a:ext cx="1757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525838"/>
            <a:ext cx="3476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101975"/>
            <a:ext cx="5630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429000"/>
            <a:ext cx="1604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7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752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62400"/>
            <a:ext cx="6708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3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381500"/>
            <a:ext cx="7218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22BCE5-2BF6-4B8A-B097-5DD442FE1B68}" type="slidenum">
              <a:rPr lang="en-US" smtClean="0"/>
              <a:pPr eaLnBrk="1" hangingPunct="1"/>
              <a:t>92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377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457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990600"/>
            <a:ext cx="4756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12875"/>
            <a:ext cx="4019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5375"/>
            <a:ext cx="6189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765425"/>
            <a:ext cx="5416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858963"/>
            <a:ext cx="5208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941888"/>
            <a:ext cx="6964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581400"/>
            <a:ext cx="4964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6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495800"/>
            <a:ext cx="6246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7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4041775"/>
            <a:ext cx="4132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8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9575"/>
            <a:ext cx="2608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9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6775"/>
            <a:ext cx="2627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0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5908675"/>
            <a:ext cx="35861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01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5451475"/>
            <a:ext cx="49260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FEC6E-A98E-4BAA-AC46-378262538974}" type="slidenum">
              <a:rPr lang="en-US" smtClean="0"/>
              <a:pPr eaLnBrk="1" hangingPunct="1"/>
              <a:t>93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27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00400"/>
            <a:ext cx="4945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365918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34512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357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666750"/>
            <a:ext cx="4359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3950"/>
            <a:ext cx="34512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24013"/>
            <a:ext cx="2922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14550"/>
            <a:ext cx="3884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632075"/>
            <a:ext cx="25098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20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9925"/>
            <a:ext cx="238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2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46021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2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4470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23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64690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24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41036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C637D7-D38E-4B36-ADBA-91F8BF01E3C0}" type="slidenum">
              <a:rPr lang="en-US" smtClean="0"/>
              <a:pPr eaLnBrk="1" hangingPunct="1"/>
              <a:t>94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6513"/>
            <a:ext cx="36687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0313"/>
            <a:ext cx="36496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8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8313"/>
            <a:ext cx="5918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323975"/>
            <a:ext cx="37068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60588"/>
            <a:ext cx="3706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65475"/>
            <a:ext cx="3706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646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0325"/>
            <a:ext cx="38179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5138"/>
            <a:ext cx="3968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6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52400"/>
            <a:ext cx="4651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7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56138"/>
            <a:ext cx="7993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8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84875"/>
            <a:ext cx="4405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99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65875"/>
            <a:ext cx="8547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4513"/>
            <a:ext cx="4519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1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70475"/>
            <a:ext cx="58435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2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27675"/>
            <a:ext cx="62404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3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35275"/>
            <a:ext cx="510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604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886200"/>
            <a:ext cx="34925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5" name="Picture 2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4088"/>
            <a:ext cx="2041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606" name="Picture 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019800"/>
            <a:ext cx="25749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AC25E6-F5FA-4C62-AA36-30E374348247}" type="slidenum">
              <a:rPr lang="en-US" smtClean="0"/>
              <a:pPr eaLnBrk="1" hangingPunct="1"/>
              <a:t>95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97DC10-ED99-4749-8918-CECB853BA1F8}" type="slidenum">
              <a:rPr lang="en-US" smtClean="0"/>
              <a:pPr eaLnBrk="1" hangingPunct="1"/>
              <a:t>96</a:t>
            </a:fld>
            <a:endParaRPr lang="en-US" smtClean="0"/>
          </a:p>
        </p:txBody>
      </p:sp>
      <p:pic>
        <p:nvPicPr>
          <p:cNvPr id="96259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62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8238"/>
            <a:ext cx="2155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3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654550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4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411788"/>
            <a:ext cx="323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5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654550"/>
            <a:ext cx="303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6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11788"/>
            <a:ext cx="3444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7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62531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8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1722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9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4592638"/>
            <a:ext cx="25003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70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256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71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495800"/>
            <a:ext cx="26019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72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83200"/>
            <a:ext cx="29479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73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6838"/>
            <a:ext cx="3444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40038"/>
            <a:ext cx="1825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85800"/>
            <a:ext cx="38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5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6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19288"/>
            <a:ext cx="265113" cy="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7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44638"/>
            <a:ext cx="32702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8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0375"/>
            <a:ext cx="3889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9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752600"/>
            <a:ext cx="4508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0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9400"/>
            <a:ext cx="1666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1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73250"/>
            <a:ext cx="36671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2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873250"/>
            <a:ext cx="36671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3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7526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4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919288"/>
            <a:ext cx="265112" cy="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5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03388"/>
            <a:ext cx="16779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6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797175"/>
            <a:ext cx="36671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7" name="Picture 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6670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8" name="Picture 3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833688"/>
            <a:ext cx="265113" cy="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9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641600"/>
            <a:ext cx="1330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410" name="Line 34"/>
          <p:cNvSpPr>
            <a:spLocks noChangeShapeType="1"/>
          </p:cNvSpPr>
          <p:nvPr/>
        </p:nvSpPr>
        <p:spPr bwMode="auto">
          <a:xfrm>
            <a:off x="800100" y="2133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1" name="Line 35"/>
          <p:cNvSpPr>
            <a:spLocks noChangeShapeType="1"/>
          </p:cNvSpPr>
          <p:nvPr/>
        </p:nvSpPr>
        <p:spPr bwMode="auto">
          <a:xfrm>
            <a:off x="1130300" y="1050925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2" name="Rectangle 36"/>
          <p:cNvSpPr>
            <a:spLocks noChangeArrowheads="1"/>
          </p:cNvSpPr>
          <p:nvPr/>
        </p:nvSpPr>
        <p:spPr bwMode="auto">
          <a:xfrm>
            <a:off x="5486400" y="4495800"/>
            <a:ext cx="3276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3" name="Line 37"/>
          <p:cNvSpPr>
            <a:spLocks noChangeShapeType="1"/>
          </p:cNvSpPr>
          <p:nvPr/>
        </p:nvSpPr>
        <p:spPr bwMode="auto">
          <a:xfrm>
            <a:off x="3729038" y="2439988"/>
            <a:ext cx="15176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95" name="Picture 3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96" name="Rectangle 4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Rectangle 4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0" grpId="0" animBg="1"/>
      <p:bldP spid="229411" grpId="0" animBg="1"/>
      <p:bldP spid="229412" grpId="0" animBg="1"/>
      <p:bldP spid="229413" grpId="0" animBg="1"/>
      <p:bldP spid="229413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51A97-A749-4EEE-AC43-64035FB7F8A0}" type="slidenum">
              <a:rPr lang="en-US" smtClean="0"/>
              <a:pPr eaLnBrk="1" hangingPunct="1"/>
              <a:t>97</a:t>
            </a:fld>
            <a:endParaRPr lang="en-US" smtClean="0"/>
          </a:p>
        </p:txBody>
      </p:sp>
      <p:pic>
        <p:nvPicPr>
          <p:cNvPr id="24167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508000"/>
            <a:ext cx="24939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454150"/>
            <a:ext cx="29479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79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501900"/>
            <a:ext cx="3060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168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35350"/>
            <a:ext cx="4799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7" name="Rectangle 1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Rectangle 2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7CAFE0-BE00-428F-BE41-FDFDF421DC58}" type="slidenum">
              <a:rPr lang="en-US" smtClean="0"/>
              <a:pPr eaLnBrk="1" hangingPunct="1"/>
              <a:t>98</a:t>
            </a:fld>
            <a:endParaRPr lang="en-US" smtClean="0"/>
          </a:p>
        </p:txBody>
      </p:sp>
      <p:pic>
        <p:nvPicPr>
          <p:cNvPr id="98307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160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8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0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8238"/>
            <a:ext cx="2155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1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4654550"/>
            <a:ext cx="3238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2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411788"/>
            <a:ext cx="323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3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654550"/>
            <a:ext cx="3032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4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11788"/>
            <a:ext cx="3444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5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6253163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6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172200"/>
            <a:ext cx="3779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7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4592638"/>
            <a:ext cx="25003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8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256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9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495800"/>
            <a:ext cx="26019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20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83200"/>
            <a:ext cx="29479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21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6838"/>
            <a:ext cx="3444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40038"/>
            <a:ext cx="1825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0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685800"/>
            <a:ext cx="38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0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0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19288"/>
            <a:ext cx="265113" cy="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0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44638"/>
            <a:ext cx="32702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0375"/>
            <a:ext cx="3889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1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752600"/>
            <a:ext cx="4508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2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9400"/>
            <a:ext cx="1666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3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73250"/>
            <a:ext cx="36671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4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873250"/>
            <a:ext cx="366712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5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7526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6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1919288"/>
            <a:ext cx="265112" cy="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7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03388"/>
            <a:ext cx="16779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8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797175"/>
            <a:ext cx="36671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19" name="Picture 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6670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20" name="Picture 3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833688"/>
            <a:ext cx="265113" cy="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121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641600"/>
            <a:ext cx="1330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1122" name="Line 34"/>
          <p:cNvSpPr>
            <a:spLocks noChangeShapeType="1"/>
          </p:cNvSpPr>
          <p:nvPr/>
        </p:nvSpPr>
        <p:spPr bwMode="auto">
          <a:xfrm>
            <a:off x="800100" y="2133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3" name="Line 35"/>
          <p:cNvSpPr>
            <a:spLocks noChangeShapeType="1"/>
          </p:cNvSpPr>
          <p:nvPr/>
        </p:nvSpPr>
        <p:spPr bwMode="auto">
          <a:xfrm>
            <a:off x="1130300" y="1050925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4" name="Rectangle 36"/>
          <p:cNvSpPr>
            <a:spLocks noChangeArrowheads="1"/>
          </p:cNvSpPr>
          <p:nvPr/>
        </p:nvSpPr>
        <p:spPr bwMode="auto">
          <a:xfrm>
            <a:off x="5486400" y="4495800"/>
            <a:ext cx="3276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125" name="Line 37"/>
          <p:cNvSpPr>
            <a:spLocks noChangeShapeType="1"/>
          </p:cNvSpPr>
          <p:nvPr/>
        </p:nvSpPr>
        <p:spPr bwMode="auto">
          <a:xfrm>
            <a:off x="3729038" y="2439988"/>
            <a:ext cx="15176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43" name="Picture 3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9538"/>
            <a:ext cx="4557713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44" name="Rectangle 39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Rectangle 40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0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6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122" grpId="0" animBg="1"/>
      <p:bldP spid="601123" grpId="0" animBg="1"/>
      <p:bldP spid="601124" grpId="0" animBg="1"/>
      <p:bldP spid="601125" grpId="0" animBg="1"/>
      <p:bldP spid="601125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ED8519-DE69-43CF-928F-0B34122C9155}" type="slidenum">
              <a:rPr lang="en-US" smtClean="0"/>
              <a:pPr eaLnBrk="1" hangingPunct="1"/>
              <a:t>99</a:t>
            </a:fld>
            <a:endParaRPr lang="en-US" smtClean="0"/>
          </a:p>
        </p:txBody>
      </p:sp>
      <p:pic>
        <p:nvPicPr>
          <p:cNvPr id="60211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508000"/>
            <a:ext cx="24939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1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454150"/>
            <a:ext cx="29479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1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501900"/>
            <a:ext cx="30607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1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35350"/>
            <a:ext cx="47990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Tru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True"/>
  <p:tag name="FIBDISPLAYKEYWORDS" val="True"/>
  <p:tag name="PRRESPONSE4" val="7"/>
  <p:tag name="PRRESPONSE8" val="3"/>
  <p:tag name="ANSWERNOWSTYLE" val="-1"/>
  <p:tag name="COUNTDOWNSECONDS" val="1"/>
  <p:tag name="BACKUPMAINTENANCE" val="7"/>
  <p:tag name="AUTOUPDATEALIASES" val="True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USESECONDARYMONITOR" val="False"/>
  <p:tag name="RESPCOUNTERFORMAT" val="0"/>
  <p:tag name="CHARTVALUEFORMAT" val="0%"/>
  <p:tag name="TEAMSINLEADERBOARD" val="5"/>
  <p:tag name="CUSTOMGRIDBACKCOLOR" val="-2830136"/>
  <p:tag name="DISPLAYDEVICENUMBER" val="True"/>
  <p:tag name="GRIDPOSITION" val="4"/>
  <p:tag name="PARTLISTDEFAULT" val="0"/>
  <p:tag name="AUTOADJUSTPARTRANGE" val="True"/>
  <p:tag name="PRRESPONSE1" val="10"/>
  <p:tag name="PRRESPONSE7" val="4"/>
  <p:tag name="BULLETTYPE" val="6"/>
  <p:tag name="NUMRESPONSES" val="1"/>
  <p:tag name="PARTICIPANTSINLEADERBOARD" val="5"/>
  <p:tag name="CUSTOMCELLBACKCOLOR1" val="-657956"/>
  <p:tag name="GRIDOPACITY" val="90"/>
  <p:tag name="MULTIRESPDIVISOR" val="1"/>
  <p:tag name="CHARTSCALE" val="True"/>
  <p:tag name="PRRESPONSE5" val="6"/>
  <p:tag name="SHOWBARVISIBLE" val="True"/>
  <p:tag name="BACKUPSESSIONS" val="True"/>
  <p:tag name="BUBBLEVALUEFORMAT" val="0.0"/>
  <p:tag name="DISPLAYDEVICEID" val="True"/>
  <p:tag name="CORRECTPOINTVALUE" val="100"/>
  <p:tag name="FIBINCLUDEOTHER" val="True"/>
  <p:tag name="TPVERSION" val="2008"/>
  <p:tag name="REVIEWONLY" val="False"/>
  <p:tag name="CUSTOMCELLBACKCOLOR3" val="-268652"/>
  <p:tag name="RESETCHARTS" val="True"/>
  <p:tag name="PRRESPONSE2" val="9"/>
  <p:tag name="RESPCOUNTERSTYLE" val="1"/>
  <p:tag name="BUBBLEGROUPING" val="3"/>
  <p:tag name="INCORRECTPOINTVALUE" val="0"/>
  <p:tag name="PRRESPONSE10" val="1"/>
  <p:tag name="MAXRESPONDERS" val="5"/>
  <p:tag name="REALTIMEBACKUP" val="False"/>
  <p:tag name="INPUTSOURCE" val="1"/>
  <p:tag name="CHARTCOLORS" val="0"/>
  <p:tag name="ROTATIONINTERVAL" val="2"/>
  <p:tag name="PRRESPONSE6" val="5"/>
  <p:tag name="FIBDISPLAYRESULTS" val="True"/>
  <p:tag name="COUNTDOWNSTYLE" val="-1"/>
  <p:tag name="GRIDSIZE" val="{Width=800, Height=600}"/>
  <p:tag name="CUSTOMCELLBACKCOLOR4" val="-8355712"/>
  <p:tag name="DELIMITERS" val="3.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2&quot;/&gt;&lt;property id=&quot;20307&quot; value=&quot;260&quot;/&gt;&lt;/object&gt;&lt;object type=&quot;3&quot; unique_id=&quot;10011&quot;&gt;&lt;property id=&quot;20148&quot; value=&quot;5&quot;/&gt;&lt;property id=&quot;20300&quot; value=&quot;Slide 3&quot;/&gt;&lt;property id=&quot;20307&quot; value=&quot;312&quot;/&gt;&lt;/object&gt;&lt;object type=&quot;3&quot; unique_id=&quot;10012&quot;&gt;&lt;property id=&quot;20148&quot; value=&quot;5&quot;/&gt;&lt;property id=&quot;20300&quot; value=&quot;Slide 4 - &amp;quot;1+1=&amp;quot;&quot;/&gt;&lt;property id=&quot;20307&quot; value=&quot;376&quot;/&gt;&lt;/object&gt;&lt;object type=&quot;3&quot; unique_id=&quot;10027&quot;&gt;&lt;property id=&quot;20148&quot; value=&quot;5&quot;/&gt;&lt;property id=&quot;20300&quot; value=&quot;Slide 5 - &amp;quot;1+1=&amp;quot;&quot;/&gt;&lt;property id=&quot;20307&quot; value=&quot;391&quot;/&gt;&lt;/object&gt;&lt;object type=&quot;3&quot; unique_id=&quot;10028&quot;&gt;&lt;property id=&quot;20148&quot; value=&quot;5&quot;/&gt;&lt;property id=&quot;20300&quot; value=&quot;Slide 6 - &amp;quot;1+1=&amp;quot;&quot;/&gt;&lt;property id=&quot;20307&quot; value=&quot;392&quot;/&gt;&lt;/object&gt;&lt;object type=&quot;3&quot; unique_id=&quot;10029&quot;&gt;&lt;property id=&quot;20148&quot; value=&quot;5&quot;/&gt;&lt;property id=&quot;20300&quot; value=&quot;Slide 7 - &amp;quot;1+1=&amp;quot;&quot;/&gt;&lt;property id=&quot;20307&quot; value=&quot;393&quot;/&gt;&lt;/object&gt;&lt;object type=&quot;3&quot; unique_id=&quot;10030&quot;&gt;&lt;property id=&quot;20148&quot; value=&quot;5&quot;/&gt;&lt;property id=&quot;20300&quot; value=&quot;Slide 8 - &amp;quot;1+1=&amp;quot;&quot;/&gt;&lt;property id=&quot;20307&quot; value=&quot;394&quot;/&gt;&lt;/object&gt;&lt;object type=&quot;3&quot; unique_id=&quot;10031&quot;&gt;&lt;property id=&quot;20148&quot; value=&quot;5&quot;/&gt;&lt;property id=&quot;20300&quot; value=&quot;Slide 9 - &amp;quot;1+1=&amp;quot;&quot;/&gt;&lt;property id=&quot;20307&quot; value=&quot;395&quot;/&gt;&lt;/object&gt;&lt;object type=&quot;3&quot; unique_id=&quot;10032&quot;&gt;&lt;property id=&quot;20148&quot; value=&quot;5&quot;/&gt;&lt;property id=&quot;20300&quot; value=&quot;Slide 10 - &amp;quot;1+1=&amp;quot;&quot;/&gt;&lt;property id=&quot;20307&quot; value=&quot;396&quot;/&gt;&lt;/object&gt;&lt;object type=&quot;3&quot; unique_id=&quot;10033&quot;&gt;&lt;property id=&quot;20148&quot; value=&quot;5&quot;/&gt;&lt;property id=&quot;20300&quot; value=&quot;Slide 11 - &amp;quot;1+1=&amp;quot;&quot;/&gt;&lt;property id=&quot;20307&quot; value=&quot;397&quot;/&gt;&lt;/object&gt;&lt;object type=&quot;3&quot; unique_id=&quot;10034&quot;&gt;&lt;property id=&quot;20148&quot; value=&quot;5&quot;/&gt;&lt;property id=&quot;20300&quot; value=&quot;Slide 12 - &amp;quot;1+1=&amp;quot;&quot;/&gt;&lt;property id=&quot;20307&quot; value=&quot;398&quot;/&gt;&lt;/object&gt;&lt;object type=&quot;3&quot; unique_id=&quot;10035&quot;&gt;&lt;property id=&quot;20148&quot; value=&quot;5&quot;/&gt;&lt;property id=&quot;20300&quot; value=&quot;Slide 13 - &amp;quot;1+1=&amp;quot;&quot;/&gt;&lt;property id=&quot;20307&quot; value=&quot;399&quot;/&gt;&lt;/object&gt;&lt;object type=&quot;3&quot; unique_id=&quot;10036&quot;&gt;&lt;property id=&quot;20148&quot; value=&quot;5&quot;/&gt;&lt;property id=&quot;20300&quot; value=&quot;Slide 14 - &amp;quot;1+1=&amp;quot;&quot;/&gt;&lt;property id=&quot;20307&quot; value=&quot;400&quot;/&gt;&lt;/object&gt;&lt;object type=&quot;3&quot; unique_id=&quot;10040&quot;&gt;&lt;property id=&quot;20148&quot; value=&quot;5&quot;/&gt;&lt;property id=&quot;20300&quot; value=&quot;Slide 25 - &amp;quot;1+1=&amp;quot;&quot;/&gt;&lt;property id=&quot;20307&quot; value=&quot;404&quot;/&gt;&lt;/object&gt;&lt;object type=&quot;3&quot; unique_id=&quot;10041&quot;&gt;&lt;property id=&quot;20148&quot; value=&quot;5&quot;/&gt;&lt;property id=&quot;20300&quot; value=&quot;Slide 26 - &amp;quot;1+1=&amp;quot;&quot;/&gt;&lt;property id=&quot;20307&quot; value=&quot;405&quot;/&gt;&lt;/object&gt;&lt;object type=&quot;3&quot; unique_id=&quot;10042&quot;&gt;&lt;property id=&quot;20148&quot; value=&quot;5&quot;/&gt;&lt;property id=&quot;20300&quot; value=&quot;Slide 27 - &amp;quot;1+1=&amp;quot;&quot;/&gt;&lt;property id=&quot;20307&quot; value=&quot;406&quot;/&gt;&lt;/object&gt;&lt;object type=&quot;3&quot; unique_id=&quot;10050&quot;&gt;&lt;property id=&quot;20148&quot; value=&quot;5&quot;/&gt;&lt;property id=&quot;20300&quot; value=&quot;Slide 53&quot;/&gt;&lt;property id=&quot;20307&quot; value=&quot;374&quot;/&gt;&lt;/object&gt;&lt;object type=&quot;3&quot; unique_id=&quot;10051&quot;&gt;&lt;property id=&quot;20148&quot; value=&quot;5&quot;/&gt;&lt;property id=&quot;20300&quot; value=&quot;Slide 77&quot;/&gt;&lt;property id=&quot;20307&quot; value=&quot;331&quot;/&gt;&lt;/object&gt;&lt;object type=&quot;3&quot; unique_id=&quot;10052&quot;&gt;&lt;property id=&quot;20148&quot; value=&quot;5&quot;/&gt;&lt;property id=&quot;20300&quot; value=&quot;Slide 78&quot;/&gt;&lt;property id=&quot;20307&quot; value=&quot;313&quot;/&gt;&lt;/object&gt;&lt;object type=&quot;3&quot; unique_id=&quot;10053&quot;&gt;&lt;property id=&quot;20148&quot; value=&quot;5&quot;/&gt;&lt;property id=&quot;20300&quot; value=&quot;Slide 79&quot;/&gt;&lt;property id=&quot;20307&quot; value=&quot;314&quot;/&gt;&lt;/object&gt;&lt;object type=&quot;3&quot; unique_id=&quot;10054&quot;&gt;&lt;property id=&quot;20148&quot; value=&quot;5&quot;/&gt;&lt;property id=&quot;20300&quot; value=&quot;Slide 80&quot;/&gt;&lt;property id=&quot;20307&quot; value=&quot;315&quot;/&gt;&lt;/object&gt;&lt;object type=&quot;3&quot; unique_id=&quot;10055&quot;&gt;&lt;property id=&quot;20148&quot; value=&quot;5&quot;/&gt;&lt;property id=&quot;20300&quot; value=&quot;Slide 82&quot;/&gt;&lt;property id=&quot;20307&quot; value=&quot;316&quot;/&gt;&lt;/object&gt;&lt;object type=&quot;3&quot; unique_id=&quot;10056&quot;&gt;&lt;property id=&quot;20148&quot; value=&quot;5&quot;/&gt;&lt;property id=&quot;20300&quot; value=&quot;Slide 83&quot;/&gt;&lt;property id=&quot;20307&quot; value=&quot;317&quot;/&gt;&lt;/object&gt;&lt;object type=&quot;3&quot; unique_id=&quot;10057&quot;&gt;&lt;property id=&quot;20148&quot; value=&quot;5&quot;/&gt;&lt;property id=&quot;20300&quot; value=&quot;Slide 84&quot;/&gt;&lt;property id=&quot;20307&quot; value=&quot;318&quot;/&gt;&lt;/object&gt;&lt;object type=&quot;3&quot; unique_id=&quot;10058&quot;&gt;&lt;property id=&quot;20148&quot; value=&quot;5&quot;/&gt;&lt;property id=&quot;20300&quot; value=&quot;Slide 85&quot;/&gt;&lt;property id=&quot;20307&quot; value=&quot;330&quot;/&gt;&lt;/object&gt;&lt;object type=&quot;3&quot; unique_id=&quot;10067&quot;&gt;&lt;property id=&quot;20148&quot; value=&quot;5&quot;/&gt;&lt;property id=&quot;20300&quot; value=&quot;Slide 86&quot;/&gt;&lt;property id=&quot;20307&quot; value=&quot;327&quot;/&gt;&lt;/object&gt;&lt;object type=&quot;3&quot; unique_id=&quot;10068&quot;&gt;&lt;property id=&quot;20148&quot; value=&quot;5&quot;/&gt;&lt;property id=&quot;20300&quot; value=&quot;Slide 87&quot;/&gt;&lt;property id=&quot;20307&quot; value=&quot;328&quot;/&gt;&lt;/object&gt;&lt;object type=&quot;3&quot; unique_id=&quot;10069&quot;&gt;&lt;property id=&quot;20148&quot; value=&quot;5&quot;/&gt;&lt;property id=&quot;20300&quot; value=&quot;Slide 88&quot;/&gt;&lt;property id=&quot;20307&quot; value=&quot;334&quot;/&gt;&lt;/object&gt;&lt;object type=&quot;3&quot; unique_id=&quot;61868&quot;&gt;&lt;property id=&quot;20148&quot; value=&quot;5&quot;/&gt;&lt;property id=&quot;20300&quot; value=&quot;Slide 23 - &amp;quot;1+1=&amp;quot;&quot;/&gt;&lt;property id=&quot;20307&quot; value=&quot;407&quot;/&gt;&lt;/object&gt;&lt;object type=&quot;3&quot; unique_id=&quot;61989&quot;&gt;&lt;property id=&quot;20148&quot; value=&quot;5&quot;/&gt;&lt;property id=&quot;20300&quot; value=&quot;Slide 24 - &amp;quot;1+1=&amp;quot;&quot;/&gt;&lt;property id=&quot;20307&quot; value=&quot;408&quot;/&gt;&lt;/object&gt;&lt;object type=&quot;3&quot; unique_id=&quot;62454&quot;&gt;&lt;property id=&quot;20148&quot; value=&quot;5&quot;/&gt;&lt;property id=&quot;20300&quot; value=&quot;Slide 15 - &amp;quot;1+1=&amp;quot;&quot;/&gt;&lt;property id=&quot;20307&quot; value=&quot;410&quot;/&gt;&lt;/object&gt;&lt;object type=&quot;3&quot; unique_id=&quot;62455&quot;&gt;&lt;property id=&quot;20148&quot; value=&quot;5&quot;/&gt;&lt;property id=&quot;20300&quot; value=&quot;Slide 16 - &amp;quot;1+1=&amp;quot;&quot;/&gt;&lt;property id=&quot;20307&quot; value=&quot;411&quot;/&gt;&lt;/object&gt;&lt;object type=&quot;3&quot; unique_id=&quot;62456&quot;&gt;&lt;property id=&quot;20148&quot; value=&quot;5&quot;/&gt;&lt;property id=&quot;20300&quot; value=&quot;Slide 17 - &amp;quot;1+1=&amp;quot;&quot;/&gt;&lt;property id=&quot;20307&quot; value=&quot;412&quot;/&gt;&lt;/object&gt;&lt;object type=&quot;3&quot; unique_id=&quot;62457&quot;&gt;&lt;property id=&quot;20148&quot; value=&quot;5&quot;/&gt;&lt;property id=&quot;20300&quot; value=&quot;Slide 18 - &amp;quot;1+1=&amp;quot;&quot;/&gt;&lt;property id=&quot;20307&quot; value=&quot;413&quot;/&gt;&lt;/object&gt;&lt;object type=&quot;3&quot; unique_id=&quot;62458&quot;&gt;&lt;property id=&quot;20148&quot; value=&quot;5&quot;/&gt;&lt;property id=&quot;20300&quot; value=&quot;Slide 19 - &amp;quot;1+1=&amp;quot;&quot;/&gt;&lt;property id=&quot;20307&quot; value=&quot;414&quot;/&gt;&lt;/object&gt;&lt;object type=&quot;3&quot; unique_id=&quot;62459&quot;&gt;&lt;property id=&quot;20148&quot; value=&quot;5&quot;/&gt;&lt;property id=&quot;20300&quot; value=&quot;Slide 20 - &amp;quot;1+1=&amp;quot;&quot;/&gt;&lt;property id=&quot;20307&quot; value=&quot;415&quot;/&gt;&lt;/object&gt;&lt;object type=&quot;3&quot; unique_id=&quot;62460&quot;&gt;&lt;property id=&quot;20148&quot; value=&quot;5&quot;/&gt;&lt;property id=&quot;20300&quot; value=&quot;Slide 21 - &amp;quot;1+1=&amp;quot;&quot;/&gt;&lt;property id=&quot;20307&quot; value=&quot;416&quot;/&gt;&lt;/object&gt;&lt;object type=&quot;3&quot; unique_id=&quot;62461&quot;&gt;&lt;property id=&quot;20148&quot; value=&quot;5&quot;/&gt;&lt;property id=&quot;20300&quot; value=&quot;Slide 22 - &amp;quot;1+1=&amp;quot;&quot;/&gt;&lt;property id=&quot;20307&quot; value=&quot;409&quot;/&gt;&lt;/object&gt;&lt;object type=&quot;3&quot; unique_id=&quot;62609&quot;&gt;&lt;property id=&quot;20148&quot; value=&quot;5&quot;/&gt;&lt;property id=&quot;20300&quot; value=&quot;Slide 28 - &amp;quot;1+1=&amp;quot;&quot;/&gt;&lt;property id=&quot;20307&quot; value=&quot;417&quot;/&gt;&lt;/object&gt;&lt;object type=&quot;3&quot; unique_id=&quot;62610&quot;&gt;&lt;property id=&quot;20148&quot; value=&quot;5&quot;/&gt;&lt;property id=&quot;20300&quot; value=&quot;Slide 29 - &amp;quot;1+1=&amp;quot;&quot;/&gt;&lt;property id=&quot;20307&quot; value=&quot;418&quot;/&gt;&lt;/object&gt;&lt;object type=&quot;3&quot; unique_id=&quot;62611&quot;&gt;&lt;property id=&quot;20148&quot; value=&quot;5&quot;/&gt;&lt;property id=&quot;20300&quot; value=&quot;Slide 30 - &amp;quot;1+1=&amp;quot;&quot;/&gt;&lt;property id=&quot;20307&quot; value=&quot;419&quot;/&gt;&lt;/object&gt;&lt;object type=&quot;3&quot; unique_id=&quot;62924&quot;&gt;&lt;property id=&quot;20148&quot; value=&quot;5&quot;/&gt;&lt;property id=&quot;20300&quot; value=&quot;Slide 31 - &amp;quot;1+1=&amp;quot;&quot;/&gt;&lt;property id=&quot;20307&quot; value=&quot;420&quot;/&gt;&lt;/object&gt;&lt;object type=&quot;3&quot; unique_id=&quot;62925&quot;&gt;&lt;property id=&quot;20148&quot; value=&quot;5&quot;/&gt;&lt;property id=&quot;20300&quot; value=&quot;Slide 32 - &amp;quot;1+1=&amp;quot;&quot;/&gt;&lt;property id=&quot;20307&quot; value=&quot;421&quot;/&gt;&lt;/object&gt;&lt;object type=&quot;3&quot; unique_id=&quot;62926&quot;&gt;&lt;property id=&quot;20148&quot; value=&quot;5&quot;/&gt;&lt;property id=&quot;20300&quot; value=&quot;Slide 33 - &amp;quot;1+1=&amp;quot;&quot;/&gt;&lt;property id=&quot;20307&quot; value=&quot;422&quot;/&gt;&lt;/object&gt;&lt;object type=&quot;3&quot; unique_id=&quot;63147&quot;&gt;&lt;property id=&quot;20148&quot; value=&quot;5&quot;/&gt;&lt;property id=&quot;20300&quot; value=&quot;Slide 34 - &amp;quot;1+1=&amp;quot;&quot;/&gt;&lt;property id=&quot;20307&quot; value=&quot;423&quot;/&gt;&lt;/object&gt;&lt;object type=&quot;3&quot; unique_id=&quot;63148&quot;&gt;&lt;property id=&quot;20148&quot; value=&quot;5&quot;/&gt;&lt;property id=&quot;20300&quot; value=&quot;Slide 35 - &amp;quot;1+1=&amp;quot;&quot;/&gt;&lt;property id=&quot;20307&quot; value=&quot;424&quot;/&gt;&lt;/object&gt;&lt;object type=&quot;3&quot; unique_id=&quot;63605&quot;&gt;&lt;property id=&quot;20148&quot; value=&quot;5&quot;/&gt;&lt;property id=&quot;20300&quot; value=&quot;Slide 36 - &amp;quot;1+1=&amp;quot;&quot;/&gt;&lt;property id=&quot;20307&quot; value=&quot;425&quot;/&gt;&lt;/object&gt;&lt;object type=&quot;3&quot; unique_id=&quot;63606&quot;&gt;&lt;property id=&quot;20148&quot; value=&quot;5&quot;/&gt;&lt;property id=&quot;20300&quot; value=&quot;Slide 37 - &amp;quot;1+1=&amp;quot;&quot;/&gt;&lt;property id=&quot;20307&quot; value=&quot;426&quot;/&gt;&lt;/object&gt;&lt;object type=&quot;3&quot; unique_id=&quot;63607&quot;&gt;&lt;property id=&quot;20148&quot; value=&quot;5&quot;/&gt;&lt;property id=&quot;20300&quot; value=&quot;Slide 38 - &amp;quot;1+1=&amp;quot;&quot;/&gt;&lt;property id=&quot;20307&quot; value=&quot;427&quot;/&gt;&lt;/object&gt;&lt;object type=&quot;3&quot; unique_id=&quot;63608&quot;&gt;&lt;property id=&quot;20148&quot; value=&quot;5&quot;/&gt;&lt;property id=&quot;20300&quot; value=&quot;Slide 39 - &amp;quot;1+1=&amp;quot;&quot;/&gt;&lt;property id=&quot;20307&quot; value=&quot;428&quot;/&gt;&lt;/object&gt;&lt;object type=&quot;3&quot; unique_id=&quot;63609&quot;&gt;&lt;property id=&quot;20148&quot; value=&quot;5&quot;/&gt;&lt;property id=&quot;20300&quot; value=&quot;Slide 40 - &amp;quot;1+1=&amp;quot;&quot;/&gt;&lt;property id=&quot;20307&quot; value=&quot;429&quot;/&gt;&lt;/object&gt;&lt;object type=&quot;3&quot; unique_id=&quot;63610&quot;&gt;&lt;property id=&quot;20148&quot; value=&quot;5&quot;/&gt;&lt;property id=&quot;20300&quot; value=&quot;Slide 41 - &amp;quot;1+1=&amp;quot;&quot;/&gt;&lt;property id=&quot;20307&quot; value=&quot;430&quot;/&gt;&lt;/object&gt;&lt;object type=&quot;3&quot; unique_id=&quot;63989&quot;&gt;&lt;property id=&quot;20148&quot; value=&quot;5&quot;/&gt;&lt;property id=&quot;20300&quot; value=&quot;Slide 42 - &amp;quot;1+1=&amp;quot;&quot;/&gt;&lt;property id=&quot;20307&quot; value=&quot;431&quot;/&gt;&lt;/object&gt;&lt;object type=&quot;3&quot; unique_id=&quot;63990&quot;&gt;&lt;property id=&quot;20148&quot; value=&quot;5&quot;/&gt;&lt;property id=&quot;20300&quot; value=&quot;Slide 43 - &amp;quot;1+1=&amp;quot;&quot;/&gt;&lt;property id=&quot;20307&quot; value=&quot;432&quot;/&gt;&lt;/object&gt;&lt;object type=&quot;3&quot; unique_id=&quot;63991&quot;&gt;&lt;property id=&quot;20148&quot; value=&quot;5&quot;/&gt;&lt;property id=&quot;20300&quot; value=&quot;Slide 44 - &amp;quot;1+1=&amp;quot;&quot;/&gt;&lt;property id=&quot;20307&quot; value=&quot;433&quot;/&gt;&lt;/object&gt;&lt;object type=&quot;3&quot; unique_id=&quot;63992&quot;&gt;&lt;property id=&quot;20148&quot; value=&quot;5&quot;/&gt;&lt;property id=&quot;20300&quot; value=&quot;Slide 45 - &amp;quot;1+1=&amp;quot;&quot;/&gt;&lt;property id=&quot;20307&quot; value=&quot;434&quot;/&gt;&lt;/object&gt;&lt;object type=&quot;3&quot; unique_id=&quot;64529&quot;&gt;&lt;property id=&quot;20148&quot; value=&quot;5&quot;/&gt;&lt;property id=&quot;20300&quot; value=&quot;Slide 46 - &amp;quot;1+1=&amp;quot;&quot;/&gt;&lt;property id=&quot;20307&quot; value=&quot;436&quot;/&gt;&lt;/object&gt;&lt;object type=&quot;3&quot; unique_id=&quot;64530&quot;&gt;&lt;property id=&quot;20148&quot; value=&quot;5&quot;/&gt;&lt;property id=&quot;20300&quot; value=&quot;Slide 47 - &amp;quot;1+1=&amp;quot;&quot;/&gt;&lt;property id=&quot;20307&quot; value=&quot;435&quot;/&gt;&lt;/object&gt;&lt;object type=&quot;3&quot; unique_id=&quot;65014&quot;&gt;&lt;property id=&quot;20148&quot; value=&quot;5&quot;/&gt;&lt;property id=&quot;20300&quot; value=&quot;Slide 48 - &amp;quot;1+1=&amp;quot;&quot;/&gt;&lt;property id=&quot;20307&quot; value=&quot;437&quot;/&gt;&lt;/object&gt;&lt;object type=&quot;3&quot; unique_id=&quot;65015&quot;&gt;&lt;property id=&quot;20148&quot; value=&quot;5&quot;/&gt;&lt;property id=&quot;20300&quot; value=&quot;Slide 49 - &amp;quot;1+1=&amp;quot;&quot;/&gt;&lt;property id=&quot;20307&quot; value=&quot;438&quot;/&gt;&lt;/object&gt;&lt;object type=&quot;3&quot; unique_id=&quot;65016&quot;&gt;&lt;property id=&quot;20148&quot; value=&quot;5&quot;/&gt;&lt;property id=&quot;20300&quot; value=&quot;Slide 50 - &amp;quot;1+1=&amp;quot;&quot;/&gt;&lt;property id=&quot;20307&quot; value=&quot;439&quot;/&gt;&lt;/object&gt;&lt;object type=&quot;3&quot; unique_id=&quot;65017&quot;&gt;&lt;property id=&quot;20148&quot; value=&quot;5&quot;/&gt;&lt;property id=&quot;20300&quot; value=&quot;Slide 51 - &amp;quot;1+1=&amp;quot;&quot;/&gt;&lt;property id=&quot;20307&quot; value=&quot;440&quot;/&gt;&lt;/object&gt;&lt;object type=&quot;3&quot; unique_id=&quot;65018&quot;&gt;&lt;property id=&quot;20148&quot; value=&quot;5&quot;/&gt;&lt;property id=&quot;20300&quot; value=&quot;Slide 52 - &amp;quot;1+1=&amp;quot;&quot;/&gt;&lt;property id=&quot;20307&quot; value=&quot;441&quot;/&gt;&lt;/object&gt;&lt;object type=&quot;3&quot; unique_id=&quot;66987&quot;&gt;&lt;property id=&quot;20148&quot; value=&quot;5&quot;/&gt;&lt;property id=&quot;20300&quot; value=&quot;Slide 81&quot;/&gt;&lt;property id=&quot;20307&quot; value=&quot;442&quot;/&gt;&lt;/object&gt;&lt;object type=&quot;3&quot; unique_id=&quot;78519&quot;&gt;&lt;property id=&quot;20148&quot; value=&quot;5&quot;/&gt;&lt;property id=&quot;20300&quot; value=&quot;Slide 54&quot;/&gt;&lt;property id=&quot;20307&quot; value=&quot;443&quot;/&gt;&lt;/object&gt;&lt;object type=&quot;3&quot; unique_id=&quot;78520&quot;&gt;&lt;property id=&quot;20148&quot; value=&quot;5&quot;/&gt;&lt;property id=&quot;20300&quot; value=&quot;Slide 59 - &amp;quot;1+1=&amp;quot;&quot;/&gt;&lt;property id=&quot;20307&quot; value=&quot;445&quot;/&gt;&lt;/object&gt;&lt;object type=&quot;3&quot; unique_id=&quot;78521&quot;&gt;&lt;property id=&quot;20148&quot; value=&quot;5&quot;/&gt;&lt;property id=&quot;20300&quot; value=&quot;Slide 60 - &amp;quot;1+1=&amp;quot;&quot;/&gt;&lt;property id=&quot;20307&quot; value=&quot;446&quot;/&gt;&lt;/object&gt;&lt;object type=&quot;3&quot; unique_id=&quot;78522&quot;&gt;&lt;property id=&quot;20148&quot; value=&quot;5&quot;/&gt;&lt;property id=&quot;20300&quot; value=&quot;Slide 61 - &amp;quot;1+1=&amp;quot;&quot;/&gt;&lt;property id=&quot;20307&quot; value=&quot;447&quot;/&gt;&lt;/object&gt;&lt;object type=&quot;3&quot; unique_id=&quot;78523&quot;&gt;&lt;property id=&quot;20148&quot; value=&quot;5&quot;/&gt;&lt;property id=&quot;20300&quot; value=&quot;Slide 62 - &amp;quot;1+1=&amp;quot;&quot;/&gt;&lt;property id=&quot;20307&quot; value=&quot;448&quot;/&gt;&lt;/object&gt;&lt;object type=&quot;3&quot; unique_id=&quot;78524&quot;&gt;&lt;property id=&quot;20148&quot; value=&quot;5&quot;/&gt;&lt;property id=&quot;20300&quot; value=&quot;Slide 63 - &amp;quot;1+1=&amp;quot;&quot;/&gt;&lt;property id=&quot;20307&quot; value=&quot;449&quot;/&gt;&lt;/object&gt;&lt;object type=&quot;3&quot; unique_id=&quot;78525&quot;&gt;&lt;property id=&quot;20148&quot; value=&quot;5&quot;/&gt;&lt;property id=&quot;20300&quot; value=&quot;Slide 64 - &amp;quot;1+1=&amp;quot;&quot;/&gt;&lt;property id=&quot;20307&quot; value=&quot;450&quot;/&gt;&lt;/object&gt;&lt;object type=&quot;3&quot; unique_id=&quot;78526&quot;&gt;&lt;property id=&quot;20148&quot; value=&quot;5&quot;/&gt;&lt;property id=&quot;20300&quot; value=&quot;Slide 65 - &amp;quot;1+1=&amp;quot;&quot;/&gt;&lt;property id=&quot;20307&quot; value=&quot;451&quot;/&gt;&lt;/object&gt;&lt;object type=&quot;3&quot; unique_id=&quot;78527&quot;&gt;&lt;property id=&quot;20148&quot; value=&quot;5&quot;/&gt;&lt;property id=&quot;20300&quot; value=&quot;Slide 66 - &amp;quot;1+1=&amp;quot;&quot;/&gt;&lt;property id=&quot;20307&quot; value=&quot;452&quot;/&gt;&lt;/object&gt;&lt;object type=&quot;3&quot; unique_id=&quot;78528&quot;&gt;&lt;property id=&quot;20148&quot; value=&quot;5&quot;/&gt;&lt;property id=&quot;20300&quot; value=&quot;Slide 67 - &amp;quot;1+1=&amp;quot;&quot;/&gt;&lt;property id=&quot;20307&quot; value=&quot;453&quot;/&gt;&lt;/object&gt;&lt;object type=&quot;3&quot; unique_id=&quot;78529&quot;&gt;&lt;property id=&quot;20148&quot; value=&quot;5&quot;/&gt;&lt;property id=&quot;20300&quot; value=&quot;Slide 68 - &amp;quot;1+1=&amp;quot;&quot;/&gt;&lt;property id=&quot;20307&quot; value=&quot;454&quot;/&gt;&lt;/object&gt;&lt;object type=&quot;3&quot; unique_id=&quot;78530&quot;&gt;&lt;property id=&quot;20148&quot; value=&quot;5&quot;/&gt;&lt;property id=&quot;20300&quot; value=&quot;Slide 69 - &amp;quot;1+1=&amp;quot;&quot;/&gt;&lt;property id=&quot;20307&quot; value=&quot;455&quot;/&gt;&lt;/object&gt;&lt;object type=&quot;3&quot; unique_id=&quot;78531&quot;&gt;&lt;property id=&quot;20148&quot; value=&quot;5&quot;/&gt;&lt;property id=&quot;20300&quot; value=&quot;Slide 70 - &amp;quot;1+1=&amp;quot;&quot;/&gt;&lt;property id=&quot;20307&quot; value=&quot;456&quot;/&gt;&lt;/object&gt;&lt;object type=&quot;3&quot; unique_id=&quot;78532&quot;&gt;&lt;property id=&quot;20148&quot; value=&quot;5&quot;/&gt;&lt;property id=&quot;20300&quot; value=&quot;Slide 71 - &amp;quot;1+1=&amp;quot;&quot;/&gt;&lt;property id=&quot;20307&quot; value=&quot;457&quot;/&gt;&lt;/object&gt;&lt;object type=&quot;3&quot; unique_id=&quot;78533&quot;&gt;&lt;property id=&quot;20148&quot; value=&quot;5&quot;/&gt;&lt;property id=&quot;20300&quot; value=&quot;Slide 72 - &amp;quot;1+1=&amp;quot;&quot;/&gt;&lt;property id=&quot;20307&quot; value=&quot;458&quot;/&gt;&lt;/object&gt;&lt;object type=&quot;3&quot; unique_id=&quot;78534&quot;&gt;&lt;property id=&quot;20148&quot; value=&quot;5&quot;/&gt;&lt;property id=&quot;20300&quot; value=&quot;Slide 73 - &amp;quot;1+1=&amp;quot;&quot;/&gt;&lt;property id=&quot;20307&quot; value=&quot;459&quot;/&gt;&lt;/object&gt;&lt;object type=&quot;3&quot; unique_id=&quot;78535&quot;&gt;&lt;property id=&quot;20148&quot; value=&quot;5&quot;/&gt;&lt;property id=&quot;20300&quot; value=&quot;Slide 74 - &amp;quot;1+1=&amp;quot;&quot;/&gt;&lt;property id=&quot;20307&quot; value=&quot;460&quot;/&gt;&lt;/object&gt;&lt;object type=&quot;3&quot; unique_id=&quot;78536&quot;&gt;&lt;property id=&quot;20148&quot; value=&quot;5&quot;/&gt;&lt;property id=&quot;20300&quot; value=&quot;Slide 75 - &amp;quot;1+1=&amp;quot;&quot;/&gt;&lt;property id=&quot;20307&quot; value=&quot;461&quot;/&gt;&lt;/object&gt;&lt;object type=&quot;3&quot; unique_id=&quot;78537&quot;&gt;&lt;property id=&quot;20148&quot; value=&quot;5&quot;/&gt;&lt;property id=&quot;20300&quot; value=&quot;Slide 76&quot;/&gt;&lt;property id=&quot;20307&quot; value=&quot;444&quot;/&gt;&lt;/object&gt;&lt;object type=&quot;3&quot; unique_id=&quot;80328&quot;&gt;&lt;property id=&quot;20148&quot; value=&quot;5&quot;/&gt;&lt;property id=&quot;20300&quot; value=&quot;Slide 55 - &amp;quot;1+1=&amp;quot;&quot;/&gt;&lt;property id=&quot;20307&quot; value=&quot;462&quot;/&gt;&lt;/object&gt;&lt;object type=&quot;3&quot; unique_id=&quot;80329&quot;&gt;&lt;property id=&quot;20148&quot; value=&quot;5&quot;/&gt;&lt;property id=&quot;20300&quot; value=&quot;Slide 56 - &amp;quot;1+1=&amp;quot;&quot;/&gt;&lt;property id=&quot;20307&quot; value=&quot;463&quot;/&gt;&lt;/object&gt;&lt;object type=&quot;3&quot; unique_id=&quot;80330&quot;&gt;&lt;property id=&quot;20148&quot; value=&quot;5&quot;/&gt;&lt;property id=&quot;20300&quot; value=&quot;Slide 57 - &amp;quot;1+1=&amp;quot;&quot;/&gt;&lt;property id=&quot;20307&quot; value=&quot;464&quot;/&gt;&lt;/object&gt;&lt;object type=&quot;3&quot; unique_id=&quot;80331&quot;&gt;&lt;property id=&quot;20148&quot; value=&quot;5&quot;/&gt;&lt;property id=&quot;20300&quot; value=&quot;Slide 58 - &amp;quot;1+1=&amp;quot;&quot;/&gt;&lt;property id=&quot;20307&quot; value=&quot;465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71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\displaystyle{\int_{-\infty}^\infty\left[e^{3x-5}\right]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7685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ke^{t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480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$k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23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e^{tM}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38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z={\color{blue}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108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4"/>
  <p:tag name="SLIDEGUID" val="4242C419B1904EF69F18CBEF2471B4AB"/>
  <p:tag name="TOTALRESPONSES" val="7"/>
  <p:tag name="RESPONSECOUNT" val="7"/>
  <p:tag name="SLICED" val="False"/>
  <p:tag name="RESPONSES" val="2;2;-;1;2;-;-;2;1;2;"/>
  <p:tag name="CHARTSTRINGSTD" val="2 5 0 0"/>
  <p:tag name="CHARTSTRINGREV" val="0 0 5 2"/>
  <p:tag name="CHARTSTRINGSTDPER" val="0.285714285714286 0.714285714285714 0 0"/>
  <p:tag name="CHARTSTRINGREVPER" val="0 0 0.714285714285714 0.285714285714286"/>
  <p:tag name="RESPONSESGATHERED" val="False"/>
  <p:tag name="INCORRECTPOINTVALUE" val="50"/>
  <p:tag name="VALUES" val="Incorrect|smicln|Correct|smicln|Incorrect|smicln|Incorrect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\in{\mathbb R}^{n\times n},\quad&#10;\frac{dz}{dt}=Mz,\quad [z]_{t=0}=k\in{\mathbb R}^{n\times1}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5450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e^{t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9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ke^{t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480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$k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23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e^{tM}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38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z={\color{blue}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108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4"/>
  <p:tag name="SLIDEGUID" val="4242C419B1904EF69F18CBEF2471B4AB"/>
  <p:tag name="TOTALRESPONSES" val="9"/>
  <p:tag name="RESPONSECOUNT" val="9"/>
  <p:tag name="SLICED" val="False"/>
  <p:tag name="RESPONSES" val="-;2;1;2;1;-;2;2;2;2;2;"/>
  <p:tag name="CHARTSTRINGSTD" val="2 7 0 0"/>
  <p:tag name="CHARTSTRINGREV" val="0 0 7 2"/>
  <p:tag name="CHARTSTRINGSTDPER" val="0.222222222222222 0.777777777777778 0 0"/>
  <p:tag name="CHARTSTRINGREVPER" val="0 0 0.777777777777778 0.222222222222222"/>
  <p:tag name="RESPONSESGATHERED" val="False"/>
  <p:tag name="INCORRECTPOINTVALUE" val="50"/>
  <p:tag name="VALUES" val="Incorrect|smicln|Correct|smicln|Incorrect|smicln|Incorrect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\in{\mathbb R}^{n\times n},\quad&#10;C^{-1}MC=D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189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C^{-1}e^{tD}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1}{\sqrt{2\pi}}&#10;\int_{-\infty}^\infty\left[e^{3x-5}\right]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229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e^{tD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70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Ce^{tD}C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323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e^{tM}={\color{blue}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69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4"/>
  <p:tag name="SLIDEGUID" val="4242C419B1904EF69F18CBEF2471B4AB"/>
  <p:tag name="TOTALRESPONSES" val="1"/>
  <p:tag name="RESPONSECOUNT" val="1"/>
  <p:tag name="SLICED" val="False"/>
  <p:tag name="RESPONSES" val="4;"/>
  <p:tag name="CHARTSTRINGSTD" val="0 0 0 1"/>
  <p:tag name="CHARTSTRINGREV" val="1 0 0 0"/>
  <p:tag name="CHARTSTRINGSTDPER" val="0 0 0 1"/>
  <p:tag name="CHARTSTRINGREVPER" val="1 0 0 0"/>
  <p:tag name="RESPONSESGATHERED" val="False"/>
  <p:tag name="INCORRECTPOINTVALUE" val="50"/>
  <p:tag name="VALUES" val="Incorrect|smicln|Correct|smicln|Incorrect|smicln|Incorrect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z}{dt}=Mz,\quad [z]_{t=0}=c\in{\mathbb R}^{2\times1},\quad&#10;z={\color{blue}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23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e^{t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9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ce^{t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1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$v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966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e^{tM}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392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view 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489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644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ectation, me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59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ri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233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ribution, joint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104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variance, corre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812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687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ean, variance and std dev.~of a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2901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sp. for binary PCR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36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, say $\hbox{Pr}[X=4]=0.3$ and $\hbox{Pr}[X=8]=0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41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 $\hbox{SD}[A+x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8010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SD of $A$, $B$ and corre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4927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TOTALRESPONSES" val="8"/>
  <p:tag name="RESPONSECOUNT" val="8"/>
  <p:tag name="SLICED" val="False"/>
  <p:tag name="RESPONSES" val="2;-;2;2;2;-;2;2;2;-;-;2;"/>
  <p:tag name="CHARTSTRINGSTD" val="0 8 0 0"/>
  <p:tag name="CHARTSTRINGREV" val="0 0 8 0"/>
  <p:tag name="CHARTSTRINGSTDPER" val="0 1 0 0"/>
  <p:tag name="CHARTSTRINGREVPER" val="0 0 1 0"/>
  <p:tag name="RESPONSESGATHERED" val="False"/>
  <p:tag name="INCORRECTPOINTVALUE" val="50"/>
  <p:tag name="SLIDEORDER" val="9"/>
  <p:tag name="SLIDEGUID" val="2B819E1CB9954E2B95A16E2EEC68FC12"/>
  <p:tag name="VALUES" val="Incorrect|smicln|Incorrect|smicln|Correct|smicln|Incorrect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260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97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1934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Var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399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251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Var}[X+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8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Var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39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\int_0^1\,X(\omega)\,d\omega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23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hbox{Var}[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8519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2(\hbox{Cov}[X,Y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511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Expec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959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Varia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7602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varia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03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r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4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&#10;\hbox{E}[\cos({2Z_n^2-8})]=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351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Standard devi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5442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sqrt{\hbox{Var[X]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1666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SD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6936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Cov}[X,Y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909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Corr}[X,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930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1705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standard} PCRV $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4728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Cov}[X,Y]=(\hbox{E}[XY])-(\hbox{E}[X])(\hbox{E}[Y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9202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\displaystyle{\int_0^1\left[\cos(2x^2-8)\right]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3550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nditional 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129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of one event, given ano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0249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ndependence of ev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360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ndependence of PCR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807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scuss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7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tB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4892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A^t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795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variance-covariance matrix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3392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Y+b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0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Z_n:=(C_1+\cdots+C_n)/\sqrt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293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a,b,c,d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474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Y+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776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s^2&amp;t\cr&#10;t&amp;u^2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139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s^2&amp;t\cr&#10;t&amp;u^2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1395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s^2&amp;t\cr&#10;t&amp;u^2}\right].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11395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19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lower triangular matrix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342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upper triangular matrix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6170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2)+(0.6)(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86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variance-covariance matrix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3392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19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059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25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0\cr&#10;0&amp;1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0065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557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 or Fals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02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557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ru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981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472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al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73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re exists}&#10;a $2\times2$ real matrix $A$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3"/>
  <p:tag name="PICTUREFILESIZE" val="25027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A^t=\left[\matrix{3&amp;5\cr5&amp;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2"/>
  <p:tag name="PICTUREFILESIZE" val="15602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A^tv\cdot v=A^tv\cdot A^tv\ge0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3494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A,v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07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0,.8,0}\forall}A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377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o}&#10;$\det(AA^t)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423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l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94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21-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573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det\left[\matrix{3&amp;5\cr5&amp;7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14546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6, 27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863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A^t$ is pos.~semide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019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A^t=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324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$3\times 3$ matrix $A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205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20)-1-1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4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\displaystyle{\frac{1}{\sqrt{2\pi}}\int_0^1&#10;\left[\cos(2x^2-8)\right]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39553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.t.}~$A$ is&#10;lower triangul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10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&#10;X:=\left[\matrix{&#10;1&amp;3&amp;-2\cr&#10;3&amp;10&amp;-7\cr&#10;-2&amp;-7&amp;8\cr&#10;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8756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\times 3$ matrix $S$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2724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es there&#10;{\color[rgb]{0,.8,0} exist}&#10;a {\it symmetric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8"/>
  <p:tag name="PICTUREFILESIZE" val="21885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^2=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01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You must explain why or why no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7683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you needn't write out such an $S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945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20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341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e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1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\displaystyle{\frac{1}{\sqrt{2\pi}}\int_{-\infty}^\infty&#10;\left[\cos(2x^2-8)\right]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40324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$3\times 3$ matrix $C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143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^tC=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6292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.t.}~$C$ is&#10;upper triangul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154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scuss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7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xample of two different PCRV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1"/>
  <p:tag name="PICTUREFILESIZE" val="25496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the same distribu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0834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 they have have the same mea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5974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ian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916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andard devi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5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TOTALRESPONSES" val="8"/>
  <p:tag name="RESPONSECOUNT" val="8"/>
  <p:tag name="SLICED" val="False"/>
  <p:tag name="RESPONSES" val="2;-;2;2;2;-;2;2;2;-;-;2;"/>
  <p:tag name="CHARTSTRINGSTD" val="0 8 0 0"/>
  <p:tag name="CHARTSTRINGREV" val="0 0 8 0"/>
  <p:tag name="CHARTSTRINGSTDPER" val="0 1 0 0"/>
  <p:tag name="CHARTSTRINGREVPER" val="0 0 1 0"/>
  <p:tag name="RESPONSESGATHERED" val="False"/>
  <p:tag name="INCORRECTPOINTVALUE" val="50"/>
  <p:tag name="SLIDEORDER" val="10"/>
  <p:tag name="SLIDEGUID" val="AF582BB7870847299ECC40A728001888"/>
  <p:tag name="VALUES" val="Incorrect|smicln|Incorrect|smicln|Correct|smicln|Incorrect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mplies {\color{blue}what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250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 is independent 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7285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 is independent of 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6975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Cov}[X,Y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101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X]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8367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Corr}[X,X]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0540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Corr}[X,2X]=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517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Corr}[X,Y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508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re a formula for the variance of their s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2706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scuss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7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265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hbox{E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260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976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1934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Var}[X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399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hbox{E}[e^{3Z_n-7}]=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808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olarizatio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457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Polarization of that formul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6"/>
  <p:tag name="PICTUREFILESIZE" val="20910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\,e^{a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6675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\,e^{ax}e^{-x^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4598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c}^\infty\,e^{a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5932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\,x^n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6459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]$\quad and\quad$\hbox{E}[X^2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5124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Var}[X]$ in terms of&#10;the first two raw mome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6"/>
  <p:tag name="PICTUREFILESIZE" val="35336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\displaystyle{\frac{1}{\sqrt{2\pi}}\int_0^1\left[e^{3x-7}\right]&#10;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32274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V\in S\,|&#10;W\in T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421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,T\subseteq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561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ing out that $W\in T$ has {\color{red}no} effect o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1398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PCRVs $V$ and $W$ are&#10;{\bf{\color{blue}independen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4380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robability that $V\in 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7804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S,T\subseteq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561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hbox{Pr}[(V\in S)\,\,{\color[rgb]{0,.8,0}\&amp;}\,\,&#10;(W\in T)]}{\hbox{Pr}[(W\in T)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303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equivalently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1245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V\in S\,|&#10;W\in T]=\hbox{Pr}[V\in S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9"/>
  <p:tag name="PICTUREFILESIZE" val="21834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V\in S)\,\,\&amp;\,\,(W\in T)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2"/>
  <p:tag name="PICTUREFILESIZE" val="1970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Z_n:=(C_1+\cdots+C_n)/\sqrt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293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hbox{Pr}[V\in S])(\hbox{Pr}[W\in T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20317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ing out something about $W$ is {\color{red}never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2450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y help in guessing anything about $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30032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(0.4)(2)+(0.6)(4)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101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748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8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C_1$} and {\color{red}$C_2$}&#10;are in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1650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and $Y$ be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7778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 {\color[rgb]{0,.8,0}for any} functions&#10;$f,g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391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$ and $g(Y)$ are in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6469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lip} a $\pm1$ fair coin twi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605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oin has $+1$ and 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3292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nstead of H and 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06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 tell you the first fli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188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 tell you $3\times\hbox{(the first flip)}+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196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et {\color{red}no} useful info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926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et {\color{red}no} useful info about the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061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5\times\hbox{(the second flip)}-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8415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\displaystyle{\frac{1}{\sqrt{2\pi}}\int_0^\infty\left[e^{3x-7}\right]&#10;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32684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ay}&#10;$X$, $Y$ independent, std PCRV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7"/>
  <p:tag name="PICTUREFILESIZE" val="27117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Corr}[2X+3Y,4X+6Y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7493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0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\displaystyle{\frac{1}{\sqrt{2\pi}}\int_{-\infty}^\infty\left[e^{3x-7}\right]&#10;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983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2X+3Y,4X+6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966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W:=2X+3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2445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2X+3Y,4X+6Y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966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Corr}[W,2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12007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Corr}[W,W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966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6, 27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863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2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98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TOTALRESPONSES" val="8"/>
  <p:tag name="RESPONSECOUNT" val="8"/>
  <p:tag name="SLICED" val="False"/>
  <p:tag name="RESPONSES" val="2;-;2;2;2;-;2;2;2;-;-;2;"/>
  <p:tag name="CHARTSTRINGSTD" val="0 8 0 0"/>
  <p:tag name="CHARTSTRINGREV" val="0 0 8 0"/>
  <p:tag name="CHARTSTRINGSTDPER" val="0 1 0 0"/>
  <p:tag name="CHARTSTRINGREVPER" val="0 0 1 0"/>
  <p:tag name="RESPONSESGATHERED" val="False"/>
  <p:tag name="INCORRECTPOINTVALUE" val="50"/>
  <p:tag name="SLIDEORDER" val="11"/>
  <p:tag name="SLIDEGUID" val="941E9540E77A4BD79A648C1C5F6BEB4D"/>
  <p:tag name="VALUES" val="Incorrect|smicln|Correct|smicln|Incorrect|smicln|Incorrect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1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557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5, 20 Feb 2008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737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6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275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9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158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840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]=2\%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0072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Pr}[A|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2962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&#10;$\hbox{Pr}[B|A]=6\%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21091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B]=4\%$ 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323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A|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861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(6\%)\cdot&#10;\frac{2\%}{4\%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6720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=\hbox{Pr}[B|A]\cdot&#10;\frac{\hbox{Pr}[A]}{\hbox{Pr}[B]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22872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3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85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&#10;\hbox{E}\left[\left(e^{Z_n}-4\right)_+\right]=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4315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20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341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20)-1-2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739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4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d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5}^7\,x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9337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\infty}^\infty\,x^4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668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\infty}^\infty\,x^5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1402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\displaystyle{\frac{1}{\sqrt{2\pi}}\int_{-\infty}^\infty\left[e^x-4\right]&#10;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2163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20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341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d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20)-1-3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895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\infty}^\infty\,(e^{3x+4}-5)_+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9433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13)-1-2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784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$\hbox{Corr}[X,X]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450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4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=\hbox{Var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09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Z_n:=(C_1+\cdots+C_n)/\sqrt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293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$\hbox{Cov}[X,X]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054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Your answer will be a (very simpl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7"/>
  <p:tag name="PICTUREFILESIZE" val="28664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ormula involving $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282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13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398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368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13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398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13)-1-6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054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$3\times 3$ matrix $A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205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&#10;X:=\left[\matrix{&#10;1&amp;2&amp;1\cr&#10;2&amp;5&amp;2\cr&#10;1&amp;2&amp;7\cr&#10;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46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0.4)(0.6)(4)(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9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A^t=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324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\times 3$ matrix $S$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2724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oes there&#10;{\color[rgb]{0,.8,0} exist}&#10;a {\it symmetric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8"/>
  <p:tag name="PICTUREFILESIZE" val="21885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^2=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201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4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You must explain why or why no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7683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you needn't write out such an $S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945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06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5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06)-1-1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686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06)-1-2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996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X$ be a binary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910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Pr}[X=4]=0.6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5453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ean, the variance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3536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tandard deviation of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0732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&#10;s.t.}~$\hbox{Pr}[X=10]=0.35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19513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&#10;s.t.}~$\hbox{Pr}[(X=4)\&amp;(Y=3)]=0.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9"/>
  <p:tag name="PICTUREFILESIZE" val="26554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X$ and $Y$ be a PCR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921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&#10;s.t.}~$\hbox{Pr}[(X=4)\&amp;(Y=7)]=0.4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1"/>
  <p:tag name="PICTUREFILESIZE" val="2370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Pr}[X=4]=0.6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5704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06)-1-2a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2063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06)-1-2b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2413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E}[Y|(X=4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539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Pr}[(Y=3)|(X=4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0369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Homework\#(02/06)-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9520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$, $B$ and $C$ be ev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845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Odds}[A]=3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5575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Pr}[B|A]=0.4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487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\displaystyle{\frac{1}{\sqrt{2\pi}}\int_{\ln 4}^\infty\left[e^x-4\right]&#10;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2773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06)-1-4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093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$ and $B$ be ev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259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Pr}[A|B]=0.3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4727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Pr}[A]=0.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1990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 s.t.}~$\hbox{Pr}[B]=0.8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6020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 $\hbox{Pr}[B|A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3135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(02/06)-1-3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1127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Pr}&#10;[B|(\hbox{not }A)]=0.4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638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\hbox{Pr}&#10;[C|(B\&amp;A)]=0.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763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 s.t.}~$\hbox{Pr}&#10;[C|(B\&amp;(\hbox{not }A))]=0.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823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\displaystyle{\frac{1}{\sqrt{2\pi}}\int_{-\ln 4}^\infty\left[e^x-4\right]&#10;\left[e^{-x^2/2}\right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3233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Odds}[A|(B\&amp;C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0506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Discuss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8607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A]$, $A$ an ev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5398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Y]$, $Y$ a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5304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{\cal P}]$, ${\cal P}$ a partition&#10;by fUof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5219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positive meas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943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positive meas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943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positive measu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943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dependent eve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48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Correct|smicln|Incorrect|smicln|Incorrect|smicln|Incorrect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dependent PCRV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377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al P}$-measurable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932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partition of a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8463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measurability of one PCRV w.r.t.~ano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3"/>
  <p:tag name="PICTUREFILESIZE" val="31325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istribution of a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8363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what extent is a PCRV det'd by its dist.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2"/>
  <p:tag name="PICTUREFILESIZE" val="32769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X]$, $\hbox{Var}[X]$,&#10;$\hbox{Cov}[X,Y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9933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Y]$, when $X$ is indep.~of 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4206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hbox{E}[X|Y]$, when $X$ is msbl w.r.t.~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0"/>
  <p:tag name="PICTUREFILESIZE" val="25196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ose partition has eve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206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dependent part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505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Y$ a.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412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ier trans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013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704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xe^x\,dx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0093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-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7783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+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8538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^2/2)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836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x^2/2)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2531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59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xe^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587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e^x+C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4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^x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494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3, 19 Sep 20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651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x^n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857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n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700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e^{ax+b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5941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(e^{ax+b}-k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2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UIZ FM 5001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2704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xe^x\,dx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0093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a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82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85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749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7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32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e of the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146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-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77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+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8538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x^2/2)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836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x^2/2)e^x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2531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37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59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3467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67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2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\,xe^x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587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e^x+C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7488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e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602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3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6231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^x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494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lass \#03, 19 Sep 200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651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x^n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857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n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700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e^{ax+b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5941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(e^{ax+b}-k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4220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IRREGULARITIE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1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Correct|smicln|Incorrect|smicln|Incorrect|smicln|Incorrec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5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616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Correct|smicln|Incorrect|smicln|Incorrect|smicln|Incorrec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x^{99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5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Incorrect|smicln|Incorrect|smicln|Incorrect|smicln|Correc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2;2;2;2;2;-;2;2;2;2;2;3;2;2;2;-;2;2;2;2;-;-;2;2;2;-;-;2;-;-;"/>
  <p:tag name="CHARTSTRINGSTD" val="0 21 1 0"/>
  <p:tag name="CHARTSTRINGREV" val="0 1 21 0"/>
  <p:tag name="CHARTSTRINGSTDPER" val="0 0.954545454545455 0.0454545454545455 0"/>
  <p:tag name="CHARTSTRINGREVPER" val="0 0.0454545454545455 0.954545454545455 0"/>
  <p:tag name="RESPONSESGATHERED" val="False"/>
  <p:tag name="INCORRECTPOINTVALUE" val="50"/>
  <p:tag name="VALUES" val="Incorrect|smicln|Correct|smicln|Incorrect|smicln|Incorrect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3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63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Incorrect|smicln|Correct|smicln|Incorrect|smicln|Incorrec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 x^2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235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Incorrect|smicln|Incorrect|smicln|Correct|smicln|Incorrec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 x^4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26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Incorrect|smicln|Correct|smicln|Incorrect|smicln|Incorrec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 x^{100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464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9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8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99!}{49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717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99!}{(2^{49})(49!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620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Incorrect|smicln|Incorrect|smicln|Incorrect|smicln|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1]=0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14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int_{-\infty}^\infty x^{102}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417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00!}{(2^{49})(50!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657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00!}{(2^{50})(50!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638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01!}{(2^{49})(50!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65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2]=0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88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01!}{(2^{50})(50!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640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Correct|smicln|Incorrect|smicln|Incorrect|smicln|Incorrec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x^3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4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71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3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10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3\int x^2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21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2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2\int x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5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(x^4/4)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11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\int x^3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522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Incorrect|smicln|Incorrect|smicln|Correct|smicln|Incorrec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8)(1)+(0.2)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16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x^6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0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6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3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6\int x^5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78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5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8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5\int x^4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5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0.8)(2)+(0.2)(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50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6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3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5\int x^4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55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TOTALRESPONSES" val="3"/>
  <p:tag name="RESPONSECOUNT" val="3"/>
  <p:tag name="SLICED" val="False"/>
  <p:tag name="RESPONSES" val="2;3;-;1;"/>
  <p:tag name="CHARTSTRINGSTD" val="1 1 1 0"/>
  <p:tag name="CHARTSTRINGREV" val="0 1 1 1"/>
  <p:tag name="CHARTSTRINGSTDPER" val="0.333333333333333 0.333333333333333 0.333333333333333 0"/>
  <p:tag name="CHARTSTRINGREVPER" val="0 0.333333333333333 0.333333333333333 0.333333333333333"/>
  <p:tag name="SLIDEORDER" val="3"/>
  <p:tag name="SLIDEGUID" val="FACC7799BBB8456B9D9AF897F007D3A1"/>
  <p:tag name="RESPONSESGATHERED" val="False"/>
  <p:tag name="INCORRECTPOINTVALUE" val="50"/>
  <p:tag name="VALUES" val="Incorrect|smicln|Incorrect|smicln|Incorrect|smicln|Correc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0.8)(0.2)(1)(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4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 x^8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69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8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6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8\int x^7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1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7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90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7\int x^6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8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6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7\int x^6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50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-x^7e^{-x^2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9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+7\int x^6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5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RESPONSESGATHERED" val="False"/>
  <p:tag name="VALUES" val="Incorrect|smicln|Incorrect|smicln|Correct|smicln|Incorrect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(6!)+2(5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87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1;1;1;1;1;3;1;1;1;-;1;1;1;1;1;-;2;1;1;1;-;1;1;1;3;2;-;1;-;1;"/>
  <p:tag name="CHARTSTRINGSTD" val="21 2 2 0"/>
  <p:tag name="CHARTSTRINGREV" val="0 2 2 21"/>
  <p:tag name="CHARTSTRINGSTDPER" val="0.84 0.08 0.08 0"/>
  <p:tag name="CHARTSTRINGREVPER" val="0 0.08 0.08 0.84"/>
  <p:tag name="RESPONSESGATHERED" val="False"/>
  <p:tag name="INCORRECTPOINTVALUE" val="50"/>
  <p:tag name="VALUES" val="Correct|smicln|Incorrect|smicln|In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(1)(3)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63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frac{1}{\sqrt{2\pi}}&#10;\int_{-\infty}^\infty\,(4x^6+2x^5)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945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RESPONSESGATHERED" val="False"/>
  <p:tag name="VALUES" val="Incorrect|smicln|Incorrect|smicln|Incorrect|smicln|Correct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+2(7)-4(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4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9!)+2(7!)-4(4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4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-4(1)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62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frac{1}{\sqrt{2\pi}}&#10;\int_{-\infty}^\infty\,(x^9+2x^7-4x^4)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4137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RESPONSESGATHERED" val="False"/>
  <p:tag name="VALUES" val="Incorrect|smicln|Correct|smicln|Incorrect|smicln|Incorrec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+2(7)-4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96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9!)+2(7!)-4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67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5"/>
  <p:tag name="RESPONSECOUNT" val="25"/>
  <p:tag name="SLICED" val="False"/>
  <p:tag name="RESPONSES" val="3;-;2;2;2;2;2;-;2;-;2;2;2;-;-;2;2;2;2;2;-;-;2;2;2;-;2;2;2;2;2;2;2;-;-;-;"/>
  <p:tag name="CHARTSTRINGSTD" val="0 24 1 0"/>
  <p:tag name="CHARTSTRINGREV" val="0 1 24 0"/>
  <p:tag name="CHARTSTRINGSTDPER" val="0 0.96 0.04 0"/>
  <p:tag name="CHARTSTRINGREVPER" val="0 0.04 0.96 0"/>
  <p:tag name="RESPONSESGATHERED" val="False"/>
  <p:tag name="INCORRECTPOINTVALUE" val="50"/>
  <p:tag name="VALUES" val="Incorrect|smicln|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frac{1}{\sqrt{2\pi}}&#10;\int_{-\infty}^\infty\,(x^9+2x^7-4x^3)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413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RESPONSESGATHERED" val="False"/>
  <p:tag name="VALUES" val="Correct|smicln|Incorrect|smicln|Incorrect|smicln|Incorrec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(1)(3)(5)-4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91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)(5)(7)+2(3)(5)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81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(3)(5)(7)+2(3)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82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frac{1}{\sqrt{2\pi}}&#10;\int_{-\infty}^\infty\,(x^8+2x^6-4x^2)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4146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8"/>
  <p:tag name="RESPONSECOUNT" val="28"/>
  <p:tag name="SLICED" val="False"/>
  <p:tag name="RESPONSES" val="3;3;2;3;3;3;3;3;3;3;3;3;1;3;3;3;3;3;3;2;3;1;-;3;4;2;3;3;3;"/>
  <p:tag name="CHARTSTRINGSTD" val="2 3 22 1"/>
  <p:tag name="CHARTSTRINGREV" val="1 22 3 2"/>
  <p:tag name="CHARTSTRINGSTDPER" val="0.0714285714285714 0.107142857142857 0.785714285714286 0.0357142857142857"/>
  <p:tag name="CHARTSTRINGREVPER" val="0.0357142857142857 0.785714285714286 0.107142857142857 0.0714285714285714"/>
  <p:tag name="RESPONSESGATHERED" val="False"/>
  <p:tag name="INCORRECTPOINTVALUE" val="50"/>
  <p:tag name="VALUES" val="Incorrect|smicln|Incorrect|smicln|Correct|smicln|In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(e^x-e^7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029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7}^\infty(e^x-e^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49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\infty(e^x-e^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833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\ln 7}^\infty(e^x-e^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928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7"/>
  <p:tag name="RESPONSECOUNT" val="27"/>
  <p:tag name="SLICED" val="False"/>
  <p:tag name="RESPONSES" val="2;2;2;2;2;2;2;2;2;2;2;2;4;2;2;2;2;2;2;-;2;2;-;2;4;2;2;2;2;"/>
  <p:tag name="CHARTSTRINGSTD" val="0 25 0 2"/>
  <p:tag name="CHARTSTRINGREV" val="2 0 25 0"/>
  <p:tag name="CHARTSTRINGSTDPER" val="0 0.925925925925926 0 0.0740740740740741"/>
  <p:tag name="CHARTSTRINGREVPER" val="0.0740740740740741 0 0.925925925925926 0"/>
  <p:tag name="RESPONSESGATHERED" val="False"/>
  <p:tag name="INCORRECTPOINTVALUE" val="50"/>
  <p:tag name="VALUES" val="Incorrect|smicln|Correct|smicln|Incorrect|smicln|Incorrec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(e^x-7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85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7}^\infty(e^x-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2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\infty(e^x-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08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\ln 7}^\infty(e^x-7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13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2"/>
  <p:tag name="RESPONSECOUNT" val="22"/>
  <p:tag name="SLICED" val="False"/>
  <p:tag name="RESPONSES" val="3;3;3;3;3;-;3;3;3;3;3;3;3;3;3;4;3;3;-;3;3;3;3;3;"/>
  <p:tag name="CHARTSTRINGSTD" val="0 0 21 1"/>
  <p:tag name="CHARTSTRINGREV" val="1 21 0 0"/>
  <p:tag name="CHARTSTRINGSTDPER" val="0 0 0.954545454545455 0.0454545454545455"/>
  <p:tag name="CHARTSTRINGREVPER" val="0.0454545454545455 0.954545454545455 0 0"/>
  <p:tag name="RESPONSESGATHERED" val="False"/>
  <p:tag name="INCORRECTPOINTVALUE" val="50"/>
  <p:tag name="VALUES" val="Correct|smicln|Incorrect|smicln|Incorrect|smicln|Incorrec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(e^x-e^{-7})_+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037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7}^\infty(e^x-e^{-7}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77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\infty(e^x-e^{-7}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6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\ln 7}^\infty(e^x-e^{-7})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57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8]=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20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7"/>
  <p:tag name="RESPONSECOUNT" val="27"/>
  <p:tag name="SLICED" val="False"/>
  <p:tag name="RESPONSES" val="1;1;1;1;1;3;1;1;1;2;3;1;3;1;1;3;4;-;1;1;3;1;-;1;4;1;1;1;1;"/>
  <p:tag name="CHARTSTRINGSTD" val="19 1 5 2"/>
  <p:tag name="CHARTSTRINGREV" val="2 5 1 19"/>
  <p:tag name="CHARTSTRINGSTDPER" val="0.703703703703704 0.037037037037037 0.185185185185185 0.0740740740740741"/>
  <p:tag name="CHARTSTRINGREVPER" val="0.0740740740740741 0.185185185185185 0.037037037037037 0.703703703703704"/>
  <p:tag name="RESPONSESGATHERED" val="False"/>
  <p:tag name="INCORRECTPOINTVALUE" val="50"/>
  <p:tag name="VALUES" val="Correct|smicln|Incorrect|smicln|Incorrect|smicln|Incorrec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7^\infty e^x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53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6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5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4]=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50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7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17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8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59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7"/>
  <p:tag name="RESPONSECOUNT" val="27"/>
  <p:tag name="SLICED" val="False"/>
  <p:tag name="RESPONSES" val="4;4;4;4;4;4;4;4;4;4;4;4;1;1;4;4;4;4;4;4;4;4;-;1;4;4;4;-;4;"/>
  <p:tag name="CHARTSTRINGSTD" val="3 0 0 24"/>
  <p:tag name="CHARTSTRINGREV" val="24 0 0 3"/>
  <p:tag name="CHARTSTRINGSTDPER" val="0.111111111111111 0 0 0.888888888888889"/>
  <p:tag name="CHARTSTRINGREVPER" val="0.888888888888889 0 0 0.111111111111111"/>
  <p:tag name="RESPONSESGATHERED" val="False"/>
  <p:tag name="INCORRECTPOINTVALUE" val="50"/>
  <p:tag name="VALUES" val="Incorrect|smicln|Incorrect|smicln|Incorrect|smicln|Correc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E}[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71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\ln 7}^\infty e^x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554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{\ln 6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883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{\ln 7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802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{\ln 8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892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$e^{1/2}\int_{-1+\ln 7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07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8)+(0.9)(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82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7"/>
  <p:tag name="RESPONSECOUNT" val="27"/>
  <p:tag name="SLICED" val="False"/>
  <p:tag name="RESPONSES" val="3;3;3;3;3;3;3;3;3;3;3;3;3;3;3;-;3;3;3;3;3;3;-;3;4;3;3;3;3;"/>
  <p:tag name="CHARTSTRINGSTD" val="0 0 26 1"/>
  <p:tag name="CHARTSTRINGREV" val="1 26 0 0"/>
  <p:tag name="CHARTSTRINGSTDPER" val="0 0 0.962962962962963 0.037037037037037"/>
  <p:tag name="CHARTSTRINGREVPER" val="0.037037037037037 0.962962962962963 0 0"/>
  <p:tag name="RESPONSESGATHERED" val="False"/>
  <p:tag name="INCORRECTPOINTVALUE" val="50"/>
  <p:tag name="VALUES" val="Incorrect|smicln|Incorrect|smicln|Correct|smicln|Incorrect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7}^\infty e^x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65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{-6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65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{-7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27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e^{1/2}\int_{-8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62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8)(4)+(0.1)(0.9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79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8"/>
  <p:tag name="RESPONSECOUNT" val="28"/>
  <p:tag name="SLICED" val="False"/>
  <p:tag name="RESPONSES" val="2;2;4;4;2;4;2;2;4;2;2;4;2;2;2;2;2;2;4;2;4;4;-;1;2;4;2;2;1;"/>
  <p:tag name="CHARTSTRINGSTD" val="2 17 0 9"/>
  <p:tag name="CHARTSTRINGREV" val="9 0 17 2"/>
  <p:tag name="CHARTSTRINGSTDPER" val="0.0714285714285714 0.607142857142857 0 0.321428571428571"/>
  <p:tag name="CHARTSTRINGREVPER" val="0.321428571428571 0 0.607142857142857 0.0714285714285714"/>
  <p:tag name="RESPONSESGATHERED" val="False"/>
  <p:tag name="INCORRECTPOINTVALUE" val="50"/>
  <p:tag name="VALUES" val="Incorrect|smicln|Correct|smicln|Incorrect|smicln|Incorrect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sqrt{2\pi}}\left[\int_8^\infty e^{-x^2/2}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420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8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4)+(0.9)(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82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43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8"/>
  <p:tag name="RESPONSECOUNT" val="28"/>
  <p:tag name="SLICED" val="False"/>
  <p:tag name="RESPONSES" val="2;2;2;2;2;2;2;2;2;2;2;2;1;2;2;2;2;4;2;2;2;4;-;2;2;2;2;2;2;"/>
  <p:tag name="CHARTSTRINGSTD" val="1 25 0 2"/>
  <p:tag name="CHARTSTRINGREV" val="2 0 25 1"/>
  <p:tag name="CHARTSTRINGSTDPER" val="0.0357142857142857 0.892857142857143 0 0.0714285714285714"/>
  <p:tag name="CHARTSTRINGREVPER" val="0.0714285714285714 0 0.892857142857143 0.0357142857142857"/>
  <p:tag name="RESPONSESGATHERED" val="False"/>
  <p:tag name="INCORRECTPOINTVALUE" val="50"/>
  <p:tag name="VALUES" val="Incorrect|smicln|Correct|smicln|Incorrect|smicln|Incorrec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1+\ln 7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33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sqrt{2\pi}][\Phi(-1+\ln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39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sqrt{2\pi}][\Phi(1-\ln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50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6"/>
  <p:tag name="RESPONSECOUNT" val="26"/>
  <p:tag name="SLICED" val="False"/>
  <p:tag name="RESPONSES" val="1;1;1;1;1;1;1;1;1;1;1;1;1;1;1;1;4;1;1;1;1;1;-;-;4;1;1;1;-;"/>
  <p:tag name="CHARTSTRINGSTD" val="24 0 0 2"/>
  <p:tag name="CHARTSTRINGREV" val="2 0 0 24"/>
  <p:tag name="CHARTSTRINGSTDPER" val="0.923076923076923 0 0 0.0769230769230769"/>
  <p:tag name="CHARTSTRINGREVPER" val="0.0769230769230769 0 0 0.923076923076923"/>
  <p:tag name="RESPONSESGATHERED" val="False"/>
  <p:tag name="INCORRECTPOINTVALUE" val="50"/>
  <p:tag name="VALUES" val="Correct|smicln|Incorrect|smicln|Incorrect|smicln|Incorrec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8}^\infty 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92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sqrt{2\pi}][\Phi(8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5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sqrt{2\pi}][\Phi(-8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15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2"/>
  <p:tag name="SLIDEGUID" val="A5D5FC224D564DF5B91BD37EF192B143"/>
  <p:tag name="TOTALRESPONSES" val="26"/>
  <p:tag name="RESPONSECOUNT" val="26"/>
  <p:tag name="SLICED" val="False"/>
  <p:tag name="RESPONSES" val="1;1;1;1;1;1;1;1;-;1;1;1;1;1;1;1;4;1;1;1;1;1;-;1;4;1;1;1;-;"/>
  <p:tag name="CHARTSTRINGSTD" val="24 0 0 2"/>
  <p:tag name="CHARTSTRINGREV" val="2 0 0 24"/>
  <p:tag name="CHARTSTRINGSTDPER" val="0.923076923076923 0 0 0.0769230769230769"/>
  <p:tag name="CHARTSTRINGREVPER" val="0.0769230769230769 0 0 0.923076923076923"/>
  <p:tag name="RESPONSESGATHERED" val="False"/>
  <p:tag name="INCORRECTPOINTVALUE" val="50"/>
  <p:tag name="VALUES" val="Correct|smicln|Incorrect|smicln|Incorrect|smicln|Incorrec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8e^{-x^2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443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sqrt{2\pi}][\Phi(8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5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\sqrt{2\pi}][\Phi(-8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15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1"/>
  <p:tag name="RESPONSECOUNT" val="21"/>
  <p:tag name="SLICED" val="False"/>
  <p:tag name="RESPONSES" val="3;4;4;3;4;2;4;4;4;4;4;4;4;2;4;-;4;4;4;4;-;-;4;-;-;-;2;-;-;-;"/>
  <p:tag name="CHARTSTRINGSTD" val="0 3 2 16"/>
  <p:tag name="CHARTSTRINGREV" val="16 2 3 0"/>
  <p:tag name="CHARTSTRINGSTDPER" val="0 0.142857142857143 0.0952380952380952 0.761904761904762"/>
  <p:tag name="CHARTSTRINGREVPER" val="0.761904761904762 0.0952380952380952 0.142857142857143 0"/>
  <p:tag name="RESPONSESGATHERED" val="False"/>
  <p:tag name="INCORRECTPOINTVALUE" val="50"/>
  <p:tag name="VALUES" val="Incorrect|smicln|Incorrect|smicln|Incorrect|smicln|Correct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2\pi}&#10;\int_{-\infty}^\infty\,e^{4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2081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7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^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92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83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\,e^{8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67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0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8^2/2}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36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8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87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VALUES" val="Correct|smicln|Incorrect|smicln|Incorrect|smicln|Incorrect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-4)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69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-4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80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(-4)^2/2}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51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sqrt{2\pi}}&#10;\int_{-\infty}^\infty\,e^{-4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2299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7}^\infty\,e^{-4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615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-5}^\infty\,e^{(-4)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987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1}{\sqrt{2\pi}}&#10;\int_{-\infty}^\infty\,e^{-4x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295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1}{\sqrt{2\pi}}&#10;\int_{-9}^\infty\,e^{(-4)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63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2]=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11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-3}^\infty\,e^{(-4)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990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4]=0.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59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5}^\infty\,e^{3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582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8}^\infty\,e^{3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774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-\infty}^\infty\,e^{3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801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2}^\infty\,e^{3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742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VALUES" val="Correct|smicln|Incorrect|smicln|Incorrect|smicln|Incorrect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Var}[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41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13}^\infty\,e^{\pi 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633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13-\pi}^\infty\,e^{\pi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880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13+\pi}^\infty\,e^{\pi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99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2)+(0.6)(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86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13-(\pi/2)}^\infty\,e^{\pi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20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0.4)(0.6)(4-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04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8}^\infty\,e^{8 x}e^{-x^2/2}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639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0}^\infty\,e^{8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771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5}^\infty\,e^{8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757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4}^\infty\,e^{8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764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int_{12}^\infty\,e^{8^2/2}e^{-x^2/2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807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VALUES" val="Correct|smicln|Incorrect|smicln|Incorrect|smicln|Incorrec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qrt{(0.4)(0.6)}(4-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814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\frac{1}{\sqrt{2\pi}}&#10;\int_{-5}^\infty\,e^{4}e^{-x^2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2164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}(\Phi(5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90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}(\Phi(5))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0.6)(4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57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4}(\Phi(-5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4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int_{10}^\infty\,e^{7/3}e^{-x^2/2}\,d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760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7/3}(\Phi(1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273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7/3}(\Phi(10))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656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7/3}(\Phi(-1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16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7/3}(\Phi(-10))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91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$\hbox{Pr}[X=3]=0.4$&#10;{\color[rgb]{0,.8,0}and}&#10;$\hbox{Pr}[X=8]=0.6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66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E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14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0.6)(8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31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0.6)(8-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8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4)(0.6)}(8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844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3)+(0.6)(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710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E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14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$\hbox{Pr}[X=2]=0.1$,&#10;$\hbox{Pr}[X=-2]=0.9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2939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0.9)(2-(-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1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0.9)(2-(-2)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13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1)(0.9)}(2-(-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74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2)+(0.9)(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98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1;1;1;1;1;1;1;1;1;1;1;1;1;1;-;-;1;1;1;1;-;-;1;1;-;-;1;-;-;1;"/>
  <p:tag name="CHARTSTRINGSTD" val="22 0 0 0"/>
  <p:tag name="CHARTSTRINGREV" val="0 0 0 22"/>
  <p:tag name="CHARTSTRINGSTDPER" val="1 0 0 0"/>
  <p:tag name="CHARTSTRINGREVPER" val="0 0 0 1"/>
  <p:tag name="RESPONSESGATHERED" val="False"/>
  <p:tag name="INCORRECTPOINTVALUE" val="50"/>
  <p:tag name="VALUES" val="Correct|smicln|Incorrect|smicln|Incorrect|smicln|Incorrect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$\hbox{Pr}[X=3]=0.4$&#10;{\color[rgb]{0,.8,0}and}&#10;$\hbox{Pr}[X=8]=0.6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66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0.6)(8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31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0.6)(8-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82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4)(0.6)}(8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844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Var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42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VALUES" val="Incorrect|smicln|Correct|smicln|Incorrect|smicln|Incorrect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$\hbox{Pr}[X=2]=0.1$,&#10;$\hbox{Pr}[X=-2]=0.9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2939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0.9)(2-(-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1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0.9)(2-(-2)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13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1)(0.9)}(2-(-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7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Var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42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$\hbox{Pr}[X=3]=0.4$&#10;{\color[rgb]{0,.8,0}and}&#10;$\hbox{Pr}[X=8]=0.6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5"/>
  <p:tag name="PICTUREFILESIZE" val="3266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0.6)(8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31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4)(0.6)(8-3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82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4)(0.6)}(8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844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SD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82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1]=0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14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$\hbox{Pr}[X=2]=0.1$,&#10;$\hbox{Pr}[X=-2]=0.9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2939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0.9)(2-(-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1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0.9)(2-(-2)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713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qrt{(0.1)(0.9)}(2-(-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7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2]=0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88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SD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82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Var}[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41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05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01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, {\color[rgb]{0,.8,0}on} $(0.3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09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, {\color[rgb]{0,.8,0}on} $[0,0.3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974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7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^7$, {\color[rgb]{0,.8,0}on} $[0,0.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169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, {\color[rgb]{0,.8,0}on} $[0.3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8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0.8)(0.2)(2-1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9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Corr}[X,Y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29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3)(0.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37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1)(2)(0.8-0.2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00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05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01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7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0^{10^{100}}$, {\color[rgb]{0,.8,0}on} $[0,0.7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45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0.8)(2)(1-0.2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34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, {\color[rgb]{0,.8,0}on} $(0.7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13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, {\color[rgb]{0,.8,0}on} $[0,0.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327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, {\color[rgb]{0,.8,0}on} $[0.7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1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Corr}[X,Y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29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3)(0.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37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VALUES" val="Incorrect|smicln|Incorrect|smicln|Correct|smicln|Incorrect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ssum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059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01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57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, {\color[rgb]{0,.8,0}on} $(0.7,.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031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, {\color[rgb]{0,.8,0}on} $[0,0.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327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0^{10^{100}}$, {\color[rgb]{0,.8,0}on} $[0,0.7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516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5$, {\color[rgb]{0,.8,0}on} $[0.7,.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9980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hbox{Corr}[X,Y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329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3)(0.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37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A=\left[\matrix{&#10;s&amp;t\cr 0&amp;u}\right]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5580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A^t=\left[\matrix{&#10;s&amp;0\cr t&amp;u}\right]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678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M=\left[\matrix{&#10;10&amp;6\cr6&amp;4}\right]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8788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(upper triangular) $A$&#10;{\color[rgb]{0,.8,0}s.t.}~$AA^t=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552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3&amp;2\cr0&amp;1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03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2&amp;1\cr0&amp;3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3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1&amp;2\cr0&amp;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6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1&amp;3\cr0&amp;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59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SLIDEORDER" val="9"/>
  <p:tag name="SLIDEGUID" val="6C37D928E8D649E883282CE5FDDB76DE"/>
  <p:tag name="TOTALRESPONSES" val="22"/>
  <p:tag name="RESPONSECOUNT" val="22"/>
  <p:tag name="SLICED" val="False"/>
  <p:tag name="RESPONSES" val="3;3;3;3;1;3;3;-;3;3;3;-;3;3;3;-;3;3;3;1;-;3;3;3;-;-;3;1;-;-;"/>
  <p:tag name="CHARTSTRINGSTD" val="3 0 19 0"/>
  <p:tag name="CHARTSTRINGREV" val="0 19 0 3"/>
  <p:tag name="CHARTSTRINGSTDPER" val="0.136363636363636 0 0.863636363636364 0"/>
  <p:tag name="CHARTSTRINGREVPER" val="0 0.863636363636364 0 0.136363636363636"/>
  <p:tag name="RESPONSESGATHERED" val="False"/>
  <p:tag name="INCORRECTPOINTVALUE" val="50"/>
  <p:tag name="VALUES" val="Incorrect|smicln|Incorrect|smicln|Correct|smicln|Incorrect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(lower triangular) $B$&#10;{\color[rgb]{0,.8,0}s.t.}~$B^tB=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0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2]=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1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B=\left[\matrix{&#10;s&amp;0\cr t&amp;u}\right]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582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B^t=\left[\matrix{&#10;s&amp;t\cr0&amp;u}\right]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650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M=\left[\matrix{&#10;10&amp;6\cr6&amp;4}\right]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8788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1&amp;0\cr2&amp;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02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3&amp;0\cr2&amp;1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37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2&amp;0\cr1&amp;3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25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1&amp;0\cr3&amp;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23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  <p:tag name="SLIDEORDER" val="5"/>
  <p:tag name="SLIDEGUID" val="2197B85DE9F747AC9EDCC84FAE2CED2D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10"/>
  <p:tag name="FONTSIZE" val="32"/>
  <p:tag name="BULLETTYPE" val="ppBulletRomanLCPeriod"/>
  <p:tag name="ANSWERTEXT" val="1&#10;2&#10;3&#10;4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A=\left[\matrix{&#10;s&amp;t\cr 0&amp;u}\right]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558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3&amp;2\cr0&amp;1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0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2&amp;1\cr0&amp;3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3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1&amp;2\cr0&amp;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eft[\matrix{&#10;1&amp;3\cr0&amp;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5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M=\left[\matrix{&#10;10&amp;6\cr6&amp;4}\right]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892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1=sZ_1+tZ_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047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2=uZ_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7627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/covar matrix&#10;of $X_1,X_2$ is $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99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(lower triangular) $A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328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BB6967FDDEDA4539B4D8E818E12C68E5"/>
  <p:tag name="TOTALRESPONSES" val="3"/>
  <p:tag name="RESPONSECOUNT" val="3"/>
  <p:tag name="SLICED" val="False"/>
  <p:tag name="RESPONSES" val="-;-;-;-;-;-;-;-;-;-;4;-;-;-;2;-;-;-;-;-;-;-;-;-;-;1;-;-;"/>
  <p:tag name="CHARTSTRINGSTD" val="1 1 0 1"/>
  <p:tag name="CHARTSTRINGREV" val="1 0 1 1"/>
  <p:tag name="CHARTSTRINGSTDPER" val="0.333333333333333 0.333333333333333 0 0.333333333333333"/>
  <p:tag name="CHARTSTRINGREVPER" val="0.333333333333333 0 0.333333333333333 0.333333333333333"/>
  <p:tag name="RESPONSESGATHERED" val="False"/>
  <p:tag name="VALUES" val="Incorrect|smicln|Incorrect|smicln|Correct|smicln|Incorrect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E}[X_1+\cdots+X_{25}]=5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412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E}[X_1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64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_1,\ldots,X_{25}$ i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850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8]=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203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BB6967FDDEDA4539B4D8E818E12C68E5"/>
  <p:tag name="TOTALRESPONSES" val="2"/>
  <p:tag name="RESPONSECOUNT" val="2"/>
  <p:tag name="SLICED" val="False"/>
  <p:tag name="RESPONSES" val="-;-;-;-;-;-;-;-;-;-;-;-;-;-;1;-;-;-;-;-;-;-;-;-;-;3;-;-;"/>
  <p:tag name="CHARTSTRINGSTD" val="1 0 1 0"/>
  <p:tag name="CHARTSTRINGREV" val="0 1 0 1"/>
  <p:tag name="CHARTSTRINGSTDPER" val="0.5 0 0.5 0"/>
  <p:tag name="CHARTSTRINGREVPER" val="0 0.5 0 0.5"/>
  <p:tag name="RESPONSESGATHERED" val="False"/>
  <p:tag name="VALUES" val="Incorrect|smicln|Incorrect|smicln|Correct|smicln|Incorrect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4]=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50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SD}[X_1+\cdots+X_{25}]=5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625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SD}[X_1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_1,\ldots,X_{25}$ i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850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/(25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71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4"/>
  <p:tag name="SLIDEGUID" val="4242C419B1904EF69F18CBEF2471B4AB"/>
  <p:tag name="TOTALRESPONSES" val="9"/>
  <p:tag name="RESPONSECOUNT" val="9"/>
  <p:tag name="SLICED" val="False"/>
  <p:tag name="RESPONSES" val="1;1;2;1;1;-;-;1;1;1;-;1;"/>
  <p:tag name="CHARTSTRINGSTD" val="8 1 0 0"/>
  <p:tag name="CHARTSTRINGREV" val="0 0 1 8"/>
  <p:tag name="CHARTSTRINGSTDPER" val="0.888888888888889 0.111111111111111 0 0"/>
  <p:tag name="CHARTSTRINGREVPER" val="0 0 0.111111111111111 0.888888888888889"/>
  <p:tag name="RESPONSESGATHERED" val="False"/>
  <p:tag name="INCORRECTPOINTVALUE" val="50"/>
  <p:tag name="VALUES" val="Correct|smicln|Incorrect|smicln|Incorrect|smicln|Incorrect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Var}[X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414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4xy\,dx+2y\,dy)\wedge(3x\,dx-7e^{xy}\,dy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837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(28xye^{xy}-6xy)\,dx\wedge 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52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(28xye^{xy}+6xy)\,dx\wedge 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232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(-28xye^{xy}-6xy)\,dx\wedge 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97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4"/>
  <p:tag name="SLIDEGUID" val="4242C419B1904EF69F18CBEF2471B4AB"/>
  <p:tag name="TOTALRESPONSES" val="8"/>
  <p:tag name="RESPONSECOUNT" val="8"/>
  <p:tag name="SLICED" val="False"/>
  <p:tag name="RESPONSES" val="2;4;4;-;-;-;4;4;4;4;-;4;"/>
  <p:tag name="CHARTSTRINGSTD" val="0 1 0 7"/>
  <p:tag name="CHARTSTRINGREV" val="7 0 1 0"/>
  <p:tag name="CHARTSTRINGSTDPER" val="0 0.125 0 0.875"/>
  <p:tag name="CHARTSTRINGREVPER" val="0.875 0 0.125 0"/>
  <p:tag name="RESPONSESGATHERED" val="False"/>
  <p:tag name="INCORRECTPOINTVALUE" val="50"/>
  <p:tag name="VALUES" val="Incorrect|smicln|Incorrect|smicln|Incorrect|smicln|Correct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d(4xy\,dx+2y\,dy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04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8)+(0.9)(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82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. $(-4x+2)\,dx\wedge 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9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. $(-4x-2)\,dx\wedge 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16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(4x+2)\,dx\wedge 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044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. 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497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4x\,dx\wedge 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425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1A37CCF56C8B4D12AC09E6CF835732C1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Correct|smicln|Incorrect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.1)(0.9)(8-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44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int_{(2,3)}^{(4,7)}\,e^{-xy}\,dx+xy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400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1A37CCF56C8B4D12AC09E6CF835732C1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Correct|smicln|Incorrect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8)(4)(0.1-0.9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572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int_{(8,3)}^{(4,7)}\,y\,dx-x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9964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8F12A7C3FAE467EAAAC03943394D825"/>
  <p:tag name="VALUES" val="Incorrect|smicln|Incorrect|smicln|Incorrect|smicln|Correct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4]=0.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59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int_R\,dy\wedge 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115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(2,8)\times(1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312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4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50D2078ECDC4246B0A869C9C815A46A"/>
  <p:tag name="VALUES" val="Correct|smicln|Incorrect|smicln|Incorrect|smicln|Incorrect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left(\int_p^q+\int_q^r+\int_r^s+\int_s^t\right)\,x\,dy-y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44424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=(8,1)$, $q=(8,3)$, $r=(2,3)$, $s=(2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2578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1A37CCF56C8B4D12AC09E6CF835732C1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Correct|smicln|Incorrect|smicln|Incorrect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left(\int_p^q+\int_q^r+\int_r^s+\int_s^t\right)\,y\,dx+x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45292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=(8,1)$, $q=(8,3)$, $r=(2,3)$, $s=(2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2578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1A37CCF56C8B4D12AC09E6CF835732C1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Correct|smicln|Incorrect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8"/>
  <p:tag name="SLIDEGUID" val="DA39F0D6D3724CB3A5F8207D1665EB40"/>
  <p:tag name="TOTALRESPONSES" val="8"/>
  <p:tag name="RESPONSECOUNT" val="8"/>
  <p:tag name="SLICED" val="False"/>
  <p:tag name="RESPONSES" val="2;-;2;2;2;-;2;2;2;-;-;2;"/>
  <p:tag name="CHARTSTRINGSTD" val="0 8 0 0"/>
  <p:tag name="CHARTSTRINGREV" val="0 0 8 0"/>
  <p:tag name="CHARTSTRINGSTDPER" val="0 1 0 0"/>
  <p:tag name="CHARTSTRINGREVPER" val="0 0 1 0"/>
  <p:tag name="RESPONSESGATHERED" val="False"/>
  <p:tag name="INCORRECTPOINTVALUE" val="50"/>
  <p:tag name="VALUES" val="Incorrect|smicln|Incorrect|smicln|Incorrect|smicln|Correct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int_{1+i}^{2+i}\,e^{-z}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2488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2+i}-e^{1+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463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-e^{2+i}]-[-e^{1+i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038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-(2+i)}-e^{-(1+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16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(2+i)}+e^{-(1+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53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62BBE5E7C6BA46EC8CF5FDED65CD5D0F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1+i}+e^{2+4i}+e^{3-7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75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.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95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left(\int_{1+i}^{2+4i}+\int_{2+4i}^{3-7i}+&#10;\int_{3-7i}^{1+i}\right)\,e^{-z}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7860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1+i}-e^{2+4i}-e^{3-7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207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e^{-(3-7i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6645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(1+i)}-e^{-(2+4i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2685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CC1FB2A2088F49C3BFCA55E10F244773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Incorrect|smicln|Incorrect|smicln|Incorrect|smicln|Correct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\displaystyle{\int_{-\infty}^\infty e^{3x-5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44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ne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109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left(\int_{1+i}^{2+4i}+\int_{2+4i}^{3-7i}+&#10;\int_{3-7i}^{1+i}\right)\,\frac{e^{-z^2/2}}{\sqrt{2\pi}}&#10;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5491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3-7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819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Phi(3-7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29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\Phi(-3+7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9344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1+i)+\Phi(2+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38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n\to\infty}\hbox{E}[e^{3Z_n+5}]={\color{blue}??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7673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Phi(1+i)-\Phi(2+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262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Phi(-1-i)-\Phi(-2-4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4394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INCORRECTPOINTVALUE" val="50"/>
  <p:tag name="SLIDEORDER" val="6"/>
  <p:tag name="SLIDEGUID" val="C6E7B19A53A445A28533D6972C197B67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VALUES" val="Correct|smicln|Incorrect|smicln|Incorrect|smicln|Incorrect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Z_n:=(C_1+\cdots+C_n)/\sqrt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293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&#10;\int_{1+i}^{2+i}\,\bar z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1418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2^2-1}{2}-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157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2^2-1}{2}+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900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^2-1-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33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^2-1+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180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F58ACE07F394F64AE81EB20234CFBD9"/>
  <p:tag name="SLIDETYPE" val="Q"/>
  <p:tag name="DEMOGRAPHIC" val="False"/>
  <p:tag name="TEAMASSIGN" val="False"/>
  <p:tag name="SPEEDSCORING" val="False"/>
  <p:tag name="CORRECTPOINTVALUE" val="100"/>
  <p:tag name="ZEROBASED" val="False"/>
  <p:tag name="DELIMITERS" val="3.1"/>
  <p:tag name="VALUEFORMAT" val="0%"/>
  <p:tag name="AUTOADVANCE" val="True"/>
  <p:tag name="QUESTIONALIAS" val="xxx"/>
  <p:tag name="ANSWERSALIAS" val="a|smicln|b|smicln|c|smicln|d"/>
  <p:tag name="SLIDEORDER" val="4"/>
  <p:tag name="SLIDEGUID" val="4242C419B1904EF69F18CBEF2471B4AB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INCORRECTPOINTVALUE" val="50"/>
  <p:tag name="VALUES" val="Incorrect|smicln|Incorrect|smicln|Incorrect|smicln|Correct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"/>
  <p:tag name="FONTSIZE" val="32"/>
  <p:tag name="BULLETTYPE" val="ppBulletArabicPeriod"/>
  <p:tag name="ANSWERTEXT" val="a&#10;b&#10;c&#10;d"/>
  <p:tag name="OLDNUMANSWERS" val="4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k\in{\mathbb R}^{n\times1},\quad&#10;\frac{dz}{dt}=k,\quad [z]_{t:\to0}=0\in{\mathbb R}^{n\times1}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3120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. $e^{t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1641</Words>
  <Application>Microsoft Office PowerPoint</Application>
  <PresentationFormat>On-screen Show (4:3)</PresentationFormat>
  <Paragraphs>1420</Paragraphs>
  <Slides>101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3" baseType="lpstr">
      <vt:lpstr>Default Design</vt:lpstr>
      <vt:lpstr>Chart</vt:lpstr>
      <vt:lpstr>PowerPoint Presentation</vt:lpstr>
      <vt:lpstr>1+1=</vt:lpstr>
      <vt:lpstr>1+1=</vt:lpstr>
      <vt:lpstr>1+1=</vt:lpstr>
      <vt:lpstr>1+1=</vt:lpstr>
      <vt:lpstr>1+1=</vt:lpstr>
      <vt:lpstr>1+1=</vt:lpstr>
      <vt:lpstr>xxx</vt:lpstr>
      <vt:lpstr>xxx</vt:lpstr>
      <vt:lpstr>xxx</vt:lpstr>
      <vt:lpstr>xxx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xxx</vt:lpstr>
      <vt:lpstr>xxx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xxx</vt:lpstr>
      <vt:lpstr>xxx</vt:lpstr>
      <vt:lpstr>xxx</vt:lpstr>
      <vt:lpstr>xxx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164</cp:revision>
  <dcterms:created xsi:type="dcterms:W3CDTF">2008-09-20T13:53:10Z</dcterms:created>
  <dcterms:modified xsi:type="dcterms:W3CDTF">2012-04-05T14:04:23Z</dcterms:modified>
</cp:coreProperties>
</file>