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.xml" ContentType="application/vnd.openxmlformats-officedocument.presentationml.notesSlide+xml"/>
  <Override PartName="/ppt/tags/tag1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6" r:id="rId2"/>
    <p:sldId id="476" r:id="rId3"/>
    <p:sldId id="477" r:id="rId4"/>
    <p:sldId id="478" r:id="rId5"/>
    <p:sldId id="479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6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2919" autoAdjust="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FE6C49-93A2-44D7-BF24-DE9949FA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66E2FF-0AB9-4F74-8BBF-4352540A336E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61A71-6EC2-4F7F-9C05-07355E1F6A5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4E9A0-856E-4BF8-B5B0-5801E045E90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5A590-9563-4011-82DE-B36C698DBA5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B21AC0-A0C8-4B57-A182-307C6A5D138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F78C52-0972-4D54-955B-EF79E9037F4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0B4F-5DFB-4A01-A802-595A69731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C6F8-B527-4FE9-B87D-4ABD291DF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8254-813F-49B3-A66F-3346EE606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6388-4539-4780-97BF-89F58FA53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97E1-AFA8-4D19-A325-25439E4F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A1BB-68AB-4981-95E9-195F6037B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4AA0D-C7B4-4B79-80BE-4DCE25699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EAB0-49F4-4F5A-8C42-F633569D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BA93-247A-4163-9C65-CEE41A38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B802-14F9-4B16-9DEE-79EC9514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9F6E-3E5F-48E3-B9EB-40818A9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770C87-11AF-4549-830D-F59C12775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55.emf"/><Relationship Id="rId18" Type="http://schemas.openxmlformats.org/officeDocument/2006/relationships/image" Target="../media/image60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59.png"/><Relationship Id="rId2" Type="http://schemas.openxmlformats.org/officeDocument/2006/relationships/tags" Target="../tags/tag101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15" Type="http://schemas.openxmlformats.org/officeDocument/2006/relationships/image" Target="../media/image57.png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64.png"/><Relationship Id="rId3" Type="http://schemas.openxmlformats.org/officeDocument/2006/relationships/tags" Target="../tags/tag111.xml"/><Relationship Id="rId21" Type="http://schemas.openxmlformats.org/officeDocument/2006/relationships/image" Target="../media/image3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63.png"/><Relationship Id="rId2" Type="http://schemas.openxmlformats.org/officeDocument/2006/relationships/tags" Target="../tags/tag1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.png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62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5.png"/><Relationship Id="rId28" Type="http://schemas.openxmlformats.org/officeDocument/2006/relationships/image" Target="../media/image66.png"/><Relationship Id="rId10" Type="http://schemas.openxmlformats.org/officeDocument/2006/relationships/tags" Target="../tags/tag118.xml"/><Relationship Id="rId19" Type="http://schemas.openxmlformats.org/officeDocument/2006/relationships/image" Target="../media/image61.emf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4.png"/><Relationship Id="rId27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69.png"/><Relationship Id="rId3" Type="http://schemas.openxmlformats.org/officeDocument/2006/relationships/tags" Target="../tags/tag125.xml"/><Relationship Id="rId21" Type="http://schemas.openxmlformats.org/officeDocument/2006/relationships/image" Target="../media/image2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2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68.emf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5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4.png"/><Relationship Id="rId28" Type="http://schemas.openxmlformats.org/officeDocument/2006/relationships/image" Target="../media/image70.png"/><Relationship Id="rId10" Type="http://schemas.openxmlformats.org/officeDocument/2006/relationships/tags" Target="../tags/tag132.xml"/><Relationship Id="rId19" Type="http://schemas.openxmlformats.org/officeDocument/2006/relationships/oleObject" Target="../embeddings/oleObject11.bin"/><Relationship Id="rId31" Type="http://schemas.openxmlformats.org/officeDocument/2006/relationships/image" Target="../media/image73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3.png"/><Relationship Id="rId27" Type="http://schemas.openxmlformats.org/officeDocument/2006/relationships/image" Target="../media/image64.png"/><Relationship Id="rId30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emf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13.png"/><Relationship Id="rId3" Type="http://schemas.openxmlformats.org/officeDocument/2006/relationships/tags" Target="../tags/tag17.xml"/><Relationship Id="rId21" Type="http://schemas.openxmlformats.org/officeDocument/2006/relationships/image" Target="../media/image2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.png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image" Target="../media/image11.emf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5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image" Target="../media/image4.png"/><Relationship Id="rId28" Type="http://schemas.openxmlformats.org/officeDocument/2006/relationships/image" Target="../media/image15.png"/><Relationship Id="rId10" Type="http://schemas.openxmlformats.org/officeDocument/2006/relationships/tags" Target="../tags/tag24.xml"/><Relationship Id="rId19" Type="http://schemas.openxmlformats.org/officeDocument/2006/relationships/oleObject" Target="../embeddings/oleObject2.bin"/><Relationship Id="rId31" Type="http://schemas.openxmlformats.org/officeDocument/2006/relationships/image" Target="../media/image18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3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5.png"/><Relationship Id="rId3" Type="http://schemas.openxmlformats.org/officeDocument/2006/relationships/tags" Target="../tags/tag32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26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4.png"/><Relationship Id="rId33" Type="http://schemas.openxmlformats.org/officeDocument/2006/relationships/image" Target="../media/image25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.png"/><Relationship Id="rId32" Type="http://schemas.openxmlformats.org/officeDocument/2006/relationships/image" Target="../media/image24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2.png"/><Relationship Id="rId28" Type="http://schemas.openxmlformats.org/officeDocument/2006/relationships/image" Target="../media/image20.png"/><Relationship Id="rId10" Type="http://schemas.openxmlformats.org/officeDocument/2006/relationships/tags" Target="../tags/tag3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19.emf"/><Relationship Id="rId27" Type="http://schemas.openxmlformats.org/officeDocument/2006/relationships/image" Target="../media/image15.png"/><Relationship Id="rId30" Type="http://schemas.openxmlformats.org/officeDocument/2006/relationships/image" Target="../media/image22.png"/><Relationship Id="rId35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image" Target="../media/image27.emf"/><Relationship Id="rId26" Type="http://schemas.openxmlformats.org/officeDocument/2006/relationships/image" Target="../media/image31.png"/><Relationship Id="rId3" Type="http://schemas.openxmlformats.org/officeDocument/2006/relationships/tags" Target="../tags/tag49.xml"/><Relationship Id="rId21" Type="http://schemas.openxmlformats.org/officeDocument/2006/relationships/image" Target="../media/image4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30.png"/><Relationship Id="rId2" Type="http://schemas.openxmlformats.org/officeDocument/2006/relationships/tags" Target="../tags/tag48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29.png"/><Relationship Id="rId5" Type="http://schemas.openxmlformats.org/officeDocument/2006/relationships/tags" Target="../tags/tag5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.png"/><Relationship Id="rId10" Type="http://schemas.openxmlformats.org/officeDocument/2006/relationships/tags" Target="../tags/tag56.xml"/><Relationship Id="rId19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5.pn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6.png"/><Relationship Id="rId3" Type="http://schemas.openxmlformats.org/officeDocument/2006/relationships/tags" Target="../tags/tag62.xml"/><Relationship Id="rId21" Type="http://schemas.openxmlformats.org/officeDocument/2006/relationships/image" Target="../media/image3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35.png"/><Relationship Id="rId2" Type="http://schemas.openxmlformats.org/officeDocument/2006/relationships/tags" Target="../tags/tag6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33.emf"/><Relationship Id="rId10" Type="http://schemas.openxmlformats.org/officeDocument/2006/relationships/tags" Target="../tags/tag69.xml"/><Relationship Id="rId19" Type="http://schemas.openxmlformats.org/officeDocument/2006/relationships/image" Target="../media/image3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4.png"/><Relationship Id="rId3" Type="http://schemas.openxmlformats.org/officeDocument/2006/relationships/tags" Target="../tags/tag73.xml"/><Relationship Id="rId21" Type="http://schemas.openxmlformats.org/officeDocument/2006/relationships/image" Target="../media/image40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43.png"/><Relationship Id="rId2" Type="http://schemas.openxmlformats.org/officeDocument/2006/relationships/tags" Target="../tags/tag7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vmlDrawing" Target="../drawings/vmlDrawing6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41.emf"/><Relationship Id="rId10" Type="http://schemas.openxmlformats.org/officeDocument/2006/relationships/tags" Target="../tags/tag80.xml"/><Relationship Id="rId19" Type="http://schemas.openxmlformats.org/officeDocument/2006/relationships/image" Target="../media/image37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47.emf"/><Relationship Id="rId18" Type="http://schemas.openxmlformats.org/officeDocument/2006/relationships/image" Target="../media/image52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51.png"/><Relationship Id="rId2" Type="http://schemas.openxmlformats.org/officeDocument/2006/relationships/tags" Target="../tags/tag83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15" Type="http://schemas.openxmlformats.org/officeDocument/2006/relationships/image" Target="../media/image49.png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53.emf"/><Relationship Id="rId18" Type="http://schemas.openxmlformats.org/officeDocument/2006/relationships/image" Target="../media/image52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1.png"/><Relationship Id="rId2" Type="http://schemas.openxmlformats.org/officeDocument/2006/relationships/tags" Target="../tags/tag92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8.vml"/><Relationship Id="rId6" Type="http://schemas.openxmlformats.org/officeDocument/2006/relationships/tags" Target="../tags/tag9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5" Type="http://schemas.openxmlformats.org/officeDocument/2006/relationships/image" Target="../media/image49.png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C5A85F-1C0D-4095-BFC0-714721784A0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Clicker review session B, Final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-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graphicFrame>
        <p:nvGraphicFramePr>
          <p:cNvPr id="20483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48200" y="1371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hart" r:id="rId12" imgW="4572000" imgH="5143500" progId="MSGraph.Chart.8">
                  <p:embed followColorScheme="full"/>
                </p:oleObj>
              </mc:Choice>
              <mc:Fallback>
                <p:oleObj name="Chart" r:id="rId1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74675"/>
            <a:ext cx="5583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3984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6513" y="2590800"/>
            <a:ext cx="5068887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927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48514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4913"/>
            <a:ext cx="3228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5" name="ResponseCounter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050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4B46C-E45E-4B3E-9AE2-0F8829DF2A2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0498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398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nimBg="1"/>
      <p:bldP spid="96269" grpId="0" animBg="1"/>
      <p:bldP spid="96280" grpId="0" animBg="1"/>
      <p:bldP spid="96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F24A8-F315-47B7-AF9A-B13A8A83F60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1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14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19969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4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764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9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66750"/>
            <a:ext cx="529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223963"/>
            <a:ext cx="29797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1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09863"/>
            <a:ext cx="34385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2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53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3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443413"/>
            <a:ext cx="3475038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152400" y="3429000"/>
            <a:ext cx="2743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01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693" grpId="0"/>
      <p:bldP spid="1997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55DC3A-05C6-453B-8277-E04A6B0A7FE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614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1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17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62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03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98625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14350"/>
            <a:ext cx="62611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071563"/>
            <a:ext cx="29797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5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590800"/>
            <a:ext cx="26828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6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32225"/>
            <a:ext cx="13414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7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670425"/>
            <a:ext cx="347503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8" name="Picture 9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090863"/>
            <a:ext cx="17002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819" name="Rectangle 91"/>
          <p:cNvSpPr>
            <a:spLocks noChangeArrowheads="1"/>
          </p:cNvSpPr>
          <p:nvPr/>
        </p:nvSpPr>
        <p:spPr bwMode="auto">
          <a:xfrm>
            <a:off x="152400" y="3733800"/>
            <a:ext cx="26670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53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1741" grpId="0"/>
      <p:bldP spid="2018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CEF5BF-4021-494A-81CB-547BA72CD0E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4114800" y="4038600"/>
            <a:ext cx="914400" cy="914400"/>
            <a:chOff x="4853" y="1680"/>
            <a:chExt cx="576" cy="576"/>
          </a:xfrm>
        </p:grpSpPr>
        <p:sp>
          <p:nvSpPr>
            <p:cNvPr id="14342" name="AutoShape 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Text Box 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7F7C96-4686-4AB2-A91A-7C3F15973E04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024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02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4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542925"/>
            <a:ext cx="41671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752600"/>
            <a:ext cx="2078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667000"/>
            <a:ext cx="31527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1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479925"/>
            <a:ext cx="317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2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581400"/>
            <a:ext cx="35131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3505200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86E27-388E-4BE9-9702-F22721E79652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12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129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1198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9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052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75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2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209800"/>
            <a:ext cx="3814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"/>
            <a:ext cx="79216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800350"/>
            <a:ext cx="400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5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45038"/>
            <a:ext cx="3457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6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946525"/>
            <a:ext cx="175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432175"/>
            <a:ext cx="366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2058" name="Rectangle 90"/>
          <p:cNvSpPr>
            <a:spLocks noChangeArrowheads="1"/>
          </p:cNvSpPr>
          <p:nvPr/>
        </p:nvSpPr>
        <p:spPr bwMode="auto">
          <a:xfrm>
            <a:off x="152400" y="4724400"/>
            <a:ext cx="4953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2059" name="Picture 9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3086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1981" grpId="0"/>
      <p:bldP spid="2120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C8A74-FC75-4644-8FE1-91685E7CC55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22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231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140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6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572000"/>
            <a:ext cx="309403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213"/>
            <a:ext cx="8486775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252663"/>
            <a:ext cx="1571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243263"/>
            <a:ext cx="1825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081463"/>
            <a:ext cx="2146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35150"/>
            <a:ext cx="35480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2" name="Picture 9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773363"/>
            <a:ext cx="3752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3" name="Picture 9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657600"/>
            <a:ext cx="42084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108" name="Rectangle 92"/>
          <p:cNvSpPr>
            <a:spLocks noChangeArrowheads="1"/>
          </p:cNvSpPr>
          <p:nvPr/>
        </p:nvSpPr>
        <p:spPr bwMode="auto">
          <a:xfrm>
            <a:off x="152400" y="4495800"/>
            <a:ext cx="4953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4110" name="Picture 9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072063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4029" grpId="0"/>
      <p:bldP spid="214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4E05FA-B71D-4868-84EF-C8AF3001022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33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333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16077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6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417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4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393" y="466725"/>
            <a:ext cx="3714763" cy="905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896114"/>
            <a:ext cx="944106" cy="812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096120"/>
            <a:ext cx="830313" cy="283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764631"/>
            <a:ext cx="887202" cy="320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6153" name="Rectangle 89"/>
          <p:cNvSpPr>
            <a:spLocks noChangeArrowheads="1"/>
          </p:cNvSpPr>
          <p:nvPr/>
        </p:nvSpPr>
        <p:spPr bwMode="auto">
          <a:xfrm>
            <a:off x="152400" y="1524000"/>
            <a:ext cx="2971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738508"/>
            <a:ext cx="887202" cy="812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6077" grpId="0"/>
      <p:bldP spid="21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graphicFrame>
        <p:nvGraphicFramePr>
          <p:cNvPr id="1638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62488" y="1371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hart" r:id="rId14" imgW="4572000" imgH="5143500" progId="MSGraph.Chart.8">
                  <p:embed followColorScheme="full"/>
                </p:oleObj>
              </mc:Choice>
              <mc:Fallback>
                <p:oleObj name="Chart" r:id="rId1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1371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640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pic>
        <p:nvPicPr>
          <p:cNvPr id="16392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1000"/>
            <a:ext cx="52054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252663"/>
            <a:ext cx="44370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76200" y="3657600"/>
            <a:ext cx="4724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6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47800"/>
            <a:ext cx="260191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7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3775"/>
            <a:ext cx="3394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8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033713"/>
            <a:ext cx="44370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905250"/>
            <a:ext cx="4229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800600"/>
            <a:ext cx="4040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690709-0742-4404-B9FE-E7122835F46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640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80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 animBg="1"/>
      <p:bldP spid="91152" grpId="0" animBg="1"/>
      <p:bldP spid="91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graphicFrame>
        <p:nvGraphicFramePr>
          <p:cNvPr id="17411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48200" y="1371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hart" r:id="rId14" imgW="4572000" imgH="5143500" progId="MSGraph.Chart.8">
                  <p:embed followColorScheme="full"/>
                </p:oleObj>
              </mc:Choice>
              <mc:Fallback>
                <p:oleObj name="Chart" r:id="rId1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8600"/>
            <a:ext cx="49418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252663"/>
            <a:ext cx="42100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76200" y="4419600"/>
            <a:ext cx="4724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9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26019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7425"/>
            <a:ext cx="3394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1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905250"/>
            <a:ext cx="4002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724400"/>
            <a:ext cx="4040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109913"/>
            <a:ext cx="4267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5" name="ResponseCounter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74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260488-6C0B-4409-8BBC-BD5F2980AAD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7428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36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/>
      <p:bldP spid="97293" grpId="0" animBg="1"/>
      <p:bldP spid="97309" grpId="0" animBg="1"/>
      <p:bldP spid="973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graphicFrame>
        <p:nvGraphicFramePr>
          <p:cNvPr id="18435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48200" y="1219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art" r:id="rId12" imgW="4572000" imgH="5143500" progId="MSGraph.Chart.8">
                  <p:embed followColorScheme="full"/>
                </p:oleObj>
              </mc:Choice>
              <mc:Fallback>
                <p:oleObj name="Chart" r:id="rId1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65175"/>
            <a:ext cx="6411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3209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36513" y="3657600"/>
            <a:ext cx="4992687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3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41625"/>
            <a:ext cx="3511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08425"/>
            <a:ext cx="49085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5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4913"/>
            <a:ext cx="5003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5" name="Rectangle 35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7" name="ResponseCounter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8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9C791-323F-4205-9502-7BEE7D6AC064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8450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72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animBg="1"/>
      <p:bldP spid="92173" grpId="0" animBg="1"/>
      <p:bldP spid="92195" grpId="0" animBg="1"/>
      <p:bldP spid="921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graphicFrame>
        <p:nvGraphicFramePr>
          <p:cNvPr id="19459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48200" y="1371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hart" r:id="rId12" imgW="4572000" imgH="5143500" progId="MSGraph.Chart.8">
                  <p:embed followColorScheme="full"/>
                </p:oleObj>
              </mc:Choice>
              <mc:Fallback>
                <p:oleObj name="Chart" r:id="rId1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9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pic>
        <p:nvPicPr>
          <p:cNvPr id="1946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688975"/>
            <a:ext cx="6318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3209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36513" y="1600200"/>
            <a:ext cx="3773487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41625"/>
            <a:ext cx="3511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08425"/>
            <a:ext cx="49085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4913"/>
            <a:ext cx="5003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0DB46-0DF6-42C5-A6B8-73EC8EDCFD9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947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69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4" grpId="0" animBg="1"/>
      <p:bldP spid="95245" grpId="0" animBg="1"/>
      <p:bldP spid="952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Tru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PRRESPONSE4" val="7"/>
  <p:tag name="PRRESPONSE8" val="3"/>
  <p:tag name="ANSWERNOWSTYLE" val="-1"/>
  <p:tag name="COUNTDOWNSECONDS" val="1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False"/>
  <p:tag name="RESPCOUNTERFORMAT" val="0"/>
  <p:tag name="CHARTVALUEFORMAT" val="0%"/>
  <p:tag name="TEAMSINLEADERBOARD" val="5"/>
  <p:tag name="CUSTOMGRIDBACKCOLOR" val="-2830136"/>
  <p:tag name="DISPLAYDEVICENUMBER" val="True"/>
  <p:tag name="GRIDPOSITION" val="4"/>
  <p:tag name="PARTLISTDEFAULT" val="0"/>
  <p:tag name="AUTOADJUSTPARTRANGE" val="True"/>
  <p:tag name="PRRESPONSE1" val="10"/>
  <p:tag name="PRRESPONSE7" val="4"/>
  <p:tag name="BULLETTYPE" val="6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2&quot;/&gt;&lt;property id=&quot;20307&quot; value=&quot;260&quot;/&gt;&lt;/object&gt;&lt;object type=&quot;3&quot; unique_id=&quot;10011&quot;&gt;&lt;property id=&quot;20148&quot; value=&quot;5&quot;/&gt;&lt;property id=&quot;20300&quot; value=&quot;Slide 3&quot;/&gt;&lt;property id=&quot;20307&quot; value=&quot;312&quot;/&gt;&lt;/object&gt;&lt;object type=&quot;3&quot; unique_id=&quot;10012&quot;&gt;&lt;property id=&quot;20148&quot; value=&quot;5&quot;/&gt;&lt;property id=&quot;20300&quot; value=&quot;Slide 4 - &amp;quot;1+1=&amp;quot;&quot;/&gt;&lt;property id=&quot;20307&quot; value=&quot;376&quot;/&gt;&lt;/object&gt;&lt;object type=&quot;3&quot; unique_id=&quot;10027&quot;&gt;&lt;property id=&quot;20148&quot; value=&quot;5&quot;/&gt;&lt;property id=&quot;20300&quot; value=&quot;Slide 5 - &amp;quot;1+1=&amp;quot;&quot;/&gt;&lt;property id=&quot;20307&quot; value=&quot;391&quot;/&gt;&lt;/object&gt;&lt;object type=&quot;3&quot; unique_id=&quot;10028&quot;&gt;&lt;property id=&quot;20148&quot; value=&quot;5&quot;/&gt;&lt;property id=&quot;20300&quot; value=&quot;Slide 6 - &amp;quot;1+1=&amp;quot;&quot;/&gt;&lt;property id=&quot;20307&quot; value=&quot;392&quot;/&gt;&lt;/object&gt;&lt;object type=&quot;3&quot; unique_id=&quot;10029&quot;&gt;&lt;property id=&quot;20148&quot; value=&quot;5&quot;/&gt;&lt;property id=&quot;20300&quot; value=&quot;Slide 7 - &amp;quot;1+1=&amp;quot;&quot;/&gt;&lt;property id=&quot;20307&quot; value=&quot;393&quot;/&gt;&lt;/object&gt;&lt;object type=&quot;3&quot; unique_id=&quot;10030&quot;&gt;&lt;property id=&quot;20148&quot; value=&quot;5&quot;/&gt;&lt;property id=&quot;20300&quot; value=&quot;Slide 8 - &amp;quot;1+1=&amp;quot;&quot;/&gt;&lt;property id=&quot;20307&quot; value=&quot;394&quot;/&gt;&lt;/object&gt;&lt;object type=&quot;3&quot; unique_id=&quot;10031&quot;&gt;&lt;property id=&quot;20148&quot; value=&quot;5&quot;/&gt;&lt;property id=&quot;20300&quot; value=&quot;Slide 9 - &amp;quot;1+1=&amp;quot;&quot;/&gt;&lt;property id=&quot;20307&quot; value=&quot;395&quot;/&gt;&lt;/object&gt;&lt;object type=&quot;3&quot; unique_id=&quot;10032&quot;&gt;&lt;property id=&quot;20148&quot; value=&quot;5&quot;/&gt;&lt;property id=&quot;20300&quot; value=&quot;Slide 10 - &amp;quot;1+1=&amp;quot;&quot;/&gt;&lt;property id=&quot;20307&quot; value=&quot;396&quot;/&gt;&lt;/object&gt;&lt;object type=&quot;3&quot; unique_id=&quot;10033&quot;&gt;&lt;property id=&quot;20148&quot; value=&quot;5&quot;/&gt;&lt;property id=&quot;20300&quot; value=&quot;Slide 11 - &amp;quot;1+1=&amp;quot;&quot;/&gt;&lt;property id=&quot;20307&quot; value=&quot;397&quot;/&gt;&lt;/object&gt;&lt;object type=&quot;3&quot; unique_id=&quot;10034&quot;&gt;&lt;property id=&quot;20148&quot; value=&quot;5&quot;/&gt;&lt;property id=&quot;20300&quot; value=&quot;Slide 12 - &amp;quot;1+1=&amp;quot;&quot;/&gt;&lt;property id=&quot;20307&quot; value=&quot;398&quot;/&gt;&lt;/object&gt;&lt;object type=&quot;3&quot; unique_id=&quot;10035&quot;&gt;&lt;property id=&quot;20148&quot; value=&quot;5&quot;/&gt;&lt;property id=&quot;20300&quot; value=&quot;Slide 13 - &amp;quot;1+1=&amp;quot;&quot;/&gt;&lt;property id=&quot;20307&quot; value=&quot;399&quot;/&gt;&lt;/object&gt;&lt;object type=&quot;3&quot; unique_id=&quot;10036&quot;&gt;&lt;property id=&quot;20148&quot; value=&quot;5&quot;/&gt;&lt;property id=&quot;20300&quot; value=&quot;Slide 14 - &amp;quot;1+1=&amp;quot;&quot;/&gt;&lt;property id=&quot;20307&quot; value=&quot;400&quot;/&gt;&lt;/object&gt;&lt;object type=&quot;3&quot; unique_id=&quot;10040&quot;&gt;&lt;property id=&quot;20148&quot; value=&quot;5&quot;/&gt;&lt;property id=&quot;20300&quot; value=&quot;Slide 25 - &amp;quot;1+1=&amp;quot;&quot;/&gt;&lt;property id=&quot;20307&quot; value=&quot;404&quot;/&gt;&lt;/object&gt;&lt;object type=&quot;3&quot; unique_id=&quot;10041&quot;&gt;&lt;property id=&quot;20148&quot; value=&quot;5&quot;/&gt;&lt;property id=&quot;20300&quot; value=&quot;Slide 26 - &amp;quot;1+1=&amp;quot;&quot;/&gt;&lt;property id=&quot;20307&quot; value=&quot;405&quot;/&gt;&lt;/object&gt;&lt;object type=&quot;3&quot; unique_id=&quot;10042&quot;&gt;&lt;property id=&quot;20148&quot; value=&quot;5&quot;/&gt;&lt;property id=&quot;20300&quot; value=&quot;Slide 27 - &amp;quot;1+1=&amp;quot;&quot;/&gt;&lt;property id=&quot;20307&quot; value=&quot;406&quot;/&gt;&lt;/object&gt;&lt;object type=&quot;3&quot; unique_id=&quot;10050&quot;&gt;&lt;property id=&quot;20148&quot; value=&quot;5&quot;/&gt;&lt;property id=&quot;20300&quot; value=&quot;Slide 53&quot;/&gt;&lt;property id=&quot;20307&quot; value=&quot;374&quot;/&gt;&lt;/object&gt;&lt;object type=&quot;3&quot; unique_id=&quot;10051&quot;&gt;&lt;property id=&quot;20148&quot; value=&quot;5&quot;/&gt;&lt;property id=&quot;20300&quot; value=&quot;Slide 77&quot;/&gt;&lt;property id=&quot;20307&quot; value=&quot;331&quot;/&gt;&lt;/object&gt;&lt;object type=&quot;3&quot; unique_id=&quot;10052&quot;&gt;&lt;property id=&quot;20148&quot; value=&quot;5&quot;/&gt;&lt;property id=&quot;20300&quot; value=&quot;Slide 78&quot;/&gt;&lt;property id=&quot;20307&quot; value=&quot;313&quot;/&gt;&lt;/object&gt;&lt;object type=&quot;3&quot; unique_id=&quot;10053&quot;&gt;&lt;property id=&quot;20148&quot; value=&quot;5&quot;/&gt;&lt;property id=&quot;20300&quot; value=&quot;Slide 79&quot;/&gt;&lt;property id=&quot;20307&quot; value=&quot;314&quot;/&gt;&lt;/object&gt;&lt;object type=&quot;3&quot; unique_id=&quot;10054&quot;&gt;&lt;property id=&quot;20148&quot; value=&quot;5&quot;/&gt;&lt;property id=&quot;20300&quot; value=&quot;Slide 80&quot;/&gt;&lt;property id=&quot;20307&quot; value=&quot;315&quot;/&gt;&lt;/object&gt;&lt;object type=&quot;3&quot; unique_id=&quot;10055&quot;&gt;&lt;property id=&quot;20148&quot; value=&quot;5&quot;/&gt;&lt;property id=&quot;20300&quot; value=&quot;Slide 82&quot;/&gt;&lt;property id=&quot;20307&quot; value=&quot;316&quot;/&gt;&lt;/object&gt;&lt;object type=&quot;3&quot; unique_id=&quot;10056&quot;&gt;&lt;property id=&quot;20148&quot; value=&quot;5&quot;/&gt;&lt;property id=&quot;20300&quot; value=&quot;Slide 83&quot;/&gt;&lt;property id=&quot;20307&quot; value=&quot;317&quot;/&gt;&lt;/object&gt;&lt;object type=&quot;3&quot; unique_id=&quot;10057&quot;&gt;&lt;property id=&quot;20148&quot; value=&quot;5&quot;/&gt;&lt;property id=&quot;20300&quot; value=&quot;Slide 84&quot;/&gt;&lt;property id=&quot;20307&quot; value=&quot;318&quot;/&gt;&lt;/object&gt;&lt;object type=&quot;3&quot; unique_id=&quot;10058&quot;&gt;&lt;property id=&quot;20148&quot; value=&quot;5&quot;/&gt;&lt;property id=&quot;20300&quot; value=&quot;Slide 85&quot;/&gt;&lt;property id=&quot;20307&quot; value=&quot;330&quot;/&gt;&lt;/object&gt;&lt;object type=&quot;3&quot; unique_id=&quot;10067&quot;&gt;&lt;property id=&quot;20148&quot; value=&quot;5&quot;/&gt;&lt;property id=&quot;20300&quot; value=&quot;Slide 86&quot;/&gt;&lt;property id=&quot;20307&quot; value=&quot;327&quot;/&gt;&lt;/object&gt;&lt;object type=&quot;3&quot; unique_id=&quot;10068&quot;&gt;&lt;property id=&quot;20148&quot; value=&quot;5&quot;/&gt;&lt;property id=&quot;20300&quot; value=&quot;Slide 87&quot;/&gt;&lt;property id=&quot;20307&quot; value=&quot;328&quot;/&gt;&lt;/object&gt;&lt;object type=&quot;3&quot; unique_id=&quot;10069&quot;&gt;&lt;property id=&quot;20148&quot; value=&quot;5&quot;/&gt;&lt;property id=&quot;20300&quot; value=&quot;Slide 88&quot;/&gt;&lt;property id=&quot;20307&quot; value=&quot;334&quot;/&gt;&lt;/object&gt;&lt;object type=&quot;3&quot; unique_id=&quot;61868&quot;&gt;&lt;property id=&quot;20148&quot; value=&quot;5&quot;/&gt;&lt;property id=&quot;20300&quot; value=&quot;Slide 23 - &amp;quot;1+1=&amp;quot;&quot;/&gt;&lt;property id=&quot;20307&quot; value=&quot;407&quot;/&gt;&lt;/object&gt;&lt;object type=&quot;3&quot; unique_id=&quot;61989&quot;&gt;&lt;property id=&quot;20148&quot; value=&quot;5&quot;/&gt;&lt;property id=&quot;20300&quot; value=&quot;Slide 24 - &amp;quot;1+1=&amp;quot;&quot;/&gt;&lt;property id=&quot;20307&quot; value=&quot;408&quot;/&gt;&lt;/object&gt;&lt;object type=&quot;3&quot; unique_id=&quot;62454&quot;&gt;&lt;property id=&quot;20148&quot; value=&quot;5&quot;/&gt;&lt;property id=&quot;20300&quot; value=&quot;Slide 15 - &amp;quot;1+1=&amp;quot;&quot;/&gt;&lt;property id=&quot;20307&quot; value=&quot;410&quot;/&gt;&lt;/object&gt;&lt;object type=&quot;3&quot; unique_id=&quot;62455&quot;&gt;&lt;property id=&quot;20148&quot; value=&quot;5&quot;/&gt;&lt;property id=&quot;20300&quot; value=&quot;Slide 16 - &amp;quot;1+1=&amp;quot;&quot;/&gt;&lt;property id=&quot;20307&quot; value=&quot;411&quot;/&gt;&lt;/object&gt;&lt;object type=&quot;3&quot; unique_id=&quot;62456&quot;&gt;&lt;property id=&quot;20148&quot; value=&quot;5&quot;/&gt;&lt;property id=&quot;20300&quot; value=&quot;Slide 17 - &amp;quot;1+1=&amp;quot;&quot;/&gt;&lt;property id=&quot;20307&quot; value=&quot;412&quot;/&gt;&lt;/object&gt;&lt;object type=&quot;3&quot; unique_id=&quot;62457&quot;&gt;&lt;property id=&quot;20148&quot; value=&quot;5&quot;/&gt;&lt;property id=&quot;20300&quot; value=&quot;Slide 18 - &amp;quot;1+1=&amp;quot;&quot;/&gt;&lt;property id=&quot;20307&quot; value=&quot;413&quot;/&gt;&lt;/object&gt;&lt;object type=&quot;3&quot; unique_id=&quot;62458&quot;&gt;&lt;property id=&quot;20148&quot; value=&quot;5&quot;/&gt;&lt;property id=&quot;20300&quot; value=&quot;Slide 19 - &amp;quot;1+1=&amp;quot;&quot;/&gt;&lt;property id=&quot;20307&quot; value=&quot;414&quot;/&gt;&lt;/object&gt;&lt;object type=&quot;3&quot; unique_id=&quot;62459&quot;&gt;&lt;property id=&quot;20148&quot; value=&quot;5&quot;/&gt;&lt;property id=&quot;20300&quot; value=&quot;Slide 20 - &amp;quot;1+1=&amp;quot;&quot;/&gt;&lt;property id=&quot;20307&quot; value=&quot;415&quot;/&gt;&lt;/object&gt;&lt;object type=&quot;3&quot; unique_id=&quot;62460&quot;&gt;&lt;property id=&quot;20148&quot; value=&quot;5&quot;/&gt;&lt;property id=&quot;20300&quot; value=&quot;Slide 21 - &amp;quot;1+1=&amp;quot;&quot;/&gt;&lt;property id=&quot;20307&quot; value=&quot;416&quot;/&gt;&lt;/object&gt;&lt;object type=&quot;3&quot; unique_id=&quot;62461&quot;&gt;&lt;property id=&quot;20148&quot; value=&quot;5&quot;/&gt;&lt;property id=&quot;20300&quot; value=&quot;Slide 22 - &amp;quot;1+1=&amp;quot;&quot;/&gt;&lt;property id=&quot;20307&quot; value=&quot;409&quot;/&gt;&lt;/object&gt;&lt;object type=&quot;3&quot; unique_id=&quot;62609&quot;&gt;&lt;property id=&quot;20148&quot; value=&quot;5&quot;/&gt;&lt;property id=&quot;20300&quot; value=&quot;Slide 28 - &amp;quot;1+1=&amp;quot;&quot;/&gt;&lt;property id=&quot;20307&quot; value=&quot;417&quot;/&gt;&lt;/object&gt;&lt;object type=&quot;3&quot; unique_id=&quot;62610&quot;&gt;&lt;property id=&quot;20148&quot; value=&quot;5&quot;/&gt;&lt;property id=&quot;20300&quot; value=&quot;Slide 29 - &amp;quot;1+1=&amp;quot;&quot;/&gt;&lt;property id=&quot;20307&quot; value=&quot;418&quot;/&gt;&lt;/object&gt;&lt;object type=&quot;3&quot; unique_id=&quot;62611&quot;&gt;&lt;property id=&quot;20148&quot; value=&quot;5&quot;/&gt;&lt;property id=&quot;20300&quot; value=&quot;Slide 30 - &amp;quot;1+1=&amp;quot;&quot;/&gt;&lt;property id=&quot;20307&quot; value=&quot;419&quot;/&gt;&lt;/object&gt;&lt;object type=&quot;3&quot; unique_id=&quot;62924&quot;&gt;&lt;property id=&quot;20148&quot; value=&quot;5&quot;/&gt;&lt;property id=&quot;20300&quot; value=&quot;Slide 31 - &amp;quot;1+1=&amp;quot;&quot;/&gt;&lt;property id=&quot;20307&quot; value=&quot;420&quot;/&gt;&lt;/object&gt;&lt;object type=&quot;3&quot; unique_id=&quot;62925&quot;&gt;&lt;property id=&quot;20148&quot; value=&quot;5&quot;/&gt;&lt;property id=&quot;20300&quot; value=&quot;Slide 32 - &amp;quot;1+1=&amp;quot;&quot;/&gt;&lt;property id=&quot;20307&quot; value=&quot;421&quot;/&gt;&lt;/object&gt;&lt;object type=&quot;3&quot; unique_id=&quot;62926&quot;&gt;&lt;property id=&quot;20148&quot; value=&quot;5&quot;/&gt;&lt;property id=&quot;20300&quot; value=&quot;Slide 33 - &amp;quot;1+1=&amp;quot;&quot;/&gt;&lt;property id=&quot;20307&quot; value=&quot;422&quot;/&gt;&lt;/object&gt;&lt;object type=&quot;3&quot; unique_id=&quot;63147&quot;&gt;&lt;property id=&quot;20148&quot; value=&quot;5&quot;/&gt;&lt;property id=&quot;20300&quot; value=&quot;Slide 34 - &amp;quot;1+1=&amp;quot;&quot;/&gt;&lt;property id=&quot;20307&quot; value=&quot;423&quot;/&gt;&lt;/object&gt;&lt;object type=&quot;3&quot; unique_id=&quot;63148&quot;&gt;&lt;property id=&quot;20148&quot; value=&quot;5&quot;/&gt;&lt;property id=&quot;20300&quot; value=&quot;Slide 35 - &amp;quot;1+1=&amp;quot;&quot;/&gt;&lt;property id=&quot;20307&quot; value=&quot;424&quot;/&gt;&lt;/object&gt;&lt;object type=&quot;3&quot; unique_id=&quot;63605&quot;&gt;&lt;property id=&quot;20148&quot; value=&quot;5&quot;/&gt;&lt;property id=&quot;20300&quot; value=&quot;Slide 36 - &amp;quot;1+1=&amp;quot;&quot;/&gt;&lt;property id=&quot;20307&quot; value=&quot;425&quot;/&gt;&lt;/object&gt;&lt;object type=&quot;3&quot; unique_id=&quot;63606&quot;&gt;&lt;property id=&quot;20148&quot; value=&quot;5&quot;/&gt;&lt;property id=&quot;20300&quot; value=&quot;Slide 37 - &amp;quot;1+1=&amp;quot;&quot;/&gt;&lt;property id=&quot;20307&quot; value=&quot;426&quot;/&gt;&lt;/object&gt;&lt;object type=&quot;3&quot; unique_id=&quot;63607&quot;&gt;&lt;property id=&quot;20148&quot; value=&quot;5&quot;/&gt;&lt;property id=&quot;20300&quot; value=&quot;Slide 38 - &amp;quot;1+1=&amp;quot;&quot;/&gt;&lt;property id=&quot;20307&quot; value=&quot;427&quot;/&gt;&lt;/object&gt;&lt;object type=&quot;3&quot; unique_id=&quot;63608&quot;&gt;&lt;property id=&quot;20148&quot; value=&quot;5&quot;/&gt;&lt;property id=&quot;20300&quot; value=&quot;Slide 39 - &amp;quot;1+1=&amp;quot;&quot;/&gt;&lt;property id=&quot;20307&quot; value=&quot;428&quot;/&gt;&lt;/object&gt;&lt;object type=&quot;3&quot; unique_id=&quot;63609&quot;&gt;&lt;property id=&quot;20148&quot; value=&quot;5&quot;/&gt;&lt;property id=&quot;20300&quot; value=&quot;Slide 40 - &amp;quot;1+1=&amp;quot;&quot;/&gt;&lt;property id=&quot;20307&quot; value=&quot;429&quot;/&gt;&lt;/object&gt;&lt;object type=&quot;3&quot; unique_id=&quot;63610&quot;&gt;&lt;property id=&quot;20148&quot; value=&quot;5&quot;/&gt;&lt;property id=&quot;20300&quot; value=&quot;Slide 41 - &amp;quot;1+1=&amp;quot;&quot;/&gt;&lt;property id=&quot;20307&quot; value=&quot;430&quot;/&gt;&lt;/object&gt;&lt;object type=&quot;3&quot; unique_id=&quot;63989&quot;&gt;&lt;property id=&quot;20148&quot; value=&quot;5&quot;/&gt;&lt;property id=&quot;20300&quot; value=&quot;Slide 42 - &amp;quot;1+1=&amp;quot;&quot;/&gt;&lt;property id=&quot;20307&quot; value=&quot;431&quot;/&gt;&lt;/object&gt;&lt;object type=&quot;3&quot; unique_id=&quot;63990&quot;&gt;&lt;property id=&quot;20148&quot; value=&quot;5&quot;/&gt;&lt;property id=&quot;20300&quot; value=&quot;Slide 43 - &amp;quot;1+1=&amp;quot;&quot;/&gt;&lt;property id=&quot;20307&quot; value=&quot;432&quot;/&gt;&lt;/object&gt;&lt;object type=&quot;3&quot; unique_id=&quot;63991&quot;&gt;&lt;property id=&quot;20148&quot; value=&quot;5&quot;/&gt;&lt;property id=&quot;20300&quot; value=&quot;Slide 44 - &amp;quot;1+1=&amp;quot;&quot;/&gt;&lt;property id=&quot;20307&quot; value=&quot;433&quot;/&gt;&lt;/object&gt;&lt;object type=&quot;3&quot; unique_id=&quot;63992&quot;&gt;&lt;property id=&quot;20148&quot; value=&quot;5&quot;/&gt;&lt;property id=&quot;20300&quot; value=&quot;Slide 45 - &amp;quot;1+1=&amp;quot;&quot;/&gt;&lt;property id=&quot;20307&quot; value=&quot;434&quot;/&gt;&lt;/object&gt;&lt;object type=&quot;3&quot; unique_id=&quot;64529&quot;&gt;&lt;property id=&quot;20148&quot; value=&quot;5&quot;/&gt;&lt;property id=&quot;20300&quot; value=&quot;Slide 46 - &amp;quot;1+1=&amp;quot;&quot;/&gt;&lt;property id=&quot;20307&quot; value=&quot;436&quot;/&gt;&lt;/object&gt;&lt;object type=&quot;3&quot; unique_id=&quot;64530&quot;&gt;&lt;property id=&quot;20148&quot; value=&quot;5&quot;/&gt;&lt;property id=&quot;20300&quot; value=&quot;Slide 47 - &amp;quot;1+1=&amp;quot;&quot;/&gt;&lt;property id=&quot;20307&quot; value=&quot;435&quot;/&gt;&lt;/object&gt;&lt;object type=&quot;3&quot; unique_id=&quot;65014&quot;&gt;&lt;property id=&quot;20148&quot; value=&quot;5&quot;/&gt;&lt;property id=&quot;20300&quot; value=&quot;Slide 48 - &amp;quot;1+1=&amp;quot;&quot;/&gt;&lt;property id=&quot;20307&quot; value=&quot;437&quot;/&gt;&lt;/object&gt;&lt;object type=&quot;3&quot; unique_id=&quot;65015&quot;&gt;&lt;property id=&quot;20148&quot; value=&quot;5&quot;/&gt;&lt;property id=&quot;20300&quot; value=&quot;Slide 49 - &amp;quot;1+1=&amp;quot;&quot;/&gt;&lt;property id=&quot;20307&quot; value=&quot;438&quot;/&gt;&lt;/object&gt;&lt;object type=&quot;3&quot; unique_id=&quot;65016&quot;&gt;&lt;property id=&quot;20148&quot; value=&quot;5&quot;/&gt;&lt;property id=&quot;20300&quot; value=&quot;Slide 50 - &amp;quot;1+1=&amp;quot;&quot;/&gt;&lt;property id=&quot;20307&quot; value=&quot;439&quot;/&gt;&lt;/object&gt;&lt;object type=&quot;3&quot; unique_id=&quot;65017&quot;&gt;&lt;property id=&quot;20148&quot; value=&quot;5&quot;/&gt;&lt;property id=&quot;20300&quot; value=&quot;Slide 51 - &amp;quot;1+1=&amp;quot;&quot;/&gt;&lt;property id=&quot;20307&quot; value=&quot;440&quot;/&gt;&lt;/object&gt;&lt;object type=&quot;3&quot; unique_id=&quot;65018&quot;&gt;&lt;property id=&quot;20148&quot; value=&quot;5&quot;/&gt;&lt;property id=&quot;20300&quot; value=&quot;Slide 52 - &amp;quot;1+1=&amp;quot;&quot;/&gt;&lt;property id=&quot;20307&quot; value=&quot;441&quot;/&gt;&lt;/object&gt;&lt;object type=&quot;3&quot; unique_id=&quot;66987&quot;&gt;&lt;property id=&quot;20148&quot; value=&quot;5&quot;/&gt;&lt;property id=&quot;20300&quot; value=&quot;Slide 81&quot;/&gt;&lt;property id=&quot;20307&quot; value=&quot;442&quot;/&gt;&lt;/object&gt;&lt;object type=&quot;3&quot; unique_id=&quot;78519&quot;&gt;&lt;property id=&quot;20148&quot; value=&quot;5&quot;/&gt;&lt;property id=&quot;20300&quot; value=&quot;Slide 54&quot;/&gt;&lt;property id=&quot;20307&quot; value=&quot;443&quot;/&gt;&lt;/object&gt;&lt;object type=&quot;3&quot; unique_id=&quot;78520&quot;&gt;&lt;property id=&quot;20148&quot; value=&quot;5&quot;/&gt;&lt;property id=&quot;20300&quot; value=&quot;Slide 59 - &amp;quot;1+1=&amp;quot;&quot;/&gt;&lt;property id=&quot;20307&quot; value=&quot;445&quot;/&gt;&lt;/object&gt;&lt;object type=&quot;3&quot; unique_id=&quot;78521&quot;&gt;&lt;property id=&quot;20148&quot; value=&quot;5&quot;/&gt;&lt;property id=&quot;20300&quot; value=&quot;Slide 60 - &amp;quot;1+1=&amp;quot;&quot;/&gt;&lt;property id=&quot;20307&quot; value=&quot;446&quot;/&gt;&lt;/object&gt;&lt;object type=&quot;3&quot; unique_id=&quot;78522&quot;&gt;&lt;property id=&quot;20148&quot; value=&quot;5&quot;/&gt;&lt;property id=&quot;20300&quot; value=&quot;Slide 61 - &amp;quot;1+1=&amp;quot;&quot;/&gt;&lt;property id=&quot;20307&quot; value=&quot;447&quot;/&gt;&lt;/object&gt;&lt;object type=&quot;3&quot; unique_id=&quot;78523&quot;&gt;&lt;property id=&quot;20148&quot; value=&quot;5&quot;/&gt;&lt;property id=&quot;20300&quot; value=&quot;Slide 62 - &amp;quot;1+1=&amp;quot;&quot;/&gt;&lt;property id=&quot;20307&quot; value=&quot;448&quot;/&gt;&lt;/object&gt;&lt;object type=&quot;3&quot; unique_id=&quot;78524&quot;&gt;&lt;property id=&quot;20148&quot; value=&quot;5&quot;/&gt;&lt;property id=&quot;20300&quot; value=&quot;Slide 63 - &amp;quot;1+1=&amp;quot;&quot;/&gt;&lt;property id=&quot;20307&quot; value=&quot;449&quot;/&gt;&lt;/object&gt;&lt;object type=&quot;3&quot; unique_id=&quot;78525&quot;&gt;&lt;property id=&quot;20148&quot; value=&quot;5&quot;/&gt;&lt;property id=&quot;20300&quot; value=&quot;Slide 64 - &amp;quot;1+1=&amp;quot;&quot;/&gt;&lt;property id=&quot;20307&quot; value=&quot;450&quot;/&gt;&lt;/object&gt;&lt;object type=&quot;3&quot; unique_id=&quot;78526&quot;&gt;&lt;property id=&quot;20148&quot; value=&quot;5&quot;/&gt;&lt;property id=&quot;20300&quot; value=&quot;Slide 65 - &amp;quot;1+1=&amp;quot;&quot;/&gt;&lt;property id=&quot;20307&quot; value=&quot;451&quot;/&gt;&lt;/object&gt;&lt;object type=&quot;3&quot; unique_id=&quot;78527&quot;&gt;&lt;property id=&quot;20148&quot; value=&quot;5&quot;/&gt;&lt;property id=&quot;20300&quot; value=&quot;Slide 66 - &amp;quot;1+1=&amp;quot;&quot;/&gt;&lt;property id=&quot;20307&quot; value=&quot;452&quot;/&gt;&lt;/object&gt;&lt;object type=&quot;3&quot; unique_id=&quot;78528&quot;&gt;&lt;property id=&quot;20148&quot; value=&quot;5&quot;/&gt;&lt;property id=&quot;20300&quot; value=&quot;Slide 67 - &amp;quot;1+1=&amp;quot;&quot;/&gt;&lt;property id=&quot;20307&quot; value=&quot;453&quot;/&gt;&lt;/object&gt;&lt;object type=&quot;3&quot; unique_id=&quot;78529&quot;&gt;&lt;property id=&quot;20148&quot; value=&quot;5&quot;/&gt;&lt;property id=&quot;20300&quot; value=&quot;Slide 68 - &amp;quot;1+1=&amp;quot;&quot;/&gt;&lt;property id=&quot;20307&quot; value=&quot;454&quot;/&gt;&lt;/object&gt;&lt;object type=&quot;3&quot; unique_id=&quot;78530&quot;&gt;&lt;property id=&quot;20148&quot; value=&quot;5&quot;/&gt;&lt;property id=&quot;20300&quot; value=&quot;Slide 69 - &amp;quot;1+1=&amp;quot;&quot;/&gt;&lt;property id=&quot;20307&quot; value=&quot;455&quot;/&gt;&lt;/object&gt;&lt;object type=&quot;3&quot; unique_id=&quot;78531&quot;&gt;&lt;property id=&quot;20148&quot; value=&quot;5&quot;/&gt;&lt;property id=&quot;20300&quot; value=&quot;Slide 70 - &amp;quot;1+1=&amp;quot;&quot;/&gt;&lt;property id=&quot;20307&quot; value=&quot;456&quot;/&gt;&lt;/object&gt;&lt;object type=&quot;3&quot; unique_id=&quot;78532&quot;&gt;&lt;property id=&quot;20148&quot; value=&quot;5&quot;/&gt;&lt;property id=&quot;20300&quot; value=&quot;Slide 71 - &amp;quot;1+1=&amp;quot;&quot;/&gt;&lt;property id=&quot;20307&quot; value=&quot;457&quot;/&gt;&lt;/object&gt;&lt;object type=&quot;3&quot; unique_id=&quot;78533&quot;&gt;&lt;property id=&quot;20148&quot; value=&quot;5&quot;/&gt;&lt;property id=&quot;20300&quot; value=&quot;Slide 72 - &amp;quot;1+1=&amp;quot;&quot;/&gt;&lt;property id=&quot;20307&quot; value=&quot;458&quot;/&gt;&lt;/object&gt;&lt;object type=&quot;3&quot; unique_id=&quot;78534&quot;&gt;&lt;property id=&quot;20148&quot; value=&quot;5&quot;/&gt;&lt;property id=&quot;20300&quot; value=&quot;Slide 73 - &amp;quot;1+1=&amp;quot;&quot;/&gt;&lt;property id=&quot;20307&quot; value=&quot;459&quot;/&gt;&lt;/object&gt;&lt;object type=&quot;3&quot; unique_id=&quot;78535&quot;&gt;&lt;property id=&quot;20148&quot; value=&quot;5&quot;/&gt;&lt;property id=&quot;20300&quot; value=&quot;Slide 74 - &amp;quot;1+1=&amp;quot;&quot;/&gt;&lt;property id=&quot;20307&quot; value=&quot;460&quot;/&gt;&lt;/object&gt;&lt;object type=&quot;3&quot; unique_id=&quot;78536&quot;&gt;&lt;property id=&quot;20148&quot; value=&quot;5&quot;/&gt;&lt;property id=&quot;20300&quot; value=&quot;Slide 75 - &amp;quot;1+1=&amp;quot;&quot;/&gt;&lt;property id=&quot;20307&quot; value=&quot;461&quot;/&gt;&lt;/object&gt;&lt;object type=&quot;3&quot; unique_id=&quot;78537&quot;&gt;&lt;property id=&quot;20148&quot; value=&quot;5&quot;/&gt;&lt;property id=&quot;20300&quot; value=&quot;Slide 76&quot;/&gt;&lt;property id=&quot;20307&quot; value=&quot;444&quot;/&gt;&lt;/object&gt;&lt;object type=&quot;3&quot; unique_id=&quot;80328&quot;&gt;&lt;property id=&quot;20148&quot; value=&quot;5&quot;/&gt;&lt;property id=&quot;20300&quot; value=&quot;Slide 55 - &amp;quot;1+1=&amp;quot;&quot;/&gt;&lt;property id=&quot;20307&quot; value=&quot;462&quot;/&gt;&lt;/object&gt;&lt;object type=&quot;3&quot; unique_id=&quot;80329&quot;&gt;&lt;property id=&quot;20148&quot; value=&quot;5&quot;/&gt;&lt;property id=&quot;20300&quot; value=&quot;Slide 56 - &amp;quot;1+1=&amp;quot;&quot;/&gt;&lt;property id=&quot;20307&quot; value=&quot;463&quot;/&gt;&lt;/object&gt;&lt;object type=&quot;3&quot; unique_id=&quot;80330&quot;&gt;&lt;property id=&quot;20148&quot; value=&quot;5&quot;/&gt;&lt;property id=&quot;20300&quot; value=&quot;Slide 57 - &amp;quot;1+1=&amp;quot;&quot;/&gt;&lt;property id=&quot;20307&quot; value=&quot;464&quot;/&gt;&lt;/object&gt;&lt;object type=&quot;3&quot; unique_id=&quot;80331&quot;&gt;&lt;property id=&quot;20148&quot; value=&quot;5&quot;/&gt;&lt;property id=&quot;20300&quot; value=&quot;Slide 58 - &amp;quot;1+1=&amp;quot;&quot;/&gt;&lt;property id=&quot;20307&quot; value=&quot;465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$1+(x^2/2)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36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3"/>
  <p:tag name="SLIDEGUID" val="B5F6090961FB402FA942B61749F4D907"/>
  <p:tag name="TOTALRESPONSES" val="20"/>
  <p:tag name="RESPONSECOUNT" val="20"/>
  <p:tag name="SLICED" val="False"/>
  <p:tag name="RESPONSES" val="2;2;2;2;2;2;3;-;2;2;-;2;2;2;-;2;4;2;2;2;-;-;-;2;2;2;"/>
  <p:tag name="CHARTSTRINGSTD" val="0 18 1 1"/>
  <p:tag name="CHARTSTRINGREV" val="1 1 18 0"/>
  <p:tag name="CHARTSTRINGSTDPER" val="0 0.9 0.05 0.05"/>
  <p:tag name="CHARTSTRINGREVPER" val="0.05 0.05 0.9 0"/>
  <p:tag name="RESPONSESGATHERED" val="False"/>
  <p:tag name="INCORRECTPOINTVALUE" val="50"/>
  <p:tag name="VALUES" val="Incorrect|smicln|Correct|smicln|Incorrect|smicln|Incorrec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x={\color{blue}??}$, to second order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4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1+x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10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1+x+\frac{x^2}{2}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8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1-x+\frac{x^2}{2}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$1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1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ute $\displaystyle{&#10;\int_{1+i}^{2+i}\,e^{-x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97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1F5096F5DE0A4ED1A6297C3BAA59D719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Correct|smicln|Incorrec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\sin x)-x+(\cos 5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7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+i}-e^{1+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46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[f(x/\sqrt{n})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80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3/12}+e^{-25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50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25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2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sin x)-x+e^{5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2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A4F7F21D98754F2CB701086DEAA497FD"/>
  <p:tag name="TOTALRESPONSES" val="19"/>
  <p:tag name="RESPONSECOUNT" val="19"/>
  <p:tag name="SLICED" val="False"/>
  <p:tag name="RESPONSES" val="3;3;3;3;3;3;3;3;3;3;3;3;3;-;-;-;3;3;-;3;3;3;3;-;"/>
  <p:tag name="CHARTSTRINGSTD" val="0 0 19 0"/>
  <p:tag name="CHARTSTRINGREV" val="0 19 0 0"/>
  <p:tag name="CHARTSTRINGSTDPER" val="0 0 1 0"/>
  <p:tag name="CHARTSTRINGREVPER" val="0 1 0 0"/>
  <p:tag name="RESPONSESGATHERED" val="False"/>
  <p:tag name="VALUES" val="Incorrect|smicln|Incorrect|smicln|Correct|smicln|Incorrec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-e^{2+i}]-[-e^{1+i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0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\sin x)-x+x^5+(\cos 3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28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[f(x/\sqrt{n})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80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3/12}+e^{-x^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14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9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75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sin x)-x+e^{3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e^{-9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2+i)}-e^{-(1+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1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(2+i)}+e^{-(1+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5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62BBE5E7C6BA46EC8CF5FDED65CD5D0F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1+i}+e^{2+4i}+e^{3-7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7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ute $\displaystyle{&#10;\left(\int_{1+i}^{2+4i}+\int_{2+4i}^{3-7i}+&#10;\int_{3-7i}^{1+i}\right)\,e^{-x}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479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1+i}-e^{2+4i}-e^{3-7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20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(3-7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6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(1+i)}-e^{-(2+4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26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1A37CCF56C8B4D12AC09E6CF835732C1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CC1FB2A2088F49C3BFCA55E10F244773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ute $\displaystyle{&#10;\left(\int_{1+i}^{2+4i}+\int_{2+4i}^{3-7i}+&#10;\int_{3-7i}^{1+i}\right)\,\frac{e^{-x^2/2}}{\sqrt{2\pi}}&#10;\,dx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0"/>
  <p:tag name="PICTUREFILESIZE" val="552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3-7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8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Phi(3-7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2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Phi(-3+7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93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1+i)+\Phi(2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3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Phi(1+i)-\Phi(2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2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Phi(-1-i)-\Phi(-2-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43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C6E7B19A53A445A28533D6972C197B67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Correct|smicln|In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ute $\displaystyle{&#10;\int_{1+i}^{2+i}\,\bar z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14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3}{2}+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-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+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3}{2}-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4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3"/>
  <p:tag name="SLIDEGUID" val="B5F6090961FB402FA942B61749F4D907"/>
  <p:tag name="TOTALRESPONSES" val="20"/>
  <p:tag name="RESPONSECOUNT" val="20"/>
  <p:tag name="SLICED" val="False"/>
  <p:tag name="RESPONSES" val="1;3;3;3;3;3;1;3;3;2;1;3;3;3;3;1;1;3;3;3;"/>
  <p:tag name="CHARTSTRINGSTD" val="5 1 14 0"/>
  <p:tag name="CHARTSTRINGREV" val="0 14 1 5"/>
  <p:tag name="CHARTSTRINGSTDPER" val="0.25 0.05 0.7 0"/>
  <p:tag name="CHARTSTRINGREVPER" val="0 0.7 0.05 0.25"/>
  <p:tag name="RESPONSESGATHERED" val="False"/>
  <p:tag name="INCORRECTPOINTVALUE" val="50"/>
  <p:tag name="VALUES" val="Incorrect|smicln|Incorrect|smicln|Correct|smicln|Incorrec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1-2x^2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2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1-(18/n)+(\delta_n/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8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3/\sqrt{n}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3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1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1-(18/n^2)+(\delta_n/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7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1-(18/n)+(\delta_n/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3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3"/>
  <p:tag name="SLIDEGUID" val="B5F6090961FB402FA942B61749F4D907"/>
  <p:tag name="TOTALRESPONSES" val="23"/>
  <p:tag name="RESPONSECOUNT" val="23"/>
  <p:tag name="SLICED" val="False"/>
  <p:tag name="RESPONSES" val="4;4;4;4;4;4;4;3;4;4;4;1;-;1;3;4;4;1;1;4;3;1;3;4;"/>
  <p:tag name="CHARTSTRINGSTD" val="5 0 4 14"/>
  <p:tag name="CHARTSTRINGREV" val="14 4 0 5"/>
  <p:tag name="CHARTSTRINGSTDPER" val="0.217391304347826 0 0.173913043478261 0.608695652173913"/>
  <p:tag name="CHARTSTRINGREVPER" val="0.608695652173913 0.173913043478261 0 0.217391304347826"/>
  <p:tag name="RESPONSESGATHERED" val="False"/>
  <p:tag name="INCORRECTPOINTVALUE" val="50"/>
  <p:tag name="VALUES" val="Incorrect|smicln|Incorrect|smicln|Incorrect|smicln|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1-\frac{x^2}{2}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2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1-(2/n)+(\delta_n/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7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2/\sqrt{n}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1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1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1-(4/n)+(\delta_n/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1+(2/n)+(\delta_n/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40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3"/>
  <p:tag name="SLIDEGUID" val="B5F6090961FB402FA942B61749F4D907"/>
  <p:tag name="TOTALRESPONSES" val="20"/>
  <p:tag name="RESPONSECOUNT" val="20"/>
  <p:tag name="SLICED" val="False"/>
  <p:tag name="RESPONSES" val="3;3;3;3;3;3;3;3;4;3;3;3;3;3;3;-;3;4;1;-;-;-;3;-;3;"/>
  <p:tag name="CHARTSTRINGSTD" val="1 0 17 2"/>
  <p:tag name="CHARTSTRINGREV" val="2 17 0 1"/>
  <p:tag name="CHARTSTRINGSTDPER" val="0.05 0 0.85 0.1"/>
  <p:tag name="CHARTSTRINGREVPER" val="0.1 0.85 0 0.05"/>
  <p:tag name="RESPONSESGATHERED" val="False"/>
  <p:tag name="INCORRECTPOINTVALUE" val="50"/>
  <p:tag name="VALUES" val="Incorrect|smicln|Incorrect|smicln|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x)={\color{blue}??}$, to second order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2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x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1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-x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2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1-(x^2/2)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$1+(x^2/2)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36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3"/>
  <p:tag name="SLIDEGUID" val="B5F6090961FB402FA942B61749F4D907"/>
  <p:tag name="TOTALRESPONSES" val="20"/>
  <p:tag name="RESPONSECOUNT" val="20"/>
  <p:tag name="SLICED" val="False"/>
  <p:tag name="RESPONSES" val="1;1;1;1;1;-;1;1;1;1;-;1;-;1;1;-;1;4;-;1;-;4;2;1;1;4;"/>
  <p:tag name="CHARTSTRINGSTD" val="16 1 0 3"/>
  <p:tag name="CHARTSTRINGREV" val="3 0 1 16"/>
  <p:tag name="CHARTSTRINGSTDPER" val="0.8 0.05 0 0.15"/>
  <p:tag name="CHARTSTRINGREVPER" val="0.15 0 0.05 0.8"/>
  <p:tag name="RESPONSESGATHERED" val="False"/>
  <p:tag name="INCORRECTPOINTVALUE" val="50"/>
  <p:tag name="VALUES" val="Correct|smicln|Incorrect|smicln|Incorrect|smicln|In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(x)={\color{blue}??}$, to second order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2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x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1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-x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2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1-(x^2/2)+(\varepsilon(x))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3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122</Words>
  <Application>Microsoft Office PowerPoint</Application>
  <PresentationFormat>On-screen Show (4:3)</PresentationFormat>
  <Paragraphs>88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Chart</vt:lpstr>
      <vt:lpstr>PowerPoint Presentation</vt:lpstr>
      <vt:lpstr>1+1=</vt:lpstr>
      <vt:lpstr>1+1=</vt:lpstr>
      <vt:lpstr>1+1=</vt:lpstr>
      <vt:lpstr>1+1=</vt:lpstr>
      <vt:lpstr>xxx</vt:lpstr>
      <vt:lpstr>xxx</vt:lpstr>
      <vt:lpstr>xxx</vt:lpstr>
      <vt:lpstr>xxx</vt:lpstr>
      <vt:lpstr>xxx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115</cp:revision>
  <dcterms:created xsi:type="dcterms:W3CDTF">2008-09-20T13:53:10Z</dcterms:created>
  <dcterms:modified xsi:type="dcterms:W3CDTF">2012-05-09T20:10:31Z</dcterms:modified>
</cp:coreProperties>
</file>