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67" r:id="rId2"/>
    <p:sldId id="526" r:id="rId3"/>
    <p:sldId id="513" r:id="rId4"/>
    <p:sldId id="514" r:id="rId5"/>
    <p:sldId id="515" r:id="rId6"/>
    <p:sldId id="516" r:id="rId7"/>
    <p:sldId id="517" r:id="rId8"/>
    <p:sldId id="529" r:id="rId9"/>
    <p:sldId id="530" r:id="rId10"/>
    <p:sldId id="512" r:id="rId11"/>
    <p:sldId id="525" r:id="rId12"/>
    <p:sldId id="523" r:id="rId13"/>
    <p:sldId id="524" r:id="rId14"/>
    <p:sldId id="518" r:id="rId15"/>
    <p:sldId id="519" r:id="rId16"/>
    <p:sldId id="520" r:id="rId17"/>
    <p:sldId id="522" r:id="rId18"/>
    <p:sldId id="470" r:id="rId19"/>
    <p:sldId id="471" r:id="rId20"/>
    <p:sldId id="472" r:id="rId21"/>
    <p:sldId id="473" r:id="rId22"/>
    <p:sldId id="503" r:id="rId23"/>
    <p:sldId id="500" r:id="rId24"/>
    <p:sldId id="501" r:id="rId25"/>
    <p:sldId id="504" r:id="rId26"/>
    <p:sldId id="506" r:id="rId27"/>
    <p:sldId id="508" r:id="rId28"/>
    <p:sldId id="509" r:id="rId29"/>
    <p:sldId id="510" r:id="rId30"/>
    <p:sldId id="511" r:id="rId31"/>
    <p:sldId id="528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68" r:id="rId44"/>
    <p:sldId id="469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2919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4673BF-4104-4D77-A4AA-613829B02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7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DAA6-44CB-4440-BD30-8C524361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FFFB-9452-44F4-BA6A-E13043B0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39AE-D577-4EB4-BE2A-65A8E429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3A54-644F-4C94-B413-F3C8B5EA3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9922-08C4-44AA-9660-CECE0775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DC28-37A8-4859-911E-86A613B37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B620-802B-4D97-AF92-2D759473D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BDCF-21E3-490C-BF2A-B56DF23BA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6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B2B65-2D29-47A5-9D9E-C5A60E34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23E8-B477-4D5A-9E1A-67C874CF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5911-31F1-4FA0-9136-5125F7F4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454C5D-C8C5-4A75-BC0F-DDAB40049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image" Target="../media/image12.png"/><Relationship Id="rId39" Type="http://schemas.openxmlformats.org/officeDocument/2006/relationships/image" Target="../media/image119.png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image" Target="../media/image114.png"/><Relationship Id="rId42" Type="http://schemas.openxmlformats.org/officeDocument/2006/relationships/image" Target="../media/image122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106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109.png"/><Relationship Id="rId41" Type="http://schemas.openxmlformats.org/officeDocument/2006/relationships/image" Target="../media/image121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105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104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11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6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125.png"/><Relationship Id="rId5" Type="http://schemas.openxmlformats.org/officeDocument/2006/relationships/tags" Target="../tags/tag171.xml"/><Relationship Id="rId10" Type="http://schemas.openxmlformats.org/officeDocument/2006/relationships/image" Target="../media/image124.png"/><Relationship Id="rId4" Type="http://schemas.openxmlformats.org/officeDocument/2006/relationships/tags" Target="../tags/tag170.xml"/><Relationship Id="rId9" Type="http://schemas.openxmlformats.org/officeDocument/2006/relationships/image" Target="../media/image1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tags" Target="../tags/tag175.xml"/><Relationship Id="rId21" Type="http://schemas.openxmlformats.org/officeDocument/2006/relationships/image" Target="../media/image131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tags" Target="../tags/tag174.xml"/><Relationship Id="rId16" Type="http://schemas.openxmlformats.org/officeDocument/2006/relationships/image" Target="../media/image12.png"/><Relationship Id="rId20" Type="http://schemas.openxmlformats.org/officeDocument/2006/relationships/image" Target="../media/image130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34.png"/><Relationship Id="rId5" Type="http://schemas.openxmlformats.org/officeDocument/2006/relationships/tags" Target="../tags/tag17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3.png"/><Relationship Id="rId10" Type="http://schemas.openxmlformats.org/officeDocument/2006/relationships/tags" Target="../tags/tag182.xml"/><Relationship Id="rId19" Type="http://schemas.openxmlformats.org/officeDocument/2006/relationships/image" Target="../media/image129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image" Target="../media/image6.png"/><Relationship Id="rId26" Type="http://schemas.openxmlformats.org/officeDocument/2006/relationships/image" Target="../media/image144.png"/><Relationship Id="rId3" Type="http://schemas.openxmlformats.org/officeDocument/2006/relationships/tags" Target="../tags/tag189.xml"/><Relationship Id="rId21" Type="http://schemas.openxmlformats.org/officeDocument/2006/relationships/image" Target="../media/image139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3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tags" Target="../tags/tag196.xml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153.pn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152.png"/><Relationship Id="rId2" Type="http://schemas.openxmlformats.org/officeDocument/2006/relationships/tags" Target="../tags/tag204.xml"/><Relationship Id="rId16" Type="http://schemas.openxmlformats.org/officeDocument/2006/relationships/image" Target="../media/image156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151.png"/><Relationship Id="rId5" Type="http://schemas.openxmlformats.org/officeDocument/2006/relationships/tags" Target="../tags/tag207.xml"/><Relationship Id="rId15" Type="http://schemas.openxmlformats.org/officeDocument/2006/relationships/image" Target="../media/image155.png"/><Relationship Id="rId10" Type="http://schemas.openxmlformats.org/officeDocument/2006/relationships/image" Target="../media/image12.png"/><Relationship Id="rId4" Type="http://schemas.openxmlformats.org/officeDocument/2006/relationships/tags" Target="../tags/tag20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160.png"/><Relationship Id="rId39" Type="http://schemas.openxmlformats.org/officeDocument/2006/relationships/image" Target="../media/image173.png"/><Relationship Id="rId3" Type="http://schemas.openxmlformats.org/officeDocument/2006/relationships/tags" Target="../tags/tag21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8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159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163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158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36" Type="http://schemas.openxmlformats.org/officeDocument/2006/relationships/image" Target="../media/image170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165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12.png"/><Relationship Id="rId27" Type="http://schemas.openxmlformats.org/officeDocument/2006/relationships/image" Target="../media/image161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12.png"/><Relationship Id="rId18" Type="http://schemas.openxmlformats.org/officeDocument/2006/relationships/image" Target="../media/image179.png"/><Relationship Id="rId3" Type="http://schemas.openxmlformats.org/officeDocument/2006/relationships/tags" Target="../tags/tag233.xml"/><Relationship Id="rId21" Type="http://schemas.openxmlformats.org/officeDocument/2006/relationships/image" Target="../media/image182.png"/><Relationship Id="rId7" Type="http://schemas.openxmlformats.org/officeDocument/2006/relationships/tags" Target="../tags/tag23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8.png"/><Relationship Id="rId2" Type="http://schemas.openxmlformats.org/officeDocument/2006/relationships/tags" Target="../tags/tag232.xml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image" Target="../media/image176.png"/><Relationship Id="rId10" Type="http://schemas.openxmlformats.org/officeDocument/2006/relationships/tags" Target="../tags/tag240.xml"/><Relationship Id="rId19" Type="http://schemas.openxmlformats.org/officeDocument/2006/relationships/image" Target="../media/image180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tags" Target="../tags/tag243.xml"/><Relationship Id="rId16" Type="http://schemas.openxmlformats.org/officeDocument/2006/relationships/image" Target="../media/image189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../media/image184.png"/><Relationship Id="rId5" Type="http://schemas.openxmlformats.org/officeDocument/2006/relationships/tags" Target="../tags/tag246.xml"/><Relationship Id="rId15" Type="http://schemas.openxmlformats.org/officeDocument/2006/relationships/image" Target="../media/image18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image" Target="../media/image1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193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185.png"/><Relationship Id="rId2" Type="http://schemas.openxmlformats.org/officeDocument/2006/relationships/tags" Target="../tags/tag252.xml"/><Relationship Id="rId16" Type="http://schemas.openxmlformats.org/officeDocument/2006/relationships/image" Target="../media/image191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192.png"/><Relationship Id="rId5" Type="http://schemas.openxmlformats.org/officeDocument/2006/relationships/tags" Target="../tags/tag255.xml"/><Relationship Id="rId15" Type="http://schemas.openxmlformats.org/officeDocument/2006/relationships/image" Target="../media/image195.png"/><Relationship Id="rId10" Type="http://schemas.openxmlformats.org/officeDocument/2006/relationships/image" Target="../media/image189.png"/><Relationship Id="rId4" Type="http://schemas.openxmlformats.org/officeDocument/2006/relationships/tags" Target="../tags/tag25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0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image" Target="../media/image199.png"/><Relationship Id="rId39" Type="http://schemas.openxmlformats.org/officeDocument/2006/relationships/image" Target="../media/image212.png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34" Type="http://schemas.openxmlformats.org/officeDocument/2006/relationships/image" Target="../media/image207.png"/><Relationship Id="rId42" Type="http://schemas.openxmlformats.org/officeDocument/2006/relationships/image" Target="../media/image215.pn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198.png"/><Relationship Id="rId33" Type="http://schemas.openxmlformats.org/officeDocument/2006/relationships/image" Target="../media/image206.png"/><Relationship Id="rId38" Type="http://schemas.openxmlformats.org/officeDocument/2006/relationships/image" Target="../media/image211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image" Target="../media/image202.png"/><Relationship Id="rId41" Type="http://schemas.openxmlformats.org/officeDocument/2006/relationships/image" Target="../media/image214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97.png"/><Relationship Id="rId32" Type="http://schemas.openxmlformats.org/officeDocument/2006/relationships/image" Target="../media/image205.png"/><Relationship Id="rId37" Type="http://schemas.openxmlformats.org/officeDocument/2006/relationships/image" Target="../media/image210.png"/><Relationship Id="rId40" Type="http://schemas.openxmlformats.org/officeDocument/2006/relationships/image" Target="../media/image213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36" Type="http://schemas.openxmlformats.org/officeDocument/2006/relationships/image" Target="../media/image209.png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204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9" Type="http://schemas.openxmlformats.org/officeDocument/2006/relationships/tags" Target="../tags/tag318.xml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42" Type="http://schemas.openxmlformats.org/officeDocument/2006/relationships/tags" Target="../tags/tag321.xml"/><Relationship Id="rId47" Type="http://schemas.openxmlformats.org/officeDocument/2006/relationships/image" Target="../media/image201.png"/><Relationship Id="rId50" Type="http://schemas.openxmlformats.org/officeDocument/2006/relationships/image" Target="../media/image216.png"/><Relationship Id="rId55" Type="http://schemas.openxmlformats.org/officeDocument/2006/relationships/image" Target="../media/image219.png"/><Relationship Id="rId63" Type="http://schemas.openxmlformats.org/officeDocument/2006/relationships/image" Target="../media/image225.png"/><Relationship Id="rId68" Type="http://schemas.openxmlformats.org/officeDocument/2006/relationships/image" Target="../media/image230.png"/><Relationship Id="rId7" Type="http://schemas.openxmlformats.org/officeDocument/2006/relationships/tags" Target="../tags/tag286.xml"/><Relationship Id="rId71" Type="http://schemas.openxmlformats.org/officeDocument/2006/relationships/image" Target="../media/image233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9" Type="http://schemas.openxmlformats.org/officeDocument/2006/relationships/tags" Target="../tags/tag308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tags" Target="../tags/tag316.xml"/><Relationship Id="rId40" Type="http://schemas.openxmlformats.org/officeDocument/2006/relationships/tags" Target="../tags/tag319.xml"/><Relationship Id="rId45" Type="http://schemas.openxmlformats.org/officeDocument/2006/relationships/image" Target="../media/image199.png"/><Relationship Id="rId53" Type="http://schemas.openxmlformats.org/officeDocument/2006/relationships/image" Target="../media/image217.png"/><Relationship Id="rId58" Type="http://schemas.openxmlformats.org/officeDocument/2006/relationships/image" Target="../media/image37.png"/><Relationship Id="rId66" Type="http://schemas.openxmlformats.org/officeDocument/2006/relationships/image" Target="../media/image228.png"/><Relationship Id="rId74" Type="http://schemas.openxmlformats.org/officeDocument/2006/relationships/image" Target="../media/image236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tags" Target="../tags/tag315.xml"/><Relationship Id="rId49" Type="http://schemas.openxmlformats.org/officeDocument/2006/relationships/image" Target="../media/image203.png"/><Relationship Id="rId57" Type="http://schemas.openxmlformats.org/officeDocument/2006/relationships/image" Target="../media/image221.png"/><Relationship Id="rId61" Type="http://schemas.openxmlformats.org/officeDocument/2006/relationships/image" Target="../media/image35.pn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tags" Target="../tags/tag310.xml"/><Relationship Id="rId44" Type="http://schemas.openxmlformats.org/officeDocument/2006/relationships/image" Target="../media/image197.png"/><Relationship Id="rId52" Type="http://schemas.openxmlformats.org/officeDocument/2006/relationships/image" Target="../media/image205.png"/><Relationship Id="rId60" Type="http://schemas.openxmlformats.org/officeDocument/2006/relationships/image" Target="../media/image223.png"/><Relationship Id="rId65" Type="http://schemas.openxmlformats.org/officeDocument/2006/relationships/image" Target="../media/image227.png"/><Relationship Id="rId73" Type="http://schemas.openxmlformats.org/officeDocument/2006/relationships/image" Target="../media/image235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tags" Target="../tags/tag314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02.png"/><Relationship Id="rId56" Type="http://schemas.openxmlformats.org/officeDocument/2006/relationships/image" Target="../media/image220.png"/><Relationship Id="rId64" Type="http://schemas.openxmlformats.org/officeDocument/2006/relationships/image" Target="../media/image226.png"/><Relationship Id="rId69" Type="http://schemas.openxmlformats.org/officeDocument/2006/relationships/image" Target="../media/image231.png"/><Relationship Id="rId8" Type="http://schemas.openxmlformats.org/officeDocument/2006/relationships/tags" Target="../tags/tag287.xml"/><Relationship Id="rId51" Type="http://schemas.openxmlformats.org/officeDocument/2006/relationships/image" Target="../media/image204.png"/><Relationship Id="rId72" Type="http://schemas.openxmlformats.org/officeDocument/2006/relationships/image" Target="../media/image234.png"/><Relationship Id="rId3" Type="http://schemas.openxmlformats.org/officeDocument/2006/relationships/tags" Target="../tags/tag282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38" Type="http://schemas.openxmlformats.org/officeDocument/2006/relationships/tags" Target="../tags/tag317.xml"/><Relationship Id="rId46" Type="http://schemas.openxmlformats.org/officeDocument/2006/relationships/image" Target="../media/image200.png"/><Relationship Id="rId59" Type="http://schemas.openxmlformats.org/officeDocument/2006/relationships/image" Target="../media/image222.png"/><Relationship Id="rId67" Type="http://schemas.openxmlformats.org/officeDocument/2006/relationships/image" Target="../media/image229.png"/><Relationship Id="rId20" Type="http://schemas.openxmlformats.org/officeDocument/2006/relationships/tags" Target="../tags/tag299.xml"/><Relationship Id="rId41" Type="http://schemas.openxmlformats.org/officeDocument/2006/relationships/tags" Target="../tags/tag320.xml"/><Relationship Id="rId54" Type="http://schemas.openxmlformats.org/officeDocument/2006/relationships/image" Target="../media/image218.png"/><Relationship Id="rId62" Type="http://schemas.openxmlformats.org/officeDocument/2006/relationships/image" Target="../media/image224.png"/><Relationship Id="rId70" Type="http://schemas.openxmlformats.org/officeDocument/2006/relationships/image" Target="../media/image232.png"/><Relationship Id="rId1" Type="http://schemas.openxmlformats.org/officeDocument/2006/relationships/tags" Target="../tags/tag280.xml"/><Relationship Id="rId6" Type="http://schemas.openxmlformats.org/officeDocument/2006/relationships/tags" Target="../tags/tag2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2.png"/><Relationship Id="rId3" Type="http://schemas.openxmlformats.org/officeDocument/2006/relationships/tags" Target="../tags/tag325.xml"/><Relationship Id="rId21" Type="http://schemas.openxmlformats.org/officeDocument/2006/relationships/image" Target="../media/image237.png"/><Relationship Id="rId34" Type="http://schemas.openxmlformats.org/officeDocument/2006/relationships/image" Target="../media/image250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241.png"/><Relationship Id="rId33" Type="http://schemas.openxmlformats.org/officeDocument/2006/relationships/image" Target="../media/image249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image" Target="../media/image216.png"/><Relationship Id="rId29" Type="http://schemas.openxmlformats.org/officeDocument/2006/relationships/image" Target="../media/image245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240.png"/><Relationship Id="rId32" Type="http://schemas.openxmlformats.org/officeDocument/2006/relationships/image" Target="../media/image248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10" Type="http://schemas.openxmlformats.org/officeDocument/2006/relationships/tags" Target="../tags/tag332.xml"/><Relationship Id="rId19" Type="http://schemas.openxmlformats.org/officeDocument/2006/relationships/image" Target="../media/image197.png"/><Relationship Id="rId31" Type="http://schemas.openxmlformats.org/officeDocument/2006/relationships/image" Target="../media/image247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" Type="http://schemas.openxmlformats.org/officeDocument/2006/relationships/tags" Target="../tags/tag342.xml"/><Relationship Id="rId21" Type="http://schemas.openxmlformats.org/officeDocument/2006/relationships/image" Target="../media/image254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image" Target="../media/image189.png"/><Relationship Id="rId25" Type="http://schemas.openxmlformats.org/officeDocument/2006/relationships/image" Target="../media/image258.png"/><Relationship Id="rId2" Type="http://schemas.openxmlformats.org/officeDocument/2006/relationships/tags" Target="../tags/tag3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257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10" Type="http://schemas.openxmlformats.org/officeDocument/2006/relationships/tags" Target="../tags/tag349.xml"/><Relationship Id="rId19" Type="http://schemas.openxmlformats.org/officeDocument/2006/relationships/image" Target="../media/image252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8.png"/><Relationship Id="rId3" Type="http://schemas.openxmlformats.org/officeDocument/2006/relationships/tags" Target="../tags/tag357.xml"/><Relationship Id="rId21" Type="http://schemas.openxmlformats.org/officeDocument/2006/relationships/image" Target="../media/image271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image" Target="../media/image267.png"/><Relationship Id="rId2" Type="http://schemas.openxmlformats.org/officeDocument/2006/relationships/tags" Target="../tags/tag356.xml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274.png"/><Relationship Id="rId5" Type="http://schemas.openxmlformats.org/officeDocument/2006/relationships/tags" Target="../tags/tag359.xml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10" Type="http://schemas.openxmlformats.org/officeDocument/2006/relationships/tags" Target="../tags/tag364.xml"/><Relationship Id="rId19" Type="http://schemas.openxmlformats.org/officeDocument/2006/relationships/image" Target="../media/image269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image" Target="../media/image275.png"/><Relationship Id="rId39" Type="http://schemas.openxmlformats.org/officeDocument/2006/relationships/image" Target="../media/image281.png"/><Relationship Id="rId3" Type="http://schemas.openxmlformats.org/officeDocument/2006/relationships/tags" Target="../tags/tag370.xml"/><Relationship Id="rId21" Type="http://schemas.openxmlformats.org/officeDocument/2006/relationships/tags" Target="../tags/tag388.xml"/><Relationship Id="rId34" Type="http://schemas.openxmlformats.org/officeDocument/2006/relationships/image" Target="../media/image276.png"/><Relationship Id="rId42" Type="http://schemas.openxmlformats.org/officeDocument/2006/relationships/image" Target="../media/image284.png"/><Relationship Id="rId47" Type="http://schemas.openxmlformats.org/officeDocument/2006/relationships/image" Target="../media/image289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4.png"/><Relationship Id="rId38" Type="http://schemas.openxmlformats.org/officeDocument/2006/relationships/image" Target="../media/image280.png"/><Relationship Id="rId46" Type="http://schemas.openxmlformats.org/officeDocument/2006/relationships/image" Target="../media/image288.png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image" Target="../media/image200.png"/><Relationship Id="rId41" Type="http://schemas.openxmlformats.org/officeDocument/2006/relationships/image" Target="../media/image283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image" Target="../media/image203.png"/><Relationship Id="rId37" Type="http://schemas.openxmlformats.org/officeDocument/2006/relationships/image" Target="../media/image279.png"/><Relationship Id="rId40" Type="http://schemas.openxmlformats.org/officeDocument/2006/relationships/image" Target="../media/image282.png"/><Relationship Id="rId45" Type="http://schemas.openxmlformats.org/officeDocument/2006/relationships/image" Target="../media/image287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image" Target="../media/image199.png"/><Relationship Id="rId36" Type="http://schemas.openxmlformats.org/officeDocument/2006/relationships/image" Target="../media/image278.png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image" Target="../media/image202.png"/><Relationship Id="rId44" Type="http://schemas.openxmlformats.org/officeDocument/2006/relationships/image" Target="../media/image286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image" Target="../media/image197.png"/><Relationship Id="rId30" Type="http://schemas.openxmlformats.org/officeDocument/2006/relationships/image" Target="../media/image201.png"/><Relationship Id="rId35" Type="http://schemas.openxmlformats.org/officeDocument/2006/relationships/image" Target="../media/image277.png"/><Relationship Id="rId43" Type="http://schemas.openxmlformats.org/officeDocument/2006/relationships/image" Target="../media/image285.png"/><Relationship Id="rId48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image" Target="../media/image200.png"/><Relationship Id="rId39" Type="http://schemas.openxmlformats.org/officeDocument/2006/relationships/image" Target="../media/image298.png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34" Type="http://schemas.openxmlformats.org/officeDocument/2006/relationships/image" Target="../media/image293.png"/><Relationship Id="rId42" Type="http://schemas.openxmlformats.org/officeDocument/2006/relationships/image" Target="../media/image301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image" Target="../media/image199.png"/><Relationship Id="rId33" Type="http://schemas.openxmlformats.org/officeDocument/2006/relationships/image" Target="../media/image292.png"/><Relationship Id="rId38" Type="http://schemas.openxmlformats.org/officeDocument/2006/relationships/image" Target="../media/image297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image" Target="../media/image203.png"/><Relationship Id="rId41" Type="http://schemas.openxmlformats.org/officeDocument/2006/relationships/image" Target="../media/image300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image" Target="../media/image197.png"/><Relationship Id="rId32" Type="http://schemas.openxmlformats.org/officeDocument/2006/relationships/image" Target="../media/image291.png"/><Relationship Id="rId37" Type="http://schemas.openxmlformats.org/officeDocument/2006/relationships/image" Target="../media/image296.png"/><Relationship Id="rId40" Type="http://schemas.openxmlformats.org/officeDocument/2006/relationships/image" Target="../media/image299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2.png"/><Relationship Id="rId36" Type="http://schemas.openxmlformats.org/officeDocument/2006/relationships/image" Target="../media/image295.png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image" Target="../media/image276.png"/><Relationship Id="rId44" Type="http://schemas.openxmlformats.org/officeDocument/2006/relationships/image" Target="../media/image303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94.png"/><Relationship Id="rId43" Type="http://schemas.openxmlformats.org/officeDocument/2006/relationships/image" Target="../media/image3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307.png"/><Relationship Id="rId3" Type="http://schemas.openxmlformats.org/officeDocument/2006/relationships/tags" Target="../tags/tag416.xml"/><Relationship Id="rId21" Type="http://schemas.openxmlformats.org/officeDocument/2006/relationships/image" Target="../media/image197.png"/><Relationship Id="rId34" Type="http://schemas.openxmlformats.org/officeDocument/2006/relationships/image" Target="../media/image313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306.png"/><Relationship Id="rId33" Type="http://schemas.openxmlformats.org/officeDocument/2006/relationships/image" Target="../media/image312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2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305.png"/><Relationship Id="rId32" Type="http://schemas.openxmlformats.org/officeDocument/2006/relationships/image" Target="../media/image311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image" Target="../media/image304.png"/><Relationship Id="rId28" Type="http://schemas.openxmlformats.org/officeDocument/2006/relationships/image" Target="../media/image308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310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image" Target="../media/image276.png"/><Relationship Id="rId27" Type="http://schemas.openxmlformats.org/officeDocument/2006/relationships/image" Target="../media/image244.png"/><Relationship Id="rId30" Type="http://schemas.openxmlformats.org/officeDocument/2006/relationships/image" Target="../media/image309.png"/><Relationship Id="rId35" Type="http://schemas.openxmlformats.org/officeDocument/2006/relationships/image" Target="../media/image3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image" Target="../media/image7.png"/><Relationship Id="rId39" Type="http://schemas.openxmlformats.org/officeDocument/2006/relationships/image" Target="../media/image20.png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image" Target="../media/image307.png"/><Relationship Id="rId26" Type="http://schemas.openxmlformats.org/officeDocument/2006/relationships/image" Target="../media/image312.png"/><Relationship Id="rId3" Type="http://schemas.openxmlformats.org/officeDocument/2006/relationships/tags" Target="../tags/tag435.xml"/><Relationship Id="rId21" Type="http://schemas.openxmlformats.org/officeDocument/2006/relationships/image" Target="../media/image308.png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image" Target="../media/image304.png"/><Relationship Id="rId25" Type="http://schemas.openxmlformats.org/officeDocument/2006/relationships/image" Target="../media/image311.png"/><Relationship Id="rId2" Type="http://schemas.openxmlformats.org/officeDocument/2006/relationships/tags" Target="../tags/tag434.xml"/><Relationship Id="rId16" Type="http://schemas.openxmlformats.org/officeDocument/2006/relationships/image" Target="../media/image276.png"/><Relationship Id="rId20" Type="http://schemas.openxmlformats.org/officeDocument/2006/relationships/image" Target="../media/image244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image" Target="../media/image316.png"/><Relationship Id="rId5" Type="http://schemas.openxmlformats.org/officeDocument/2006/relationships/tags" Target="../tags/tag437.xml"/><Relationship Id="rId15" Type="http://schemas.openxmlformats.org/officeDocument/2006/relationships/image" Target="../media/image197.png"/><Relationship Id="rId23" Type="http://schemas.openxmlformats.org/officeDocument/2006/relationships/image" Target="../media/image309.png"/><Relationship Id="rId10" Type="http://schemas.openxmlformats.org/officeDocument/2006/relationships/tags" Target="../tags/tag442.xml"/><Relationship Id="rId19" Type="http://schemas.openxmlformats.org/officeDocument/2006/relationships/image" Target="../media/image315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199.png"/><Relationship Id="rId39" Type="http://schemas.openxmlformats.org/officeDocument/2006/relationships/image" Target="../media/image323.png"/><Relationship Id="rId3" Type="http://schemas.openxmlformats.org/officeDocument/2006/relationships/tags" Target="../tags/tag448.xml"/><Relationship Id="rId21" Type="http://schemas.openxmlformats.org/officeDocument/2006/relationships/tags" Target="../tags/tag466.xml"/><Relationship Id="rId34" Type="http://schemas.openxmlformats.org/officeDocument/2006/relationships/image" Target="../media/image318.png"/><Relationship Id="rId42" Type="http://schemas.openxmlformats.org/officeDocument/2006/relationships/image" Target="../media/image326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198.png"/><Relationship Id="rId33" Type="http://schemas.openxmlformats.org/officeDocument/2006/relationships/image" Target="../media/image317.png"/><Relationship Id="rId38" Type="http://schemas.openxmlformats.org/officeDocument/2006/relationships/image" Target="../media/image322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29" Type="http://schemas.openxmlformats.org/officeDocument/2006/relationships/image" Target="../media/image202.png"/><Relationship Id="rId41" Type="http://schemas.openxmlformats.org/officeDocument/2006/relationships/image" Target="../media/image325.png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197.png"/><Relationship Id="rId32" Type="http://schemas.openxmlformats.org/officeDocument/2006/relationships/image" Target="../media/image237.png"/><Relationship Id="rId37" Type="http://schemas.openxmlformats.org/officeDocument/2006/relationships/image" Target="../media/image321.png"/><Relationship Id="rId40" Type="http://schemas.openxmlformats.org/officeDocument/2006/relationships/image" Target="../media/image324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1.png"/><Relationship Id="rId36" Type="http://schemas.openxmlformats.org/officeDocument/2006/relationships/image" Target="../media/image320.png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31" Type="http://schemas.openxmlformats.org/officeDocument/2006/relationships/image" Target="../media/image204.png"/><Relationship Id="rId44" Type="http://schemas.openxmlformats.org/officeDocument/2006/relationships/image" Target="../media/image328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319.png"/><Relationship Id="rId43" Type="http://schemas.openxmlformats.org/officeDocument/2006/relationships/image" Target="../media/image3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2.png"/><Relationship Id="rId3" Type="http://schemas.openxmlformats.org/officeDocument/2006/relationships/tags" Target="../tags/tag470.xml"/><Relationship Id="rId21" Type="http://schemas.openxmlformats.org/officeDocument/2006/relationships/image" Target="../media/image237.png"/><Relationship Id="rId34" Type="http://schemas.openxmlformats.org/officeDocument/2006/relationships/image" Target="../media/image250.png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image" Target="../media/image241.png"/><Relationship Id="rId33" Type="http://schemas.openxmlformats.org/officeDocument/2006/relationships/image" Target="../media/image249.png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image" Target="../media/image216.png"/><Relationship Id="rId29" Type="http://schemas.openxmlformats.org/officeDocument/2006/relationships/image" Target="../media/image245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image" Target="../media/image240.png"/><Relationship Id="rId32" Type="http://schemas.openxmlformats.org/officeDocument/2006/relationships/image" Target="../media/image329.png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10" Type="http://schemas.openxmlformats.org/officeDocument/2006/relationships/tags" Target="../tags/tag477.xml"/><Relationship Id="rId19" Type="http://schemas.openxmlformats.org/officeDocument/2006/relationships/image" Target="../media/image197.png"/><Relationship Id="rId31" Type="http://schemas.openxmlformats.org/officeDocument/2006/relationships/image" Target="../media/image247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26" Type="http://schemas.openxmlformats.org/officeDocument/2006/relationships/image" Target="../media/image243.png"/><Relationship Id="rId3" Type="http://schemas.openxmlformats.org/officeDocument/2006/relationships/tags" Target="../tags/tag487.xml"/><Relationship Id="rId21" Type="http://schemas.openxmlformats.org/officeDocument/2006/relationships/image" Target="../media/image197.png"/><Relationship Id="rId34" Type="http://schemas.openxmlformats.org/officeDocument/2006/relationships/image" Target="../media/image336.png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image" Target="../media/image242.png"/><Relationship Id="rId33" Type="http://schemas.openxmlformats.org/officeDocument/2006/relationships/image" Target="../media/image335.png"/><Relationship Id="rId38" Type="http://schemas.openxmlformats.org/officeDocument/2006/relationships/image" Target="../media/image340.png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1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image" Target="../media/image241.png"/><Relationship Id="rId32" Type="http://schemas.openxmlformats.org/officeDocument/2006/relationships/image" Target="../media/image334.png"/><Relationship Id="rId37" Type="http://schemas.openxmlformats.org/officeDocument/2006/relationships/image" Target="../media/image339.png"/><Relationship Id="rId5" Type="http://schemas.openxmlformats.org/officeDocument/2006/relationships/tags" Target="../tags/tag489.xml"/><Relationship Id="rId15" Type="http://schemas.openxmlformats.org/officeDocument/2006/relationships/tags" Target="../tags/tag499.xml"/><Relationship Id="rId23" Type="http://schemas.openxmlformats.org/officeDocument/2006/relationships/image" Target="../media/image238.png"/><Relationship Id="rId28" Type="http://schemas.openxmlformats.org/officeDocument/2006/relationships/image" Target="../media/image330.png"/><Relationship Id="rId36" Type="http://schemas.openxmlformats.org/officeDocument/2006/relationships/image" Target="../media/image338.png"/><Relationship Id="rId10" Type="http://schemas.openxmlformats.org/officeDocument/2006/relationships/tags" Target="../tags/tag494.xml"/><Relationship Id="rId19" Type="http://schemas.openxmlformats.org/officeDocument/2006/relationships/tags" Target="../tags/tag503.xml"/><Relationship Id="rId31" Type="http://schemas.openxmlformats.org/officeDocument/2006/relationships/image" Target="../media/image333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image" Target="../media/image198.png"/><Relationship Id="rId27" Type="http://schemas.openxmlformats.org/officeDocument/2006/relationships/image" Target="../media/image244.png"/><Relationship Id="rId30" Type="http://schemas.openxmlformats.org/officeDocument/2006/relationships/image" Target="../media/image332.png"/><Relationship Id="rId35" Type="http://schemas.openxmlformats.org/officeDocument/2006/relationships/image" Target="../media/image3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image" Target="../media/image201.png"/><Relationship Id="rId39" Type="http://schemas.openxmlformats.org/officeDocument/2006/relationships/image" Target="../media/image346.png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34" Type="http://schemas.openxmlformats.org/officeDocument/2006/relationships/image" Target="../media/image343.png"/><Relationship Id="rId42" Type="http://schemas.openxmlformats.org/officeDocument/2006/relationships/image" Target="../media/image349.png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image" Target="../media/image200.png"/><Relationship Id="rId33" Type="http://schemas.openxmlformats.org/officeDocument/2006/relationships/image" Target="../media/image217.png"/><Relationship Id="rId38" Type="http://schemas.openxmlformats.org/officeDocument/2006/relationships/image" Target="../media/image197.png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image" Target="../media/image216.png"/><Relationship Id="rId41" Type="http://schemas.openxmlformats.org/officeDocument/2006/relationships/image" Target="../media/image348.png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199.png"/><Relationship Id="rId32" Type="http://schemas.openxmlformats.org/officeDocument/2006/relationships/image" Target="../media/image342.png"/><Relationship Id="rId37" Type="http://schemas.openxmlformats.org/officeDocument/2006/relationships/image" Target="../media/image345.png"/><Relationship Id="rId40" Type="http://schemas.openxmlformats.org/officeDocument/2006/relationships/image" Target="../media/image347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3.png"/><Relationship Id="rId36" Type="http://schemas.openxmlformats.org/officeDocument/2006/relationships/image" Target="../media/image344.png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image" Target="../media/image341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image" Target="../media/image202.png"/><Relationship Id="rId30" Type="http://schemas.openxmlformats.org/officeDocument/2006/relationships/image" Target="../media/image204.png"/><Relationship Id="rId35" Type="http://schemas.openxmlformats.org/officeDocument/2006/relationships/image" Target="../media/image235.png"/><Relationship Id="rId43" Type="http://schemas.openxmlformats.org/officeDocument/2006/relationships/image" Target="../media/image3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image" Target="../media/image199.png"/><Relationship Id="rId39" Type="http://schemas.openxmlformats.org/officeDocument/2006/relationships/image" Target="../media/image356.png"/><Relationship Id="rId3" Type="http://schemas.openxmlformats.org/officeDocument/2006/relationships/tags" Target="../tags/tag528.xml"/><Relationship Id="rId21" Type="http://schemas.openxmlformats.org/officeDocument/2006/relationships/tags" Target="../tags/tag546.xml"/><Relationship Id="rId34" Type="http://schemas.openxmlformats.org/officeDocument/2006/relationships/image" Target="../media/image352.png"/><Relationship Id="rId42" Type="http://schemas.openxmlformats.org/officeDocument/2006/relationships/image" Target="../media/image359.png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image" Target="../media/image198.png"/><Relationship Id="rId33" Type="http://schemas.openxmlformats.org/officeDocument/2006/relationships/image" Target="../media/image351.png"/><Relationship Id="rId38" Type="http://schemas.openxmlformats.org/officeDocument/2006/relationships/image" Target="../media/image355.png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image" Target="../media/image202.png"/><Relationship Id="rId41" Type="http://schemas.openxmlformats.org/officeDocument/2006/relationships/image" Target="../media/image358.png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image" Target="../media/image197.png"/><Relationship Id="rId32" Type="http://schemas.openxmlformats.org/officeDocument/2006/relationships/image" Target="../media/image350.png"/><Relationship Id="rId37" Type="http://schemas.openxmlformats.org/officeDocument/2006/relationships/image" Target="../media/image354.png"/><Relationship Id="rId40" Type="http://schemas.openxmlformats.org/officeDocument/2006/relationships/image" Target="../media/image357.png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1.png"/><Relationship Id="rId36" Type="http://schemas.openxmlformats.org/officeDocument/2006/relationships/image" Target="../media/image353.png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image" Target="../media/image204.png"/><Relationship Id="rId44" Type="http://schemas.openxmlformats.org/officeDocument/2006/relationships/image" Target="../media/image361.png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35.png"/><Relationship Id="rId43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image" Target="../media/image308.png"/><Relationship Id="rId26" Type="http://schemas.openxmlformats.org/officeDocument/2006/relationships/image" Target="../media/image365.png"/><Relationship Id="rId3" Type="http://schemas.openxmlformats.org/officeDocument/2006/relationships/tags" Target="../tags/tag550.xml"/><Relationship Id="rId21" Type="http://schemas.openxmlformats.org/officeDocument/2006/relationships/image" Target="../media/image362.png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image" Target="../media/image244.png"/><Relationship Id="rId25" Type="http://schemas.openxmlformats.org/officeDocument/2006/relationships/image" Target="../media/image364.png"/><Relationship Id="rId2" Type="http://schemas.openxmlformats.org/officeDocument/2006/relationships/tags" Target="../tags/tag549.xml"/><Relationship Id="rId16" Type="http://schemas.openxmlformats.org/officeDocument/2006/relationships/image" Target="../media/image216.png"/><Relationship Id="rId20" Type="http://schemas.openxmlformats.org/officeDocument/2006/relationships/image" Target="../media/image309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image" Target="../media/image350.png"/><Relationship Id="rId5" Type="http://schemas.openxmlformats.org/officeDocument/2006/relationships/tags" Target="../tags/tag5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7.png"/><Relationship Id="rId28" Type="http://schemas.openxmlformats.org/officeDocument/2006/relationships/image" Target="../media/image367.png"/><Relationship Id="rId10" Type="http://schemas.openxmlformats.org/officeDocument/2006/relationships/tags" Target="../tags/tag557.xml"/><Relationship Id="rId19" Type="http://schemas.openxmlformats.org/officeDocument/2006/relationships/image" Target="../media/image242.png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image" Target="../media/image363.png"/><Relationship Id="rId27" Type="http://schemas.openxmlformats.org/officeDocument/2006/relationships/image" Target="../media/image3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5.png"/><Relationship Id="rId3" Type="http://schemas.openxmlformats.org/officeDocument/2006/relationships/tags" Target="../tags/tag564.xml"/><Relationship Id="rId21" Type="http://schemas.openxmlformats.org/officeDocument/2006/relationships/image" Target="../media/image370.png"/><Relationship Id="rId34" Type="http://schemas.openxmlformats.org/officeDocument/2006/relationships/image" Target="../media/image383.png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image" Target="../media/image374.png"/><Relationship Id="rId33" Type="http://schemas.openxmlformats.org/officeDocument/2006/relationships/image" Target="../media/image382.png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image" Target="../media/image369.png"/><Relationship Id="rId29" Type="http://schemas.openxmlformats.org/officeDocument/2006/relationships/image" Target="../media/image378.png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image" Target="../media/image373.png"/><Relationship Id="rId32" Type="http://schemas.openxmlformats.org/officeDocument/2006/relationships/image" Target="../media/image381.png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image" Target="../media/image372.png"/><Relationship Id="rId28" Type="http://schemas.openxmlformats.org/officeDocument/2006/relationships/image" Target="../media/image377.png"/><Relationship Id="rId10" Type="http://schemas.openxmlformats.org/officeDocument/2006/relationships/tags" Target="../tags/tag571.xml"/><Relationship Id="rId19" Type="http://schemas.openxmlformats.org/officeDocument/2006/relationships/image" Target="../media/image368.png"/><Relationship Id="rId31" Type="http://schemas.openxmlformats.org/officeDocument/2006/relationships/image" Target="../media/image380.png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image" Target="../media/image371.png"/><Relationship Id="rId27" Type="http://schemas.openxmlformats.org/officeDocument/2006/relationships/image" Target="../media/image376.png"/><Relationship Id="rId30" Type="http://schemas.openxmlformats.org/officeDocument/2006/relationships/image" Target="../media/image3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88.png"/><Relationship Id="rId3" Type="http://schemas.openxmlformats.org/officeDocument/2006/relationships/tags" Target="../tags/tag581.xml"/><Relationship Id="rId21" Type="http://schemas.openxmlformats.org/officeDocument/2006/relationships/image" Target="../media/image391.png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image" Target="../media/image387.png"/><Relationship Id="rId2" Type="http://schemas.openxmlformats.org/officeDocument/2006/relationships/tags" Target="../tags/tag580.xml"/><Relationship Id="rId16" Type="http://schemas.openxmlformats.org/officeDocument/2006/relationships/image" Target="../media/image386.png"/><Relationship Id="rId20" Type="http://schemas.openxmlformats.org/officeDocument/2006/relationships/image" Target="../media/image390.png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5" Type="http://schemas.openxmlformats.org/officeDocument/2006/relationships/tags" Target="../tags/tag583.xml"/><Relationship Id="rId15" Type="http://schemas.openxmlformats.org/officeDocument/2006/relationships/image" Target="../media/image385.png"/><Relationship Id="rId10" Type="http://schemas.openxmlformats.org/officeDocument/2006/relationships/tags" Target="../tags/tag588.xml"/><Relationship Id="rId19" Type="http://schemas.openxmlformats.org/officeDocument/2006/relationships/image" Target="../media/image389.png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image" Target="../media/image384.png"/><Relationship Id="rId22" Type="http://schemas.openxmlformats.org/officeDocument/2006/relationships/image" Target="../media/image39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tags" Target="../tags/tag75.xml"/><Relationship Id="rId47" Type="http://schemas.openxmlformats.org/officeDocument/2006/relationships/image" Target="../media/image13.png"/><Relationship Id="rId50" Type="http://schemas.openxmlformats.org/officeDocument/2006/relationships/image" Target="../media/image28.png"/><Relationship Id="rId55" Type="http://schemas.openxmlformats.org/officeDocument/2006/relationships/image" Target="../media/image33.png"/><Relationship Id="rId63" Type="http://schemas.openxmlformats.org/officeDocument/2006/relationships/image" Target="../media/image41.png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tags" Target="../tags/tag74.xml"/><Relationship Id="rId54" Type="http://schemas.openxmlformats.org/officeDocument/2006/relationships/image" Target="../media/image32.png"/><Relationship Id="rId62" Type="http://schemas.openxmlformats.org/officeDocument/2006/relationships/image" Target="../media/image40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45" Type="http://schemas.openxmlformats.org/officeDocument/2006/relationships/image" Target="../media/image9.png"/><Relationship Id="rId53" Type="http://schemas.openxmlformats.org/officeDocument/2006/relationships/image" Target="../media/image31.png"/><Relationship Id="rId58" Type="http://schemas.openxmlformats.org/officeDocument/2006/relationships/image" Target="../media/image36.png"/><Relationship Id="rId66" Type="http://schemas.openxmlformats.org/officeDocument/2006/relationships/image" Target="../media/image44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image" Target="../media/image27.png"/><Relationship Id="rId57" Type="http://schemas.openxmlformats.org/officeDocument/2006/relationships/image" Target="../media/image35.png"/><Relationship Id="rId61" Type="http://schemas.openxmlformats.org/officeDocument/2006/relationships/image" Target="../media/image39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4" Type="http://schemas.openxmlformats.org/officeDocument/2006/relationships/image" Target="../media/image12.png"/><Relationship Id="rId52" Type="http://schemas.openxmlformats.org/officeDocument/2006/relationships/image" Target="../media/image30.png"/><Relationship Id="rId60" Type="http://schemas.openxmlformats.org/officeDocument/2006/relationships/image" Target="../media/image38.png"/><Relationship Id="rId65" Type="http://schemas.openxmlformats.org/officeDocument/2006/relationships/image" Target="../media/image43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4.png"/><Relationship Id="rId56" Type="http://schemas.openxmlformats.org/officeDocument/2006/relationships/image" Target="../media/image34.png"/><Relationship Id="rId64" Type="http://schemas.openxmlformats.org/officeDocument/2006/relationships/image" Target="../media/image42.png"/><Relationship Id="rId8" Type="http://schemas.openxmlformats.org/officeDocument/2006/relationships/tags" Target="../tags/tag41.xml"/><Relationship Id="rId51" Type="http://schemas.openxmlformats.org/officeDocument/2006/relationships/image" Target="../media/image29.png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image" Target="../media/image10.png"/><Relationship Id="rId59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image" Target="../media/image384.png"/><Relationship Id="rId18" Type="http://schemas.openxmlformats.org/officeDocument/2006/relationships/image" Target="../media/image398.png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12" Type="http://schemas.openxmlformats.org/officeDocument/2006/relationships/image" Target="../media/image393.png"/><Relationship Id="rId17" Type="http://schemas.openxmlformats.org/officeDocument/2006/relationships/image" Target="../media/image397.png"/><Relationship Id="rId2" Type="http://schemas.openxmlformats.org/officeDocument/2006/relationships/tags" Target="../tags/tag592.xml"/><Relationship Id="rId16" Type="http://schemas.openxmlformats.org/officeDocument/2006/relationships/image" Target="../media/image396.png"/><Relationship Id="rId20" Type="http://schemas.openxmlformats.org/officeDocument/2006/relationships/image" Target="../media/image400.png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5.xml"/><Relationship Id="rId15" Type="http://schemas.openxmlformats.org/officeDocument/2006/relationships/image" Target="../media/image395.png"/><Relationship Id="rId10" Type="http://schemas.openxmlformats.org/officeDocument/2006/relationships/tags" Target="../tags/tag600.xml"/><Relationship Id="rId19" Type="http://schemas.openxmlformats.org/officeDocument/2006/relationships/image" Target="../media/image399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image" Target="../media/image39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13" Type="http://schemas.openxmlformats.org/officeDocument/2006/relationships/image" Target="../media/image256.png"/><Relationship Id="rId18" Type="http://schemas.openxmlformats.org/officeDocument/2006/relationships/image" Target="../media/image403.png"/><Relationship Id="rId3" Type="http://schemas.openxmlformats.org/officeDocument/2006/relationships/tags" Target="../tags/tag603.xml"/><Relationship Id="rId21" Type="http://schemas.openxmlformats.org/officeDocument/2006/relationships/image" Target="../media/image406.png"/><Relationship Id="rId7" Type="http://schemas.openxmlformats.org/officeDocument/2006/relationships/tags" Target="../tags/tag60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9.png"/><Relationship Id="rId2" Type="http://schemas.openxmlformats.org/officeDocument/2006/relationships/tags" Target="../tags/tag602.xml"/><Relationship Id="rId16" Type="http://schemas.openxmlformats.org/officeDocument/2006/relationships/image" Target="../media/image258.png"/><Relationship Id="rId20" Type="http://schemas.openxmlformats.org/officeDocument/2006/relationships/image" Target="../media/image405.png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11" Type="http://schemas.openxmlformats.org/officeDocument/2006/relationships/tags" Target="../tags/tag611.xml"/><Relationship Id="rId5" Type="http://schemas.openxmlformats.org/officeDocument/2006/relationships/tags" Target="../tags/tag605.xml"/><Relationship Id="rId15" Type="http://schemas.openxmlformats.org/officeDocument/2006/relationships/image" Target="../media/image402.png"/><Relationship Id="rId10" Type="http://schemas.openxmlformats.org/officeDocument/2006/relationships/tags" Target="../tags/tag610.xml"/><Relationship Id="rId19" Type="http://schemas.openxmlformats.org/officeDocument/2006/relationships/image" Target="../media/image404.png"/><Relationship Id="rId4" Type="http://schemas.openxmlformats.org/officeDocument/2006/relationships/tags" Target="../tags/tag604.xml"/><Relationship Id="rId9" Type="http://schemas.openxmlformats.org/officeDocument/2006/relationships/tags" Target="../tags/tag609.xml"/><Relationship Id="rId14" Type="http://schemas.openxmlformats.org/officeDocument/2006/relationships/image" Target="../media/image401.png"/><Relationship Id="rId22" Type="http://schemas.openxmlformats.org/officeDocument/2006/relationships/image" Target="../media/image4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image" Target="../media/image401.png"/><Relationship Id="rId26" Type="http://schemas.openxmlformats.org/officeDocument/2006/relationships/image" Target="../media/image413.png"/><Relationship Id="rId3" Type="http://schemas.openxmlformats.org/officeDocument/2006/relationships/tags" Target="../tags/tag614.xml"/><Relationship Id="rId21" Type="http://schemas.openxmlformats.org/officeDocument/2006/relationships/image" Target="../media/image403.png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image" Target="../media/image256.png"/><Relationship Id="rId25" Type="http://schemas.openxmlformats.org/officeDocument/2006/relationships/image" Target="../media/image412.png"/><Relationship Id="rId2" Type="http://schemas.openxmlformats.org/officeDocument/2006/relationships/tags" Target="../tags/tag613.xml"/><Relationship Id="rId16" Type="http://schemas.openxmlformats.org/officeDocument/2006/relationships/image" Target="../media/image408.png"/><Relationship Id="rId20" Type="http://schemas.openxmlformats.org/officeDocument/2006/relationships/image" Target="../media/image259.png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image" Target="../media/image411.png"/><Relationship Id="rId5" Type="http://schemas.openxmlformats.org/officeDocument/2006/relationships/tags" Target="../tags/tag61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10.png"/><Relationship Id="rId28" Type="http://schemas.openxmlformats.org/officeDocument/2006/relationships/image" Target="../media/image415.png"/><Relationship Id="rId10" Type="http://schemas.openxmlformats.org/officeDocument/2006/relationships/tags" Target="../tags/tag621.xml"/><Relationship Id="rId19" Type="http://schemas.openxmlformats.org/officeDocument/2006/relationships/image" Target="../media/image258.png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image" Target="../media/image409.png"/><Relationship Id="rId27" Type="http://schemas.openxmlformats.org/officeDocument/2006/relationships/image" Target="../media/image4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4" Type="http://schemas.openxmlformats.org/officeDocument/2006/relationships/image" Target="../media/image4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12.png"/><Relationship Id="rId26" Type="http://schemas.openxmlformats.org/officeDocument/2006/relationships/image" Target="../media/image52.png"/><Relationship Id="rId3" Type="http://schemas.openxmlformats.org/officeDocument/2006/relationships/tags" Target="../tags/tag78.xml"/><Relationship Id="rId21" Type="http://schemas.openxmlformats.org/officeDocument/2006/relationships/image" Target="../media/image47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1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tags" Target="../tags/tag85.xml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tags" Target="../tags/tag94.xml"/><Relationship Id="rId21" Type="http://schemas.openxmlformats.org/officeDocument/2006/relationships/image" Target="../media/image62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image" Target="../media/image12.png"/><Relationship Id="rId25" Type="http://schemas.openxmlformats.org/officeDocument/2006/relationships/image" Target="../media/image66.png"/><Relationship Id="rId2" Type="http://schemas.openxmlformats.org/officeDocument/2006/relationships/tags" Target="../tags/tag9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65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tags" Target="../tags/tag101.xml"/><Relationship Id="rId19" Type="http://schemas.openxmlformats.org/officeDocument/2006/relationships/image" Target="../media/image60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12.png"/><Relationship Id="rId18" Type="http://schemas.openxmlformats.org/officeDocument/2006/relationships/image" Target="../media/image76.png"/><Relationship Id="rId3" Type="http://schemas.openxmlformats.org/officeDocument/2006/relationships/tags" Target="../tags/tag109.xml"/><Relationship Id="rId21" Type="http://schemas.openxmlformats.org/officeDocument/2006/relationships/image" Target="../media/image79.png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5.png"/><Relationship Id="rId2" Type="http://schemas.openxmlformats.org/officeDocument/2006/relationships/tags" Target="../tags/tag108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73.png"/><Relationship Id="rId10" Type="http://schemas.openxmlformats.org/officeDocument/2006/relationships/tags" Target="../tags/tag116.xml"/><Relationship Id="rId19" Type="http://schemas.openxmlformats.org/officeDocument/2006/relationships/image" Target="../media/image77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12.png"/><Relationship Id="rId17" Type="http://schemas.openxmlformats.org/officeDocument/2006/relationships/image" Target="../media/image85.png"/><Relationship Id="rId2" Type="http://schemas.openxmlformats.org/officeDocument/2006/relationships/tags" Target="../tags/tag11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15" Type="http://schemas.openxmlformats.org/officeDocument/2006/relationships/image" Target="../media/image83.png"/><Relationship Id="rId10" Type="http://schemas.openxmlformats.org/officeDocument/2006/relationships/tags" Target="../tags/tag127.xml"/><Relationship Id="rId19" Type="http://schemas.openxmlformats.org/officeDocument/2006/relationships/image" Target="../media/image87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image" Target="../media/image94.png"/><Relationship Id="rId3" Type="http://schemas.openxmlformats.org/officeDocument/2006/relationships/tags" Target="../tags/tag130.xml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12.png"/><Relationship Id="rId29" Type="http://schemas.openxmlformats.org/officeDocument/2006/relationships/image" Target="../media/image97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tags" Target="../tags/tag1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9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51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DD6DC-61DE-4F67-93E2-47DD9BE06523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Regular review session C, Final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229600" y="62531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5579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FDAF42-31D1-4CAE-81DD-F43FEFE0404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1710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5403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6049"/>
            <a:ext cx="28194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0920"/>
            <a:ext cx="15509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3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6207"/>
            <a:ext cx="3479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2188"/>
            <a:ext cx="21193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5864"/>
            <a:ext cx="1985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41151"/>
            <a:ext cx="1985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6765"/>
            <a:ext cx="2533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2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9075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2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61494"/>
            <a:ext cx="29876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2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6275"/>
            <a:ext cx="3025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83200"/>
            <a:ext cx="1379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2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299075"/>
            <a:ext cx="1946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3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280494"/>
            <a:ext cx="19669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32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829645"/>
            <a:ext cx="20431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3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4455438"/>
            <a:ext cx="2308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37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443187"/>
            <a:ext cx="16462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921" y="5832475"/>
            <a:ext cx="349536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8155" y="6294978"/>
            <a:ext cx="3004132" cy="320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2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533400"/>
            <a:ext cx="72040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00125"/>
            <a:ext cx="8074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96532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80" y="1436688"/>
            <a:ext cx="6883302" cy="34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328084-3052-477B-B3E0-44B2BE38C07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4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08163"/>
            <a:ext cx="447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154238"/>
            <a:ext cx="5178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516188"/>
            <a:ext cx="447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862263"/>
            <a:ext cx="549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201988"/>
            <a:ext cx="447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60375"/>
            <a:ext cx="3892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548063"/>
            <a:ext cx="6350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910013"/>
            <a:ext cx="8332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440238"/>
            <a:ext cx="3041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897438"/>
            <a:ext cx="48371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41375"/>
            <a:ext cx="2701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295400"/>
            <a:ext cx="8029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A54B5-42B5-4EE5-9B7A-FCB4B930495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0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638"/>
            <a:ext cx="6259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9675"/>
            <a:ext cx="3819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992313"/>
            <a:ext cx="427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925" y="1576388"/>
            <a:ext cx="4348114" cy="416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61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46325"/>
            <a:ext cx="4254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735263"/>
            <a:ext cx="2609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571875"/>
            <a:ext cx="27606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03850"/>
            <a:ext cx="44275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736600"/>
            <a:ext cx="5143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756275"/>
            <a:ext cx="84010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0" y="109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0" y="4022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0" y="5357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2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8925"/>
            <a:ext cx="2384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0725"/>
            <a:ext cx="2970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1413"/>
            <a:ext cx="3197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1C8325-98AC-473D-A0C4-CC9C389023F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925" y="3126331"/>
            <a:ext cx="2704037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2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  <p:bldP spid="68622" grpId="0" animBg="1"/>
      <p:bldP spid="686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527CAE-2951-495A-9A39-6F169A19921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358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95400"/>
            <a:ext cx="1947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828800"/>
            <a:ext cx="1871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762000"/>
            <a:ext cx="2930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279775"/>
            <a:ext cx="5349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810000"/>
            <a:ext cx="2608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346575"/>
            <a:ext cx="2513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1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0D6D1-519F-455D-B7F3-4CB8E454827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36867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20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628900"/>
            <a:ext cx="2232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2817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2911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16325"/>
            <a:ext cx="25717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20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3252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0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184775"/>
            <a:ext cx="2117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08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5146675"/>
            <a:ext cx="3140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80075"/>
            <a:ext cx="11731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8212" name="Group 36"/>
          <p:cNvGrpSpPr>
            <a:grpSpLocks/>
          </p:cNvGrpSpPr>
          <p:nvPr/>
        </p:nvGrpSpPr>
        <p:grpSpPr bwMode="auto">
          <a:xfrm>
            <a:off x="479425" y="533400"/>
            <a:ext cx="7059613" cy="457200"/>
            <a:chOff x="302" y="336"/>
            <a:chExt cx="4447" cy="288"/>
          </a:xfrm>
        </p:grpSpPr>
        <p:pic>
          <p:nvPicPr>
            <p:cNvPr id="36888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386"/>
              <a:ext cx="225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89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398"/>
              <a:ext cx="165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90" name="Rectangle 16"/>
            <p:cNvSpPr>
              <a:spLocks noChangeArrowheads="1"/>
            </p:cNvSpPr>
            <p:nvPr/>
          </p:nvSpPr>
          <p:spPr bwMode="auto">
            <a:xfrm>
              <a:off x="2470" y="336"/>
              <a:ext cx="720" cy="28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819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055688"/>
            <a:ext cx="7961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8204" name="Group 28"/>
          <p:cNvGrpSpPr>
            <a:grpSpLocks/>
          </p:cNvGrpSpPr>
          <p:nvPr/>
        </p:nvGrpSpPr>
        <p:grpSpPr bwMode="auto">
          <a:xfrm>
            <a:off x="1143000" y="1447800"/>
            <a:ext cx="3806825" cy="533400"/>
            <a:chOff x="720" y="912"/>
            <a:chExt cx="2398" cy="336"/>
          </a:xfrm>
        </p:grpSpPr>
        <p:pic>
          <p:nvPicPr>
            <p:cNvPr id="36885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962"/>
              <a:ext cx="10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86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939"/>
              <a:ext cx="9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87" name="Rectangle 21"/>
            <p:cNvSpPr>
              <a:spLocks noChangeArrowheads="1"/>
            </p:cNvSpPr>
            <p:nvPr/>
          </p:nvSpPr>
          <p:spPr bwMode="auto">
            <a:xfrm>
              <a:off x="720" y="912"/>
              <a:ext cx="1344" cy="33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819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16063"/>
            <a:ext cx="1285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8509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3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527" y="6536579"/>
            <a:ext cx="5676873" cy="283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7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BA609-3C07-4598-87EB-089F85C3935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3789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914400"/>
            <a:ext cx="417988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57200"/>
            <a:ext cx="3290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800600"/>
            <a:ext cx="4331997" cy="416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920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057400"/>
            <a:ext cx="30257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26" y="2819400"/>
            <a:ext cx="5161847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31" y="3429000"/>
            <a:ext cx="8641931" cy="340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62" y="5540066"/>
            <a:ext cx="8492738" cy="453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022667"/>
            <a:ext cx="5749070" cy="473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9142" y="6251643"/>
            <a:ext cx="2799779" cy="453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3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6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2C596D-88E0-4F9D-BC6E-675E6EF3CC2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8975" y="3365500"/>
            <a:ext cx="1901825" cy="18923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025525"/>
            <a:ext cx="38687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55925"/>
            <a:ext cx="543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81425"/>
            <a:ext cx="113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914400" y="341312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Oval 7"/>
          <p:cNvSpPr>
            <a:spLocks noChangeArrowheads="1"/>
          </p:cNvSpPr>
          <p:nvPr/>
        </p:nvSpPr>
        <p:spPr bwMode="auto">
          <a:xfrm>
            <a:off x="1187450" y="44624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1477963" y="3870325"/>
            <a:ext cx="46037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2087563" y="5043488"/>
            <a:ext cx="46037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V="1">
            <a:off x="1223963" y="3913188"/>
            <a:ext cx="265112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1516063" y="3922713"/>
            <a:ext cx="585787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1219200" y="4498975"/>
            <a:ext cx="88265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Oval 13"/>
          <p:cNvSpPr>
            <a:spLocks noChangeArrowheads="1"/>
          </p:cNvSpPr>
          <p:nvPr/>
        </p:nvSpPr>
        <p:spPr bwMode="auto">
          <a:xfrm>
            <a:off x="1508125" y="4462463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7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3454400"/>
            <a:ext cx="339725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21200"/>
            <a:ext cx="3887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9" name="Group 16"/>
          <p:cNvGrpSpPr>
            <a:grpSpLocks/>
          </p:cNvGrpSpPr>
          <p:nvPr/>
        </p:nvGrpSpPr>
        <p:grpSpPr bwMode="auto">
          <a:xfrm>
            <a:off x="762000" y="3870325"/>
            <a:ext cx="1752600" cy="1219200"/>
            <a:chOff x="480" y="3312"/>
            <a:chExt cx="1104" cy="768"/>
          </a:xfrm>
        </p:grpSpPr>
        <p:sp>
          <p:nvSpPr>
            <p:cNvPr id="3095" name="Line 17"/>
            <p:cNvSpPr>
              <a:spLocks noChangeShapeType="1"/>
            </p:cNvSpPr>
            <p:nvPr/>
          </p:nvSpPr>
          <p:spPr bwMode="auto">
            <a:xfrm>
              <a:off x="480" y="388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8"/>
            <p:cNvSpPr>
              <a:spLocks noChangeShapeType="1"/>
            </p:cNvSpPr>
            <p:nvPr/>
          </p:nvSpPr>
          <p:spPr bwMode="auto">
            <a:xfrm>
              <a:off x="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9"/>
            <p:cNvSpPr>
              <a:spLocks noChangeShapeType="1"/>
            </p:cNvSpPr>
            <p:nvPr/>
          </p:nvSpPr>
          <p:spPr bwMode="auto">
            <a:xfrm>
              <a:off x="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0"/>
            <p:cNvSpPr>
              <a:spLocks noChangeShapeType="1"/>
            </p:cNvSpPr>
            <p:nvPr/>
          </p:nvSpPr>
          <p:spPr bwMode="auto">
            <a:xfrm>
              <a:off x="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1"/>
            <p:cNvSpPr>
              <a:spLocks noChangeShapeType="1"/>
            </p:cNvSpPr>
            <p:nvPr/>
          </p:nvSpPr>
          <p:spPr bwMode="auto">
            <a:xfrm rot="-5400000">
              <a:off x="739" y="389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2"/>
            <p:cNvSpPr>
              <a:spLocks noChangeShapeType="1"/>
            </p:cNvSpPr>
            <p:nvPr/>
          </p:nvSpPr>
          <p:spPr bwMode="auto">
            <a:xfrm rot="-5400000">
              <a:off x="931" y="389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3"/>
            <p:cNvSpPr>
              <a:spLocks noChangeShapeType="1"/>
            </p:cNvSpPr>
            <p:nvPr/>
          </p:nvSpPr>
          <p:spPr bwMode="auto">
            <a:xfrm rot="-5400000">
              <a:off x="1123" y="389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24"/>
            <p:cNvSpPr>
              <a:spLocks noChangeShapeType="1"/>
            </p:cNvSpPr>
            <p:nvPr/>
          </p:nvSpPr>
          <p:spPr bwMode="auto">
            <a:xfrm rot="-5400000">
              <a:off x="1315" y="389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25"/>
            <p:cNvSpPr>
              <a:spLocks noChangeShapeType="1"/>
            </p:cNvSpPr>
            <p:nvPr/>
          </p:nvSpPr>
          <p:spPr bwMode="auto">
            <a:xfrm>
              <a:off x="552" y="408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90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292225"/>
            <a:ext cx="2589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959100"/>
            <a:ext cx="2627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B468D-8382-4C8D-9DE4-005BC216B1F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4099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860550"/>
            <a:ext cx="394493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543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156075"/>
            <a:ext cx="43402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22875"/>
            <a:ext cx="27749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127250"/>
            <a:ext cx="2589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60775"/>
            <a:ext cx="2627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7725"/>
            <a:ext cx="1984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722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3825"/>
            <a:ext cx="476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2188"/>
            <a:ext cx="7583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4825"/>
            <a:ext cx="6202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66003E-EC3A-407D-84C2-1D321FEDC8EE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51BF0-9021-4AA2-BC7F-EA3710EB0D23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2222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27638"/>
            <a:ext cx="33607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0" y="35607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7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3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012950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592388"/>
            <a:ext cx="323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987550"/>
            <a:ext cx="303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592388"/>
            <a:ext cx="3444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260725"/>
            <a:ext cx="3048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179763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40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828800"/>
            <a:ext cx="26225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798638"/>
            <a:ext cx="30702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84438"/>
            <a:ext cx="39036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524125"/>
            <a:ext cx="24399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4719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2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9375"/>
            <a:ext cx="4284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657600"/>
            <a:ext cx="75565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930650"/>
            <a:ext cx="17748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3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37138"/>
            <a:ext cx="2490788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3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00763"/>
            <a:ext cx="35687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32" name="Rectangle 24"/>
          <p:cNvSpPr>
            <a:spLocks noChangeArrowheads="1"/>
          </p:cNvSpPr>
          <p:nvPr/>
        </p:nvSpPr>
        <p:spPr bwMode="auto">
          <a:xfrm>
            <a:off x="4191000" y="1717675"/>
            <a:ext cx="3886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E6F085-339E-4AB1-A03D-2D30C52A048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pic>
        <p:nvPicPr>
          <p:cNvPr id="6147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0" y="35607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0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5603875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6000750"/>
            <a:ext cx="3238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5603875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000750"/>
            <a:ext cx="3444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64817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444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4008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40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6019800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1260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11838"/>
            <a:ext cx="15446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85800"/>
            <a:ext cx="32527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3725"/>
            <a:ext cx="3517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3250" name="Group 18"/>
          <p:cNvGrpSpPr>
            <a:grpSpLocks/>
          </p:cNvGrpSpPr>
          <p:nvPr/>
        </p:nvGrpSpPr>
        <p:grpSpPr bwMode="auto">
          <a:xfrm>
            <a:off x="2686050" y="1392238"/>
            <a:ext cx="2500313" cy="468312"/>
            <a:chOff x="1692" y="978"/>
            <a:chExt cx="1575" cy="295"/>
          </a:xfrm>
        </p:grpSpPr>
        <p:pic>
          <p:nvPicPr>
            <p:cNvPr id="6200" name="Picture 1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1157"/>
              <a:ext cx="231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1" name="Picture 2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978"/>
              <a:ext cx="112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325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93838"/>
            <a:ext cx="17891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4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44638"/>
            <a:ext cx="8096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5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544638"/>
            <a:ext cx="8096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6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484313"/>
            <a:ext cx="4651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7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484313"/>
            <a:ext cx="4651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8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92238"/>
            <a:ext cx="16668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9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52575"/>
            <a:ext cx="13223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3260" name="Group 28"/>
          <p:cNvGrpSpPr>
            <a:grpSpLocks/>
          </p:cNvGrpSpPr>
          <p:nvPr/>
        </p:nvGrpSpPr>
        <p:grpSpPr bwMode="auto">
          <a:xfrm>
            <a:off x="223838" y="2717800"/>
            <a:ext cx="2371725" cy="487363"/>
            <a:chOff x="141" y="1712"/>
            <a:chExt cx="1494" cy="307"/>
          </a:xfrm>
        </p:grpSpPr>
        <p:pic>
          <p:nvPicPr>
            <p:cNvPr id="6197" name="Picture 2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712"/>
              <a:ext cx="112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8" name="Picture 3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1750"/>
              <a:ext cx="5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9" name="Picture 3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1712"/>
              <a:ext cx="29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72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636963"/>
            <a:ext cx="36195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3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140200"/>
            <a:ext cx="56324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68929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3267" name="Picture 3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7963"/>
            <a:ext cx="13223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68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1635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69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207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70" name="Picture 3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2493963"/>
            <a:ext cx="5207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71" name="Picture 3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068638"/>
            <a:ext cx="1635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3272" name="Group 40"/>
          <p:cNvGrpSpPr>
            <a:grpSpLocks/>
          </p:cNvGrpSpPr>
          <p:nvPr/>
        </p:nvGrpSpPr>
        <p:grpSpPr bwMode="auto">
          <a:xfrm>
            <a:off x="4491038" y="2717800"/>
            <a:ext cx="4576762" cy="487363"/>
            <a:chOff x="2829" y="1712"/>
            <a:chExt cx="2883" cy="307"/>
          </a:xfrm>
        </p:grpSpPr>
        <p:pic>
          <p:nvPicPr>
            <p:cNvPr id="6193" name="Picture 4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750"/>
              <a:ext cx="5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4" name="Picture 4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1712"/>
              <a:ext cx="135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5" name="Picture 4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712"/>
              <a:ext cx="484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6" name="Picture 4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1731"/>
              <a:ext cx="83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>
            <a:off x="3352800" y="533400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80" name="Line 48"/>
          <p:cNvSpPr>
            <a:spLocks noChangeShapeType="1"/>
          </p:cNvSpPr>
          <p:nvPr/>
        </p:nvSpPr>
        <p:spPr bwMode="auto">
          <a:xfrm>
            <a:off x="4114800" y="2286000"/>
            <a:ext cx="0" cy="1295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5" name="Picture 4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541963"/>
            <a:ext cx="22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82" name="Rectangle 50"/>
          <p:cNvSpPr>
            <a:spLocks noChangeArrowheads="1"/>
          </p:cNvSpPr>
          <p:nvPr/>
        </p:nvSpPr>
        <p:spPr bwMode="auto">
          <a:xfrm>
            <a:off x="914400" y="5410200"/>
            <a:ext cx="1143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83" name="Line 51"/>
          <p:cNvSpPr>
            <a:spLocks noChangeShapeType="1"/>
          </p:cNvSpPr>
          <p:nvPr/>
        </p:nvSpPr>
        <p:spPr bwMode="auto">
          <a:xfrm flipH="1">
            <a:off x="5402263" y="1474788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84" name="Line 52"/>
          <p:cNvSpPr>
            <a:spLocks noChangeShapeType="1"/>
          </p:cNvSpPr>
          <p:nvPr/>
        </p:nvSpPr>
        <p:spPr bwMode="auto">
          <a:xfrm flipH="1">
            <a:off x="4733925" y="1457325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3285" name="Picture 5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584200"/>
            <a:ext cx="16668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86" name="Picture 5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981200"/>
            <a:ext cx="206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5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2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2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77" grpId="0" animBg="1"/>
      <p:bldP spid="223278" grpId="0" animBg="1"/>
      <p:bldP spid="223279" grpId="0" animBg="1"/>
      <p:bldP spid="223280" grpId="0" animBg="1"/>
      <p:bldP spid="223282" grpId="0" animBg="1"/>
      <p:bldP spid="223283" grpId="0" animBg="1"/>
      <p:bldP spid="2232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F9AB0-116D-4563-8E6E-B9ABB626669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4438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8563"/>
            <a:ext cx="284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186238"/>
            <a:ext cx="79708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738563"/>
            <a:ext cx="447357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07038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5507038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5502275"/>
            <a:ext cx="2428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507038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67238"/>
            <a:ext cx="4778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0525"/>
            <a:ext cx="8377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768" name="Group 16"/>
          <p:cNvGrpSpPr>
            <a:grpSpLocks/>
          </p:cNvGrpSpPr>
          <p:nvPr/>
        </p:nvGrpSpPr>
        <p:grpSpPr bwMode="auto">
          <a:xfrm>
            <a:off x="228600" y="685800"/>
            <a:ext cx="7315200" cy="803275"/>
            <a:chOff x="144" y="432"/>
            <a:chExt cx="4608" cy="506"/>
          </a:xfrm>
        </p:grpSpPr>
        <p:pic>
          <p:nvPicPr>
            <p:cNvPr id="11287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720"/>
              <a:ext cx="352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213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6324600" y="5410200"/>
            <a:ext cx="1752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7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63725"/>
            <a:ext cx="3863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7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371725"/>
            <a:ext cx="34559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19DBC-4EAE-461F-A04C-B13B9AE19033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1100"/>
            <a:ext cx="823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98625"/>
            <a:ext cx="657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74875"/>
            <a:ext cx="8786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3850"/>
            <a:ext cx="8767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0"/>
            <a:ext cx="876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4186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65663"/>
            <a:ext cx="27511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7842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811838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183188"/>
            <a:ext cx="30908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719763"/>
            <a:ext cx="31289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0995E1-94D6-42D8-9A50-974CE2759C55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639763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0975"/>
            <a:ext cx="3533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219200"/>
            <a:ext cx="2986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1875"/>
            <a:ext cx="3457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4775"/>
            <a:ext cx="8239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04800" y="2136775"/>
            <a:ext cx="7467600" cy="741363"/>
            <a:chOff x="192" y="1346"/>
            <a:chExt cx="4704" cy="467"/>
          </a:xfrm>
        </p:grpSpPr>
        <p:pic>
          <p:nvPicPr>
            <p:cNvPr id="14351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6"/>
              <a:ext cx="4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52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1634"/>
              <a:ext cx="257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2578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4305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0238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B06BB7-5772-4630-B83D-0AE81D747E83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23F4D-9990-4DB0-9A93-6D759CEF748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676400"/>
            <a:ext cx="508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368550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820988"/>
            <a:ext cx="323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368550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820988"/>
            <a:ext cx="3444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3575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2766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94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316038"/>
            <a:ext cx="390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306638"/>
            <a:ext cx="10366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924175"/>
            <a:ext cx="2444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9325"/>
            <a:ext cx="1870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2563"/>
            <a:ext cx="914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6038"/>
            <a:ext cx="7286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481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79913"/>
            <a:ext cx="27654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810000"/>
            <a:ext cx="17478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379913"/>
            <a:ext cx="1851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7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17478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8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223000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5638800"/>
            <a:ext cx="17478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30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6223000"/>
            <a:ext cx="18494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31" name="Line 27"/>
          <p:cNvSpPr>
            <a:spLocks noChangeShapeType="1"/>
          </p:cNvSpPr>
          <p:nvPr/>
        </p:nvSpPr>
        <p:spPr bwMode="auto">
          <a:xfrm flipH="1">
            <a:off x="2997200" y="1905000"/>
            <a:ext cx="29718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2" name="Rectangle 28"/>
          <p:cNvSpPr>
            <a:spLocks noChangeArrowheads="1"/>
          </p:cNvSpPr>
          <p:nvPr/>
        </p:nvSpPr>
        <p:spPr bwMode="auto">
          <a:xfrm>
            <a:off x="914400" y="2743200"/>
            <a:ext cx="1219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3" name="Rectangle 29"/>
          <p:cNvSpPr>
            <a:spLocks noChangeArrowheads="1"/>
          </p:cNvSpPr>
          <p:nvPr/>
        </p:nvSpPr>
        <p:spPr bwMode="auto">
          <a:xfrm>
            <a:off x="1981200" y="56388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2DD26-8EE2-4B33-8C47-22F769362AC8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31" grpId="0" animBg="1"/>
      <p:bldP spid="584731" grpId="1" animBg="1"/>
      <p:bldP spid="584732" grpId="0" animBg="1"/>
      <p:bldP spid="5847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5243513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5792788"/>
            <a:ext cx="323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5243513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792788"/>
            <a:ext cx="3444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64817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4008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94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73563"/>
            <a:ext cx="5103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86200"/>
            <a:ext cx="80914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156200"/>
            <a:ext cx="895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811838"/>
            <a:ext cx="13414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11838"/>
            <a:ext cx="16271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730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4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0289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4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3910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4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6288"/>
            <a:ext cx="46958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4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32088"/>
            <a:ext cx="3741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19923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5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2743200"/>
            <a:ext cx="199231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4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1463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53" name="Rectangle 25"/>
          <p:cNvSpPr>
            <a:spLocks noChangeArrowheads="1"/>
          </p:cNvSpPr>
          <p:nvPr/>
        </p:nvSpPr>
        <p:spPr bwMode="auto">
          <a:xfrm>
            <a:off x="3810000" y="5029200"/>
            <a:ext cx="2438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15C006-6383-4932-8B87-727658723DE7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94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762000"/>
            <a:ext cx="14843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39655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198563"/>
            <a:ext cx="44735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35125"/>
            <a:ext cx="4106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819400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840038"/>
            <a:ext cx="446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840038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840038"/>
            <a:ext cx="365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749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6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2888"/>
            <a:ext cx="3395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6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038600"/>
            <a:ext cx="2216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69" name="Rectangle 17"/>
          <p:cNvSpPr>
            <a:spLocks noChangeArrowheads="1"/>
          </p:cNvSpPr>
          <p:nvPr/>
        </p:nvSpPr>
        <p:spPr bwMode="auto">
          <a:xfrm>
            <a:off x="4800600" y="2590800"/>
            <a:ext cx="228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77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043488"/>
            <a:ext cx="14843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4289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4600"/>
            <a:ext cx="532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5459413"/>
            <a:ext cx="4470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4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5043488"/>
            <a:ext cx="39655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4449DC-48E0-44CD-8E03-D71BD8966DCC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B611C-0BCD-4B01-AF46-8AB6E1B09A4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1720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762000"/>
            <a:ext cx="4673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81100"/>
            <a:ext cx="3822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114675"/>
            <a:ext cx="4673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533775"/>
            <a:ext cx="3822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311650"/>
            <a:ext cx="1550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692650"/>
            <a:ext cx="1381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579563"/>
            <a:ext cx="850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932238"/>
            <a:ext cx="850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4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5451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545138"/>
            <a:ext cx="96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5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561013"/>
            <a:ext cx="1436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6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108575"/>
            <a:ext cx="63007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7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565775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6035675"/>
            <a:ext cx="19097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9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811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0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6035675"/>
            <a:ext cx="16557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1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6397625"/>
            <a:ext cx="1797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2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6035675"/>
            <a:ext cx="221297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3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78025"/>
            <a:ext cx="5105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4" name="Picture 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362200"/>
            <a:ext cx="6164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5" name="Picture 2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260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56" name="Picture 2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93988"/>
            <a:ext cx="5562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6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94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114800"/>
            <a:ext cx="14843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4106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630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5562600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5583238"/>
            <a:ext cx="446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5583238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583238"/>
            <a:ext cx="365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749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2125"/>
            <a:ext cx="3395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747838"/>
            <a:ext cx="22161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792" name="Rectangle 16"/>
          <p:cNvSpPr>
            <a:spLocks noChangeArrowheads="1"/>
          </p:cNvSpPr>
          <p:nvPr/>
        </p:nvSpPr>
        <p:spPr bwMode="auto">
          <a:xfrm>
            <a:off x="4800600" y="5334000"/>
            <a:ext cx="228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73D590-0707-4122-B126-215B2760CEB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185390-DF9E-4DC7-AEEF-1AAB908D4A8F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pic>
        <p:nvPicPr>
          <p:cNvPr id="40963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6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238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347913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743200"/>
            <a:ext cx="3238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9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347913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0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743200"/>
            <a:ext cx="3444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1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3575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2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2766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3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4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286000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5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286000"/>
            <a:ext cx="630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6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762250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7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762250"/>
            <a:ext cx="8747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8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117600"/>
            <a:ext cx="2460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9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600200"/>
            <a:ext cx="27035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0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3725"/>
            <a:ext cx="48180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1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17600"/>
            <a:ext cx="32527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9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4325"/>
            <a:ext cx="1463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9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48288"/>
            <a:ext cx="258286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9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856038"/>
            <a:ext cx="3497262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9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1158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6477000" y="2667000"/>
            <a:ext cx="1371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07487-0226-4E90-87E6-6DDC1B2D2FBB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pic>
        <p:nvPicPr>
          <p:cNvPr id="41987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0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4438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8563"/>
            <a:ext cx="284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186238"/>
            <a:ext cx="79708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4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738563"/>
            <a:ext cx="447357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5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07038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6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5507038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7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5502275"/>
            <a:ext cx="2428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8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507038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9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67238"/>
            <a:ext cx="4778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1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0525"/>
            <a:ext cx="8377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3312" name="Group 16"/>
          <p:cNvGrpSpPr>
            <a:grpSpLocks/>
          </p:cNvGrpSpPr>
          <p:nvPr/>
        </p:nvGrpSpPr>
        <p:grpSpPr bwMode="auto">
          <a:xfrm>
            <a:off x="228600" y="685800"/>
            <a:ext cx="7315200" cy="803275"/>
            <a:chOff x="144" y="432"/>
            <a:chExt cx="4608" cy="506"/>
          </a:xfrm>
        </p:grpSpPr>
        <p:pic>
          <p:nvPicPr>
            <p:cNvPr id="42007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720"/>
              <a:ext cx="352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0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213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6324600" y="5410200"/>
            <a:ext cx="1752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1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63725"/>
            <a:ext cx="3863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1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371725"/>
            <a:ext cx="34559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5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CB6B31-44B7-47A1-86BB-FCCC5C618AB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pic>
        <p:nvPicPr>
          <p:cNvPr id="43011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4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23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284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76563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976563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971800"/>
            <a:ext cx="2428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976563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0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866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1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09725"/>
            <a:ext cx="288766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02075"/>
            <a:ext cx="46355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003675"/>
            <a:ext cx="10763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19097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94275"/>
            <a:ext cx="3352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903913"/>
            <a:ext cx="6508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8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913438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9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21955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9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1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32300"/>
            <a:ext cx="4084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6400800" y="2895600"/>
            <a:ext cx="1676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7CCA4-F1EA-42AD-927F-A9D0E62BDBA9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4035" name="Line 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6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938713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562600"/>
            <a:ext cx="3238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4938713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5562600"/>
            <a:ext cx="3444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3293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4438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62484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3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4438"/>
            <a:ext cx="725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4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5925"/>
            <a:ext cx="7035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5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876800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6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182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7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5581650"/>
            <a:ext cx="22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8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8165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9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222750"/>
            <a:ext cx="48593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0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1" name="Line 18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6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39655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6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8593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6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524000"/>
            <a:ext cx="2927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6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32000"/>
            <a:ext cx="26844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67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35238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68" name="Rectangle 24"/>
          <p:cNvSpPr>
            <a:spLocks noChangeArrowheads="1"/>
          </p:cNvSpPr>
          <p:nvPr/>
        </p:nvSpPr>
        <p:spPr bwMode="auto">
          <a:xfrm>
            <a:off x="4670425" y="4806950"/>
            <a:ext cx="838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58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9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30D3D-A723-45B4-8C71-9913913EA508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pic>
        <p:nvPicPr>
          <p:cNvPr id="45059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2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23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3113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8588"/>
            <a:ext cx="323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043113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668588"/>
            <a:ext cx="3444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3575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8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2766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9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94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0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5880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1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981200"/>
            <a:ext cx="3460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981200"/>
            <a:ext cx="223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3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590800"/>
            <a:ext cx="27860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652713"/>
            <a:ext cx="18700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810000"/>
            <a:ext cx="294481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827463"/>
            <a:ext cx="3652838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24400"/>
            <a:ext cx="415607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4735513"/>
            <a:ext cx="4678362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9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477202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9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775325"/>
            <a:ext cx="33178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92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313488"/>
            <a:ext cx="3654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93" name="Line 25"/>
          <p:cNvSpPr>
            <a:spLocks noChangeShapeType="1"/>
          </p:cNvSpPr>
          <p:nvPr/>
        </p:nvSpPr>
        <p:spPr bwMode="auto">
          <a:xfrm flipH="1">
            <a:off x="6858000" y="579120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4" name="Rectangle 26"/>
          <p:cNvSpPr>
            <a:spLocks noChangeArrowheads="1"/>
          </p:cNvSpPr>
          <p:nvPr/>
        </p:nvSpPr>
        <p:spPr bwMode="auto">
          <a:xfrm>
            <a:off x="2759075" y="657225"/>
            <a:ext cx="895350" cy="9239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5" name="Rectangle 27"/>
          <p:cNvSpPr>
            <a:spLocks noChangeArrowheads="1"/>
          </p:cNvSpPr>
          <p:nvPr/>
        </p:nvSpPr>
        <p:spPr bwMode="auto">
          <a:xfrm>
            <a:off x="5310188" y="2613025"/>
            <a:ext cx="1919287" cy="474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3" grpId="0" animBg="1"/>
      <p:bldP spid="186394" grpId="0" animBg="1"/>
      <p:bldP spid="186394" grpId="1" animBg="1"/>
      <p:bldP spid="186394" grpId="2" animBg="1"/>
      <p:bldP spid="1863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D0667-0988-4A57-ABD1-1C664F0018A0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4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2063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248400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6269038"/>
            <a:ext cx="446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6269038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6269038"/>
            <a:ext cx="365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2063"/>
            <a:ext cx="37417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0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68405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1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93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94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2286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6763"/>
            <a:ext cx="1965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36675"/>
            <a:ext cx="2230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60488"/>
            <a:ext cx="7556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1752600" y="6224588"/>
            <a:ext cx="996950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12C1A-A412-44EF-9086-295110E8B55E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pic>
        <p:nvPicPr>
          <p:cNvPr id="47107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334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55625"/>
            <a:ext cx="5367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990600"/>
            <a:ext cx="5140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524000"/>
            <a:ext cx="5045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981200"/>
            <a:ext cx="5140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68575"/>
            <a:ext cx="2608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5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1950"/>
            <a:ext cx="2627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05350"/>
            <a:ext cx="4629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38750"/>
            <a:ext cx="42322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168775"/>
            <a:ext cx="4327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9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581400"/>
            <a:ext cx="5537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0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3101975"/>
            <a:ext cx="4932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1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68575"/>
            <a:ext cx="447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76200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CE49A-EC30-43AD-AD16-2A94B503EDFF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pic>
        <p:nvPicPr>
          <p:cNvPr id="48131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4629150"/>
            <a:ext cx="4894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7332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597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157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2025"/>
            <a:ext cx="4157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287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851025"/>
            <a:ext cx="831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48150"/>
            <a:ext cx="4743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743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8AA33-B832-4C89-8D29-33D4C5F4606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31747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1550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6538"/>
            <a:ext cx="1381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532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965325"/>
            <a:ext cx="96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46713"/>
            <a:ext cx="19494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3068" name="Group 12"/>
          <p:cNvGrpSpPr>
            <a:grpSpLocks/>
          </p:cNvGrpSpPr>
          <p:nvPr/>
        </p:nvGrpSpPr>
        <p:grpSpPr bwMode="auto">
          <a:xfrm>
            <a:off x="381000" y="4746625"/>
            <a:ext cx="8118475" cy="585788"/>
            <a:chOff x="240" y="2990"/>
            <a:chExt cx="5114" cy="369"/>
          </a:xfrm>
        </p:grpSpPr>
        <p:pic>
          <p:nvPicPr>
            <p:cNvPr id="31792" name="Picture 1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97"/>
              <a:ext cx="511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93" name="Picture 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990"/>
              <a:ext cx="1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94" name="Picture 1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04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3072" name="Group 16"/>
          <p:cNvGrpSpPr>
            <a:grpSpLocks/>
          </p:cNvGrpSpPr>
          <p:nvPr/>
        </p:nvGrpSpPr>
        <p:grpSpPr bwMode="auto">
          <a:xfrm>
            <a:off x="2362200" y="5843588"/>
            <a:ext cx="5486400" cy="407987"/>
            <a:chOff x="1488" y="3681"/>
            <a:chExt cx="3456" cy="257"/>
          </a:xfrm>
        </p:grpSpPr>
        <p:pic>
          <p:nvPicPr>
            <p:cNvPr id="31780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81"/>
              <a:ext cx="19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1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3687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2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698"/>
              <a:ext cx="32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3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98"/>
              <a:ext cx="6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4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698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5" name="Picture 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698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6" name="Picture 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698"/>
              <a:ext cx="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7" name="Picture 2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3698"/>
              <a:ext cx="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8" name="Picture 2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377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89" name="Picture 2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696"/>
              <a:ext cx="70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90" name="Picture 2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684"/>
              <a:ext cx="6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91" name="Picture 2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" y="3695"/>
              <a:ext cx="32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308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8538"/>
            <a:ext cx="19494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8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5413"/>
            <a:ext cx="3032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8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944938"/>
            <a:ext cx="3222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88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5111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89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0985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0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1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9624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3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624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381000" y="2765425"/>
            <a:ext cx="7152301" cy="546009"/>
            <a:chOff x="704663" y="2765425"/>
            <a:chExt cx="7152301" cy="546009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663" y="3008313"/>
              <a:ext cx="7152301" cy="3031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796" name="Picture 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765425"/>
              <a:ext cx="2079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97" name="Picture 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38" y="2859088"/>
              <a:ext cx="207963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3094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40909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5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9225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6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940175"/>
            <a:ext cx="952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97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3957638"/>
            <a:ext cx="5111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98" name="Line 42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99" name="Line 43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3100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6440488"/>
            <a:ext cx="850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101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456363"/>
            <a:ext cx="107791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102" name="Picture 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00800"/>
            <a:ext cx="965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103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096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104" name="Line 48"/>
          <p:cNvSpPr>
            <a:spLocks noChangeShapeType="1"/>
          </p:cNvSpPr>
          <p:nvPr/>
        </p:nvSpPr>
        <p:spPr bwMode="auto">
          <a:xfrm flipH="1">
            <a:off x="3657600" y="1981200"/>
            <a:ext cx="48768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05" name="Line 49"/>
          <p:cNvSpPr>
            <a:spLocks noChangeShapeType="1"/>
          </p:cNvSpPr>
          <p:nvPr/>
        </p:nvSpPr>
        <p:spPr bwMode="auto">
          <a:xfrm>
            <a:off x="5565775" y="1982788"/>
            <a:ext cx="987425" cy="384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06" name="Line 50"/>
          <p:cNvSpPr>
            <a:spLocks noChangeShapeType="1"/>
          </p:cNvSpPr>
          <p:nvPr/>
        </p:nvSpPr>
        <p:spPr bwMode="auto">
          <a:xfrm flipV="1">
            <a:off x="5565775" y="1982788"/>
            <a:ext cx="987425" cy="384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Rectangle 5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8" grpId="0" animBg="1"/>
      <p:bldP spid="173099" grpId="0" animBg="1"/>
      <p:bldP spid="173104" grpId="0" animBg="1"/>
      <p:bldP spid="173104" grpId="1" animBg="1"/>
      <p:bldP spid="173105" grpId="0" animBg="1"/>
      <p:bldP spid="173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771999-3FBD-4DE0-94EE-82C8FC3D275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pic>
        <p:nvPicPr>
          <p:cNvPr id="49155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6925"/>
            <a:ext cx="70485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828800"/>
            <a:ext cx="68214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743200"/>
            <a:ext cx="6991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159125"/>
            <a:ext cx="4686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1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5767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2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254500"/>
            <a:ext cx="4384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3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787900"/>
            <a:ext cx="49514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EFC97-C9F9-45DE-A787-80F5961A4608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pic>
        <p:nvPicPr>
          <p:cNvPr id="50179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7538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692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191000"/>
            <a:ext cx="282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571625"/>
            <a:ext cx="56721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714625"/>
            <a:ext cx="5540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7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886200"/>
            <a:ext cx="5880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8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000625"/>
            <a:ext cx="5880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36D4F-8011-45C8-99E3-ACCE80D88103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pic>
        <p:nvPicPr>
          <p:cNvPr id="51203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53025"/>
            <a:ext cx="76517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30651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23837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82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371975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0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90600"/>
            <a:ext cx="65214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1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981200"/>
            <a:ext cx="63896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2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048000"/>
            <a:ext cx="75390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3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78406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4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07038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5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91213"/>
            <a:ext cx="14478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6" name="Rectangle 15"/>
          <p:cNvSpPr>
            <a:spLocks noChangeArrowheads="1"/>
          </p:cNvSpPr>
          <p:nvPr/>
        </p:nvSpPr>
        <p:spPr bwMode="auto">
          <a:xfrm>
            <a:off x="5300663" y="5857875"/>
            <a:ext cx="1517650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16"/>
          <p:cNvSpPr>
            <a:spLocks noChangeShapeType="1"/>
          </p:cNvSpPr>
          <p:nvPr/>
        </p:nvSpPr>
        <p:spPr bwMode="auto">
          <a:xfrm flipH="1">
            <a:off x="5456238" y="4724400"/>
            <a:ext cx="6858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576F9D-15F2-459A-BE97-D93E6E0E1D81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29" name="Group 7"/>
          <p:cNvGrpSpPr>
            <a:grpSpLocks/>
          </p:cNvGrpSpPr>
          <p:nvPr/>
        </p:nvGrpSpPr>
        <p:grpSpPr bwMode="auto">
          <a:xfrm>
            <a:off x="4114800" y="4038600"/>
            <a:ext cx="914400" cy="914400"/>
            <a:chOff x="4853" y="1680"/>
            <a:chExt cx="576" cy="576"/>
          </a:xfrm>
        </p:grpSpPr>
        <p:sp>
          <p:nvSpPr>
            <p:cNvPr id="52230" name="AutoShape 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Text Box 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089DD-4D46-43D2-B79E-5280BB4822BF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pic>
        <p:nvPicPr>
          <p:cNvPr id="53251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200"/>
            <a:ext cx="73183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6513"/>
            <a:ext cx="2100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419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31226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9225"/>
            <a:ext cx="5203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4250"/>
            <a:ext cx="8401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990600"/>
            <a:ext cx="2082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019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990600"/>
            <a:ext cx="193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990600"/>
            <a:ext cx="223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9438"/>
            <a:ext cx="43005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9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733800"/>
            <a:ext cx="6017526" cy="37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626" y="4222134"/>
            <a:ext cx="3443622" cy="28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232398"/>
            <a:ext cx="5941479" cy="340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626" y="5698486"/>
            <a:ext cx="4844696" cy="321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200"/>
            <a:ext cx="4443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35038"/>
            <a:ext cx="5219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71600"/>
            <a:ext cx="72421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06575"/>
            <a:ext cx="80184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19400"/>
            <a:ext cx="7488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317875"/>
            <a:ext cx="5181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37075"/>
            <a:ext cx="5067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18" name="Line 1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0" y="3238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512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4003675"/>
            <a:ext cx="4899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512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957763"/>
            <a:ext cx="3590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2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51943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2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495800"/>
            <a:ext cx="2703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2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7275"/>
            <a:ext cx="300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29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308225"/>
            <a:ext cx="3952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17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21685-455D-444F-AB54-5BF6C8E342E8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animBg="1"/>
      <p:bldP spid="175119" grpId="0" animBg="1"/>
      <p:bldP spid="175120" grpId="0" animBg="1"/>
      <p:bldP spid="175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21685-455D-444F-AB54-5BF6C8E342E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3481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914400"/>
            <a:ext cx="5086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6025"/>
            <a:ext cx="23256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37025"/>
            <a:ext cx="53324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958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155825"/>
            <a:ext cx="3327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955925"/>
            <a:ext cx="3857167" cy="340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4727713" cy="434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723" y="5771728"/>
            <a:ext cx="6807362" cy="377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6365232"/>
            <a:ext cx="3724769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4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21685-455D-444F-AB54-5BF6C8E342E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3481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9" name="Picture 1761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46" y="444216"/>
            <a:ext cx="7337351" cy="774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128" name="Picture 1761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46" y="1295400"/>
            <a:ext cx="4914281" cy="756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29" name="Picture 1761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46" y="2133600"/>
            <a:ext cx="7373996" cy="774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30" name="Picture 1761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46" y="2971800"/>
            <a:ext cx="4953469" cy="774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36" name="Picture 1761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46" y="3810000"/>
            <a:ext cx="6013789" cy="774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36608"/>
            <a:ext cx="7923209" cy="340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41" name="Picture 1761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685" y="4724400"/>
            <a:ext cx="4179619" cy="340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42" name="Picture 1761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022" y="5410200"/>
            <a:ext cx="5086344" cy="359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A9B5AC-5497-4A32-A2F6-4F5C4339EF7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38915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514600"/>
            <a:ext cx="14176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1925"/>
            <a:ext cx="5292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2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1500"/>
            <a:ext cx="2949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0230" name="Group 6"/>
          <p:cNvGrpSpPr>
            <a:grpSpLocks/>
          </p:cNvGrpSpPr>
          <p:nvPr/>
        </p:nvGrpSpPr>
        <p:grpSpPr bwMode="auto">
          <a:xfrm>
            <a:off x="762000" y="685800"/>
            <a:ext cx="7010400" cy="774700"/>
            <a:chOff x="480" y="384"/>
            <a:chExt cx="4416" cy="488"/>
          </a:xfrm>
        </p:grpSpPr>
        <p:pic>
          <p:nvPicPr>
            <p:cNvPr id="38940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384"/>
              <a:ext cx="893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41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28"/>
              <a:ext cx="28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02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41700"/>
            <a:ext cx="908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429000"/>
            <a:ext cx="3308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3"/>
            <a:ext cx="4405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10" y="1600200"/>
            <a:ext cx="3741718" cy="774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0237" name="Line 1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0" y="24511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0" y="33655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>
            <a:off x="0" y="38227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24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975100"/>
            <a:ext cx="4540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4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962400"/>
            <a:ext cx="20605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357688"/>
            <a:ext cx="4540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4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4988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4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9200"/>
            <a:ext cx="4802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47" name="Line 23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24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6188"/>
            <a:ext cx="3232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36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25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680075"/>
            <a:ext cx="6218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52" name="Line 28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4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7" grpId="0" animBg="1"/>
      <p:bldP spid="180238" grpId="0" animBg="1"/>
      <p:bldP spid="180239" grpId="0" animBg="1"/>
      <p:bldP spid="180240" grpId="0" animBg="1"/>
      <p:bldP spid="180241" grpId="0" animBg="1"/>
      <p:bldP spid="180247" grpId="0" animBg="1"/>
      <p:bldP spid="1802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Tru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PRRESPONSE4" val="7"/>
  <p:tag name="PRRESPONSE8" val="3"/>
  <p:tag name="ANSWERNOWSTYLE" val="-1"/>
  <p:tag name="COUNTDOWNSECONDS" val="1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False"/>
  <p:tag name="RESPCOUNTERFORMAT" val="0"/>
  <p:tag name="CHARTVALUEFORMAT" val="0%"/>
  <p:tag name="TEAMSINLEADERBOARD" val="5"/>
  <p:tag name="CUSTOMGRIDBACKCOLOR" val="-2830136"/>
  <p:tag name="DISPLAYDEVICENUMBER" val="True"/>
  <p:tag name="GRIDPOSITION" val="4"/>
  <p:tag name="PARTLISTDEFAULT" val="0"/>
  <p:tag name="AUTOADJUSTPARTRANGE" val="True"/>
  <p:tag name="PRRESPONSE1" val="10"/>
  <p:tag name="PRRESPONSE7" val="4"/>
  <p:tag name="BULLETTYPE" val="6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2&quot;/&gt;&lt;property id=&quot;20307&quot; value=&quot;260&quot;/&gt;&lt;/object&gt;&lt;object type=&quot;3&quot; unique_id=&quot;10011&quot;&gt;&lt;property id=&quot;20148&quot; value=&quot;5&quot;/&gt;&lt;property id=&quot;20300&quot; value=&quot;Slide 3&quot;/&gt;&lt;property id=&quot;20307&quot; value=&quot;312&quot;/&gt;&lt;/object&gt;&lt;object type=&quot;3&quot; unique_id=&quot;10012&quot;&gt;&lt;property id=&quot;20148&quot; value=&quot;5&quot;/&gt;&lt;property id=&quot;20300&quot; value=&quot;Slide 4 - &amp;quot;1+1=&amp;quot;&quot;/&gt;&lt;property id=&quot;20307&quot; value=&quot;376&quot;/&gt;&lt;/object&gt;&lt;object type=&quot;3&quot; unique_id=&quot;10027&quot;&gt;&lt;property id=&quot;20148&quot; value=&quot;5&quot;/&gt;&lt;property id=&quot;20300&quot; value=&quot;Slide 5 - &amp;quot;1+1=&amp;quot;&quot;/&gt;&lt;property id=&quot;20307&quot; value=&quot;391&quot;/&gt;&lt;/object&gt;&lt;object type=&quot;3&quot; unique_id=&quot;10028&quot;&gt;&lt;property id=&quot;20148&quot; value=&quot;5&quot;/&gt;&lt;property id=&quot;20300&quot; value=&quot;Slide 6 - &amp;quot;1+1=&amp;quot;&quot;/&gt;&lt;property id=&quot;20307&quot; value=&quot;392&quot;/&gt;&lt;/object&gt;&lt;object type=&quot;3&quot; unique_id=&quot;10029&quot;&gt;&lt;property id=&quot;20148&quot; value=&quot;5&quot;/&gt;&lt;property id=&quot;20300&quot; value=&quot;Slide 7 - &amp;quot;1+1=&amp;quot;&quot;/&gt;&lt;property id=&quot;20307&quot; value=&quot;393&quot;/&gt;&lt;/object&gt;&lt;object type=&quot;3&quot; unique_id=&quot;10030&quot;&gt;&lt;property id=&quot;20148&quot; value=&quot;5&quot;/&gt;&lt;property id=&quot;20300&quot; value=&quot;Slide 8 - &amp;quot;1+1=&amp;quot;&quot;/&gt;&lt;property id=&quot;20307&quot; value=&quot;394&quot;/&gt;&lt;/object&gt;&lt;object type=&quot;3&quot; unique_id=&quot;10031&quot;&gt;&lt;property id=&quot;20148&quot; value=&quot;5&quot;/&gt;&lt;property id=&quot;20300&quot; value=&quot;Slide 9 - &amp;quot;1+1=&amp;quot;&quot;/&gt;&lt;property id=&quot;20307&quot; value=&quot;395&quot;/&gt;&lt;/object&gt;&lt;object type=&quot;3&quot; unique_id=&quot;10032&quot;&gt;&lt;property id=&quot;20148&quot; value=&quot;5&quot;/&gt;&lt;property id=&quot;20300&quot; value=&quot;Slide 10 - &amp;quot;1+1=&amp;quot;&quot;/&gt;&lt;property id=&quot;20307&quot; value=&quot;396&quot;/&gt;&lt;/object&gt;&lt;object type=&quot;3&quot; unique_id=&quot;10033&quot;&gt;&lt;property id=&quot;20148&quot; value=&quot;5&quot;/&gt;&lt;property id=&quot;20300&quot; value=&quot;Slide 11 - &amp;quot;1+1=&amp;quot;&quot;/&gt;&lt;property id=&quot;20307&quot; value=&quot;397&quot;/&gt;&lt;/object&gt;&lt;object type=&quot;3&quot; unique_id=&quot;10034&quot;&gt;&lt;property id=&quot;20148&quot; value=&quot;5&quot;/&gt;&lt;property id=&quot;20300&quot; value=&quot;Slide 12 - &amp;quot;1+1=&amp;quot;&quot;/&gt;&lt;property id=&quot;20307&quot; value=&quot;398&quot;/&gt;&lt;/object&gt;&lt;object type=&quot;3&quot; unique_id=&quot;10035&quot;&gt;&lt;property id=&quot;20148&quot; value=&quot;5&quot;/&gt;&lt;property id=&quot;20300&quot; value=&quot;Slide 13 - &amp;quot;1+1=&amp;quot;&quot;/&gt;&lt;property id=&quot;20307&quot; value=&quot;399&quot;/&gt;&lt;/object&gt;&lt;object type=&quot;3&quot; unique_id=&quot;10036&quot;&gt;&lt;property id=&quot;20148&quot; value=&quot;5&quot;/&gt;&lt;property id=&quot;20300&quot; value=&quot;Slide 14 - &amp;quot;1+1=&amp;quot;&quot;/&gt;&lt;property id=&quot;20307&quot; value=&quot;400&quot;/&gt;&lt;/object&gt;&lt;object type=&quot;3&quot; unique_id=&quot;10040&quot;&gt;&lt;property id=&quot;20148&quot; value=&quot;5&quot;/&gt;&lt;property id=&quot;20300&quot; value=&quot;Slide 25 - &amp;quot;1+1=&amp;quot;&quot;/&gt;&lt;property id=&quot;20307&quot; value=&quot;404&quot;/&gt;&lt;/object&gt;&lt;object type=&quot;3&quot; unique_id=&quot;10041&quot;&gt;&lt;property id=&quot;20148&quot; value=&quot;5&quot;/&gt;&lt;property id=&quot;20300&quot; value=&quot;Slide 26 - &amp;quot;1+1=&amp;quot;&quot;/&gt;&lt;property id=&quot;20307&quot; value=&quot;405&quot;/&gt;&lt;/object&gt;&lt;object type=&quot;3&quot; unique_id=&quot;10042&quot;&gt;&lt;property id=&quot;20148&quot; value=&quot;5&quot;/&gt;&lt;property id=&quot;20300&quot; value=&quot;Slide 27 - &amp;quot;1+1=&amp;quot;&quot;/&gt;&lt;property id=&quot;20307&quot; value=&quot;406&quot;/&gt;&lt;/object&gt;&lt;object type=&quot;3&quot; unique_id=&quot;10050&quot;&gt;&lt;property id=&quot;20148&quot; value=&quot;5&quot;/&gt;&lt;property id=&quot;20300&quot; value=&quot;Slide 53&quot;/&gt;&lt;property id=&quot;20307&quot; value=&quot;374&quot;/&gt;&lt;/object&gt;&lt;object type=&quot;3&quot; unique_id=&quot;10051&quot;&gt;&lt;property id=&quot;20148&quot; value=&quot;5&quot;/&gt;&lt;property id=&quot;20300&quot; value=&quot;Slide 77&quot;/&gt;&lt;property id=&quot;20307&quot; value=&quot;331&quot;/&gt;&lt;/object&gt;&lt;object type=&quot;3&quot; unique_id=&quot;10052&quot;&gt;&lt;property id=&quot;20148&quot; value=&quot;5&quot;/&gt;&lt;property id=&quot;20300&quot; value=&quot;Slide 78&quot;/&gt;&lt;property id=&quot;20307&quot; value=&quot;313&quot;/&gt;&lt;/object&gt;&lt;object type=&quot;3&quot; unique_id=&quot;10053&quot;&gt;&lt;property id=&quot;20148&quot; value=&quot;5&quot;/&gt;&lt;property id=&quot;20300&quot; value=&quot;Slide 79&quot;/&gt;&lt;property id=&quot;20307&quot; value=&quot;314&quot;/&gt;&lt;/object&gt;&lt;object type=&quot;3&quot; unique_id=&quot;10054&quot;&gt;&lt;property id=&quot;20148&quot; value=&quot;5&quot;/&gt;&lt;property id=&quot;20300&quot; value=&quot;Slide 80&quot;/&gt;&lt;property id=&quot;20307&quot; value=&quot;315&quot;/&gt;&lt;/object&gt;&lt;object type=&quot;3&quot; unique_id=&quot;10055&quot;&gt;&lt;property id=&quot;20148&quot; value=&quot;5&quot;/&gt;&lt;property id=&quot;20300&quot; value=&quot;Slide 82&quot;/&gt;&lt;property id=&quot;20307&quot; value=&quot;316&quot;/&gt;&lt;/object&gt;&lt;object type=&quot;3&quot; unique_id=&quot;10056&quot;&gt;&lt;property id=&quot;20148&quot; value=&quot;5&quot;/&gt;&lt;property id=&quot;20300&quot; value=&quot;Slide 83&quot;/&gt;&lt;property id=&quot;20307&quot; value=&quot;317&quot;/&gt;&lt;/object&gt;&lt;object type=&quot;3&quot; unique_id=&quot;10057&quot;&gt;&lt;property id=&quot;20148&quot; value=&quot;5&quot;/&gt;&lt;property id=&quot;20300&quot; value=&quot;Slide 84&quot;/&gt;&lt;property id=&quot;20307&quot; value=&quot;318&quot;/&gt;&lt;/object&gt;&lt;object type=&quot;3&quot; unique_id=&quot;10058&quot;&gt;&lt;property id=&quot;20148&quot; value=&quot;5&quot;/&gt;&lt;property id=&quot;20300&quot; value=&quot;Slide 85&quot;/&gt;&lt;property id=&quot;20307&quot; value=&quot;330&quot;/&gt;&lt;/object&gt;&lt;object type=&quot;3&quot; unique_id=&quot;10067&quot;&gt;&lt;property id=&quot;20148&quot; value=&quot;5&quot;/&gt;&lt;property id=&quot;20300&quot; value=&quot;Slide 86&quot;/&gt;&lt;property id=&quot;20307&quot; value=&quot;327&quot;/&gt;&lt;/object&gt;&lt;object type=&quot;3&quot; unique_id=&quot;10068&quot;&gt;&lt;property id=&quot;20148&quot; value=&quot;5&quot;/&gt;&lt;property id=&quot;20300&quot; value=&quot;Slide 87&quot;/&gt;&lt;property id=&quot;20307&quot; value=&quot;328&quot;/&gt;&lt;/object&gt;&lt;object type=&quot;3&quot; unique_id=&quot;10069&quot;&gt;&lt;property id=&quot;20148&quot; value=&quot;5&quot;/&gt;&lt;property id=&quot;20300&quot; value=&quot;Slide 88&quot;/&gt;&lt;property id=&quot;20307&quot; value=&quot;334&quot;/&gt;&lt;/object&gt;&lt;object type=&quot;3&quot; unique_id=&quot;61868&quot;&gt;&lt;property id=&quot;20148&quot; value=&quot;5&quot;/&gt;&lt;property id=&quot;20300&quot; value=&quot;Slide 23 - &amp;quot;1+1=&amp;quot;&quot;/&gt;&lt;property id=&quot;20307&quot; value=&quot;407&quot;/&gt;&lt;/object&gt;&lt;object type=&quot;3&quot; unique_id=&quot;61989&quot;&gt;&lt;property id=&quot;20148&quot; value=&quot;5&quot;/&gt;&lt;property id=&quot;20300&quot; value=&quot;Slide 24 - &amp;quot;1+1=&amp;quot;&quot;/&gt;&lt;property id=&quot;20307&quot; value=&quot;408&quot;/&gt;&lt;/object&gt;&lt;object type=&quot;3&quot; unique_id=&quot;62454&quot;&gt;&lt;property id=&quot;20148&quot; value=&quot;5&quot;/&gt;&lt;property id=&quot;20300&quot; value=&quot;Slide 15 - &amp;quot;1+1=&amp;quot;&quot;/&gt;&lt;property id=&quot;20307&quot; value=&quot;410&quot;/&gt;&lt;/object&gt;&lt;object type=&quot;3&quot; unique_id=&quot;62455&quot;&gt;&lt;property id=&quot;20148&quot; value=&quot;5&quot;/&gt;&lt;property id=&quot;20300&quot; value=&quot;Slide 16 - &amp;quot;1+1=&amp;quot;&quot;/&gt;&lt;property id=&quot;20307&quot; value=&quot;411&quot;/&gt;&lt;/object&gt;&lt;object type=&quot;3&quot; unique_id=&quot;62456&quot;&gt;&lt;property id=&quot;20148&quot; value=&quot;5&quot;/&gt;&lt;property id=&quot;20300&quot; value=&quot;Slide 17 - &amp;quot;1+1=&amp;quot;&quot;/&gt;&lt;property id=&quot;20307&quot; value=&quot;412&quot;/&gt;&lt;/object&gt;&lt;object type=&quot;3&quot; unique_id=&quot;62457&quot;&gt;&lt;property id=&quot;20148&quot; value=&quot;5&quot;/&gt;&lt;property id=&quot;20300&quot; value=&quot;Slide 18 - &amp;quot;1+1=&amp;quot;&quot;/&gt;&lt;property id=&quot;20307&quot; value=&quot;413&quot;/&gt;&lt;/object&gt;&lt;object type=&quot;3&quot; unique_id=&quot;62458&quot;&gt;&lt;property id=&quot;20148&quot; value=&quot;5&quot;/&gt;&lt;property id=&quot;20300&quot; value=&quot;Slide 19 - &amp;quot;1+1=&amp;quot;&quot;/&gt;&lt;property id=&quot;20307&quot; value=&quot;414&quot;/&gt;&lt;/object&gt;&lt;object type=&quot;3&quot; unique_id=&quot;62459&quot;&gt;&lt;property id=&quot;20148&quot; value=&quot;5&quot;/&gt;&lt;property id=&quot;20300&quot; value=&quot;Slide 20 - &amp;quot;1+1=&amp;quot;&quot;/&gt;&lt;property id=&quot;20307&quot; value=&quot;415&quot;/&gt;&lt;/object&gt;&lt;object type=&quot;3&quot; unique_id=&quot;62460&quot;&gt;&lt;property id=&quot;20148&quot; value=&quot;5&quot;/&gt;&lt;property id=&quot;20300&quot; value=&quot;Slide 21 - &amp;quot;1+1=&amp;quot;&quot;/&gt;&lt;property id=&quot;20307&quot; value=&quot;416&quot;/&gt;&lt;/object&gt;&lt;object type=&quot;3&quot; unique_id=&quot;62461&quot;&gt;&lt;property id=&quot;20148&quot; value=&quot;5&quot;/&gt;&lt;property id=&quot;20300&quot; value=&quot;Slide 22 - &amp;quot;1+1=&amp;quot;&quot;/&gt;&lt;property id=&quot;20307&quot; value=&quot;409&quot;/&gt;&lt;/object&gt;&lt;object type=&quot;3&quot; unique_id=&quot;62609&quot;&gt;&lt;property id=&quot;20148&quot; value=&quot;5&quot;/&gt;&lt;property id=&quot;20300&quot; value=&quot;Slide 28 - &amp;quot;1+1=&amp;quot;&quot;/&gt;&lt;property id=&quot;20307&quot; value=&quot;417&quot;/&gt;&lt;/object&gt;&lt;object type=&quot;3&quot; unique_id=&quot;62610&quot;&gt;&lt;property id=&quot;20148&quot; value=&quot;5&quot;/&gt;&lt;property id=&quot;20300&quot; value=&quot;Slide 29 - &amp;quot;1+1=&amp;quot;&quot;/&gt;&lt;property id=&quot;20307&quot; value=&quot;418&quot;/&gt;&lt;/object&gt;&lt;object type=&quot;3&quot; unique_id=&quot;62611&quot;&gt;&lt;property id=&quot;20148&quot; value=&quot;5&quot;/&gt;&lt;property id=&quot;20300&quot; value=&quot;Slide 30 - &amp;quot;1+1=&amp;quot;&quot;/&gt;&lt;property id=&quot;20307&quot; value=&quot;419&quot;/&gt;&lt;/object&gt;&lt;object type=&quot;3&quot; unique_id=&quot;62924&quot;&gt;&lt;property id=&quot;20148&quot; value=&quot;5&quot;/&gt;&lt;property id=&quot;20300&quot; value=&quot;Slide 31 - &amp;quot;1+1=&amp;quot;&quot;/&gt;&lt;property id=&quot;20307&quot; value=&quot;420&quot;/&gt;&lt;/object&gt;&lt;object type=&quot;3&quot; unique_id=&quot;62925&quot;&gt;&lt;property id=&quot;20148&quot; value=&quot;5&quot;/&gt;&lt;property id=&quot;20300&quot; value=&quot;Slide 32 - &amp;quot;1+1=&amp;quot;&quot;/&gt;&lt;property id=&quot;20307&quot; value=&quot;421&quot;/&gt;&lt;/object&gt;&lt;object type=&quot;3&quot; unique_id=&quot;62926&quot;&gt;&lt;property id=&quot;20148&quot; value=&quot;5&quot;/&gt;&lt;property id=&quot;20300&quot; value=&quot;Slide 33 - &amp;quot;1+1=&amp;quot;&quot;/&gt;&lt;property id=&quot;20307&quot; value=&quot;422&quot;/&gt;&lt;/object&gt;&lt;object type=&quot;3&quot; unique_id=&quot;63147&quot;&gt;&lt;property id=&quot;20148&quot; value=&quot;5&quot;/&gt;&lt;property id=&quot;20300&quot; value=&quot;Slide 34 - &amp;quot;1+1=&amp;quot;&quot;/&gt;&lt;property id=&quot;20307&quot; value=&quot;423&quot;/&gt;&lt;/object&gt;&lt;object type=&quot;3&quot; unique_id=&quot;63148&quot;&gt;&lt;property id=&quot;20148&quot; value=&quot;5&quot;/&gt;&lt;property id=&quot;20300&quot; value=&quot;Slide 35 - &amp;quot;1+1=&amp;quot;&quot;/&gt;&lt;property id=&quot;20307&quot; value=&quot;424&quot;/&gt;&lt;/object&gt;&lt;object type=&quot;3&quot; unique_id=&quot;63605&quot;&gt;&lt;property id=&quot;20148&quot; value=&quot;5&quot;/&gt;&lt;property id=&quot;20300&quot; value=&quot;Slide 36 - &amp;quot;1+1=&amp;quot;&quot;/&gt;&lt;property id=&quot;20307&quot; value=&quot;425&quot;/&gt;&lt;/object&gt;&lt;object type=&quot;3&quot; unique_id=&quot;63606&quot;&gt;&lt;property id=&quot;20148&quot; value=&quot;5&quot;/&gt;&lt;property id=&quot;20300&quot; value=&quot;Slide 37 - &amp;quot;1+1=&amp;quot;&quot;/&gt;&lt;property id=&quot;20307&quot; value=&quot;426&quot;/&gt;&lt;/object&gt;&lt;object type=&quot;3&quot; unique_id=&quot;63607&quot;&gt;&lt;property id=&quot;20148&quot; value=&quot;5&quot;/&gt;&lt;property id=&quot;20300&quot; value=&quot;Slide 38 - &amp;quot;1+1=&amp;quot;&quot;/&gt;&lt;property id=&quot;20307&quot; value=&quot;427&quot;/&gt;&lt;/object&gt;&lt;object type=&quot;3&quot; unique_id=&quot;63608&quot;&gt;&lt;property id=&quot;20148&quot; value=&quot;5&quot;/&gt;&lt;property id=&quot;20300&quot; value=&quot;Slide 39 - &amp;quot;1+1=&amp;quot;&quot;/&gt;&lt;property id=&quot;20307&quot; value=&quot;428&quot;/&gt;&lt;/object&gt;&lt;object type=&quot;3&quot; unique_id=&quot;63609&quot;&gt;&lt;property id=&quot;20148&quot; value=&quot;5&quot;/&gt;&lt;property id=&quot;20300&quot; value=&quot;Slide 40 - &amp;quot;1+1=&amp;quot;&quot;/&gt;&lt;property id=&quot;20307&quot; value=&quot;429&quot;/&gt;&lt;/object&gt;&lt;object type=&quot;3&quot; unique_id=&quot;63610&quot;&gt;&lt;property id=&quot;20148&quot; value=&quot;5&quot;/&gt;&lt;property id=&quot;20300&quot; value=&quot;Slide 41 - &amp;quot;1+1=&amp;quot;&quot;/&gt;&lt;property id=&quot;20307&quot; value=&quot;430&quot;/&gt;&lt;/object&gt;&lt;object type=&quot;3&quot; unique_id=&quot;63989&quot;&gt;&lt;property id=&quot;20148&quot; value=&quot;5&quot;/&gt;&lt;property id=&quot;20300&quot; value=&quot;Slide 42 - &amp;quot;1+1=&amp;quot;&quot;/&gt;&lt;property id=&quot;20307&quot; value=&quot;431&quot;/&gt;&lt;/object&gt;&lt;object type=&quot;3&quot; unique_id=&quot;63990&quot;&gt;&lt;property id=&quot;20148&quot; value=&quot;5&quot;/&gt;&lt;property id=&quot;20300&quot; value=&quot;Slide 43 - &amp;quot;1+1=&amp;quot;&quot;/&gt;&lt;property id=&quot;20307&quot; value=&quot;432&quot;/&gt;&lt;/object&gt;&lt;object type=&quot;3&quot; unique_id=&quot;63991&quot;&gt;&lt;property id=&quot;20148&quot; value=&quot;5&quot;/&gt;&lt;property id=&quot;20300&quot; value=&quot;Slide 44 - &amp;quot;1+1=&amp;quot;&quot;/&gt;&lt;property id=&quot;20307&quot; value=&quot;433&quot;/&gt;&lt;/object&gt;&lt;object type=&quot;3&quot; unique_id=&quot;63992&quot;&gt;&lt;property id=&quot;20148&quot; value=&quot;5&quot;/&gt;&lt;property id=&quot;20300&quot; value=&quot;Slide 45 - &amp;quot;1+1=&amp;quot;&quot;/&gt;&lt;property id=&quot;20307&quot; value=&quot;434&quot;/&gt;&lt;/object&gt;&lt;object type=&quot;3&quot; unique_id=&quot;64529&quot;&gt;&lt;property id=&quot;20148&quot; value=&quot;5&quot;/&gt;&lt;property id=&quot;20300&quot; value=&quot;Slide 46 - &amp;quot;1+1=&amp;quot;&quot;/&gt;&lt;property id=&quot;20307&quot; value=&quot;436&quot;/&gt;&lt;/object&gt;&lt;object type=&quot;3&quot; unique_id=&quot;64530&quot;&gt;&lt;property id=&quot;20148&quot; value=&quot;5&quot;/&gt;&lt;property id=&quot;20300&quot; value=&quot;Slide 47 - &amp;quot;1+1=&amp;quot;&quot;/&gt;&lt;property id=&quot;20307&quot; value=&quot;435&quot;/&gt;&lt;/object&gt;&lt;object type=&quot;3&quot; unique_id=&quot;65014&quot;&gt;&lt;property id=&quot;20148&quot; value=&quot;5&quot;/&gt;&lt;property id=&quot;20300&quot; value=&quot;Slide 48 - &amp;quot;1+1=&amp;quot;&quot;/&gt;&lt;property id=&quot;20307&quot; value=&quot;437&quot;/&gt;&lt;/object&gt;&lt;object type=&quot;3&quot; unique_id=&quot;65015&quot;&gt;&lt;property id=&quot;20148&quot; value=&quot;5&quot;/&gt;&lt;property id=&quot;20300&quot; value=&quot;Slide 49 - &amp;quot;1+1=&amp;quot;&quot;/&gt;&lt;property id=&quot;20307&quot; value=&quot;438&quot;/&gt;&lt;/object&gt;&lt;object type=&quot;3&quot; unique_id=&quot;65016&quot;&gt;&lt;property id=&quot;20148&quot; value=&quot;5&quot;/&gt;&lt;property id=&quot;20300&quot; value=&quot;Slide 50 - &amp;quot;1+1=&amp;quot;&quot;/&gt;&lt;property id=&quot;20307&quot; value=&quot;439&quot;/&gt;&lt;/object&gt;&lt;object type=&quot;3&quot; unique_id=&quot;65017&quot;&gt;&lt;property id=&quot;20148&quot; value=&quot;5&quot;/&gt;&lt;property id=&quot;20300&quot; value=&quot;Slide 51 - &amp;quot;1+1=&amp;quot;&quot;/&gt;&lt;property id=&quot;20307&quot; value=&quot;440&quot;/&gt;&lt;/object&gt;&lt;object type=&quot;3&quot; unique_id=&quot;65018&quot;&gt;&lt;property id=&quot;20148&quot; value=&quot;5&quot;/&gt;&lt;property id=&quot;20300&quot; value=&quot;Slide 52 - &amp;quot;1+1=&amp;quot;&quot;/&gt;&lt;property id=&quot;20307&quot; value=&quot;441&quot;/&gt;&lt;/object&gt;&lt;object type=&quot;3&quot; unique_id=&quot;66987&quot;&gt;&lt;property id=&quot;20148&quot; value=&quot;5&quot;/&gt;&lt;property id=&quot;20300&quot; value=&quot;Slide 81&quot;/&gt;&lt;property id=&quot;20307&quot; value=&quot;442&quot;/&gt;&lt;/object&gt;&lt;object type=&quot;3&quot; unique_id=&quot;78519&quot;&gt;&lt;property id=&quot;20148&quot; value=&quot;5&quot;/&gt;&lt;property id=&quot;20300&quot; value=&quot;Slide 54&quot;/&gt;&lt;property id=&quot;20307&quot; value=&quot;443&quot;/&gt;&lt;/object&gt;&lt;object type=&quot;3&quot; unique_id=&quot;78520&quot;&gt;&lt;property id=&quot;20148&quot; value=&quot;5&quot;/&gt;&lt;property id=&quot;20300&quot; value=&quot;Slide 59 - &amp;quot;1+1=&amp;quot;&quot;/&gt;&lt;property id=&quot;20307&quot; value=&quot;445&quot;/&gt;&lt;/object&gt;&lt;object type=&quot;3&quot; unique_id=&quot;78521&quot;&gt;&lt;property id=&quot;20148&quot; value=&quot;5&quot;/&gt;&lt;property id=&quot;20300&quot; value=&quot;Slide 60 - &amp;quot;1+1=&amp;quot;&quot;/&gt;&lt;property id=&quot;20307&quot; value=&quot;446&quot;/&gt;&lt;/object&gt;&lt;object type=&quot;3&quot; unique_id=&quot;78522&quot;&gt;&lt;property id=&quot;20148&quot; value=&quot;5&quot;/&gt;&lt;property id=&quot;20300&quot; value=&quot;Slide 61 - &amp;quot;1+1=&amp;quot;&quot;/&gt;&lt;property id=&quot;20307&quot; value=&quot;447&quot;/&gt;&lt;/object&gt;&lt;object type=&quot;3&quot; unique_id=&quot;78523&quot;&gt;&lt;property id=&quot;20148&quot; value=&quot;5&quot;/&gt;&lt;property id=&quot;20300&quot; value=&quot;Slide 62 - &amp;quot;1+1=&amp;quot;&quot;/&gt;&lt;property id=&quot;20307&quot; value=&quot;448&quot;/&gt;&lt;/object&gt;&lt;object type=&quot;3&quot; unique_id=&quot;78524&quot;&gt;&lt;property id=&quot;20148&quot; value=&quot;5&quot;/&gt;&lt;property id=&quot;20300&quot; value=&quot;Slide 63 - &amp;quot;1+1=&amp;quot;&quot;/&gt;&lt;property id=&quot;20307&quot; value=&quot;449&quot;/&gt;&lt;/object&gt;&lt;object type=&quot;3&quot; unique_id=&quot;78525&quot;&gt;&lt;property id=&quot;20148&quot; value=&quot;5&quot;/&gt;&lt;property id=&quot;20300&quot; value=&quot;Slide 64 - &amp;quot;1+1=&amp;quot;&quot;/&gt;&lt;property id=&quot;20307&quot; value=&quot;450&quot;/&gt;&lt;/object&gt;&lt;object type=&quot;3&quot; unique_id=&quot;78526&quot;&gt;&lt;property id=&quot;20148&quot; value=&quot;5&quot;/&gt;&lt;property id=&quot;20300&quot; value=&quot;Slide 65 - &amp;quot;1+1=&amp;quot;&quot;/&gt;&lt;property id=&quot;20307&quot; value=&quot;451&quot;/&gt;&lt;/object&gt;&lt;object type=&quot;3&quot; unique_id=&quot;78527&quot;&gt;&lt;property id=&quot;20148&quot; value=&quot;5&quot;/&gt;&lt;property id=&quot;20300&quot; value=&quot;Slide 66 - &amp;quot;1+1=&amp;quot;&quot;/&gt;&lt;property id=&quot;20307&quot; value=&quot;452&quot;/&gt;&lt;/object&gt;&lt;object type=&quot;3&quot; unique_id=&quot;78528&quot;&gt;&lt;property id=&quot;20148&quot; value=&quot;5&quot;/&gt;&lt;property id=&quot;20300&quot; value=&quot;Slide 67 - &amp;quot;1+1=&amp;quot;&quot;/&gt;&lt;property id=&quot;20307&quot; value=&quot;453&quot;/&gt;&lt;/object&gt;&lt;object type=&quot;3&quot; unique_id=&quot;78529&quot;&gt;&lt;property id=&quot;20148&quot; value=&quot;5&quot;/&gt;&lt;property id=&quot;20300&quot; value=&quot;Slide 68 - &amp;quot;1+1=&amp;quot;&quot;/&gt;&lt;property id=&quot;20307&quot; value=&quot;454&quot;/&gt;&lt;/object&gt;&lt;object type=&quot;3&quot; unique_id=&quot;78530&quot;&gt;&lt;property id=&quot;20148&quot; value=&quot;5&quot;/&gt;&lt;property id=&quot;20300&quot; value=&quot;Slide 69 - &amp;quot;1+1=&amp;quot;&quot;/&gt;&lt;property id=&quot;20307&quot; value=&quot;455&quot;/&gt;&lt;/object&gt;&lt;object type=&quot;3&quot; unique_id=&quot;78531&quot;&gt;&lt;property id=&quot;20148&quot; value=&quot;5&quot;/&gt;&lt;property id=&quot;20300&quot; value=&quot;Slide 70 - &amp;quot;1+1=&amp;quot;&quot;/&gt;&lt;property id=&quot;20307&quot; value=&quot;456&quot;/&gt;&lt;/object&gt;&lt;object type=&quot;3&quot; unique_id=&quot;78532&quot;&gt;&lt;property id=&quot;20148&quot; value=&quot;5&quot;/&gt;&lt;property id=&quot;20300&quot; value=&quot;Slide 71 - &amp;quot;1+1=&amp;quot;&quot;/&gt;&lt;property id=&quot;20307&quot; value=&quot;457&quot;/&gt;&lt;/object&gt;&lt;object type=&quot;3&quot; unique_id=&quot;78533&quot;&gt;&lt;property id=&quot;20148&quot; value=&quot;5&quot;/&gt;&lt;property id=&quot;20300&quot; value=&quot;Slide 72 - &amp;quot;1+1=&amp;quot;&quot;/&gt;&lt;property id=&quot;20307&quot; value=&quot;458&quot;/&gt;&lt;/object&gt;&lt;object type=&quot;3&quot; unique_id=&quot;78534&quot;&gt;&lt;property id=&quot;20148&quot; value=&quot;5&quot;/&gt;&lt;property id=&quot;20300&quot; value=&quot;Slide 73 - &amp;quot;1+1=&amp;quot;&quot;/&gt;&lt;property id=&quot;20307&quot; value=&quot;459&quot;/&gt;&lt;/object&gt;&lt;object type=&quot;3&quot; unique_id=&quot;78535&quot;&gt;&lt;property id=&quot;20148&quot; value=&quot;5&quot;/&gt;&lt;property id=&quot;20300&quot; value=&quot;Slide 74 - &amp;quot;1+1=&amp;quot;&quot;/&gt;&lt;property id=&quot;20307&quot; value=&quot;460&quot;/&gt;&lt;/object&gt;&lt;object type=&quot;3&quot; unique_id=&quot;78536&quot;&gt;&lt;property id=&quot;20148&quot; value=&quot;5&quot;/&gt;&lt;property id=&quot;20300&quot; value=&quot;Slide 75 - &amp;quot;1+1=&amp;quot;&quot;/&gt;&lt;property id=&quot;20307&quot; value=&quot;461&quot;/&gt;&lt;/object&gt;&lt;object type=&quot;3&quot; unique_id=&quot;78537&quot;&gt;&lt;property id=&quot;20148&quot; value=&quot;5&quot;/&gt;&lt;property id=&quot;20300&quot; value=&quot;Slide 76&quot;/&gt;&lt;property id=&quot;20307&quot; value=&quot;444&quot;/&gt;&lt;/object&gt;&lt;object type=&quot;3&quot; unique_id=&quot;80328&quot;&gt;&lt;property id=&quot;20148&quot; value=&quot;5&quot;/&gt;&lt;property id=&quot;20300&quot; value=&quot;Slide 55 - &amp;quot;1+1=&amp;quot;&quot;/&gt;&lt;property id=&quot;20307&quot; value=&quot;462&quot;/&gt;&lt;/object&gt;&lt;object type=&quot;3&quot; unique_id=&quot;80329&quot;&gt;&lt;property id=&quot;20148&quot; value=&quot;5&quot;/&gt;&lt;property id=&quot;20300&quot; value=&quot;Slide 56 - &amp;quot;1+1=&amp;quot;&quot;/&gt;&lt;property id=&quot;20307&quot; value=&quot;463&quot;/&gt;&lt;/object&gt;&lt;object type=&quot;3&quot; unique_id=&quot;80330&quot;&gt;&lt;property id=&quot;20148&quot; value=&quot;5&quot;/&gt;&lt;property id=&quot;20300&quot; value=&quot;Slide 57 - &amp;quot;1+1=&amp;quot;&quot;/&gt;&lt;property id=&quot;20307&quot; value=&quot;464&quot;/&gt;&lt;/object&gt;&lt;object type=&quot;3&quot; unique_id=&quot;80331&quot;&gt;&lt;property id=&quot;20148&quot; value=&quot;5&quot;/&gt;&lt;property id=&quot;20300&quot; value=&quot;Slide 58 - &amp;quot;1+1=&amp;quot;&quot;/&gt;&lt;property id=&quot;20307&quot; value=&quot;465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uchy-Schwarz inequa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206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xU=\partial_yV$&#10;{\color[rgb]{0,.8,0}and}&#10;$\partial_yU={\color{red}-}\partial_x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3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B(v,w)|\le\sqrt{[Q(v)][Q(w)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679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+iV$ is complex analytic {\color[rgb]{0,.8,0}if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19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v\cdot w|\le|v|\cdot|w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06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reverse gradi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0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reverse gradient fl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92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point of $f:{\mathbb R}^n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7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claurin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957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,g:{\mathbb R}^n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7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point of $f$ on $g^{-1}(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4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cond derivative test for $f:{\mathbb R}^n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64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3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ve definite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0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$f(x,y)=3x^3+2x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,y)=2(\sin x)+(\cos(xy))$, 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0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et up}, {\color{red}don't solv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60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claurin expan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44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L\omega:=\cdots,\quad \omega=p(x,y)\,dx+q(x,y)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1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L\omega:=\cdots,\quad d\omega=p(z)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9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C\omega:=\cdots,\quad \omega=p(x,y)\,dx+q(x,y)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40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C\omega:=\cdots,\quad d\omega=p(z)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6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R\omega:=\cdots,\quad \omega=p(x,y)\,dx\wedge 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6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een's Theorem,\qquad Cauchy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77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artial R=\cdots$,\qquad $dF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920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\omega=\cdots$,\quad$\omega=P\,dx+Q\,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58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claurin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957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R\,\omega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5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 a $2$-rectangle, $\omega$ a $2$-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10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 a $2$-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69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omega\wedge\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4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,\eta$ both $1$-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17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variables: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7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int_R\,f(x,y)\,dx\,dy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4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\omeg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1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$ a $0$-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\omeg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claurin expan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44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$ a $1$-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10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[(f(x)\,dx)+(f(y)\,dy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16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okes'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66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boundary of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3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C\,\omega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 a $1$-chain, $\omega$ a $1$-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09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xpected 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258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vari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2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di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9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ndard devi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465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00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vari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854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r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88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depend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3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ition of a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7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andard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ner vs.~coars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6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E|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6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ssi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06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Odds}[E|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82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D linea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0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 linea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16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ncor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9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 linea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yes, odds-Ba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73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nd odds-Ba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02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ier transform of distribution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74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$-j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62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ier transform of distribution 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59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ier transform of distribution of $X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ing} $X$ and $Y$ are in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5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nditional 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4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a PCRV, given an ev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014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nditional 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41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a PCRV, given a part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215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nditional 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$-j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62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Partition of a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499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a PCRV, given another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23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aking out what you know (a.k.a.~linearit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334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Tower La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6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``Power'' Tower La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70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oarse vs.~f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6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easurability of a PRCV w.r.t.~a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2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xample of two different PCRV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1"/>
  <p:tag name="PICTUREFILESIZE" val="254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mplies {\color{blue}what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25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 is independent of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69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Cov}[X,Y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1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dition that ensur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96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the same distrib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08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\quad\hbox{E}[X|{\cal S}]&#10;\quad|\quad{\cal R}]\quad=\quad&#10;\hbox{E}[\quad X\quad|\quad{\cal R}\qua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227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X]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83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11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Corr}[X,X]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05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Corr}[X,2X]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5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Corr}[X,Y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50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a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43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a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1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=a(\hbox{E}[X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15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+Y]=(\hbox{E}[X])+(\hbox{E}[Y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37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X+Y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6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+Y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203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,B$ constant $n\times n$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107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v,Bw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2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Av)*(Bw)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284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Av)*(w^tB^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350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A(v*w^t)B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159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\hbox{Cov}[v,w])B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3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nabla f)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848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v,Av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0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\hbox{Cov}[v,v])A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65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A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47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,w$ both $n\times1$ column vectors of PCRV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1"/>
  <p:tag name="PICTUREFILESIZE" val="3055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ay}&#10;PCRVs in $v$ are variance 1, uncorrela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0"/>
  <p:tag name="PICTUREFILESIZE" val="330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ditions: symmetric, pos semide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35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v,w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19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v*w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558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*Y:=\hbox{Cov}[X,Y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3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aplacian = trace of the Hessi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310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PCRVs $X,Y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47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\displaystyle{\left(\matrix{2n\cr n}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653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41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C_1+\cdots+C_n)/{\color{blue}?}\to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412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hbox{E}[f(Z_n)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97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 aZ+b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34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 aZ+b$ in distr.~against contin.,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06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CLT: $X_n\in\sum^n{\cal B}^{p_n}_{q_n}$, \dots\quad&#10;${\color[rgb]{0,.8,0}\Rightarrow}\quad X_n\to\sigma Z+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79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Delta f)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870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 2Z+3&#10;\quad{\color[rgb]{0,.8,0}\Rightarrow}\quad&#10;\hbox{E}[X_n^6]\to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88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sigma Z+\mu}]=e^{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1+i}^{4-i}\,e^x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21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the complex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7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ist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01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h\to0}&#10;\frac&#10;{e^{{\color{red}2+i}+h}-e^{{\color{red}2+i}}}&#10;{h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662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is equal to $e^{{\color{red}2+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625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3/05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56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3/05)-1-1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6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(\nabla\nabla f)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25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3/05)-1-1d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212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3/05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56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i^{3i+2}\,\overline{x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129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the complex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75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h\to0}&#10;\frac{\overline{{\color{red}1+2i}+h}-&#10;\overline{{\color{red}1+2i}}}{h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95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es {\color{red}not} exis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1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3/05)-1-2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91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3/05)-1-1d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212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f''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2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2(e^{x/2})]_{x=2+2i}^{x=4+6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2041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10, 02 Ap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7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(Hf)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2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(2+3i)-(1+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86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(e^{2+3i}-e^{1+i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92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/2)(e^{2+3i}-e^{1+i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50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2+3i}-e^{1+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85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2+2i}^{4+6i}\,e^{x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98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tiderivative for&#10;$e^{x/2}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893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x/2}}{1/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82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(e^{x/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871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int_{2+2i}^{4+6i}\,e^{x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773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2(e^{2+3i}-e^{1+i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3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(\nabla^2f)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1071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10, 02 Ap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7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(\hbox{Hess }f)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63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7\cdot3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3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3\cdot7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5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[\cos x]^{-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298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)=[e^{-x^2/2}]^{-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97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11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7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creasing, decreasing on 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2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3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78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92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\sec^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2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&#10;g(x)=\lim_{n\to\infty}\,[f(x/\sqrt{n})]^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604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[g(7/\sqrt{100})]^{100}-[g(7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3011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92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1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98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1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98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creasing vs. positive 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2496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3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78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g$ is a fix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70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7/\sqrt{100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085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^{10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345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g(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57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(x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11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one-variable functional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041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3x^2/(2N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54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5, 20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73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 or Fals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9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W$ and $X$ have the same parti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2967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W,X,Y$ are PCRV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716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multi-variable functional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188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55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47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W|Y]=\hbox{E}[X|Y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2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but}&#10;it's not necessarily true that $W=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2872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W|Y]=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500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\hbox{E}[X|Y]=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346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all} have the same parti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072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,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3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3/05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56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&#10;$f(0)=3$, $f'(0)=4$&#10;{\color[rgb]{0,.8,0}and} $f''(0)=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15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&#10;$f'''(t)\le 1$,&#10;{\color[rgb]{0,.8,0}for all} $t\in[0,4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763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maximum possible value of $f(4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49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the second order Macl. approx.&#10;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6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&#10;be defined by $f(x)=e^x[\cos(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01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p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7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p(0.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55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(0.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51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3/05)-1-3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08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3/05)-1-4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16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27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02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binary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91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\hbox{Pr}[X=b]=q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8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p+q=1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82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di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9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$\hbox{Pr}[X=a]=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249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Answers should be expressions of&#10;$a,b,p,q$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381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im_{N\to\infty}\,[f(x/\sqrt{N})]^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965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 $\hbox{E}[X]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5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27)-1-4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66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t)$ be the Fourier transfor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00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stribution 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22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cl.~expansion of&#10;$\tan 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4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ssi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06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9, 26 Ma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8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irst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7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36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11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x/6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26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1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-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50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\tan 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72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x)=\sec^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103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6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0)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52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)=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78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'(x)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3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6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0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6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'(0)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60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it}=${\color[rgb]{0,.8,0}???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58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ain rul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12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9, 26 Ma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8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ormula for $f''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PCRV.&#10;{\color[rgb]{1,0,1}Let} $f(t)=\hbox{E}[e^{-itX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865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5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39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hbox{Var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1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-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=\hbox{E}[e^{-it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29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\hbox{E}[e^{-itX}(-i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71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=\hbox{E}[e^{-itX}(-iX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9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ain rul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12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0)=\hbox{E}[(-iX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66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E}[-X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725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hbox{E}[X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723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hbox{E}[X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67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9, 26 Ma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8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 or F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445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two PCRVs ha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25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ame distribu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73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y are equ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77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53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51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-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14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exampl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87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$ and&#10;${\color{blue}C_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 or F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445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y have equ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3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pectation and varian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68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ame distribu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735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two PCRVs ha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25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9, 26 Ma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8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 or F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445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y are equ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77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two PCRVs are independ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377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3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53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51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-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16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erexampl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87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$ and&#10;${\color{blue}C_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(p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94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5, 20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73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6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27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9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15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=2\%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07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 $\hbox{Pr}[A|B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304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&#10;$\hbox{Pr}[B|A]=6\%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109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]=4\%$ 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32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86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(6\%)\cdot&#10;\frac{2\%}{4\%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672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hbox{Pr}[B|A]\cdot&#10;\frac{\hbox{Pr}[A]}{\hbox{Pr}[B]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2287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3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5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5, 20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73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 or Fals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9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W$ and $X$ have the same parti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2967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W,X,Y$ are PCRV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716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55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47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W|Y]=\hbox{E}[X|Y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but}&#10;it's not necessarily true that $W=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2872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W|Y]=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500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\hbox{E}[X|Y]=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346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all} have the same parti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072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W$, $X$ and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16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 or Fals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9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5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47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re exists}&#10;a $2\times2$ real matrix $A$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2502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A^t=\left[\matrix{3&amp;5\cr5&amp;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560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A^tv\cdot v=A^tv\cdot A^tv\ge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349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v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07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0,.8,0}\forall}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37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o}&#10;$\det(AA^t)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3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9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-jet at $a$ 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0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1-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73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det\left[\matrix{3&amp;5\cr5&amp;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454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6, 27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86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A^t$ is pos.~semide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01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11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ay}&#10;$X$, $Y$ independent, std PCRV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711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 $\hbox{Corr}[2X+3Y,4X+6Y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698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0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2X+3Y,4X+6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96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26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W:=2X+3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229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2X+3Y,4X+6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96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Corr}[W,2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200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Corr}[W,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96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6, 27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86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3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8, 12 Ma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38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x^8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3152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8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5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3)(5)(7)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32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\times 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73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3)(5)(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26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int_{-\infty}^\infty\,x^8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666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7\displaystyle{&#10;\int_{-\infty}^\infty\,x^6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904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7\cdot5\displaystyle{&#10;\int_{-\infty}^\infty\,x^4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029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7\cdot5\cdot3\displaystyle{&#10;\int_{-\infty}^\infty\,x^2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2162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7\cdot5\cdot3\cdot1\displaystyle{&#10;\int_{-\infty}^\infty\,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2098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7\cdot5\cdot3\cdot1\cdot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034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w divide by $\sqrt{2\pi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80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\times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26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53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51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 or F: The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253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eft[\matrix{&#10;3&amp;0&amp;0\cr&#10;0&amp;2&amp;0\cr&#10;0&amp;0&amp;0\cr&#10;}\right]}$ is positive semi-definit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4276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8, 12 Mar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38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47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, $2$ and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35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m\times 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33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ymmetric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89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97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5/07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24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5/07)-1-5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9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ximize $2x-5y$ subjec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70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constraint $x^4+y^4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1913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inimize $7x-y$ subjec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939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5/07)-1-6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17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constraint $x^6+y^6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1929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multi-variable functions&#10;${\mathbb R}^n\to{\mathbb R}^m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644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5/07)-1-7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171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5/07)-1-7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202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swer to (05/07)-1-7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974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 $\displaystyle{&#10;\lim_{n\to\infty}\,(a_n,b_n)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2113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(a_n,b_n)$ denote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793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constraint $x^{2n}+y^{2n}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043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ximize $x+y$ subjec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37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every integer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680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ungra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18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one-variable functions&#10;${\mathbb R}\to{\mathbb R}&#10;\to{\mathbb R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554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4/3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84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y\,dx+ye^z\,dy-\sin(xz)\,dz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096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 $d(xy\,dx+ye^z\,dy-\sin(xz)\,dz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14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4/30)-1-3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42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4/30)-1-4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23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respect to $x,y,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686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respect to $x,y,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686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 $d(ze^{xy}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585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e^{xy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0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exterior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0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exterior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08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&#10;\int_{(1,2,3)}^{(4,5,6)}\,x\,dx+y\,dy+xe^z\,dz&#10;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3986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4/3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84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compute&#10;$\displaystyle{&#10;\int_L\,x\,dx+y\,dy+xe^z\,dz&#10;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3027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$L$ is the directed line segm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4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rom $(1,2,3)$ to $(4,5,6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877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4/30)-1-5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40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4/30)-1-6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48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R:=(1,2)\times(3,4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59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claurin expansion 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9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&#10;\int_R\,[e^{x+y}]\,dy\wedge 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686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2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4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20)-1-2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73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d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x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3028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5}^7\,x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90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69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x^4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3137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x^5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3113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(e^{3ix+4}-5)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870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2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4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d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20)-1-3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e^{3x+4}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3333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5}^7\,e^{3x+4}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212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(e^{3x+4}-5)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788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&#10;$\displaystyle{\frac{1}{\sqrt{2\pi}}&#10;\int_{-\infty}^\infty\,(e^{3x+4}-5)_+e^{-x^2/2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909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e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i=\sqrt{-1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RREGULARITI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1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f(p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94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h order Maclaurin approximation 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1"/>
  <p:tag name="PICTUREFILESIZE" val="3095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1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26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multi-variable functions&#10;${\mathbb R}^l\to{\mathbb R}^m&#10;\to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07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vector fiel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64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lowli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renormalized $n$th power 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46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= integral cur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299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tegration of a vector fiel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16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tegration of a vector field through a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32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footed at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9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ute: flowline footed at $p$ of $L_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809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istenc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iquene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18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homogeneous linea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0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raction $X\to X$ (w.r.t.~$\hbox{dist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88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raction 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7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 Contractions have fixp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7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\hbox{dist}$ is comple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0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rivative of $e^x$ w.r.t.~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68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rivative of $e^x+1$ w.r.t.~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194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radient of $x^2+y^2+z^3$ w.r.t.~$(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282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radient of $x^2+y^2+z^3+1$ w.r.t.~$(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3015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tegrate $V(x,y)=(x,y)$ through $(2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310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uchy-Riemann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16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50</Words>
  <Application>Microsoft Office PowerPoint</Application>
  <PresentationFormat>On-screen Show (4:3)</PresentationFormat>
  <Paragraphs>44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132</cp:revision>
  <dcterms:created xsi:type="dcterms:W3CDTF">2008-09-20T13:53:10Z</dcterms:created>
  <dcterms:modified xsi:type="dcterms:W3CDTF">2012-05-09T20:31:33Z</dcterms:modified>
</cp:coreProperties>
</file>