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5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6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8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9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0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1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2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3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4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15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6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7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18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19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20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21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22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23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24.xml" ContentType="application/vnd.openxmlformats-officedocument.presentationml.notesSlide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25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26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27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28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notesSlides/notesSlide29.xml" ContentType="application/vnd.openxmlformats-officedocument.presentationml.notesSlid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18" r:id="rId3"/>
    <p:sldId id="551" r:id="rId4"/>
    <p:sldId id="519" r:id="rId5"/>
    <p:sldId id="520" r:id="rId6"/>
    <p:sldId id="521" r:id="rId7"/>
    <p:sldId id="522" r:id="rId8"/>
    <p:sldId id="523" r:id="rId9"/>
    <p:sldId id="554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44" r:id="rId23"/>
    <p:sldId id="536" r:id="rId24"/>
    <p:sldId id="537" r:id="rId25"/>
    <p:sldId id="538" r:id="rId26"/>
    <p:sldId id="539" r:id="rId27"/>
    <p:sldId id="540" r:id="rId28"/>
    <p:sldId id="553" r:id="rId29"/>
    <p:sldId id="541" r:id="rId30"/>
    <p:sldId id="542" r:id="rId31"/>
    <p:sldId id="545" r:id="rId32"/>
    <p:sldId id="546" r:id="rId33"/>
    <p:sldId id="547" r:id="rId34"/>
    <p:sldId id="552" r:id="rId35"/>
    <p:sldId id="548" r:id="rId36"/>
    <p:sldId id="549" r:id="rId37"/>
    <p:sldId id="550" r:id="rId38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05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5DFE404-BBF5-4818-A3D3-548E9ACBC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5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E3AD5-452D-4ACF-9B20-FA99FBA60453}" type="slidenum">
              <a:rPr lang="en-US"/>
              <a:pPr/>
              <a:t>2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97E9D-EEF8-4216-A1AB-D9C76A6EFD0C}" type="slidenum">
              <a:rPr lang="en-US"/>
              <a:pPr/>
              <a:t>11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75430-FBFB-4F6A-9851-411C491C0DFC}" type="slidenum">
              <a:rPr lang="en-US"/>
              <a:pPr/>
              <a:t>12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923EF-61F7-436E-A2FD-BE783DA493E5}" type="slidenum">
              <a:rPr lang="en-US"/>
              <a:pPr/>
              <a:t>13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5CFE8-685C-46DC-9D1D-57EEFBF8140C}" type="slidenum">
              <a:rPr lang="en-US"/>
              <a:pPr/>
              <a:t>14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248A5-181D-4273-B7B9-F3505F1F8F44}" type="slidenum">
              <a:rPr lang="en-US"/>
              <a:pPr/>
              <a:t>15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C94E9-B119-45A7-8ED8-5B9D01EA87EA}" type="slidenum">
              <a:rPr lang="en-US"/>
              <a:pPr/>
              <a:t>16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76669-AC1F-4AF8-9A03-27B17C1DD6F6}" type="slidenum">
              <a:rPr lang="en-US"/>
              <a:pPr/>
              <a:t>17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2ADB9-D602-46E8-88BF-833A195265EA}" type="slidenum">
              <a:rPr lang="en-US"/>
              <a:pPr/>
              <a:t>18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74725-AA12-4674-AA97-21A2B268214A}" type="slidenum">
              <a:rPr lang="en-US"/>
              <a:pPr/>
              <a:t>19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39AAA-AED2-4450-B9AE-34A7A542E09D}" type="slidenum">
              <a:rPr lang="en-US"/>
              <a:pPr/>
              <a:t>20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7AB5D-C632-4456-902C-4FA2E3238DB3}" type="slidenum">
              <a:rPr lang="en-US"/>
              <a:pPr/>
              <a:t>3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34BC6-E338-4BC0-8514-378F07B2D735}" type="slidenum">
              <a:rPr lang="en-US"/>
              <a:pPr/>
              <a:t>21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E35A1-F515-4508-A598-242229C5D450}" type="slidenum">
              <a:rPr lang="en-US"/>
              <a:pPr/>
              <a:t>22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5A898-341B-40BB-8F1F-E1156F3CA8CF}" type="slidenum">
              <a:rPr lang="en-US"/>
              <a:pPr/>
              <a:t>23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AC818-CFB7-4687-8800-B1E05024482F}" type="slidenum">
              <a:rPr lang="en-US"/>
              <a:pPr/>
              <a:t>24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78EA2-A588-4B05-A72A-7BCB415E48E5}" type="slidenum">
              <a:rPr lang="en-US"/>
              <a:pPr/>
              <a:t>25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7F717-9013-40B6-920A-82A06CDD0CCA}" type="slidenum">
              <a:rPr lang="en-US"/>
              <a:pPr/>
              <a:t>26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E3B54-84D5-4EE7-BB57-6BF83F50F24A}" type="slidenum">
              <a:rPr lang="en-US"/>
              <a:pPr/>
              <a:t>27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003BA-B583-486C-A363-8F7570629496}" type="slidenum">
              <a:rPr lang="en-US"/>
              <a:pPr/>
              <a:t>28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A5087-B6E4-4E11-9290-E43BD2F61C22}" type="slidenum">
              <a:rPr lang="en-US"/>
              <a:pPr/>
              <a:t>29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66654-966A-475A-A36A-F4EC50ED6EE2}" type="slidenum">
              <a:rPr lang="en-US"/>
              <a:pPr/>
              <a:t>30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F10D0-311A-4663-B1A0-C254C2ED8085}" type="slidenum">
              <a:rPr lang="en-US"/>
              <a:pPr/>
              <a:t>4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6251A-C859-42DF-BA8B-1B26011BA9E5}" type="slidenum">
              <a:rPr lang="en-US"/>
              <a:pPr/>
              <a:t>5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05771-83FE-40A9-B9B5-601D3E1E2448}" type="slidenum">
              <a:rPr lang="en-US"/>
              <a:pPr/>
              <a:t>6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74D6E-CFB4-45EC-8CAC-3EB288C4DECF}" type="slidenum">
              <a:rPr lang="en-US"/>
              <a:pPr/>
              <a:t>7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D3F71-9990-4A0A-BF84-7497E91E3E55}" type="slidenum">
              <a:rPr lang="en-US"/>
              <a:pPr/>
              <a:t>8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D7091-B620-4576-B922-99FA230FAF32}" type="slidenum">
              <a:rPr lang="en-US"/>
              <a:pPr/>
              <a:t>9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3F266-435A-44A2-B46C-490CF97B1127}" type="slidenum">
              <a:rPr lang="en-US"/>
              <a:pPr/>
              <a:t>10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CD25A-0375-4940-B3EC-33CBF25D8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17119-46C9-4184-8EAF-F203C2042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AF400-528A-46F1-AB8D-5B379F352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77A94-66CA-4E06-A279-FCFFB23AC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F46F-6BDF-4465-9A73-0700DBF31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7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AF8E1-7825-4705-871D-B78A15E3B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76D7-4AE9-4E48-A52A-0A1F6C99F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8F372-676C-4BA5-A752-0D9DA230F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AA58-B23E-45DC-B61A-9A8AE3BF8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0163-E776-4C9A-B57E-7C0027F6F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EA223-484D-4346-9065-3AF24EEFB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3CC1C4-4DBF-4C5E-8C7E-FCD4692BA1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image" Target="../media/image2.png"/><Relationship Id="rId21" Type="http://schemas.openxmlformats.org/officeDocument/2006/relationships/tags" Target="../tags/tag22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69.png"/><Relationship Id="rId47" Type="http://schemas.openxmlformats.org/officeDocument/2006/relationships/image" Target="../media/image5.png"/><Relationship Id="rId50" Type="http://schemas.openxmlformats.org/officeDocument/2006/relationships/image" Target="../media/image22.png"/><Relationship Id="rId55" Type="http://schemas.openxmlformats.org/officeDocument/2006/relationships/image" Target="../media/image37.png"/><Relationship Id="rId63" Type="http://schemas.openxmlformats.org/officeDocument/2006/relationships/image" Target="../media/image58.png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9" Type="http://schemas.openxmlformats.org/officeDocument/2006/relationships/tags" Target="../tags/tag230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37" Type="http://schemas.openxmlformats.org/officeDocument/2006/relationships/image" Target="../media/image65.png"/><Relationship Id="rId40" Type="http://schemas.openxmlformats.org/officeDocument/2006/relationships/image" Target="../media/image8.png"/><Relationship Id="rId45" Type="http://schemas.openxmlformats.org/officeDocument/2006/relationships/image" Target="../media/image73.png"/><Relationship Id="rId53" Type="http://schemas.openxmlformats.org/officeDocument/2006/relationships/image" Target="../media/image35.png"/><Relationship Id="rId58" Type="http://schemas.openxmlformats.org/officeDocument/2006/relationships/image" Target="../media/image40.png"/><Relationship Id="rId66" Type="http://schemas.openxmlformats.org/officeDocument/2006/relationships/image" Target="../media/image74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image" Target="../media/image64.png"/><Relationship Id="rId49" Type="http://schemas.openxmlformats.org/officeDocument/2006/relationships/image" Target="../media/image6.png"/><Relationship Id="rId57" Type="http://schemas.openxmlformats.org/officeDocument/2006/relationships/image" Target="../media/image39.png"/><Relationship Id="rId61" Type="http://schemas.openxmlformats.org/officeDocument/2006/relationships/image" Target="../media/image51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tags" Target="../tags/tag232.xml"/><Relationship Id="rId44" Type="http://schemas.openxmlformats.org/officeDocument/2006/relationships/image" Target="../media/image72.png"/><Relationship Id="rId52" Type="http://schemas.openxmlformats.org/officeDocument/2006/relationships/image" Target="../media/image34.png"/><Relationship Id="rId60" Type="http://schemas.openxmlformats.org/officeDocument/2006/relationships/image" Target="../media/image47.png"/><Relationship Id="rId65" Type="http://schemas.openxmlformats.org/officeDocument/2006/relationships/image" Target="../media/image13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notesSlide" Target="../notesSlides/notesSlide9.xml"/><Relationship Id="rId43" Type="http://schemas.openxmlformats.org/officeDocument/2006/relationships/image" Target="../media/image70.png"/><Relationship Id="rId48" Type="http://schemas.openxmlformats.org/officeDocument/2006/relationships/image" Target="../media/image4.png"/><Relationship Id="rId56" Type="http://schemas.openxmlformats.org/officeDocument/2006/relationships/image" Target="../media/image38.png"/><Relationship Id="rId64" Type="http://schemas.openxmlformats.org/officeDocument/2006/relationships/image" Target="../media/image71.png"/><Relationship Id="rId8" Type="http://schemas.openxmlformats.org/officeDocument/2006/relationships/tags" Target="../tags/tag209.xml"/><Relationship Id="rId51" Type="http://schemas.openxmlformats.org/officeDocument/2006/relationships/image" Target="../media/image33.png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image" Target="../media/image67.png"/><Relationship Id="rId46" Type="http://schemas.openxmlformats.org/officeDocument/2006/relationships/image" Target="../media/image3.png"/><Relationship Id="rId59" Type="http://schemas.openxmlformats.org/officeDocument/2006/relationships/image" Target="../media/image53.png"/><Relationship Id="rId67" Type="http://schemas.openxmlformats.org/officeDocument/2006/relationships/image" Target="../media/image75.png"/><Relationship Id="rId20" Type="http://schemas.openxmlformats.org/officeDocument/2006/relationships/tags" Target="../tags/tag221.xml"/><Relationship Id="rId41" Type="http://schemas.openxmlformats.org/officeDocument/2006/relationships/image" Target="../media/image68.png"/><Relationship Id="rId54" Type="http://schemas.openxmlformats.org/officeDocument/2006/relationships/image" Target="../media/image36.png"/><Relationship Id="rId6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9" Type="http://schemas.openxmlformats.org/officeDocument/2006/relationships/image" Target="../media/image2.png"/><Relationship Id="rId21" Type="http://schemas.openxmlformats.org/officeDocument/2006/relationships/tags" Target="../tags/tag255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5.png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55" Type="http://schemas.openxmlformats.org/officeDocument/2006/relationships/image" Target="../media/image47.png"/><Relationship Id="rId63" Type="http://schemas.openxmlformats.org/officeDocument/2006/relationships/image" Target="../media/image13.png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9" Type="http://schemas.openxmlformats.org/officeDocument/2006/relationships/tags" Target="../tags/tag263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image" Target="../media/image65.png"/><Relationship Id="rId40" Type="http://schemas.openxmlformats.org/officeDocument/2006/relationships/image" Target="../media/image8.png"/><Relationship Id="rId45" Type="http://schemas.openxmlformats.org/officeDocument/2006/relationships/image" Target="../media/image22.png"/><Relationship Id="rId53" Type="http://schemas.openxmlformats.org/officeDocument/2006/relationships/image" Target="../media/image40.png"/><Relationship Id="rId58" Type="http://schemas.openxmlformats.org/officeDocument/2006/relationships/image" Target="../media/image58.png"/><Relationship Id="rId66" Type="http://schemas.openxmlformats.org/officeDocument/2006/relationships/image" Target="../media/image72.png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image" Target="../media/image64.png"/><Relationship Id="rId49" Type="http://schemas.openxmlformats.org/officeDocument/2006/relationships/image" Target="../media/image36.png"/><Relationship Id="rId57" Type="http://schemas.openxmlformats.org/officeDocument/2006/relationships/image" Target="../media/image57.png"/><Relationship Id="rId61" Type="http://schemas.openxmlformats.org/officeDocument/2006/relationships/image" Target="../media/image77.png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tags" Target="../tags/tag265.xml"/><Relationship Id="rId44" Type="http://schemas.openxmlformats.org/officeDocument/2006/relationships/image" Target="../media/image6.png"/><Relationship Id="rId52" Type="http://schemas.openxmlformats.org/officeDocument/2006/relationships/image" Target="../media/image39.png"/><Relationship Id="rId60" Type="http://schemas.openxmlformats.org/officeDocument/2006/relationships/image" Target="../media/image76.png"/><Relationship Id="rId65" Type="http://schemas.openxmlformats.org/officeDocument/2006/relationships/image" Target="../media/image75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notesSlide" Target="../notesSlides/notesSlide10.xml"/><Relationship Id="rId43" Type="http://schemas.openxmlformats.org/officeDocument/2006/relationships/image" Target="../media/image4.png"/><Relationship Id="rId48" Type="http://schemas.openxmlformats.org/officeDocument/2006/relationships/image" Target="../media/image35.png"/><Relationship Id="rId56" Type="http://schemas.openxmlformats.org/officeDocument/2006/relationships/image" Target="../media/image51.png"/><Relationship Id="rId64" Type="http://schemas.openxmlformats.org/officeDocument/2006/relationships/image" Target="../media/image74.png"/><Relationship Id="rId8" Type="http://schemas.openxmlformats.org/officeDocument/2006/relationships/tags" Target="../tags/tag242.xml"/><Relationship Id="rId51" Type="http://schemas.openxmlformats.org/officeDocument/2006/relationships/image" Target="../media/image38.png"/><Relationship Id="rId3" Type="http://schemas.openxmlformats.org/officeDocument/2006/relationships/tags" Target="../tags/tag237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image" Target="../media/image67.png"/><Relationship Id="rId46" Type="http://schemas.openxmlformats.org/officeDocument/2006/relationships/image" Target="../media/image33.png"/><Relationship Id="rId59" Type="http://schemas.openxmlformats.org/officeDocument/2006/relationships/image" Target="../media/image71.png"/><Relationship Id="rId67" Type="http://schemas.openxmlformats.org/officeDocument/2006/relationships/image" Target="../media/image73.png"/><Relationship Id="rId20" Type="http://schemas.openxmlformats.org/officeDocument/2006/relationships/tags" Target="../tags/tag254.xml"/><Relationship Id="rId41" Type="http://schemas.openxmlformats.org/officeDocument/2006/relationships/image" Target="../media/image3.png"/><Relationship Id="rId54" Type="http://schemas.openxmlformats.org/officeDocument/2006/relationships/image" Target="../media/image53.png"/><Relationship Id="rId62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image" Target="../media/image2.png"/><Relationship Id="rId21" Type="http://schemas.openxmlformats.org/officeDocument/2006/relationships/tags" Target="../tags/tag28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7.png"/><Relationship Id="rId47" Type="http://schemas.openxmlformats.org/officeDocument/2006/relationships/image" Target="../media/image4.png"/><Relationship Id="rId50" Type="http://schemas.openxmlformats.org/officeDocument/2006/relationships/image" Target="../media/image33.png"/><Relationship Id="rId55" Type="http://schemas.openxmlformats.org/officeDocument/2006/relationships/image" Target="../media/image38.png"/><Relationship Id="rId63" Type="http://schemas.openxmlformats.org/officeDocument/2006/relationships/image" Target="../media/image71.png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9" Type="http://schemas.openxmlformats.org/officeDocument/2006/relationships/tags" Target="../tags/tag296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image" Target="../media/image65.png"/><Relationship Id="rId40" Type="http://schemas.openxmlformats.org/officeDocument/2006/relationships/image" Target="../media/image8.png"/><Relationship Id="rId45" Type="http://schemas.openxmlformats.org/officeDocument/2006/relationships/image" Target="../media/image3.png"/><Relationship Id="rId53" Type="http://schemas.openxmlformats.org/officeDocument/2006/relationships/image" Target="../media/image36.png"/><Relationship Id="rId58" Type="http://schemas.openxmlformats.org/officeDocument/2006/relationships/image" Target="../media/image53.png"/><Relationship Id="rId66" Type="http://schemas.openxmlformats.org/officeDocument/2006/relationships/image" Target="../media/image74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image" Target="../media/image64.png"/><Relationship Id="rId49" Type="http://schemas.openxmlformats.org/officeDocument/2006/relationships/image" Target="../media/image22.png"/><Relationship Id="rId57" Type="http://schemas.openxmlformats.org/officeDocument/2006/relationships/image" Target="../media/image40.png"/><Relationship Id="rId61" Type="http://schemas.openxmlformats.org/officeDocument/2006/relationships/image" Target="../media/image57.png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4" Type="http://schemas.openxmlformats.org/officeDocument/2006/relationships/image" Target="../media/image73.png"/><Relationship Id="rId52" Type="http://schemas.openxmlformats.org/officeDocument/2006/relationships/image" Target="../media/image35.png"/><Relationship Id="rId60" Type="http://schemas.openxmlformats.org/officeDocument/2006/relationships/image" Target="../media/image51.png"/><Relationship Id="rId65" Type="http://schemas.openxmlformats.org/officeDocument/2006/relationships/image" Target="../media/image13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notesSlide" Target="../notesSlides/notesSlide11.xml"/><Relationship Id="rId43" Type="http://schemas.openxmlformats.org/officeDocument/2006/relationships/image" Target="../media/image72.png"/><Relationship Id="rId48" Type="http://schemas.openxmlformats.org/officeDocument/2006/relationships/image" Target="../media/image6.png"/><Relationship Id="rId56" Type="http://schemas.openxmlformats.org/officeDocument/2006/relationships/image" Target="../media/image39.png"/><Relationship Id="rId64" Type="http://schemas.openxmlformats.org/officeDocument/2006/relationships/image" Target="../media/image76.png"/><Relationship Id="rId8" Type="http://schemas.openxmlformats.org/officeDocument/2006/relationships/tags" Target="../tags/tag275.xml"/><Relationship Id="rId51" Type="http://schemas.openxmlformats.org/officeDocument/2006/relationships/image" Target="../media/image34.png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image" Target="../media/image67.png"/><Relationship Id="rId46" Type="http://schemas.openxmlformats.org/officeDocument/2006/relationships/image" Target="../media/image5.png"/><Relationship Id="rId59" Type="http://schemas.openxmlformats.org/officeDocument/2006/relationships/image" Target="../media/image47.png"/><Relationship Id="rId67" Type="http://schemas.openxmlformats.org/officeDocument/2006/relationships/image" Target="../media/image75.png"/><Relationship Id="rId20" Type="http://schemas.openxmlformats.org/officeDocument/2006/relationships/tags" Target="../tags/tag287.xml"/><Relationship Id="rId41" Type="http://schemas.openxmlformats.org/officeDocument/2006/relationships/image" Target="../media/image70.png"/><Relationship Id="rId54" Type="http://schemas.openxmlformats.org/officeDocument/2006/relationships/image" Target="../media/image37.png"/><Relationship Id="rId6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image" Target="../media/image2.png"/><Relationship Id="rId39" Type="http://schemas.openxmlformats.org/officeDocument/2006/relationships/image" Target="../media/image80.png"/><Relationship Id="rId3" Type="http://schemas.openxmlformats.org/officeDocument/2006/relationships/tags" Target="../tags/tag30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.png"/><Relationship Id="rId42" Type="http://schemas.openxmlformats.org/officeDocument/2006/relationships/image" Target="../media/image70.png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image" Target="../media/image6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29" Type="http://schemas.openxmlformats.org/officeDocument/2006/relationships/image" Target="../media/image79.png"/><Relationship Id="rId41" Type="http://schemas.openxmlformats.org/officeDocument/2006/relationships/image" Target="../media/image82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image" Target="../media/image65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81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image" Target="../media/image64.png"/><Relationship Id="rId28" Type="http://schemas.openxmlformats.org/officeDocument/2006/relationships/image" Target="../media/image78.png"/><Relationship Id="rId36" Type="http://schemas.openxmlformats.org/officeDocument/2006/relationships/image" Target="../media/image38.pn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image" Target="../media/image33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13.png"/><Relationship Id="rId30" Type="http://schemas.openxmlformats.org/officeDocument/2006/relationships/image" Target="../media/image22.png"/><Relationship Id="rId35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6.png"/><Relationship Id="rId3" Type="http://schemas.openxmlformats.org/officeDocument/2006/relationships/tags" Target="../tags/tag323.xml"/><Relationship Id="rId21" Type="http://schemas.openxmlformats.org/officeDocument/2006/relationships/tags" Target="../tags/tag341.xml"/><Relationship Id="rId34" Type="http://schemas.openxmlformats.org/officeDocument/2006/relationships/image" Target="../media/image83.png"/><Relationship Id="rId42" Type="http://schemas.openxmlformats.org/officeDocument/2006/relationships/image" Target="../media/image39.png"/><Relationship Id="rId47" Type="http://schemas.openxmlformats.org/officeDocument/2006/relationships/image" Target="../media/image82.png"/><Relationship Id="rId50" Type="http://schemas.openxmlformats.org/officeDocument/2006/relationships/image" Target="../media/image86.png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33" Type="http://schemas.openxmlformats.org/officeDocument/2006/relationships/image" Target="../media/image78.png"/><Relationship Id="rId38" Type="http://schemas.openxmlformats.org/officeDocument/2006/relationships/image" Target="../media/image35.png"/><Relationship Id="rId46" Type="http://schemas.openxmlformats.org/officeDocument/2006/relationships/image" Target="../media/image84.png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29" Type="http://schemas.openxmlformats.org/officeDocument/2006/relationships/image" Target="../media/image65.png"/><Relationship Id="rId41" Type="http://schemas.openxmlformats.org/officeDocument/2006/relationships/image" Target="../media/image38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32" Type="http://schemas.openxmlformats.org/officeDocument/2006/relationships/image" Target="../media/image13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81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image" Target="../media/image64.png"/><Relationship Id="rId36" Type="http://schemas.openxmlformats.org/officeDocument/2006/relationships/image" Target="../media/image33.png"/><Relationship Id="rId49" Type="http://schemas.openxmlformats.org/officeDocument/2006/relationships/image" Target="../media/image85.png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image" Target="../media/image2.png"/><Relationship Id="rId44" Type="http://schemas.openxmlformats.org/officeDocument/2006/relationships/image" Target="../media/image80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67.png"/><Relationship Id="rId35" Type="http://schemas.openxmlformats.org/officeDocument/2006/relationships/image" Target="../media/image22.png"/><Relationship Id="rId43" Type="http://schemas.openxmlformats.org/officeDocument/2006/relationships/image" Target="../media/image40.png"/><Relationship Id="rId48" Type="http://schemas.openxmlformats.org/officeDocument/2006/relationships/image" Target="../media/image70.png"/><Relationship Id="rId8" Type="http://schemas.openxmlformats.org/officeDocument/2006/relationships/tags" Target="../tags/tag328.xml"/><Relationship Id="rId51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6.png"/><Relationship Id="rId3" Type="http://schemas.openxmlformats.org/officeDocument/2006/relationships/tags" Target="../tags/tag348.xml"/><Relationship Id="rId21" Type="http://schemas.openxmlformats.org/officeDocument/2006/relationships/tags" Target="../tags/tag366.xml"/><Relationship Id="rId34" Type="http://schemas.openxmlformats.org/officeDocument/2006/relationships/image" Target="../media/image88.png"/><Relationship Id="rId42" Type="http://schemas.openxmlformats.org/officeDocument/2006/relationships/image" Target="../media/image39.png"/><Relationship Id="rId47" Type="http://schemas.openxmlformats.org/officeDocument/2006/relationships/image" Target="../media/image89.png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image" Target="../media/image78.png"/><Relationship Id="rId38" Type="http://schemas.openxmlformats.org/officeDocument/2006/relationships/image" Target="../media/image35.png"/><Relationship Id="rId46" Type="http://schemas.openxmlformats.org/officeDocument/2006/relationships/image" Target="../media/image84.png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29" Type="http://schemas.openxmlformats.org/officeDocument/2006/relationships/image" Target="../media/image2.png"/><Relationship Id="rId41" Type="http://schemas.openxmlformats.org/officeDocument/2006/relationships/image" Target="../media/image38.png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tags" Target="../tags/tag369.xml"/><Relationship Id="rId32" Type="http://schemas.openxmlformats.org/officeDocument/2006/relationships/image" Target="../media/image13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81.png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image" Target="../media/image67.png"/><Relationship Id="rId36" Type="http://schemas.openxmlformats.org/officeDocument/2006/relationships/image" Target="../media/image33.png"/><Relationship Id="rId49" Type="http://schemas.openxmlformats.org/officeDocument/2006/relationships/image" Target="../media/image90.png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31" Type="http://schemas.openxmlformats.org/officeDocument/2006/relationships/image" Target="../media/image70.png"/><Relationship Id="rId44" Type="http://schemas.openxmlformats.org/officeDocument/2006/relationships/image" Target="../media/image80.pn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notesSlide" Target="../notesSlides/notesSlide14.xml"/><Relationship Id="rId30" Type="http://schemas.openxmlformats.org/officeDocument/2006/relationships/image" Target="../media/image85.png"/><Relationship Id="rId35" Type="http://schemas.openxmlformats.org/officeDocument/2006/relationships/image" Target="../media/image22.png"/><Relationship Id="rId43" Type="http://schemas.openxmlformats.org/officeDocument/2006/relationships/image" Target="../media/image40.png"/><Relationship Id="rId48" Type="http://schemas.openxmlformats.org/officeDocument/2006/relationships/image" Target="../media/image82.png"/><Relationship Id="rId8" Type="http://schemas.openxmlformats.org/officeDocument/2006/relationships/tags" Target="../tags/tag35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9" Type="http://schemas.openxmlformats.org/officeDocument/2006/relationships/image" Target="../media/image33.png"/><Relationship Id="rId3" Type="http://schemas.openxmlformats.org/officeDocument/2006/relationships/tags" Target="../tags/tag373.xml"/><Relationship Id="rId21" Type="http://schemas.openxmlformats.org/officeDocument/2006/relationships/tags" Target="../tags/tag391.xml"/><Relationship Id="rId34" Type="http://schemas.openxmlformats.org/officeDocument/2006/relationships/image" Target="../media/image70.png"/><Relationship Id="rId42" Type="http://schemas.openxmlformats.org/officeDocument/2006/relationships/image" Target="../media/image36.png"/><Relationship Id="rId47" Type="http://schemas.openxmlformats.org/officeDocument/2006/relationships/image" Target="../media/image80.png"/><Relationship Id="rId50" Type="http://schemas.openxmlformats.org/officeDocument/2006/relationships/image" Target="../media/image89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image" Target="../media/image85.png"/><Relationship Id="rId38" Type="http://schemas.openxmlformats.org/officeDocument/2006/relationships/image" Target="../media/image22.png"/><Relationship Id="rId46" Type="http://schemas.openxmlformats.org/officeDocument/2006/relationships/image" Target="../media/image40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5.png"/><Relationship Id="rId54" Type="http://schemas.openxmlformats.org/officeDocument/2006/relationships/image" Target="../media/image93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image" Target="../media/image2.png"/><Relationship Id="rId37" Type="http://schemas.openxmlformats.org/officeDocument/2006/relationships/image" Target="../media/image9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90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image" Target="../media/image78.png"/><Relationship Id="rId49" Type="http://schemas.openxmlformats.org/officeDocument/2006/relationships/image" Target="../media/image84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image" Target="../media/image67.png"/><Relationship Id="rId44" Type="http://schemas.openxmlformats.org/officeDocument/2006/relationships/image" Target="../media/image38.png"/><Relationship Id="rId52" Type="http://schemas.openxmlformats.org/officeDocument/2006/relationships/image" Target="../media/image82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notesSlide" Target="../notesSlides/notesSlide15.xml"/><Relationship Id="rId35" Type="http://schemas.openxmlformats.org/officeDocument/2006/relationships/image" Target="../media/image13.png"/><Relationship Id="rId43" Type="http://schemas.openxmlformats.org/officeDocument/2006/relationships/image" Target="../media/image37.png"/><Relationship Id="rId48" Type="http://schemas.openxmlformats.org/officeDocument/2006/relationships/image" Target="../media/image81.png"/><Relationship Id="rId8" Type="http://schemas.openxmlformats.org/officeDocument/2006/relationships/tags" Target="../tags/tag378.xml"/><Relationship Id="rId51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tags" Target="../tags/tag424.xml"/><Relationship Id="rId39" Type="http://schemas.openxmlformats.org/officeDocument/2006/relationships/image" Target="../media/image85.png"/><Relationship Id="rId21" Type="http://schemas.openxmlformats.org/officeDocument/2006/relationships/tags" Target="../tags/tag419.xml"/><Relationship Id="rId34" Type="http://schemas.openxmlformats.org/officeDocument/2006/relationships/notesSlide" Target="../notesSlides/notesSlide16.xml"/><Relationship Id="rId42" Type="http://schemas.openxmlformats.org/officeDocument/2006/relationships/image" Target="../media/image94.png"/><Relationship Id="rId47" Type="http://schemas.openxmlformats.org/officeDocument/2006/relationships/image" Target="../media/image36.png"/><Relationship Id="rId50" Type="http://schemas.openxmlformats.org/officeDocument/2006/relationships/image" Target="../media/image39.png"/><Relationship Id="rId55" Type="http://schemas.openxmlformats.org/officeDocument/2006/relationships/image" Target="../media/image89.png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70.png"/><Relationship Id="rId46" Type="http://schemas.openxmlformats.org/officeDocument/2006/relationships/image" Target="../media/image35.png"/><Relationship Id="rId59" Type="http://schemas.openxmlformats.org/officeDocument/2006/relationships/image" Target="../media/image90.png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tags" Target="../tags/tag418.xml"/><Relationship Id="rId29" Type="http://schemas.openxmlformats.org/officeDocument/2006/relationships/tags" Target="../tags/tag427.xml"/><Relationship Id="rId41" Type="http://schemas.openxmlformats.org/officeDocument/2006/relationships/image" Target="../media/image78.png"/><Relationship Id="rId54" Type="http://schemas.openxmlformats.org/officeDocument/2006/relationships/image" Target="../media/image84.png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tags" Target="../tags/tag430.xml"/><Relationship Id="rId37" Type="http://schemas.openxmlformats.org/officeDocument/2006/relationships/image" Target="../media/image93.png"/><Relationship Id="rId40" Type="http://schemas.openxmlformats.org/officeDocument/2006/relationships/image" Target="../media/image13.png"/><Relationship Id="rId45" Type="http://schemas.openxmlformats.org/officeDocument/2006/relationships/image" Target="../media/image34.png"/><Relationship Id="rId53" Type="http://schemas.openxmlformats.org/officeDocument/2006/relationships/image" Target="../media/image81.png"/><Relationship Id="rId58" Type="http://schemas.openxmlformats.org/officeDocument/2006/relationships/image" Target="../media/image82.png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36" Type="http://schemas.openxmlformats.org/officeDocument/2006/relationships/image" Target="../media/image2.png"/><Relationship Id="rId49" Type="http://schemas.openxmlformats.org/officeDocument/2006/relationships/image" Target="../media/image38.png"/><Relationship Id="rId57" Type="http://schemas.openxmlformats.org/officeDocument/2006/relationships/image" Target="../media/image95.png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31" Type="http://schemas.openxmlformats.org/officeDocument/2006/relationships/tags" Target="../tags/tag429.xml"/><Relationship Id="rId44" Type="http://schemas.openxmlformats.org/officeDocument/2006/relationships/image" Target="../media/image33.png"/><Relationship Id="rId52" Type="http://schemas.openxmlformats.org/officeDocument/2006/relationships/image" Target="../media/image80.png"/><Relationship Id="rId60" Type="http://schemas.openxmlformats.org/officeDocument/2006/relationships/image" Target="../media/image96.png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image" Target="../media/image67.png"/><Relationship Id="rId43" Type="http://schemas.openxmlformats.org/officeDocument/2006/relationships/image" Target="../media/image22.png"/><Relationship Id="rId48" Type="http://schemas.openxmlformats.org/officeDocument/2006/relationships/image" Target="../media/image37.png"/><Relationship Id="rId56" Type="http://schemas.openxmlformats.org/officeDocument/2006/relationships/image" Target="../media/image92.png"/><Relationship Id="rId8" Type="http://schemas.openxmlformats.org/officeDocument/2006/relationships/tags" Target="../tags/tag406.xml"/><Relationship Id="rId51" Type="http://schemas.openxmlformats.org/officeDocument/2006/relationships/image" Target="../media/image40.png"/><Relationship Id="rId3" Type="http://schemas.openxmlformats.org/officeDocument/2006/relationships/tags" Target="../tags/tag40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tags" Target="../tags/tag469.xml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42" Type="http://schemas.openxmlformats.org/officeDocument/2006/relationships/image" Target="../media/image67.png"/><Relationship Id="rId47" Type="http://schemas.openxmlformats.org/officeDocument/2006/relationships/image" Target="../media/image13.png"/><Relationship Id="rId50" Type="http://schemas.openxmlformats.org/officeDocument/2006/relationships/image" Target="../media/image22.png"/><Relationship Id="rId55" Type="http://schemas.openxmlformats.org/officeDocument/2006/relationships/image" Target="../media/image37.png"/><Relationship Id="rId63" Type="http://schemas.openxmlformats.org/officeDocument/2006/relationships/image" Target="../media/image92.png"/><Relationship Id="rId68" Type="http://schemas.openxmlformats.org/officeDocument/2006/relationships/image" Target="../media/image96.png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9" Type="http://schemas.openxmlformats.org/officeDocument/2006/relationships/tags" Target="../tags/tag459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70.png"/><Relationship Id="rId53" Type="http://schemas.openxmlformats.org/officeDocument/2006/relationships/image" Target="../media/image35.png"/><Relationship Id="rId58" Type="http://schemas.openxmlformats.org/officeDocument/2006/relationships/image" Target="../media/image40.png"/><Relationship Id="rId66" Type="http://schemas.openxmlformats.org/officeDocument/2006/relationships/image" Target="../media/image82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49" Type="http://schemas.openxmlformats.org/officeDocument/2006/relationships/image" Target="../media/image97.png"/><Relationship Id="rId57" Type="http://schemas.openxmlformats.org/officeDocument/2006/relationships/image" Target="../media/image39.png"/><Relationship Id="rId61" Type="http://schemas.openxmlformats.org/officeDocument/2006/relationships/image" Target="../media/image84.png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4" Type="http://schemas.openxmlformats.org/officeDocument/2006/relationships/image" Target="../media/image93.png"/><Relationship Id="rId52" Type="http://schemas.openxmlformats.org/officeDocument/2006/relationships/image" Target="../media/image34.png"/><Relationship Id="rId60" Type="http://schemas.openxmlformats.org/officeDocument/2006/relationships/image" Target="../media/image81.png"/><Relationship Id="rId65" Type="http://schemas.openxmlformats.org/officeDocument/2006/relationships/image" Target="../media/image98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Relationship Id="rId43" Type="http://schemas.openxmlformats.org/officeDocument/2006/relationships/image" Target="../media/image2.png"/><Relationship Id="rId48" Type="http://schemas.openxmlformats.org/officeDocument/2006/relationships/image" Target="../media/image78.png"/><Relationship Id="rId56" Type="http://schemas.openxmlformats.org/officeDocument/2006/relationships/image" Target="../media/image38.png"/><Relationship Id="rId64" Type="http://schemas.openxmlformats.org/officeDocument/2006/relationships/image" Target="../media/image95.png"/><Relationship Id="rId69" Type="http://schemas.openxmlformats.org/officeDocument/2006/relationships/image" Target="../media/image99.png"/><Relationship Id="rId8" Type="http://schemas.openxmlformats.org/officeDocument/2006/relationships/tags" Target="../tags/tag438.xml"/><Relationship Id="rId51" Type="http://schemas.openxmlformats.org/officeDocument/2006/relationships/image" Target="../media/image33.png"/><Relationship Id="rId3" Type="http://schemas.openxmlformats.org/officeDocument/2006/relationships/tags" Target="../tags/tag433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tags" Target="../tags/tag468.xml"/><Relationship Id="rId46" Type="http://schemas.openxmlformats.org/officeDocument/2006/relationships/image" Target="../media/image85.png"/><Relationship Id="rId59" Type="http://schemas.openxmlformats.org/officeDocument/2006/relationships/image" Target="../media/image80.png"/><Relationship Id="rId67" Type="http://schemas.openxmlformats.org/officeDocument/2006/relationships/image" Target="../media/image90.png"/><Relationship Id="rId20" Type="http://schemas.openxmlformats.org/officeDocument/2006/relationships/tags" Target="../tags/tag450.xml"/><Relationship Id="rId41" Type="http://schemas.openxmlformats.org/officeDocument/2006/relationships/notesSlide" Target="../notesSlides/notesSlide17.xml"/><Relationship Id="rId54" Type="http://schemas.openxmlformats.org/officeDocument/2006/relationships/image" Target="../media/image36.png"/><Relationship Id="rId62" Type="http://schemas.openxmlformats.org/officeDocument/2006/relationships/image" Target="../media/image89.png"/><Relationship Id="rId70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image" Target="../media/image2.png"/><Relationship Id="rId39" Type="http://schemas.openxmlformats.org/officeDocument/2006/relationships/image" Target="../media/image113.png"/><Relationship Id="rId3" Type="http://schemas.openxmlformats.org/officeDocument/2006/relationships/tags" Target="../tags/tag472.xml"/><Relationship Id="rId21" Type="http://schemas.openxmlformats.org/officeDocument/2006/relationships/tags" Target="../tags/tag490.xml"/><Relationship Id="rId34" Type="http://schemas.openxmlformats.org/officeDocument/2006/relationships/image" Target="../media/image108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image" Target="../media/image101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image" Target="../media/image104.png"/><Relationship Id="rId41" Type="http://schemas.openxmlformats.org/officeDocument/2006/relationships/image" Target="../media/image115.png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notesSlide" Target="../notesSlides/notesSlide18.xml"/><Relationship Id="rId32" Type="http://schemas.openxmlformats.org/officeDocument/2006/relationships/image" Target="../media/image12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3.png"/><Relationship Id="rId36" Type="http://schemas.openxmlformats.org/officeDocument/2006/relationships/image" Target="../media/image110.png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image" Target="../media/image106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image" Target="../media/image2.png"/><Relationship Id="rId26" Type="http://schemas.openxmlformats.org/officeDocument/2006/relationships/image" Target="../media/image116.png"/><Relationship Id="rId3" Type="http://schemas.openxmlformats.org/officeDocument/2006/relationships/tags" Target="../tags/tag494.xml"/><Relationship Id="rId21" Type="http://schemas.openxmlformats.org/officeDocument/2006/relationships/image" Target="../media/image112.png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image" Target="../media/image101.png"/><Relationship Id="rId25" Type="http://schemas.openxmlformats.org/officeDocument/2006/relationships/image" Target="../media/image114.png"/><Relationship Id="rId2" Type="http://schemas.openxmlformats.org/officeDocument/2006/relationships/tags" Target="../tags/tag493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111.png"/><Relationship Id="rId29" Type="http://schemas.openxmlformats.org/officeDocument/2006/relationships/image" Target="../media/image119.png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image" Target="../media/image115.png"/><Relationship Id="rId5" Type="http://schemas.openxmlformats.org/officeDocument/2006/relationships/tags" Target="../tags/tag49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2.png"/><Relationship Id="rId28" Type="http://schemas.openxmlformats.org/officeDocument/2006/relationships/image" Target="../media/image118.png"/><Relationship Id="rId10" Type="http://schemas.openxmlformats.org/officeDocument/2006/relationships/tags" Target="../tags/tag501.xml"/><Relationship Id="rId19" Type="http://schemas.openxmlformats.org/officeDocument/2006/relationships/image" Target="../media/image110.pn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image" Target="../media/image113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26" Type="http://schemas.openxmlformats.org/officeDocument/2006/relationships/notesSlide" Target="../notesSlides/notesSlide20.xml"/><Relationship Id="rId39" Type="http://schemas.openxmlformats.org/officeDocument/2006/relationships/image" Target="../media/image126.png"/><Relationship Id="rId3" Type="http://schemas.openxmlformats.org/officeDocument/2006/relationships/tags" Target="../tags/tag508.xml"/><Relationship Id="rId21" Type="http://schemas.openxmlformats.org/officeDocument/2006/relationships/tags" Target="../tags/tag526.xml"/><Relationship Id="rId34" Type="http://schemas.openxmlformats.org/officeDocument/2006/relationships/image" Target="../media/image122.png"/><Relationship Id="rId42" Type="http://schemas.openxmlformats.org/officeDocument/2006/relationships/image" Target="../media/image128.png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1.png"/><Relationship Id="rId38" Type="http://schemas.openxmlformats.org/officeDocument/2006/relationships/image" Target="../media/image125.png"/><Relationship Id="rId46" Type="http://schemas.openxmlformats.org/officeDocument/2006/relationships/image" Target="../media/image132.png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tags" Target="../tags/tag525.xml"/><Relationship Id="rId29" Type="http://schemas.openxmlformats.org/officeDocument/2006/relationships/image" Target="../media/image105.png"/><Relationship Id="rId41" Type="http://schemas.openxmlformats.org/officeDocument/2006/relationships/image" Target="../media/image10.png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tags" Target="../tags/tag529.xml"/><Relationship Id="rId32" Type="http://schemas.openxmlformats.org/officeDocument/2006/relationships/image" Target="../media/image107.png"/><Relationship Id="rId37" Type="http://schemas.openxmlformats.org/officeDocument/2006/relationships/image" Target="../media/image2.png"/><Relationship Id="rId40" Type="http://schemas.openxmlformats.org/officeDocument/2006/relationships/image" Target="../media/image127.png"/><Relationship Id="rId45" Type="http://schemas.openxmlformats.org/officeDocument/2006/relationships/image" Target="../media/image131.png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tags" Target="../tags/tag528.xml"/><Relationship Id="rId28" Type="http://schemas.openxmlformats.org/officeDocument/2006/relationships/image" Target="../media/image104.png"/><Relationship Id="rId36" Type="http://schemas.openxmlformats.org/officeDocument/2006/relationships/image" Target="../media/image124.png"/><Relationship Id="rId10" Type="http://schemas.openxmlformats.org/officeDocument/2006/relationships/tags" Target="../tags/tag515.xml"/><Relationship Id="rId19" Type="http://schemas.openxmlformats.org/officeDocument/2006/relationships/tags" Target="../tags/tag524.xml"/><Relationship Id="rId31" Type="http://schemas.openxmlformats.org/officeDocument/2006/relationships/image" Target="../media/image12.png"/><Relationship Id="rId44" Type="http://schemas.openxmlformats.org/officeDocument/2006/relationships/image" Target="../media/image130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tags" Target="../tags/tag527.xml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23.png"/><Relationship Id="rId43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26" Type="http://schemas.openxmlformats.org/officeDocument/2006/relationships/tags" Target="../tags/tag555.xml"/><Relationship Id="rId39" Type="http://schemas.openxmlformats.org/officeDocument/2006/relationships/image" Target="../media/image121.png"/><Relationship Id="rId3" Type="http://schemas.openxmlformats.org/officeDocument/2006/relationships/tags" Target="../tags/tag532.xml"/><Relationship Id="rId21" Type="http://schemas.openxmlformats.org/officeDocument/2006/relationships/tags" Target="../tags/tag550.xml"/><Relationship Id="rId34" Type="http://schemas.openxmlformats.org/officeDocument/2006/relationships/image" Target="../media/image104.png"/><Relationship Id="rId42" Type="http://schemas.openxmlformats.org/officeDocument/2006/relationships/image" Target="../media/image127.png"/><Relationship Id="rId47" Type="http://schemas.openxmlformats.org/officeDocument/2006/relationships/image" Target="../media/image133.png"/><Relationship Id="rId50" Type="http://schemas.openxmlformats.org/officeDocument/2006/relationships/image" Target="../media/image132.png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5" Type="http://schemas.openxmlformats.org/officeDocument/2006/relationships/tags" Target="../tags/tag554.xml"/><Relationship Id="rId33" Type="http://schemas.openxmlformats.org/officeDocument/2006/relationships/image" Target="../media/image103.png"/><Relationship Id="rId38" Type="http://schemas.openxmlformats.org/officeDocument/2006/relationships/image" Target="../media/image107.png"/><Relationship Id="rId46" Type="http://schemas.openxmlformats.org/officeDocument/2006/relationships/image" Target="../media/image131.png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0" Type="http://schemas.openxmlformats.org/officeDocument/2006/relationships/tags" Target="../tags/tag549.xml"/><Relationship Id="rId29" Type="http://schemas.openxmlformats.org/officeDocument/2006/relationships/image" Target="../media/image122.png"/><Relationship Id="rId41" Type="http://schemas.openxmlformats.org/officeDocument/2006/relationships/image" Target="../media/image126.png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24" Type="http://schemas.openxmlformats.org/officeDocument/2006/relationships/tags" Target="../tags/tag553.xml"/><Relationship Id="rId32" Type="http://schemas.openxmlformats.org/officeDocument/2006/relationships/image" Target="../media/image2.png"/><Relationship Id="rId37" Type="http://schemas.openxmlformats.org/officeDocument/2006/relationships/image" Target="../media/image12.png"/><Relationship Id="rId40" Type="http://schemas.openxmlformats.org/officeDocument/2006/relationships/image" Target="../media/image125.png"/><Relationship Id="rId45" Type="http://schemas.openxmlformats.org/officeDocument/2006/relationships/image" Target="../media/image129.png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23" Type="http://schemas.openxmlformats.org/officeDocument/2006/relationships/tags" Target="../tags/tag552.xml"/><Relationship Id="rId28" Type="http://schemas.openxmlformats.org/officeDocument/2006/relationships/notesSlide" Target="../notesSlides/notesSlide21.xml"/><Relationship Id="rId36" Type="http://schemas.openxmlformats.org/officeDocument/2006/relationships/image" Target="../media/image106.png"/><Relationship Id="rId49" Type="http://schemas.openxmlformats.org/officeDocument/2006/relationships/image" Target="../media/image130.png"/><Relationship Id="rId10" Type="http://schemas.openxmlformats.org/officeDocument/2006/relationships/tags" Target="../tags/tag539.xml"/><Relationship Id="rId19" Type="http://schemas.openxmlformats.org/officeDocument/2006/relationships/tags" Target="../tags/tag548.xml"/><Relationship Id="rId31" Type="http://schemas.openxmlformats.org/officeDocument/2006/relationships/image" Target="../media/image124.png"/><Relationship Id="rId44" Type="http://schemas.openxmlformats.org/officeDocument/2006/relationships/image" Target="../media/image128.png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tags" Target="../tags/tag55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3.png"/><Relationship Id="rId35" Type="http://schemas.openxmlformats.org/officeDocument/2006/relationships/image" Target="../media/image105.png"/><Relationship Id="rId43" Type="http://schemas.openxmlformats.org/officeDocument/2006/relationships/image" Target="../media/image10.png"/><Relationship Id="rId48" Type="http://schemas.openxmlformats.org/officeDocument/2006/relationships/image" Target="../media/image134.png"/><Relationship Id="rId8" Type="http://schemas.openxmlformats.org/officeDocument/2006/relationships/tags" Target="../tags/tag5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image" Target="../media/image2.png"/><Relationship Id="rId18" Type="http://schemas.openxmlformats.org/officeDocument/2006/relationships/image" Target="../media/image137.png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image" Target="../media/image124.png"/><Relationship Id="rId17" Type="http://schemas.openxmlformats.org/officeDocument/2006/relationships/image" Target="../media/image136.png"/><Relationship Id="rId2" Type="http://schemas.openxmlformats.org/officeDocument/2006/relationships/tags" Target="../tags/tag557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560.xml"/><Relationship Id="rId15" Type="http://schemas.openxmlformats.org/officeDocument/2006/relationships/image" Target="../media/image12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8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image" Target="../media/image124.png"/><Relationship Id="rId26" Type="http://schemas.openxmlformats.org/officeDocument/2006/relationships/image" Target="../media/image140.png"/><Relationship Id="rId3" Type="http://schemas.openxmlformats.org/officeDocument/2006/relationships/tags" Target="../tags/tag567.xml"/><Relationship Id="rId21" Type="http://schemas.openxmlformats.org/officeDocument/2006/relationships/image" Target="../media/image136.png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notesSlide" Target="../notesSlides/notesSlide23.xml"/><Relationship Id="rId25" Type="http://schemas.openxmlformats.org/officeDocument/2006/relationships/image" Target="../media/image128.png"/><Relationship Id="rId2" Type="http://schemas.openxmlformats.org/officeDocument/2006/relationships/tags" Target="../tags/tag56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5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image" Target="../media/image139.png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image" Target="../media/image138.png"/><Relationship Id="rId10" Type="http://schemas.openxmlformats.org/officeDocument/2006/relationships/tags" Target="../tags/tag574.xml"/><Relationship Id="rId19" Type="http://schemas.openxmlformats.org/officeDocument/2006/relationships/image" Target="../media/image2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image" Target="../media/image137.png"/><Relationship Id="rId27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image" Target="../media/image136.png"/><Relationship Id="rId3" Type="http://schemas.openxmlformats.org/officeDocument/2006/relationships/tags" Target="../tags/tag58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3.png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image" Target="../media/image135.png"/><Relationship Id="rId33" Type="http://schemas.openxmlformats.org/officeDocument/2006/relationships/image" Target="../media/image128.png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29" Type="http://schemas.openxmlformats.org/officeDocument/2006/relationships/image" Target="../media/image139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image" Target="../media/image2.png"/><Relationship Id="rId32" Type="http://schemas.openxmlformats.org/officeDocument/2006/relationships/image" Target="../media/image142.png"/><Relationship Id="rId37" Type="http://schemas.openxmlformats.org/officeDocument/2006/relationships/image" Target="../media/image146.png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image" Target="../media/image124.png"/><Relationship Id="rId28" Type="http://schemas.openxmlformats.org/officeDocument/2006/relationships/image" Target="../media/image138.png"/><Relationship Id="rId36" Type="http://schemas.openxmlformats.org/officeDocument/2006/relationships/image" Target="../media/image145.png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image" Target="../media/image141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notesSlide" Target="../notesSlides/notesSlide24.xml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Relationship Id="rId35" Type="http://schemas.openxmlformats.org/officeDocument/2006/relationships/image" Target="../media/image1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tags" Target="../tags/tag6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6.png"/><Relationship Id="rId3" Type="http://schemas.openxmlformats.org/officeDocument/2006/relationships/tags" Target="../tags/tag602.xml"/><Relationship Id="rId21" Type="http://schemas.openxmlformats.org/officeDocument/2006/relationships/image" Target="../media/image2.png"/><Relationship Id="rId7" Type="http://schemas.openxmlformats.org/officeDocument/2006/relationships/tags" Target="../tags/tag606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image" Target="../media/image135.png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0" Type="http://schemas.openxmlformats.org/officeDocument/2006/relationships/image" Target="../media/image124.png"/><Relationship Id="rId29" Type="http://schemas.openxmlformats.org/officeDocument/2006/relationships/image" Target="../media/image148.png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24" Type="http://schemas.openxmlformats.org/officeDocument/2006/relationships/image" Target="../media/image142.png"/><Relationship Id="rId5" Type="http://schemas.openxmlformats.org/officeDocument/2006/relationships/tags" Target="../tags/tag604.xml"/><Relationship Id="rId15" Type="http://schemas.openxmlformats.org/officeDocument/2006/relationships/tags" Target="../tags/tag614.xml"/><Relationship Id="rId23" Type="http://schemas.openxmlformats.org/officeDocument/2006/relationships/image" Target="../media/image141.png"/><Relationship Id="rId28" Type="http://schemas.openxmlformats.org/officeDocument/2006/relationships/image" Target="../media/image147.png"/><Relationship Id="rId10" Type="http://schemas.openxmlformats.org/officeDocument/2006/relationships/tags" Target="../tags/tag609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50.png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image" Target="../media/image140.png"/><Relationship Id="rId27" Type="http://schemas.openxmlformats.org/officeDocument/2006/relationships/image" Target="../media/image128.png"/><Relationship Id="rId30" Type="http://schemas.openxmlformats.org/officeDocument/2006/relationships/image" Target="../media/image1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image" Target="../media/image153.png"/><Relationship Id="rId39" Type="http://schemas.openxmlformats.org/officeDocument/2006/relationships/image" Target="../media/image159.png"/><Relationship Id="rId3" Type="http://schemas.openxmlformats.org/officeDocument/2006/relationships/tags" Target="../tags/tag61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6.png"/><Relationship Id="rId42" Type="http://schemas.openxmlformats.org/officeDocument/2006/relationships/image" Target="../media/image162.png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image" Target="../media/image152.png"/><Relationship Id="rId33" Type="http://schemas.openxmlformats.org/officeDocument/2006/relationships/image" Target="../media/image135.png"/><Relationship Id="rId38" Type="http://schemas.openxmlformats.org/officeDocument/2006/relationships/image" Target="../media/image158.png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0" Type="http://schemas.openxmlformats.org/officeDocument/2006/relationships/tags" Target="../tags/tag636.xml"/><Relationship Id="rId29" Type="http://schemas.openxmlformats.org/officeDocument/2006/relationships/image" Target="../media/image128.png"/><Relationship Id="rId41" Type="http://schemas.openxmlformats.org/officeDocument/2006/relationships/image" Target="../media/image161.png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image" Target="../media/image2.png"/><Relationship Id="rId32" Type="http://schemas.openxmlformats.org/officeDocument/2006/relationships/image" Target="../media/image142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image" Target="../media/image151.png"/><Relationship Id="rId28" Type="http://schemas.openxmlformats.org/officeDocument/2006/relationships/image" Target="../media/image154.png"/><Relationship Id="rId36" Type="http://schemas.openxmlformats.org/officeDocument/2006/relationships/image" Target="../media/image156.png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31" Type="http://schemas.openxmlformats.org/officeDocument/2006/relationships/image" Target="../media/image141.png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notesSlide" Target="../notesSlides/notesSlide26.xml"/><Relationship Id="rId27" Type="http://schemas.openxmlformats.org/officeDocument/2006/relationships/image" Target="../media/image150.png"/><Relationship Id="rId30" Type="http://schemas.openxmlformats.org/officeDocument/2006/relationships/image" Target="../media/image140.png"/><Relationship Id="rId35" Type="http://schemas.openxmlformats.org/officeDocument/2006/relationships/image" Target="../media/image1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image" Target="../media/image135.png"/><Relationship Id="rId3" Type="http://schemas.openxmlformats.org/officeDocument/2006/relationships/tags" Target="../tags/tag639.xml"/><Relationship Id="rId21" Type="http://schemas.openxmlformats.org/officeDocument/2006/relationships/image" Target="../media/image150.png"/><Relationship Id="rId34" Type="http://schemas.openxmlformats.org/officeDocument/2006/relationships/image" Target="../media/image165.png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image" Target="../media/image142.png"/><Relationship Id="rId33" Type="http://schemas.openxmlformats.org/officeDocument/2006/relationships/image" Target="../media/image164.png"/><Relationship Id="rId38" Type="http://schemas.openxmlformats.org/officeDocument/2006/relationships/image" Target="../media/image146.png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2.png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image" Target="../media/image141.png"/><Relationship Id="rId32" Type="http://schemas.openxmlformats.org/officeDocument/2006/relationships/image" Target="../media/image163.png"/><Relationship Id="rId37" Type="http://schemas.openxmlformats.org/officeDocument/2006/relationships/image" Target="../media/image168.png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image" Target="../media/image140.png"/><Relationship Id="rId28" Type="http://schemas.openxmlformats.org/officeDocument/2006/relationships/image" Target="../media/image151.png"/><Relationship Id="rId36" Type="http://schemas.openxmlformats.org/officeDocument/2006/relationships/image" Target="../media/image167.png"/><Relationship Id="rId10" Type="http://schemas.openxmlformats.org/officeDocument/2006/relationships/tags" Target="../tags/tag6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4.png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image" Target="../media/image128.png"/><Relationship Id="rId27" Type="http://schemas.openxmlformats.org/officeDocument/2006/relationships/image" Target="../media/image136.png"/><Relationship Id="rId30" Type="http://schemas.openxmlformats.org/officeDocument/2006/relationships/image" Target="../media/image153.png"/><Relationship Id="rId35" Type="http://schemas.openxmlformats.org/officeDocument/2006/relationships/image" Target="../media/image1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6.png"/><Relationship Id="rId3" Type="http://schemas.openxmlformats.org/officeDocument/2006/relationships/tags" Target="../tags/tag657.xml"/><Relationship Id="rId21" Type="http://schemas.openxmlformats.org/officeDocument/2006/relationships/image" Target="../media/image2.png"/><Relationship Id="rId34" Type="http://schemas.openxmlformats.org/officeDocument/2006/relationships/image" Target="../media/image128.png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image" Target="../media/image135.png"/><Relationship Id="rId33" Type="http://schemas.openxmlformats.org/officeDocument/2006/relationships/image" Target="../media/image170.png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image" Target="../media/image151.png"/><Relationship Id="rId29" Type="http://schemas.openxmlformats.org/officeDocument/2006/relationships/image" Target="../media/image150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image" Target="../media/image142.png"/><Relationship Id="rId32" Type="http://schemas.openxmlformats.org/officeDocument/2006/relationships/image" Target="../media/image169.png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image" Target="../media/image141.png"/><Relationship Id="rId28" Type="http://schemas.openxmlformats.org/officeDocument/2006/relationships/image" Target="../media/image153.png"/><Relationship Id="rId10" Type="http://schemas.openxmlformats.org/officeDocument/2006/relationships/tags" Target="../tags/tag664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67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image" Target="../media/image140.png"/><Relationship Id="rId27" Type="http://schemas.openxmlformats.org/officeDocument/2006/relationships/image" Target="../media/image154.png"/><Relationship Id="rId30" Type="http://schemas.openxmlformats.org/officeDocument/2006/relationships/image" Target="../media/image1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.png"/><Relationship Id="rId3" Type="http://schemas.openxmlformats.org/officeDocument/2006/relationships/tags" Target="../tags/tag13.xml"/><Relationship Id="rId21" Type="http://schemas.openxmlformats.org/officeDocument/2006/relationships/image" Target="../media/image2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5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7.png"/><Relationship Id="rId29" Type="http://schemas.openxmlformats.org/officeDocument/2006/relationships/image" Target="../media/image11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4.png"/><Relationship Id="rId32" Type="http://schemas.openxmlformats.org/officeDocument/2006/relationships/image" Target="../media/image14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3.png"/><Relationship Id="rId28" Type="http://schemas.openxmlformats.org/officeDocument/2006/relationships/image" Target="../media/image10.png"/><Relationship Id="rId10" Type="http://schemas.openxmlformats.org/officeDocument/2006/relationships/tags" Target="../tags/tag20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13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8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image" Target="../media/image142.png"/><Relationship Id="rId39" Type="http://schemas.openxmlformats.org/officeDocument/2006/relationships/image" Target="../media/image174.png"/><Relationship Id="rId3" Type="http://schemas.openxmlformats.org/officeDocument/2006/relationships/tags" Target="../tags/tag674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71.png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image" Target="../media/image141.png"/><Relationship Id="rId33" Type="http://schemas.openxmlformats.org/officeDocument/2006/relationships/image" Target="../media/image150.png"/><Relationship Id="rId38" Type="http://schemas.openxmlformats.org/officeDocument/2006/relationships/image" Target="../media/image169.png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3.png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image" Target="../media/image140.png"/><Relationship Id="rId32" Type="http://schemas.openxmlformats.org/officeDocument/2006/relationships/image" Target="../media/image167.png"/><Relationship Id="rId37" Type="http://schemas.openxmlformats.org/officeDocument/2006/relationships/image" Target="../media/image71.png"/><Relationship Id="rId40" Type="http://schemas.openxmlformats.org/officeDocument/2006/relationships/image" Target="../media/image128.png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image" Target="../media/image2.png"/><Relationship Id="rId28" Type="http://schemas.openxmlformats.org/officeDocument/2006/relationships/image" Target="../media/image136.png"/><Relationship Id="rId36" Type="http://schemas.openxmlformats.org/officeDocument/2006/relationships/image" Target="../media/image173.png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31" Type="http://schemas.openxmlformats.org/officeDocument/2006/relationships/image" Target="../media/image163.png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image" Target="../media/image151.png"/><Relationship Id="rId27" Type="http://schemas.openxmlformats.org/officeDocument/2006/relationships/image" Target="../media/image135.png"/><Relationship Id="rId30" Type="http://schemas.openxmlformats.org/officeDocument/2006/relationships/image" Target="../media/image154.png"/><Relationship Id="rId35" Type="http://schemas.openxmlformats.org/officeDocument/2006/relationships/image" Target="../media/image1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26" Type="http://schemas.openxmlformats.org/officeDocument/2006/relationships/image" Target="../media/image178.png"/><Relationship Id="rId39" Type="http://schemas.openxmlformats.org/officeDocument/2006/relationships/image" Target="../media/image190.png"/><Relationship Id="rId3" Type="http://schemas.openxmlformats.org/officeDocument/2006/relationships/tags" Target="../tags/tag693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10.png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89.png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0" Type="http://schemas.openxmlformats.org/officeDocument/2006/relationships/tags" Target="../tags/tag710.xml"/><Relationship Id="rId29" Type="http://schemas.openxmlformats.org/officeDocument/2006/relationships/image" Target="../media/image181.png"/><Relationship Id="rId41" Type="http://schemas.openxmlformats.org/officeDocument/2006/relationships/image" Target="../media/image191.png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8.png"/><Relationship Id="rId40" Type="http://schemas.openxmlformats.org/officeDocument/2006/relationships/image" Target="../media/image13.png"/><Relationship Id="rId5" Type="http://schemas.openxmlformats.org/officeDocument/2006/relationships/tags" Target="../tags/tag695.xml"/><Relationship Id="rId15" Type="http://schemas.openxmlformats.org/officeDocument/2006/relationships/tags" Target="../tags/tag705.xml"/><Relationship Id="rId23" Type="http://schemas.openxmlformats.org/officeDocument/2006/relationships/image" Target="../media/image2.png"/><Relationship Id="rId28" Type="http://schemas.openxmlformats.org/officeDocument/2006/relationships/image" Target="../media/image180.png"/><Relationship Id="rId36" Type="http://schemas.openxmlformats.org/officeDocument/2006/relationships/image" Target="../media/image187.png"/><Relationship Id="rId10" Type="http://schemas.openxmlformats.org/officeDocument/2006/relationships/tags" Target="../tags/tag700.xml"/><Relationship Id="rId19" Type="http://schemas.openxmlformats.org/officeDocument/2006/relationships/tags" Target="../tags/tag709.xml"/><Relationship Id="rId31" Type="http://schemas.openxmlformats.org/officeDocument/2006/relationships/image" Target="../media/image183.png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image" Target="../media/image175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6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723.xml"/><Relationship Id="rId18" Type="http://schemas.openxmlformats.org/officeDocument/2006/relationships/tags" Target="../tags/tag728.xml"/><Relationship Id="rId26" Type="http://schemas.openxmlformats.org/officeDocument/2006/relationships/tags" Target="../tags/tag736.xml"/><Relationship Id="rId39" Type="http://schemas.openxmlformats.org/officeDocument/2006/relationships/image" Target="../media/image192.png"/><Relationship Id="rId21" Type="http://schemas.openxmlformats.org/officeDocument/2006/relationships/tags" Target="../tags/tag731.xml"/><Relationship Id="rId34" Type="http://schemas.openxmlformats.org/officeDocument/2006/relationships/tags" Target="../tags/tag744.xml"/><Relationship Id="rId42" Type="http://schemas.openxmlformats.org/officeDocument/2006/relationships/image" Target="../media/image176.png"/><Relationship Id="rId47" Type="http://schemas.openxmlformats.org/officeDocument/2006/relationships/image" Target="../media/image193.png"/><Relationship Id="rId50" Type="http://schemas.openxmlformats.org/officeDocument/2006/relationships/image" Target="../media/image185.png"/><Relationship Id="rId55" Type="http://schemas.openxmlformats.org/officeDocument/2006/relationships/image" Target="../media/image198.png"/><Relationship Id="rId63" Type="http://schemas.openxmlformats.org/officeDocument/2006/relationships/image" Target="../media/image23.png"/><Relationship Id="rId7" Type="http://schemas.openxmlformats.org/officeDocument/2006/relationships/tags" Target="../tags/tag717.xml"/><Relationship Id="rId2" Type="http://schemas.openxmlformats.org/officeDocument/2006/relationships/tags" Target="../tags/tag712.xml"/><Relationship Id="rId16" Type="http://schemas.openxmlformats.org/officeDocument/2006/relationships/tags" Target="../tags/tag726.xml"/><Relationship Id="rId20" Type="http://schemas.openxmlformats.org/officeDocument/2006/relationships/tags" Target="../tags/tag730.xml"/><Relationship Id="rId29" Type="http://schemas.openxmlformats.org/officeDocument/2006/relationships/tags" Target="../tags/tag739.xml"/><Relationship Id="rId41" Type="http://schemas.openxmlformats.org/officeDocument/2006/relationships/image" Target="../media/image182.png"/><Relationship Id="rId54" Type="http://schemas.openxmlformats.org/officeDocument/2006/relationships/image" Target="../media/image197.png"/><Relationship Id="rId62" Type="http://schemas.openxmlformats.org/officeDocument/2006/relationships/image" Target="../media/image24.png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tags" Target="../tags/tag734.xml"/><Relationship Id="rId32" Type="http://schemas.openxmlformats.org/officeDocument/2006/relationships/tags" Target="../tags/tag742.xml"/><Relationship Id="rId37" Type="http://schemas.openxmlformats.org/officeDocument/2006/relationships/image" Target="../media/image175.png"/><Relationship Id="rId40" Type="http://schemas.openxmlformats.org/officeDocument/2006/relationships/image" Target="../media/image181.png"/><Relationship Id="rId45" Type="http://schemas.openxmlformats.org/officeDocument/2006/relationships/image" Target="../media/image179.png"/><Relationship Id="rId53" Type="http://schemas.openxmlformats.org/officeDocument/2006/relationships/image" Target="../media/image196.png"/><Relationship Id="rId58" Type="http://schemas.openxmlformats.org/officeDocument/2006/relationships/image" Target="../media/image201.png"/><Relationship Id="rId5" Type="http://schemas.openxmlformats.org/officeDocument/2006/relationships/tags" Target="../tags/tag715.xml"/><Relationship Id="rId15" Type="http://schemas.openxmlformats.org/officeDocument/2006/relationships/tags" Target="../tags/tag725.xml"/><Relationship Id="rId23" Type="http://schemas.openxmlformats.org/officeDocument/2006/relationships/tags" Target="../tags/tag733.xml"/><Relationship Id="rId28" Type="http://schemas.openxmlformats.org/officeDocument/2006/relationships/tags" Target="../tags/tag738.xml"/><Relationship Id="rId36" Type="http://schemas.openxmlformats.org/officeDocument/2006/relationships/slideLayout" Target="../slideLayouts/slideLayout7.xml"/><Relationship Id="rId49" Type="http://schemas.openxmlformats.org/officeDocument/2006/relationships/image" Target="../media/image184.png"/><Relationship Id="rId57" Type="http://schemas.openxmlformats.org/officeDocument/2006/relationships/image" Target="../media/image200.png"/><Relationship Id="rId61" Type="http://schemas.openxmlformats.org/officeDocument/2006/relationships/image" Target="../media/image204.png"/><Relationship Id="rId10" Type="http://schemas.openxmlformats.org/officeDocument/2006/relationships/tags" Target="../tags/tag720.xml"/><Relationship Id="rId19" Type="http://schemas.openxmlformats.org/officeDocument/2006/relationships/tags" Target="../tags/tag729.xml"/><Relationship Id="rId31" Type="http://schemas.openxmlformats.org/officeDocument/2006/relationships/tags" Target="../tags/tag741.xml"/><Relationship Id="rId44" Type="http://schemas.openxmlformats.org/officeDocument/2006/relationships/image" Target="../media/image178.png"/><Relationship Id="rId52" Type="http://schemas.openxmlformats.org/officeDocument/2006/relationships/image" Target="../media/image195.png"/><Relationship Id="rId60" Type="http://schemas.openxmlformats.org/officeDocument/2006/relationships/image" Target="../media/image203.png"/><Relationship Id="rId65" Type="http://schemas.openxmlformats.org/officeDocument/2006/relationships/image" Target="../media/image206.png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tags" Target="../tags/tag724.xml"/><Relationship Id="rId22" Type="http://schemas.openxmlformats.org/officeDocument/2006/relationships/tags" Target="../tags/tag732.xml"/><Relationship Id="rId27" Type="http://schemas.openxmlformats.org/officeDocument/2006/relationships/tags" Target="../tags/tag737.xml"/><Relationship Id="rId30" Type="http://schemas.openxmlformats.org/officeDocument/2006/relationships/tags" Target="../tags/tag740.xml"/><Relationship Id="rId35" Type="http://schemas.openxmlformats.org/officeDocument/2006/relationships/tags" Target="../tags/tag745.xml"/><Relationship Id="rId43" Type="http://schemas.openxmlformats.org/officeDocument/2006/relationships/image" Target="../media/image177.png"/><Relationship Id="rId48" Type="http://schemas.openxmlformats.org/officeDocument/2006/relationships/image" Target="../media/image183.png"/><Relationship Id="rId56" Type="http://schemas.openxmlformats.org/officeDocument/2006/relationships/image" Target="../media/image199.png"/><Relationship Id="rId64" Type="http://schemas.openxmlformats.org/officeDocument/2006/relationships/image" Target="../media/image205.png"/><Relationship Id="rId8" Type="http://schemas.openxmlformats.org/officeDocument/2006/relationships/tags" Target="../tags/tag718.xml"/><Relationship Id="rId51" Type="http://schemas.openxmlformats.org/officeDocument/2006/relationships/image" Target="../media/image194.png"/><Relationship Id="rId3" Type="http://schemas.openxmlformats.org/officeDocument/2006/relationships/tags" Target="../tags/tag713.xml"/><Relationship Id="rId12" Type="http://schemas.openxmlformats.org/officeDocument/2006/relationships/tags" Target="../tags/tag722.xml"/><Relationship Id="rId17" Type="http://schemas.openxmlformats.org/officeDocument/2006/relationships/tags" Target="../tags/tag727.xml"/><Relationship Id="rId25" Type="http://schemas.openxmlformats.org/officeDocument/2006/relationships/tags" Target="../tags/tag735.xml"/><Relationship Id="rId33" Type="http://schemas.openxmlformats.org/officeDocument/2006/relationships/tags" Target="../tags/tag743.xml"/><Relationship Id="rId38" Type="http://schemas.openxmlformats.org/officeDocument/2006/relationships/image" Target="../media/image2.png"/><Relationship Id="rId46" Type="http://schemas.openxmlformats.org/officeDocument/2006/relationships/image" Target="../media/image180.png"/><Relationship Id="rId59" Type="http://schemas.openxmlformats.org/officeDocument/2006/relationships/image" Target="../media/image20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58.xml"/><Relationship Id="rId18" Type="http://schemas.openxmlformats.org/officeDocument/2006/relationships/tags" Target="../tags/tag763.xml"/><Relationship Id="rId26" Type="http://schemas.openxmlformats.org/officeDocument/2006/relationships/tags" Target="../tags/tag771.xml"/><Relationship Id="rId39" Type="http://schemas.openxmlformats.org/officeDocument/2006/relationships/image" Target="../media/image176.png"/><Relationship Id="rId21" Type="http://schemas.openxmlformats.org/officeDocument/2006/relationships/tags" Target="../tags/tag766.xml"/><Relationship Id="rId34" Type="http://schemas.openxmlformats.org/officeDocument/2006/relationships/image" Target="../media/image192.png"/><Relationship Id="rId42" Type="http://schemas.openxmlformats.org/officeDocument/2006/relationships/image" Target="../media/image179.png"/><Relationship Id="rId47" Type="http://schemas.openxmlformats.org/officeDocument/2006/relationships/image" Target="../media/image185.png"/><Relationship Id="rId50" Type="http://schemas.openxmlformats.org/officeDocument/2006/relationships/image" Target="../media/image196.png"/><Relationship Id="rId55" Type="http://schemas.openxmlformats.org/officeDocument/2006/relationships/image" Target="../media/image23.png"/><Relationship Id="rId7" Type="http://schemas.openxmlformats.org/officeDocument/2006/relationships/tags" Target="../tags/tag752.xml"/><Relationship Id="rId12" Type="http://schemas.openxmlformats.org/officeDocument/2006/relationships/tags" Target="../tags/tag757.xml"/><Relationship Id="rId17" Type="http://schemas.openxmlformats.org/officeDocument/2006/relationships/tags" Target="../tags/tag762.xml"/><Relationship Id="rId25" Type="http://schemas.openxmlformats.org/officeDocument/2006/relationships/tags" Target="../tags/tag770.xml"/><Relationship Id="rId33" Type="http://schemas.openxmlformats.org/officeDocument/2006/relationships/image" Target="../media/image2.png"/><Relationship Id="rId38" Type="http://schemas.openxmlformats.org/officeDocument/2006/relationships/image" Target="../media/image182.png"/><Relationship Id="rId46" Type="http://schemas.openxmlformats.org/officeDocument/2006/relationships/image" Target="../media/image184.png"/><Relationship Id="rId2" Type="http://schemas.openxmlformats.org/officeDocument/2006/relationships/tags" Target="../tags/tag747.xml"/><Relationship Id="rId16" Type="http://schemas.openxmlformats.org/officeDocument/2006/relationships/tags" Target="../tags/tag761.xml"/><Relationship Id="rId20" Type="http://schemas.openxmlformats.org/officeDocument/2006/relationships/tags" Target="../tags/tag765.xml"/><Relationship Id="rId29" Type="http://schemas.openxmlformats.org/officeDocument/2006/relationships/tags" Target="../tags/tag774.xml"/><Relationship Id="rId41" Type="http://schemas.openxmlformats.org/officeDocument/2006/relationships/image" Target="../media/image178.png"/><Relationship Id="rId54" Type="http://schemas.openxmlformats.org/officeDocument/2006/relationships/image" Target="../media/image24.png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1" Type="http://schemas.openxmlformats.org/officeDocument/2006/relationships/tags" Target="../tags/tag756.xml"/><Relationship Id="rId24" Type="http://schemas.openxmlformats.org/officeDocument/2006/relationships/tags" Target="../tags/tag769.xml"/><Relationship Id="rId32" Type="http://schemas.openxmlformats.org/officeDocument/2006/relationships/image" Target="../media/image175.png"/><Relationship Id="rId37" Type="http://schemas.openxmlformats.org/officeDocument/2006/relationships/image" Target="../media/image181.png"/><Relationship Id="rId40" Type="http://schemas.openxmlformats.org/officeDocument/2006/relationships/image" Target="../media/image177.png"/><Relationship Id="rId45" Type="http://schemas.openxmlformats.org/officeDocument/2006/relationships/image" Target="../media/image183.png"/><Relationship Id="rId53" Type="http://schemas.openxmlformats.org/officeDocument/2006/relationships/image" Target="../media/image208.png"/><Relationship Id="rId5" Type="http://schemas.openxmlformats.org/officeDocument/2006/relationships/tags" Target="../tags/tag750.xml"/><Relationship Id="rId15" Type="http://schemas.openxmlformats.org/officeDocument/2006/relationships/tags" Target="../tags/tag760.xml"/><Relationship Id="rId23" Type="http://schemas.openxmlformats.org/officeDocument/2006/relationships/tags" Target="../tags/tag768.xml"/><Relationship Id="rId28" Type="http://schemas.openxmlformats.org/officeDocument/2006/relationships/tags" Target="../tags/tag773.xml"/><Relationship Id="rId36" Type="http://schemas.openxmlformats.org/officeDocument/2006/relationships/image" Target="../media/image203.png"/><Relationship Id="rId49" Type="http://schemas.openxmlformats.org/officeDocument/2006/relationships/image" Target="../media/image195.png"/><Relationship Id="rId10" Type="http://schemas.openxmlformats.org/officeDocument/2006/relationships/tags" Target="../tags/tag755.xml"/><Relationship Id="rId19" Type="http://schemas.openxmlformats.org/officeDocument/2006/relationships/tags" Target="../tags/tag764.xml"/><Relationship Id="rId31" Type="http://schemas.openxmlformats.org/officeDocument/2006/relationships/slideLayout" Target="../slideLayouts/slideLayout7.xml"/><Relationship Id="rId44" Type="http://schemas.openxmlformats.org/officeDocument/2006/relationships/image" Target="../media/image193.png"/><Relationship Id="rId52" Type="http://schemas.openxmlformats.org/officeDocument/2006/relationships/image" Target="../media/image207.png"/><Relationship Id="rId4" Type="http://schemas.openxmlformats.org/officeDocument/2006/relationships/tags" Target="../tags/tag749.xml"/><Relationship Id="rId9" Type="http://schemas.openxmlformats.org/officeDocument/2006/relationships/tags" Target="../tags/tag754.xml"/><Relationship Id="rId14" Type="http://schemas.openxmlformats.org/officeDocument/2006/relationships/tags" Target="../tags/tag759.xml"/><Relationship Id="rId22" Type="http://schemas.openxmlformats.org/officeDocument/2006/relationships/tags" Target="../tags/tag767.xml"/><Relationship Id="rId27" Type="http://schemas.openxmlformats.org/officeDocument/2006/relationships/tags" Target="../tags/tag772.xml"/><Relationship Id="rId30" Type="http://schemas.openxmlformats.org/officeDocument/2006/relationships/tags" Target="../tags/tag775.xml"/><Relationship Id="rId35" Type="http://schemas.openxmlformats.org/officeDocument/2006/relationships/image" Target="../media/image202.png"/><Relationship Id="rId43" Type="http://schemas.openxmlformats.org/officeDocument/2006/relationships/image" Target="../media/image180.png"/><Relationship Id="rId48" Type="http://schemas.openxmlformats.org/officeDocument/2006/relationships/image" Target="../media/image194.png"/><Relationship Id="rId56" Type="http://schemas.openxmlformats.org/officeDocument/2006/relationships/image" Target="../media/image209.png"/><Relationship Id="rId8" Type="http://schemas.openxmlformats.org/officeDocument/2006/relationships/tags" Target="../tags/tag753.xml"/><Relationship Id="rId51" Type="http://schemas.openxmlformats.org/officeDocument/2006/relationships/image" Target="../media/image197.png"/><Relationship Id="rId3" Type="http://schemas.openxmlformats.org/officeDocument/2006/relationships/tags" Target="../tags/tag748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26" Type="http://schemas.openxmlformats.org/officeDocument/2006/relationships/tags" Target="../tags/tag801.xml"/><Relationship Id="rId39" Type="http://schemas.openxmlformats.org/officeDocument/2006/relationships/image" Target="../media/image175.png"/><Relationship Id="rId21" Type="http://schemas.openxmlformats.org/officeDocument/2006/relationships/tags" Target="../tags/tag796.xml"/><Relationship Id="rId34" Type="http://schemas.openxmlformats.org/officeDocument/2006/relationships/tags" Target="../tags/tag809.xml"/><Relationship Id="rId42" Type="http://schemas.openxmlformats.org/officeDocument/2006/relationships/image" Target="../media/image202.png"/><Relationship Id="rId47" Type="http://schemas.openxmlformats.org/officeDocument/2006/relationships/image" Target="../media/image177.png"/><Relationship Id="rId50" Type="http://schemas.openxmlformats.org/officeDocument/2006/relationships/image" Target="../media/image180.png"/><Relationship Id="rId55" Type="http://schemas.openxmlformats.org/officeDocument/2006/relationships/image" Target="../media/image194.png"/><Relationship Id="rId63" Type="http://schemas.openxmlformats.org/officeDocument/2006/relationships/image" Target="../media/image209.png"/><Relationship Id="rId7" Type="http://schemas.openxmlformats.org/officeDocument/2006/relationships/tags" Target="../tags/tag782.xml"/><Relationship Id="rId2" Type="http://schemas.openxmlformats.org/officeDocument/2006/relationships/tags" Target="../tags/tag777.xml"/><Relationship Id="rId16" Type="http://schemas.openxmlformats.org/officeDocument/2006/relationships/tags" Target="../tags/tag791.xml"/><Relationship Id="rId20" Type="http://schemas.openxmlformats.org/officeDocument/2006/relationships/tags" Target="../tags/tag795.xml"/><Relationship Id="rId29" Type="http://schemas.openxmlformats.org/officeDocument/2006/relationships/tags" Target="../tags/tag804.xml"/><Relationship Id="rId41" Type="http://schemas.openxmlformats.org/officeDocument/2006/relationships/image" Target="../media/image192.png"/><Relationship Id="rId54" Type="http://schemas.openxmlformats.org/officeDocument/2006/relationships/image" Target="../media/image185.png"/><Relationship Id="rId62" Type="http://schemas.openxmlformats.org/officeDocument/2006/relationships/image" Target="../media/image23.png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1" Type="http://schemas.openxmlformats.org/officeDocument/2006/relationships/tags" Target="../tags/tag786.xml"/><Relationship Id="rId24" Type="http://schemas.openxmlformats.org/officeDocument/2006/relationships/tags" Target="../tags/tag799.xml"/><Relationship Id="rId32" Type="http://schemas.openxmlformats.org/officeDocument/2006/relationships/tags" Target="../tags/tag807.xml"/><Relationship Id="rId37" Type="http://schemas.openxmlformats.org/officeDocument/2006/relationships/tags" Target="../tags/tag812.xml"/><Relationship Id="rId40" Type="http://schemas.openxmlformats.org/officeDocument/2006/relationships/image" Target="../media/image2.png"/><Relationship Id="rId45" Type="http://schemas.openxmlformats.org/officeDocument/2006/relationships/image" Target="../media/image182.png"/><Relationship Id="rId53" Type="http://schemas.openxmlformats.org/officeDocument/2006/relationships/image" Target="../media/image184.png"/><Relationship Id="rId58" Type="http://schemas.openxmlformats.org/officeDocument/2006/relationships/image" Target="../media/image197.png"/><Relationship Id="rId66" Type="http://schemas.openxmlformats.org/officeDocument/2006/relationships/image" Target="../media/image212.png"/><Relationship Id="rId5" Type="http://schemas.openxmlformats.org/officeDocument/2006/relationships/tags" Target="../tags/tag780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49" Type="http://schemas.openxmlformats.org/officeDocument/2006/relationships/image" Target="../media/image179.png"/><Relationship Id="rId57" Type="http://schemas.openxmlformats.org/officeDocument/2006/relationships/image" Target="../media/image196.png"/><Relationship Id="rId61" Type="http://schemas.openxmlformats.org/officeDocument/2006/relationships/image" Target="../media/image24.png"/><Relationship Id="rId10" Type="http://schemas.openxmlformats.org/officeDocument/2006/relationships/tags" Target="../tags/tag785.xml"/><Relationship Id="rId19" Type="http://schemas.openxmlformats.org/officeDocument/2006/relationships/tags" Target="../tags/tag794.xml"/><Relationship Id="rId31" Type="http://schemas.openxmlformats.org/officeDocument/2006/relationships/tags" Target="../tags/tag806.xml"/><Relationship Id="rId44" Type="http://schemas.openxmlformats.org/officeDocument/2006/relationships/image" Target="../media/image181.png"/><Relationship Id="rId52" Type="http://schemas.openxmlformats.org/officeDocument/2006/relationships/image" Target="../media/image183.png"/><Relationship Id="rId60" Type="http://schemas.openxmlformats.org/officeDocument/2006/relationships/image" Target="../media/image208.png"/><Relationship Id="rId65" Type="http://schemas.openxmlformats.org/officeDocument/2006/relationships/image" Target="../media/image211.png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Relationship Id="rId43" Type="http://schemas.openxmlformats.org/officeDocument/2006/relationships/image" Target="../media/image203.png"/><Relationship Id="rId48" Type="http://schemas.openxmlformats.org/officeDocument/2006/relationships/image" Target="../media/image178.png"/><Relationship Id="rId56" Type="http://schemas.openxmlformats.org/officeDocument/2006/relationships/image" Target="../media/image195.png"/><Relationship Id="rId64" Type="http://schemas.openxmlformats.org/officeDocument/2006/relationships/image" Target="../media/image210.png"/><Relationship Id="rId8" Type="http://schemas.openxmlformats.org/officeDocument/2006/relationships/tags" Target="../tags/tag783.xml"/><Relationship Id="rId51" Type="http://schemas.openxmlformats.org/officeDocument/2006/relationships/image" Target="../media/image193.png"/><Relationship Id="rId3" Type="http://schemas.openxmlformats.org/officeDocument/2006/relationships/tags" Target="../tags/tag778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176.png"/><Relationship Id="rId59" Type="http://schemas.openxmlformats.org/officeDocument/2006/relationships/image" Target="../media/image207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25.xml"/><Relationship Id="rId18" Type="http://schemas.openxmlformats.org/officeDocument/2006/relationships/tags" Target="../tags/tag830.xml"/><Relationship Id="rId26" Type="http://schemas.openxmlformats.org/officeDocument/2006/relationships/tags" Target="../tags/tag838.xml"/><Relationship Id="rId39" Type="http://schemas.openxmlformats.org/officeDocument/2006/relationships/image" Target="../media/image203.png"/><Relationship Id="rId3" Type="http://schemas.openxmlformats.org/officeDocument/2006/relationships/tags" Target="../tags/tag815.xml"/><Relationship Id="rId21" Type="http://schemas.openxmlformats.org/officeDocument/2006/relationships/tags" Target="../tags/tag833.xml"/><Relationship Id="rId34" Type="http://schemas.openxmlformats.org/officeDocument/2006/relationships/slideLayout" Target="../slideLayouts/slideLayout7.xml"/><Relationship Id="rId42" Type="http://schemas.openxmlformats.org/officeDocument/2006/relationships/image" Target="../media/image176.png"/><Relationship Id="rId47" Type="http://schemas.openxmlformats.org/officeDocument/2006/relationships/image" Target="../media/image193.png"/><Relationship Id="rId50" Type="http://schemas.openxmlformats.org/officeDocument/2006/relationships/image" Target="../media/image185.png"/><Relationship Id="rId7" Type="http://schemas.openxmlformats.org/officeDocument/2006/relationships/tags" Target="../tags/tag819.xml"/><Relationship Id="rId12" Type="http://schemas.openxmlformats.org/officeDocument/2006/relationships/tags" Target="../tags/tag824.xml"/><Relationship Id="rId17" Type="http://schemas.openxmlformats.org/officeDocument/2006/relationships/tags" Target="../tags/tag829.xml"/><Relationship Id="rId25" Type="http://schemas.openxmlformats.org/officeDocument/2006/relationships/tags" Target="../tags/tag837.xml"/><Relationship Id="rId33" Type="http://schemas.openxmlformats.org/officeDocument/2006/relationships/tags" Target="../tags/tag845.xml"/><Relationship Id="rId38" Type="http://schemas.openxmlformats.org/officeDocument/2006/relationships/image" Target="../media/image202.png"/><Relationship Id="rId46" Type="http://schemas.openxmlformats.org/officeDocument/2006/relationships/image" Target="../media/image180.png"/><Relationship Id="rId2" Type="http://schemas.openxmlformats.org/officeDocument/2006/relationships/tags" Target="../tags/tag814.xml"/><Relationship Id="rId16" Type="http://schemas.openxmlformats.org/officeDocument/2006/relationships/tags" Target="../tags/tag828.xml"/><Relationship Id="rId20" Type="http://schemas.openxmlformats.org/officeDocument/2006/relationships/tags" Target="../tags/tag832.xml"/><Relationship Id="rId29" Type="http://schemas.openxmlformats.org/officeDocument/2006/relationships/tags" Target="../tags/tag841.xml"/><Relationship Id="rId41" Type="http://schemas.openxmlformats.org/officeDocument/2006/relationships/image" Target="../media/image182.png"/><Relationship Id="rId54" Type="http://schemas.openxmlformats.org/officeDocument/2006/relationships/image" Target="../media/image213.png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11" Type="http://schemas.openxmlformats.org/officeDocument/2006/relationships/tags" Target="../tags/tag823.xml"/><Relationship Id="rId24" Type="http://schemas.openxmlformats.org/officeDocument/2006/relationships/tags" Target="../tags/tag836.xml"/><Relationship Id="rId32" Type="http://schemas.openxmlformats.org/officeDocument/2006/relationships/tags" Target="../tags/tag844.xml"/><Relationship Id="rId37" Type="http://schemas.openxmlformats.org/officeDocument/2006/relationships/image" Target="../media/image192.png"/><Relationship Id="rId40" Type="http://schemas.openxmlformats.org/officeDocument/2006/relationships/image" Target="../media/image181.png"/><Relationship Id="rId45" Type="http://schemas.openxmlformats.org/officeDocument/2006/relationships/image" Target="../media/image179.png"/><Relationship Id="rId53" Type="http://schemas.openxmlformats.org/officeDocument/2006/relationships/image" Target="../media/image212.png"/><Relationship Id="rId5" Type="http://schemas.openxmlformats.org/officeDocument/2006/relationships/tags" Target="../tags/tag817.xml"/><Relationship Id="rId15" Type="http://schemas.openxmlformats.org/officeDocument/2006/relationships/tags" Target="../tags/tag827.xml"/><Relationship Id="rId23" Type="http://schemas.openxmlformats.org/officeDocument/2006/relationships/tags" Target="../tags/tag835.xml"/><Relationship Id="rId28" Type="http://schemas.openxmlformats.org/officeDocument/2006/relationships/tags" Target="../tags/tag840.xml"/><Relationship Id="rId36" Type="http://schemas.openxmlformats.org/officeDocument/2006/relationships/image" Target="../media/image2.png"/><Relationship Id="rId49" Type="http://schemas.openxmlformats.org/officeDocument/2006/relationships/image" Target="../media/image184.png"/><Relationship Id="rId10" Type="http://schemas.openxmlformats.org/officeDocument/2006/relationships/tags" Target="../tags/tag822.xml"/><Relationship Id="rId19" Type="http://schemas.openxmlformats.org/officeDocument/2006/relationships/tags" Target="../tags/tag831.xml"/><Relationship Id="rId31" Type="http://schemas.openxmlformats.org/officeDocument/2006/relationships/tags" Target="../tags/tag843.xml"/><Relationship Id="rId44" Type="http://schemas.openxmlformats.org/officeDocument/2006/relationships/image" Target="../media/image178.png"/><Relationship Id="rId52" Type="http://schemas.openxmlformats.org/officeDocument/2006/relationships/image" Target="../media/image211.png"/><Relationship Id="rId4" Type="http://schemas.openxmlformats.org/officeDocument/2006/relationships/tags" Target="../tags/tag816.xml"/><Relationship Id="rId9" Type="http://schemas.openxmlformats.org/officeDocument/2006/relationships/tags" Target="../tags/tag821.xml"/><Relationship Id="rId14" Type="http://schemas.openxmlformats.org/officeDocument/2006/relationships/tags" Target="../tags/tag826.xml"/><Relationship Id="rId22" Type="http://schemas.openxmlformats.org/officeDocument/2006/relationships/tags" Target="../tags/tag834.xml"/><Relationship Id="rId27" Type="http://schemas.openxmlformats.org/officeDocument/2006/relationships/tags" Target="../tags/tag839.xml"/><Relationship Id="rId30" Type="http://schemas.openxmlformats.org/officeDocument/2006/relationships/tags" Target="../tags/tag842.xml"/><Relationship Id="rId35" Type="http://schemas.openxmlformats.org/officeDocument/2006/relationships/image" Target="../media/image175.png"/><Relationship Id="rId43" Type="http://schemas.openxmlformats.org/officeDocument/2006/relationships/image" Target="../media/image177.png"/><Relationship Id="rId48" Type="http://schemas.openxmlformats.org/officeDocument/2006/relationships/image" Target="../media/image183.png"/><Relationship Id="rId8" Type="http://schemas.openxmlformats.org/officeDocument/2006/relationships/tags" Target="../tags/tag820.xml"/><Relationship Id="rId51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858.xml"/><Relationship Id="rId18" Type="http://schemas.openxmlformats.org/officeDocument/2006/relationships/tags" Target="../tags/tag863.xml"/><Relationship Id="rId26" Type="http://schemas.openxmlformats.org/officeDocument/2006/relationships/tags" Target="../tags/tag871.xml"/><Relationship Id="rId39" Type="http://schemas.openxmlformats.org/officeDocument/2006/relationships/image" Target="../media/image2.png"/><Relationship Id="rId21" Type="http://schemas.openxmlformats.org/officeDocument/2006/relationships/tags" Target="../tags/tag866.xml"/><Relationship Id="rId34" Type="http://schemas.openxmlformats.org/officeDocument/2006/relationships/tags" Target="../tags/tag879.xml"/><Relationship Id="rId42" Type="http://schemas.openxmlformats.org/officeDocument/2006/relationships/image" Target="../media/image203.png"/><Relationship Id="rId47" Type="http://schemas.openxmlformats.org/officeDocument/2006/relationships/image" Target="../media/image178.png"/><Relationship Id="rId50" Type="http://schemas.openxmlformats.org/officeDocument/2006/relationships/image" Target="../media/image213.png"/><Relationship Id="rId55" Type="http://schemas.openxmlformats.org/officeDocument/2006/relationships/image" Target="../media/image210.png"/><Relationship Id="rId63" Type="http://schemas.openxmlformats.org/officeDocument/2006/relationships/image" Target="../media/image218.png"/><Relationship Id="rId7" Type="http://schemas.openxmlformats.org/officeDocument/2006/relationships/tags" Target="../tags/tag852.xml"/><Relationship Id="rId2" Type="http://schemas.openxmlformats.org/officeDocument/2006/relationships/tags" Target="../tags/tag847.xml"/><Relationship Id="rId16" Type="http://schemas.openxmlformats.org/officeDocument/2006/relationships/tags" Target="../tags/tag861.xml"/><Relationship Id="rId20" Type="http://schemas.openxmlformats.org/officeDocument/2006/relationships/tags" Target="../tags/tag865.xml"/><Relationship Id="rId29" Type="http://schemas.openxmlformats.org/officeDocument/2006/relationships/tags" Target="../tags/tag874.xml"/><Relationship Id="rId41" Type="http://schemas.openxmlformats.org/officeDocument/2006/relationships/image" Target="../media/image202.png"/><Relationship Id="rId54" Type="http://schemas.openxmlformats.org/officeDocument/2006/relationships/image" Target="../media/image185.png"/><Relationship Id="rId62" Type="http://schemas.openxmlformats.org/officeDocument/2006/relationships/image" Target="../media/image217.png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11" Type="http://schemas.openxmlformats.org/officeDocument/2006/relationships/tags" Target="../tags/tag856.xml"/><Relationship Id="rId24" Type="http://schemas.openxmlformats.org/officeDocument/2006/relationships/tags" Target="../tags/tag869.xml"/><Relationship Id="rId32" Type="http://schemas.openxmlformats.org/officeDocument/2006/relationships/tags" Target="../tags/tag877.xml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192.png"/><Relationship Id="rId45" Type="http://schemas.openxmlformats.org/officeDocument/2006/relationships/image" Target="../media/image176.png"/><Relationship Id="rId53" Type="http://schemas.openxmlformats.org/officeDocument/2006/relationships/image" Target="../media/image184.png"/><Relationship Id="rId58" Type="http://schemas.openxmlformats.org/officeDocument/2006/relationships/image" Target="../media/image10.png"/><Relationship Id="rId66" Type="http://schemas.openxmlformats.org/officeDocument/2006/relationships/image" Target="../media/image220.png"/><Relationship Id="rId5" Type="http://schemas.openxmlformats.org/officeDocument/2006/relationships/tags" Target="../tags/tag850.xml"/><Relationship Id="rId15" Type="http://schemas.openxmlformats.org/officeDocument/2006/relationships/tags" Target="../tags/tag860.xml"/><Relationship Id="rId23" Type="http://schemas.openxmlformats.org/officeDocument/2006/relationships/tags" Target="../tags/tag868.xml"/><Relationship Id="rId28" Type="http://schemas.openxmlformats.org/officeDocument/2006/relationships/tags" Target="../tags/tag873.xml"/><Relationship Id="rId36" Type="http://schemas.openxmlformats.org/officeDocument/2006/relationships/tags" Target="../tags/tag881.xml"/><Relationship Id="rId49" Type="http://schemas.openxmlformats.org/officeDocument/2006/relationships/image" Target="../media/image180.png"/><Relationship Id="rId57" Type="http://schemas.openxmlformats.org/officeDocument/2006/relationships/image" Target="../media/image212.png"/><Relationship Id="rId61" Type="http://schemas.openxmlformats.org/officeDocument/2006/relationships/image" Target="../media/image216.png"/><Relationship Id="rId10" Type="http://schemas.openxmlformats.org/officeDocument/2006/relationships/tags" Target="../tags/tag855.xml"/><Relationship Id="rId19" Type="http://schemas.openxmlformats.org/officeDocument/2006/relationships/tags" Target="../tags/tag864.xml"/><Relationship Id="rId31" Type="http://schemas.openxmlformats.org/officeDocument/2006/relationships/tags" Target="../tags/tag876.xml"/><Relationship Id="rId44" Type="http://schemas.openxmlformats.org/officeDocument/2006/relationships/image" Target="../media/image182.png"/><Relationship Id="rId52" Type="http://schemas.openxmlformats.org/officeDocument/2006/relationships/image" Target="../media/image183.png"/><Relationship Id="rId60" Type="http://schemas.openxmlformats.org/officeDocument/2006/relationships/image" Target="../media/image215.png"/><Relationship Id="rId65" Type="http://schemas.openxmlformats.org/officeDocument/2006/relationships/image" Target="../media/image13.png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4" Type="http://schemas.openxmlformats.org/officeDocument/2006/relationships/tags" Target="../tags/tag859.xml"/><Relationship Id="rId22" Type="http://schemas.openxmlformats.org/officeDocument/2006/relationships/tags" Target="../tags/tag867.xml"/><Relationship Id="rId27" Type="http://schemas.openxmlformats.org/officeDocument/2006/relationships/tags" Target="../tags/tag872.xml"/><Relationship Id="rId30" Type="http://schemas.openxmlformats.org/officeDocument/2006/relationships/tags" Target="../tags/tag875.xml"/><Relationship Id="rId35" Type="http://schemas.openxmlformats.org/officeDocument/2006/relationships/tags" Target="../tags/tag880.xml"/><Relationship Id="rId43" Type="http://schemas.openxmlformats.org/officeDocument/2006/relationships/image" Target="../media/image181.png"/><Relationship Id="rId48" Type="http://schemas.openxmlformats.org/officeDocument/2006/relationships/image" Target="../media/image179.png"/><Relationship Id="rId56" Type="http://schemas.openxmlformats.org/officeDocument/2006/relationships/image" Target="../media/image211.png"/><Relationship Id="rId64" Type="http://schemas.openxmlformats.org/officeDocument/2006/relationships/image" Target="../media/image219.png"/><Relationship Id="rId8" Type="http://schemas.openxmlformats.org/officeDocument/2006/relationships/tags" Target="../tags/tag853.xml"/><Relationship Id="rId51" Type="http://schemas.openxmlformats.org/officeDocument/2006/relationships/image" Target="../media/image193.png"/><Relationship Id="rId3" Type="http://schemas.openxmlformats.org/officeDocument/2006/relationships/tags" Target="../tags/tag848.xml"/><Relationship Id="rId12" Type="http://schemas.openxmlformats.org/officeDocument/2006/relationships/tags" Target="../tags/tag857.xml"/><Relationship Id="rId17" Type="http://schemas.openxmlformats.org/officeDocument/2006/relationships/tags" Target="../tags/tag862.xml"/><Relationship Id="rId25" Type="http://schemas.openxmlformats.org/officeDocument/2006/relationships/tags" Target="../tags/tag870.xml"/><Relationship Id="rId33" Type="http://schemas.openxmlformats.org/officeDocument/2006/relationships/tags" Target="../tags/tag878.xml"/><Relationship Id="rId38" Type="http://schemas.openxmlformats.org/officeDocument/2006/relationships/image" Target="../media/image175.png"/><Relationship Id="rId46" Type="http://schemas.openxmlformats.org/officeDocument/2006/relationships/image" Target="../media/image177.png"/><Relationship Id="rId59" Type="http://schemas.openxmlformats.org/officeDocument/2006/relationships/image" Target="../media/image21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tags" Target="../tags/tag907.xml"/><Relationship Id="rId39" Type="http://schemas.openxmlformats.org/officeDocument/2006/relationships/image" Target="../media/image182.png"/><Relationship Id="rId21" Type="http://schemas.openxmlformats.org/officeDocument/2006/relationships/tags" Target="../tags/tag902.xml"/><Relationship Id="rId34" Type="http://schemas.openxmlformats.org/officeDocument/2006/relationships/image" Target="../media/image2.png"/><Relationship Id="rId42" Type="http://schemas.openxmlformats.org/officeDocument/2006/relationships/image" Target="../media/image178.png"/><Relationship Id="rId47" Type="http://schemas.openxmlformats.org/officeDocument/2006/relationships/image" Target="../media/image183.png"/><Relationship Id="rId50" Type="http://schemas.openxmlformats.org/officeDocument/2006/relationships/image" Target="../media/image210.png"/><Relationship Id="rId55" Type="http://schemas.openxmlformats.org/officeDocument/2006/relationships/image" Target="../media/image223.png"/><Relationship Id="rId7" Type="http://schemas.openxmlformats.org/officeDocument/2006/relationships/tags" Target="../tags/tag88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tags" Target="../tags/tag906.xml"/><Relationship Id="rId33" Type="http://schemas.openxmlformats.org/officeDocument/2006/relationships/image" Target="../media/image175.png"/><Relationship Id="rId38" Type="http://schemas.openxmlformats.org/officeDocument/2006/relationships/image" Target="../media/image181.png"/><Relationship Id="rId46" Type="http://schemas.openxmlformats.org/officeDocument/2006/relationships/image" Target="../media/image193.png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0" Type="http://schemas.openxmlformats.org/officeDocument/2006/relationships/tags" Target="../tags/tag901.xml"/><Relationship Id="rId29" Type="http://schemas.openxmlformats.org/officeDocument/2006/relationships/tags" Target="../tags/tag910.xml"/><Relationship Id="rId41" Type="http://schemas.openxmlformats.org/officeDocument/2006/relationships/image" Target="../media/image177.png"/><Relationship Id="rId54" Type="http://schemas.openxmlformats.org/officeDocument/2006/relationships/image" Target="../media/image222.png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11" Type="http://schemas.openxmlformats.org/officeDocument/2006/relationships/tags" Target="../tags/tag892.xml"/><Relationship Id="rId24" Type="http://schemas.openxmlformats.org/officeDocument/2006/relationships/tags" Target="../tags/tag905.xml"/><Relationship Id="rId32" Type="http://schemas.openxmlformats.org/officeDocument/2006/relationships/slideLayout" Target="../slideLayouts/slideLayout7.xml"/><Relationship Id="rId37" Type="http://schemas.openxmlformats.org/officeDocument/2006/relationships/image" Target="../media/image203.png"/><Relationship Id="rId40" Type="http://schemas.openxmlformats.org/officeDocument/2006/relationships/image" Target="../media/image176.png"/><Relationship Id="rId45" Type="http://schemas.openxmlformats.org/officeDocument/2006/relationships/image" Target="../media/image213.png"/><Relationship Id="rId53" Type="http://schemas.openxmlformats.org/officeDocument/2006/relationships/image" Target="../media/image221.png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36" Type="http://schemas.openxmlformats.org/officeDocument/2006/relationships/image" Target="../media/image202.png"/><Relationship Id="rId49" Type="http://schemas.openxmlformats.org/officeDocument/2006/relationships/image" Target="../media/image185.png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tags" Target="../tags/tag912.xml"/><Relationship Id="rId44" Type="http://schemas.openxmlformats.org/officeDocument/2006/relationships/image" Target="../media/image180.png"/><Relationship Id="rId52" Type="http://schemas.openxmlformats.org/officeDocument/2006/relationships/image" Target="../media/image212.png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30" Type="http://schemas.openxmlformats.org/officeDocument/2006/relationships/tags" Target="../tags/tag911.xml"/><Relationship Id="rId35" Type="http://schemas.openxmlformats.org/officeDocument/2006/relationships/image" Target="../media/image192.png"/><Relationship Id="rId43" Type="http://schemas.openxmlformats.org/officeDocument/2006/relationships/image" Target="../media/image179.png"/><Relationship Id="rId48" Type="http://schemas.openxmlformats.org/officeDocument/2006/relationships/image" Target="../media/image184.png"/><Relationship Id="rId56" Type="http://schemas.openxmlformats.org/officeDocument/2006/relationships/image" Target="../media/image224.png"/><Relationship Id="rId8" Type="http://schemas.openxmlformats.org/officeDocument/2006/relationships/tags" Target="../tags/tag889.xml"/><Relationship Id="rId51" Type="http://schemas.openxmlformats.org/officeDocument/2006/relationships/image" Target="../media/image211.png"/><Relationship Id="rId3" Type="http://schemas.openxmlformats.org/officeDocument/2006/relationships/tags" Target="../tags/tag88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2.png"/><Relationship Id="rId39" Type="http://schemas.openxmlformats.org/officeDocument/2006/relationships/image" Target="../media/image13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16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7.png"/><Relationship Id="rId33" Type="http://schemas.openxmlformats.org/officeDocument/2006/relationships/image" Target="../media/image10.png"/><Relationship Id="rId38" Type="http://schemas.openxmlformats.org/officeDocument/2006/relationships/image" Target="../media/image20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5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notesSlide" Target="../notesSlides/notesSlide3.xml"/><Relationship Id="rId32" Type="http://schemas.openxmlformats.org/officeDocument/2006/relationships/image" Target="../media/image4.png"/><Relationship Id="rId37" Type="http://schemas.openxmlformats.org/officeDocument/2006/relationships/image" Target="../media/image19.png"/><Relationship Id="rId40" Type="http://schemas.openxmlformats.org/officeDocument/2006/relationships/image" Target="../media/image14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.png"/><Relationship Id="rId36" Type="http://schemas.openxmlformats.org/officeDocument/2006/relationships/image" Target="../media/image18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5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8.png"/><Relationship Id="rId30" Type="http://schemas.openxmlformats.org/officeDocument/2006/relationships/image" Target="../media/image6.png"/><Relationship Id="rId35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.png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34" Type="http://schemas.openxmlformats.org/officeDocument/2006/relationships/image" Target="../media/image5.png"/><Relationship Id="rId42" Type="http://schemas.openxmlformats.org/officeDocument/2006/relationships/image" Target="../media/image25.png"/><Relationship Id="rId47" Type="http://schemas.openxmlformats.org/officeDocument/2006/relationships/image" Target="../media/image30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image" Target="../media/image3.png"/><Relationship Id="rId38" Type="http://schemas.openxmlformats.org/officeDocument/2006/relationships/image" Target="../media/image4.png"/><Relationship Id="rId46" Type="http://schemas.openxmlformats.org/officeDocument/2006/relationships/image" Target="../media/image29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image" Target="../media/image2.png"/><Relationship Id="rId41" Type="http://schemas.openxmlformats.org/officeDocument/2006/relationships/image" Target="../media/image24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image" Target="../media/image14.png"/><Relationship Id="rId37" Type="http://schemas.openxmlformats.org/officeDocument/2006/relationships/image" Target="../media/image22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image" Target="../media/image7.png"/><Relationship Id="rId36" Type="http://schemas.openxmlformats.org/officeDocument/2006/relationships/image" Target="../media/image21.png"/><Relationship Id="rId49" Type="http://schemas.openxmlformats.org/officeDocument/2006/relationships/image" Target="../media/image32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image" Target="../media/image13.png"/><Relationship Id="rId44" Type="http://schemas.openxmlformats.org/officeDocument/2006/relationships/image" Target="../media/image27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8.png"/><Relationship Id="rId35" Type="http://schemas.openxmlformats.org/officeDocument/2006/relationships/image" Target="../media/image6.png"/><Relationship Id="rId43" Type="http://schemas.openxmlformats.org/officeDocument/2006/relationships/image" Target="../media/image26.png"/><Relationship Id="rId48" Type="http://schemas.openxmlformats.org/officeDocument/2006/relationships/image" Target="../media/image31.png"/><Relationship Id="rId8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tags" Target="../tags/tag113.xml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6.png"/><Relationship Id="rId50" Type="http://schemas.openxmlformats.org/officeDocument/2006/relationships/image" Target="../media/image33.png"/><Relationship Id="rId55" Type="http://schemas.openxmlformats.org/officeDocument/2006/relationships/image" Target="../media/image38.png"/><Relationship Id="rId63" Type="http://schemas.openxmlformats.org/officeDocument/2006/relationships/image" Target="../media/image45.png"/><Relationship Id="rId68" Type="http://schemas.openxmlformats.org/officeDocument/2006/relationships/image" Target="../media/image50.png"/><Relationship Id="rId7" Type="http://schemas.openxmlformats.org/officeDocument/2006/relationships/tags" Target="../tags/tag81.xml"/><Relationship Id="rId71" Type="http://schemas.openxmlformats.org/officeDocument/2006/relationships/image" Target="../media/image52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9" Type="http://schemas.openxmlformats.org/officeDocument/2006/relationships/tags" Target="../tags/tag103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tags" Target="../tags/tag114.xml"/><Relationship Id="rId45" Type="http://schemas.openxmlformats.org/officeDocument/2006/relationships/image" Target="../media/image3.png"/><Relationship Id="rId53" Type="http://schemas.openxmlformats.org/officeDocument/2006/relationships/image" Target="../media/image36.png"/><Relationship Id="rId58" Type="http://schemas.openxmlformats.org/officeDocument/2006/relationships/image" Target="../media/image41.png"/><Relationship Id="rId66" Type="http://schemas.openxmlformats.org/officeDocument/2006/relationships/image" Target="../media/image48.png"/><Relationship Id="rId74" Type="http://schemas.openxmlformats.org/officeDocument/2006/relationships/image" Target="../media/image55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49" Type="http://schemas.openxmlformats.org/officeDocument/2006/relationships/image" Target="../media/image22.png"/><Relationship Id="rId57" Type="http://schemas.openxmlformats.org/officeDocument/2006/relationships/image" Target="../media/image40.png"/><Relationship Id="rId61" Type="http://schemas.openxmlformats.org/officeDocument/2006/relationships/image" Target="../media/image43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4" Type="http://schemas.openxmlformats.org/officeDocument/2006/relationships/image" Target="../media/image8.png"/><Relationship Id="rId52" Type="http://schemas.openxmlformats.org/officeDocument/2006/relationships/image" Target="../media/image35.png"/><Relationship Id="rId60" Type="http://schemas.openxmlformats.org/officeDocument/2006/relationships/image" Target="../media/image42.png"/><Relationship Id="rId65" Type="http://schemas.openxmlformats.org/officeDocument/2006/relationships/image" Target="../media/image47.png"/><Relationship Id="rId73" Type="http://schemas.openxmlformats.org/officeDocument/2006/relationships/image" Target="../media/image54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43" Type="http://schemas.openxmlformats.org/officeDocument/2006/relationships/notesSlide" Target="../notesSlides/notesSlide5.xml"/><Relationship Id="rId48" Type="http://schemas.openxmlformats.org/officeDocument/2006/relationships/image" Target="../media/image4.png"/><Relationship Id="rId56" Type="http://schemas.openxmlformats.org/officeDocument/2006/relationships/image" Target="../media/image39.png"/><Relationship Id="rId64" Type="http://schemas.openxmlformats.org/officeDocument/2006/relationships/image" Target="../media/image46.png"/><Relationship Id="rId69" Type="http://schemas.openxmlformats.org/officeDocument/2006/relationships/image" Target="../media/image51.png"/><Relationship Id="rId8" Type="http://schemas.openxmlformats.org/officeDocument/2006/relationships/tags" Target="../tags/tag82.xml"/><Relationship Id="rId51" Type="http://schemas.openxmlformats.org/officeDocument/2006/relationships/image" Target="../media/image34.png"/><Relationship Id="rId72" Type="http://schemas.openxmlformats.org/officeDocument/2006/relationships/image" Target="../media/image53.png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tags" Target="../tags/tag112.xml"/><Relationship Id="rId46" Type="http://schemas.openxmlformats.org/officeDocument/2006/relationships/image" Target="../media/image5.png"/><Relationship Id="rId59" Type="http://schemas.openxmlformats.org/officeDocument/2006/relationships/image" Target="../media/image2.png"/><Relationship Id="rId67" Type="http://schemas.openxmlformats.org/officeDocument/2006/relationships/image" Target="../media/image49.png"/><Relationship Id="rId20" Type="http://schemas.openxmlformats.org/officeDocument/2006/relationships/tags" Target="../tags/tag94.xml"/><Relationship Id="rId41" Type="http://schemas.openxmlformats.org/officeDocument/2006/relationships/tags" Target="../tags/tag115.xml"/><Relationship Id="rId54" Type="http://schemas.openxmlformats.org/officeDocument/2006/relationships/image" Target="../media/image37.png"/><Relationship Id="rId62" Type="http://schemas.openxmlformats.org/officeDocument/2006/relationships/image" Target="../media/image44.png"/><Relationship Id="rId70" Type="http://schemas.openxmlformats.org/officeDocument/2006/relationships/image" Target="../media/image13.png"/><Relationship Id="rId75" Type="http://schemas.openxmlformats.org/officeDocument/2006/relationships/image" Target="../media/image56.png"/><Relationship Id="rId1" Type="http://schemas.openxmlformats.org/officeDocument/2006/relationships/tags" Target="../tags/tag75.xml"/><Relationship Id="rId6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image" Target="../media/image33.png"/><Relationship Id="rId21" Type="http://schemas.openxmlformats.org/officeDocument/2006/relationships/tags" Target="../tags/tag136.xml"/><Relationship Id="rId34" Type="http://schemas.openxmlformats.org/officeDocument/2006/relationships/image" Target="../media/image3.png"/><Relationship Id="rId42" Type="http://schemas.openxmlformats.org/officeDocument/2006/relationships/image" Target="../media/image36.png"/><Relationship Id="rId47" Type="http://schemas.openxmlformats.org/officeDocument/2006/relationships/image" Target="../media/image53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image" Target="../media/image8.png"/><Relationship Id="rId38" Type="http://schemas.openxmlformats.org/officeDocument/2006/relationships/image" Target="../media/image22.png"/><Relationship Id="rId46" Type="http://schemas.openxmlformats.org/officeDocument/2006/relationships/image" Target="../media/image40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5.png"/><Relationship Id="rId54" Type="http://schemas.openxmlformats.org/officeDocument/2006/relationships/image" Target="../media/image61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image" Target="../media/image2.png"/><Relationship Id="rId37" Type="http://schemas.openxmlformats.org/officeDocument/2006/relationships/image" Target="../media/image6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60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image" Target="../media/image4.png"/><Relationship Id="rId49" Type="http://schemas.openxmlformats.org/officeDocument/2006/relationships/image" Target="../media/image51.png"/><Relationship Id="rId57" Type="http://schemas.openxmlformats.org/officeDocument/2006/relationships/image" Target="../media/image64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41.png"/><Relationship Id="rId44" Type="http://schemas.openxmlformats.org/officeDocument/2006/relationships/image" Target="../media/image38.png"/><Relationship Id="rId52" Type="http://schemas.openxmlformats.org/officeDocument/2006/relationships/image" Target="../media/image59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notesSlide" Target="../notesSlides/notesSlide6.xml"/><Relationship Id="rId35" Type="http://schemas.openxmlformats.org/officeDocument/2006/relationships/image" Target="../media/image5.png"/><Relationship Id="rId43" Type="http://schemas.openxmlformats.org/officeDocument/2006/relationships/image" Target="../media/image37.png"/><Relationship Id="rId48" Type="http://schemas.openxmlformats.org/officeDocument/2006/relationships/image" Target="../media/image47.png"/><Relationship Id="rId56" Type="http://schemas.openxmlformats.org/officeDocument/2006/relationships/image" Target="../media/image63.png"/><Relationship Id="rId8" Type="http://schemas.openxmlformats.org/officeDocument/2006/relationships/tags" Target="../tags/tag123.xml"/><Relationship Id="rId51" Type="http://schemas.openxmlformats.org/officeDocument/2006/relationships/image" Target="../media/image58.png"/><Relationship Id="rId3" Type="http://schemas.openxmlformats.org/officeDocument/2006/relationships/tags" Target="../tags/tag11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6.png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image" Target="../media/image6.png"/><Relationship Id="rId42" Type="http://schemas.openxmlformats.org/officeDocument/2006/relationships/image" Target="../media/image38.png"/><Relationship Id="rId47" Type="http://schemas.openxmlformats.org/officeDocument/2006/relationships/image" Target="../media/image51.png"/><Relationship Id="rId50" Type="http://schemas.openxmlformats.org/officeDocument/2006/relationships/image" Target="../media/image65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image" Target="../media/image4.png"/><Relationship Id="rId38" Type="http://schemas.openxmlformats.org/officeDocument/2006/relationships/image" Target="../media/image35.png"/><Relationship Id="rId46" Type="http://schemas.openxmlformats.org/officeDocument/2006/relationships/image" Target="../media/image47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image" Target="../media/image41.png"/><Relationship Id="rId41" Type="http://schemas.openxmlformats.org/officeDocument/2006/relationships/image" Target="../media/image37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image" Target="../media/image5.png"/><Relationship Id="rId37" Type="http://schemas.openxmlformats.org/officeDocument/2006/relationships/image" Target="../media/image34.png"/><Relationship Id="rId40" Type="http://schemas.openxmlformats.org/officeDocument/2006/relationships/image" Target="../media/image64.png"/><Relationship Id="rId45" Type="http://schemas.openxmlformats.org/officeDocument/2006/relationships/image" Target="../media/image53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image" Target="../media/image2.png"/><Relationship Id="rId36" Type="http://schemas.openxmlformats.org/officeDocument/2006/relationships/image" Target="../media/image33.png"/><Relationship Id="rId49" Type="http://schemas.openxmlformats.org/officeDocument/2006/relationships/image" Target="../media/image58.png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image" Target="../media/image3.png"/><Relationship Id="rId44" Type="http://schemas.openxmlformats.org/officeDocument/2006/relationships/image" Target="../media/image40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notesSlide" Target="../notesSlides/notesSlide7.xml"/><Relationship Id="rId30" Type="http://schemas.openxmlformats.org/officeDocument/2006/relationships/image" Target="../media/image8.png"/><Relationship Id="rId35" Type="http://schemas.openxmlformats.org/officeDocument/2006/relationships/image" Target="../media/image22.png"/><Relationship Id="rId43" Type="http://schemas.openxmlformats.org/officeDocument/2006/relationships/image" Target="../media/image39.png"/><Relationship Id="rId48" Type="http://schemas.openxmlformats.org/officeDocument/2006/relationships/image" Target="../media/image57.png"/><Relationship Id="rId8" Type="http://schemas.openxmlformats.org/officeDocument/2006/relationships/tags" Target="../tags/tag151.xml"/><Relationship Id="rId51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image" Target="../media/image2.png"/><Relationship Id="rId21" Type="http://schemas.openxmlformats.org/officeDocument/2006/relationships/tags" Target="../tags/tag18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5.png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55" Type="http://schemas.openxmlformats.org/officeDocument/2006/relationships/image" Target="../media/image47.png"/><Relationship Id="rId63" Type="http://schemas.openxmlformats.org/officeDocument/2006/relationships/image" Target="../media/image72.png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image" Target="../media/image65.png"/><Relationship Id="rId40" Type="http://schemas.openxmlformats.org/officeDocument/2006/relationships/image" Target="../media/image8.png"/><Relationship Id="rId45" Type="http://schemas.openxmlformats.org/officeDocument/2006/relationships/image" Target="../media/image22.png"/><Relationship Id="rId53" Type="http://schemas.openxmlformats.org/officeDocument/2006/relationships/image" Target="../media/image40.png"/><Relationship Id="rId58" Type="http://schemas.openxmlformats.org/officeDocument/2006/relationships/image" Target="../media/image58.png"/><Relationship Id="rId66" Type="http://schemas.openxmlformats.org/officeDocument/2006/relationships/image" Target="../media/image74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image" Target="../media/image64.png"/><Relationship Id="rId49" Type="http://schemas.openxmlformats.org/officeDocument/2006/relationships/image" Target="../media/image36.png"/><Relationship Id="rId57" Type="http://schemas.openxmlformats.org/officeDocument/2006/relationships/image" Target="../media/image57.png"/><Relationship Id="rId61" Type="http://schemas.openxmlformats.org/officeDocument/2006/relationships/image" Target="../media/image70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4" Type="http://schemas.openxmlformats.org/officeDocument/2006/relationships/image" Target="../media/image6.png"/><Relationship Id="rId52" Type="http://schemas.openxmlformats.org/officeDocument/2006/relationships/image" Target="../media/image39.png"/><Relationship Id="rId60" Type="http://schemas.openxmlformats.org/officeDocument/2006/relationships/image" Target="../media/image69.png"/><Relationship Id="rId65" Type="http://schemas.openxmlformats.org/officeDocument/2006/relationships/image" Target="../media/image13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notesSlide" Target="../notesSlides/notesSlide8.xml"/><Relationship Id="rId43" Type="http://schemas.openxmlformats.org/officeDocument/2006/relationships/image" Target="../media/image4.png"/><Relationship Id="rId48" Type="http://schemas.openxmlformats.org/officeDocument/2006/relationships/image" Target="../media/image35.png"/><Relationship Id="rId56" Type="http://schemas.openxmlformats.org/officeDocument/2006/relationships/image" Target="../media/image51.png"/><Relationship Id="rId64" Type="http://schemas.openxmlformats.org/officeDocument/2006/relationships/image" Target="../media/image73.png"/><Relationship Id="rId8" Type="http://schemas.openxmlformats.org/officeDocument/2006/relationships/tags" Target="../tags/tag176.xml"/><Relationship Id="rId51" Type="http://schemas.openxmlformats.org/officeDocument/2006/relationships/image" Target="../media/image38.png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image" Target="../media/image67.png"/><Relationship Id="rId46" Type="http://schemas.openxmlformats.org/officeDocument/2006/relationships/image" Target="../media/image33.png"/><Relationship Id="rId59" Type="http://schemas.openxmlformats.org/officeDocument/2006/relationships/image" Target="../media/image68.png"/><Relationship Id="rId67" Type="http://schemas.openxmlformats.org/officeDocument/2006/relationships/image" Target="../media/image75.png"/><Relationship Id="rId20" Type="http://schemas.openxmlformats.org/officeDocument/2006/relationships/tags" Target="../tags/tag188.xml"/><Relationship Id="rId41" Type="http://schemas.openxmlformats.org/officeDocument/2006/relationships/image" Target="../media/image3.png"/><Relationship Id="rId54" Type="http://schemas.openxmlformats.org/officeDocument/2006/relationships/image" Target="../media/image53.png"/><Relationship Id="rId62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D831-18F7-4FD1-B06D-97E14C083E5D}" type="slidenum">
              <a:rPr lang="en-US"/>
              <a:pPr/>
              <a:t>1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6499225"/>
            <a:ext cx="54768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Absolute value and distance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0321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812-E63C-4069-8391-C424962AC6EF}" type="slidenum">
              <a:rPr lang="en-US"/>
              <a:pPr/>
              <a:t>10</a:t>
            </a:fld>
            <a:endParaRPr lang="en-US"/>
          </a:p>
        </p:txBody>
      </p:sp>
      <p:sp>
        <p:nvSpPr>
          <p:cNvPr id="674864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4892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93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77" name="Picture 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18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19" name="Oval 3"/>
          <p:cNvSpPr>
            <a:spLocks noChangeArrowheads="1"/>
          </p:cNvSpPr>
          <p:nvPr/>
        </p:nvSpPr>
        <p:spPr bwMode="auto">
          <a:xfrm>
            <a:off x="4854575" y="6324600"/>
            <a:ext cx="457200" cy="4841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4820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15063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2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5986463" y="638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4822" name="Group 6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674823" name="Picture 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24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4825" name="Line 9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26" name="Line 10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483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33" name="AutoShape 17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483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3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3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4837" name="Group 21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74838" name="Line 22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39" name="Line 23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0" name="Line 24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1" name="Line 25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2" name="Line 26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3" name="Line 27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4" name="Line 28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5" name="Line 29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6" name="Line 30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847" name="Line 31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4848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49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50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51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52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53" name="Picture 3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54" name="Picture 3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55" name="Picture 3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56" name="Picture 4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4857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5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59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60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61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62" name="Rectangle 46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4863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65" name="Rectangle 4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866" name="Line 50"/>
          <p:cNvSpPr>
            <a:spLocks noChangeShapeType="1"/>
          </p:cNvSpPr>
          <p:nvPr/>
        </p:nvSpPr>
        <p:spPr bwMode="auto">
          <a:xfrm>
            <a:off x="6122988" y="6019800"/>
            <a:ext cx="54768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4867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68" name="Text Box 52"/>
          <p:cNvSpPr txBox="1">
            <a:spLocks noChangeArrowheads="1"/>
          </p:cNvSpPr>
          <p:nvPr/>
        </p:nvSpPr>
        <p:spPr bwMode="auto">
          <a:xfrm>
            <a:off x="6005513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(</a:t>
            </a:r>
          </a:p>
        </p:txBody>
      </p:sp>
      <p:sp>
        <p:nvSpPr>
          <p:cNvPr id="674869" name="Text Box 53"/>
          <p:cNvSpPr txBox="1">
            <a:spLocks noChangeArrowheads="1"/>
          </p:cNvSpPr>
          <p:nvPr/>
        </p:nvSpPr>
        <p:spPr bwMode="auto">
          <a:xfrm>
            <a:off x="6521450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)</a:t>
            </a:r>
          </a:p>
        </p:txBody>
      </p:sp>
      <p:grpSp>
        <p:nvGrpSpPr>
          <p:cNvPr id="674870" name="Group 54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674871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72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73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74875" name="Rectangle 59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animBg="1"/>
      <p:bldP spid="674868" grpId="0"/>
      <p:bldP spid="674868" grpId="1"/>
      <p:bldP spid="674869" grpId="0"/>
      <p:bldP spid="6748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0321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630C-25E1-48AB-A394-0E6C662D5906}" type="slidenum">
              <a:rPr lang="en-US"/>
              <a:pPr/>
              <a:t>11</a:t>
            </a:fld>
            <a:endParaRPr lang="en-US"/>
          </a:p>
        </p:txBody>
      </p:sp>
      <p:sp>
        <p:nvSpPr>
          <p:cNvPr id="676903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943" name="Picture 7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944" name="Picture 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929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872" name="AutoShape 8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8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6876" name="Group 12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76877" name="Line 13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78" name="Line 14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79" name="Line 15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0" name="Line 16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1" name="Line 17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2" name="Line 18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3" name="Line 19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4" name="Line 20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5" name="Line 21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6" name="Line 22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6887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88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89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90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91" name="Picture 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92" name="Picture 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93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94" name="Picture 3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895" name="Picture 3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6896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7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8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9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900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901" name="Rectangle 37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902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904" name="Rectangle 4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905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906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907" name="Oval 43"/>
          <p:cNvSpPr>
            <a:spLocks noChangeArrowheads="1"/>
          </p:cNvSpPr>
          <p:nvPr/>
        </p:nvSpPr>
        <p:spPr bwMode="auto">
          <a:xfrm>
            <a:off x="4854575" y="6324600"/>
            <a:ext cx="457200" cy="4841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908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15063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909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5986463" y="638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6910" name="Group 46"/>
          <p:cNvGrpSpPr>
            <a:grpSpLocks/>
          </p:cNvGrpSpPr>
          <p:nvPr/>
        </p:nvGrpSpPr>
        <p:grpSpPr bwMode="auto">
          <a:xfrm>
            <a:off x="6927850" y="6507163"/>
            <a:ext cx="1079500" cy="304800"/>
            <a:chOff x="4364" y="4099"/>
            <a:chExt cx="680" cy="192"/>
          </a:xfrm>
        </p:grpSpPr>
        <p:sp>
          <p:nvSpPr>
            <p:cNvPr id="676911" name="Line 47"/>
            <p:cNvSpPr>
              <a:spLocks noChangeShapeType="1"/>
            </p:cNvSpPr>
            <p:nvPr/>
          </p:nvSpPr>
          <p:spPr bwMode="auto">
            <a:xfrm flipV="1">
              <a:off x="4364" y="4099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912" name="Line 48"/>
            <p:cNvSpPr>
              <a:spLocks noChangeShapeType="1"/>
            </p:cNvSpPr>
            <p:nvPr/>
          </p:nvSpPr>
          <p:spPr bwMode="auto">
            <a:xfrm flipV="1">
              <a:off x="5044" y="4099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913" name="Group 49"/>
          <p:cNvGrpSpPr>
            <a:grpSpLocks/>
          </p:cNvGrpSpPr>
          <p:nvPr/>
        </p:nvGrpSpPr>
        <p:grpSpPr bwMode="auto">
          <a:xfrm>
            <a:off x="6122988" y="5986463"/>
            <a:ext cx="547687" cy="73025"/>
            <a:chOff x="3857" y="3771"/>
            <a:chExt cx="345" cy="46"/>
          </a:xfrm>
        </p:grpSpPr>
        <p:sp>
          <p:nvSpPr>
            <p:cNvPr id="676914" name="Line 50"/>
            <p:cNvSpPr>
              <a:spLocks noChangeShapeType="1"/>
            </p:cNvSpPr>
            <p:nvPr/>
          </p:nvSpPr>
          <p:spPr bwMode="auto">
            <a:xfrm>
              <a:off x="3857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915" name="Oval 51"/>
            <p:cNvSpPr>
              <a:spLocks noChangeAspect="1" noChangeArrowheads="1"/>
            </p:cNvSpPr>
            <p:nvPr/>
          </p:nvSpPr>
          <p:spPr bwMode="auto">
            <a:xfrm>
              <a:off x="3857" y="3771"/>
              <a:ext cx="46" cy="46"/>
            </a:xfrm>
            <a:prstGeom prst="ellipse">
              <a:avLst/>
            </a:prstGeom>
            <a:solidFill>
              <a:srgbClr val="FF61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916" name="Oval 52"/>
            <p:cNvSpPr>
              <a:spLocks noChangeAspect="1" noChangeArrowheads="1"/>
            </p:cNvSpPr>
            <p:nvPr/>
          </p:nvSpPr>
          <p:spPr bwMode="auto">
            <a:xfrm>
              <a:off x="4156" y="3771"/>
              <a:ext cx="46" cy="46"/>
            </a:xfrm>
            <a:prstGeom prst="ellipse">
              <a:avLst/>
            </a:prstGeom>
            <a:solidFill>
              <a:srgbClr val="FF61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917" name="Group 53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676918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19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20" name="Picture 5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76921" name="Group 57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676922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23" name="Picture 5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6924" name="Line 60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925" name="Line 61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927" name="Rectangle 63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9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0321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DB44-AE85-4148-85A2-F9301182483E}" type="slidenum">
              <a:rPr lang="en-US"/>
              <a:pPr/>
              <a:t>12</a:t>
            </a:fld>
            <a:endParaRPr lang="en-US"/>
          </a:p>
        </p:txBody>
      </p:sp>
      <p:sp>
        <p:nvSpPr>
          <p:cNvPr id="678958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86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8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72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5986463" y="638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15063"/>
            <a:ext cx="172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8916" name="Group 4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678917" name="Picture 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18" name="Picture 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8919" name="Line 7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20" name="Line 8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892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8927" name="AutoShape 15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2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2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3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8931" name="Group 19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78932" name="Line 20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33" name="Line 21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34" name="Line 22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35" name="Line 23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36" name="Line 24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37" name="Line 25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38" name="Line 26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39" name="Line 27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40" name="Line 28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41" name="Line 29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8942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3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4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5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6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7" name="Picture 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8" name="Picture 3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49" name="Picture 3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50" name="Picture 3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8951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52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53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54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55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8956" name="Rectangle 44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57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8959" name="Rectangle 4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60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61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8962" name="Line 50"/>
          <p:cNvSpPr>
            <a:spLocks noChangeShapeType="1"/>
          </p:cNvSpPr>
          <p:nvPr/>
        </p:nvSpPr>
        <p:spPr bwMode="auto">
          <a:xfrm>
            <a:off x="6122988" y="6019800"/>
            <a:ext cx="54768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63" name="Text Box 51"/>
          <p:cNvSpPr txBox="1">
            <a:spLocks noChangeArrowheads="1"/>
          </p:cNvSpPr>
          <p:nvPr/>
        </p:nvSpPr>
        <p:spPr bwMode="auto">
          <a:xfrm>
            <a:off x="6005513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[</a:t>
            </a:r>
          </a:p>
        </p:txBody>
      </p:sp>
      <p:sp>
        <p:nvSpPr>
          <p:cNvPr id="678964" name="Text Box 52"/>
          <p:cNvSpPr txBox="1">
            <a:spLocks noChangeArrowheads="1"/>
          </p:cNvSpPr>
          <p:nvPr/>
        </p:nvSpPr>
        <p:spPr bwMode="auto">
          <a:xfrm>
            <a:off x="6521450" y="5821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100"/>
                </a:solidFill>
              </a:rPr>
              <a:t>]</a:t>
            </a:r>
          </a:p>
        </p:txBody>
      </p:sp>
      <p:grpSp>
        <p:nvGrpSpPr>
          <p:cNvPr id="678965" name="Group 53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678966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67" name="Picture 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8968" name="Picture 5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78970" name="Rectangle 58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78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63" grpId="0"/>
      <p:bldP spid="678963" grpId="1"/>
      <p:bldP spid="678964" grpId="0"/>
      <p:bldP spid="6789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0321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A716-DF78-4A61-9C30-584E0FDF91AB}" type="slidenum">
              <a:rPr lang="en-US"/>
              <a:pPr/>
              <a:t>13</a:t>
            </a:fld>
            <a:endParaRPr lang="en-US"/>
          </a:p>
        </p:txBody>
      </p:sp>
      <p:sp>
        <p:nvSpPr>
          <p:cNvPr id="68098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1014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15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0962" name="Group 2"/>
          <p:cNvGrpSpPr>
            <a:grpSpLocks/>
          </p:cNvGrpSpPr>
          <p:nvPr/>
        </p:nvGrpSpPr>
        <p:grpSpPr bwMode="auto">
          <a:xfrm>
            <a:off x="7726363" y="4791075"/>
            <a:ext cx="982662" cy="466725"/>
            <a:chOff x="4867" y="2784"/>
            <a:chExt cx="619" cy="294"/>
          </a:xfrm>
        </p:grpSpPr>
        <p:pic>
          <p:nvPicPr>
            <p:cNvPr id="680963" name="Picture 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64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096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248400"/>
            <a:ext cx="352583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0967" name="Group 7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80968" name="Line 8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69" name="Line 9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0" name="Line 10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1" name="Line 11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2" name="Line 12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3" name="Line 13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4" name="Line 14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5" name="Line 15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6" name="Line 16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77" name="Line 17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0978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79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80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81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82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83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84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8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8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0988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098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99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0991" name="Group 31"/>
          <p:cNvGrpSpPr>
            <a:grpSpLocks/>
          </p:cNvGrpSpPr>
          <p:nvPr/>
        </p:nvGrpSpPr>
        <p:grpSpPr bwMode="auto">
          <a:xfrm>
            <a:off x="4953000" y="1219200"/>
            <a:ext cx="2179638" cy="323850"/>
            <a:chOff x="3120" y="768"/>
            <a:chExt cx="1373" cy="204"/>
          </a:xfrm>
        </p:grpSpPr>
        <p:pic>
          <p:nvPicPr>
            <p:cNvPr id="680992" name="Picture 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768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993" name="Picture 3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86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0994" name="Group 34"/>
          <p:cNvGrpSpPr>
            <a:grpSpLocks/>
          </p:cNvGrpSpPr>
          <p:nvPr/>
        </p:nvGrpSpPr>
        <p:grpSpPr bwMode="auto">
          <a:xfrm>
            <a:off x="4908550" y="5821363"/>
            <a:ext cx="1165225" cy="366712"/>
            <a:chOff x="3092" y="3667"/>
            <a:chExt cx="734" cy="231"/>
          </a:xfrm>
        </p:grpSpPr>
        <p:sp>
          <p:nvSpPr>
            <p:cNvPr id="680995" name="Line 35"/>
            <p:cNvSpPr>
              <a:spLocks noChangeShapeType="1"/>
            </p:cNvSpPr>
            <p:nvPr/>
          </p:nvSpPr>
          <p:spPr bwMode="auto">
            <a:xfrm>
              <a:off x="3167" y="3792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96" name="Text Box 36"/>
            <p:cNvSpPr txBox="1">
              <a:spLocks noChangeArrowheads="1"/>
            </p:cNvSpPr>
            <p:nvPr/>
          </p:nvSpPr>
          <p:spPr bwMode="auto">
            <a:xfrm>
              <a:off x="309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680997" name="Text Box 37"/>
            <p:cNvSpPr txBox="1">
              <a:spLocks noChangeArrowheads="1"/>
            </p:cNvSpPr>
            <p:nvPr/>
          </p:nvSpPr>
          <p:spPr bwMode="auto">
            <a:xfrm>
              <a:off x="366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</p:grpSp>
      <p:grpSp>
        <p:nvGrpSpPr>
          <p:cNvPr id="680999" name="Group 39"/>
          <p:cNvGrpSpPr>
            <a:grpSpLocks/>
          </p:cNvGrpSpPr>
          <p:nvPr/>
        </p:nvGrpSpPr>
        <p:grpSpPr bwMode="auto">
          <a:xfrm>
            <a:off x="5008563" y="6629400"/>
            <a:ext cx="987425" cy="73025"/>
            <a:chOff x="3155" y="4176"/>
            <a:chExt cx="622" cy="46"/>
          </a:xfrm>
        </p:grpSpPr>
        <p:sp>
          <p:nvSpPr>
            <p:cNvPr id="681000" name="Line 40"/>
            <p:cNvSpPr>
              <a:spLocks noChangeShapeType="1"/>
            </p:cNvSpPr>
            <p:nvPr/>
          </p:nvSpPr>
          <p:spPr bwMode="auto">
            <a:xfrm>
              <a:off x="3181" y="4199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001" name="Oval 41"/>
            <p:cNvSpPr>
              <a:spLocks noChangeAspect="1" noChangeArrowheads="1"/>
            </p:cNvSpPr>
            <p:nvPr/>
          </p:nvSpPr>
          <p:spPr bwMode="auto">
            <a:xfrm>
              <a:off x="3731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002" name="Oval 42"/>
            <p:cNvSpPr>
              <a:spLocks noChangeAspect="1" noChangeArrowheads="1"/>
            </p:cNvSpPr>
            <p:nvPr/>
          </p:nvSpPr>
          <p:spPr bwMode="auto">
            <a:xfrm>
              <a:off x="3155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680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0321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180-968A-4146-8E54-A104C6D9B5D9}" type="slidenum">
              <a:rPr lang="en-US"/>
              <a:pPr/>
              <a:t>14</a:t>
            </a:fld>
            <a:endParaRPr lang="en-US"/>
          </a:p>
        </p:txBody>
      </p:sp>
      <p:sp>
        <p:nvSpPr>
          <p:cNvPr id="683035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62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63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3010" name="Group 2"/>
          <p:cNvGrpSpPr>
            <a:grpSpLocks/>
          </p:cNvGrpSpPr>
          <p:nvPr/>
        </p:nvGrpSpPr>
        <p:grpSpPr bwMode="auto">
          <a:xfrm>
            <a:off x="7726363" y="4791075"/>
            <a:ext cx="982662" cy="466725"/>
            <a:chOff x="4867" y="2784"/>
            <a:chExt cx="619" cy="294"/>
          </a:xfrm>
        </p:grpSpPr>
        <p:pic>
          <p:nvPicPr>
            <p:cNvPr id="683011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12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30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48400"/>
            <a:ext cx="52498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3015" name="Group 7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83016" name="Line 8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17" name="Line 9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18" name="Line 10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19" name="Line 11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20" name="Line 12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21" name="Line 13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22" name="Line 14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23" name="Line 15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24" name="Line 16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25" name="Line 17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3026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2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28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29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30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31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32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33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3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3036" name="Rectangle 2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3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3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39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4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4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3042" name="Group 34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683043" name="Picture 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3044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3045" name="Group 37"/>
          <p:cNvGrpSpPr>
            <a:grpSpLocks/>
          </p:cNvGrpSpPr>
          <p:nvPr/>
        </p:nvGrpSpPr>
        <p:grpSpPr bwMode="auto">
          <a:xfrm>
            <a:off x="4908550" y="5821363"/>
            <a:ext cx="1165225" cy="366712"/>
            <a:chOff x="3092" y="3667"/>
            <a:chExt cx="734" cy="231"/>
          </a:xfrm>
        </p:grpSpPr>
        <p:sp>
          <p:nvSpPr>
            <p:cNvPr id="683046" name="Line 38"/>
            <p:cNvSpPr>
              <a:spLocks noChangeShapeType="1"/>
            </p:cNvSpPr>
            <p:nvPr/>
          </p:nvSpPr>
          <p:spPr bwMode="auto">
            <a:xfrm>
              <a:off x="3167" y="3792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47" name="Text Box 39"/>
            <p:cNvSpPr txBox="1">
              <a:spLocks noChangeArrowheads="1"/>
            </p:cNvSpPr>
            <p:nvPr/>
          </p:nvSpPr>
          <p:spPr bwMode="auto">
            <a:xfrm>
              <a:off x="309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683048" name="Text Box 40"/>
            <p:cNvSpPr txBox="1">
              <a:spLocks noChangeArrowheads="1"/>
            </p:cNvSpPr>
            <p:nvPr/>
          </p:nvSpPr>
          <p:spPr bwMode="auto">
            <a:xfrm>
              <a:off x="366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  <p:sp>
          <p:nvSpPr>
            <p:cNvPr id="683049" name="Oval 41"/>
            <p:cNvSpPr>
              <a:spLocks noChangeAspect="1" noChangeArrowheads="1"/>
            </p:cNvSpPr>
            <p:nvPr/>
          </p:nvSpPr>
          <p:spPr bwMode="auto">
            <a:xfrm>
              <a:off x="3426" y="3765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3050" name="Group 42"/>
          <p:cNvGrpSpPr>
            <a:grpSpLocks/>
          </p:cNvGrpSpPr>
          <p:nvPr/>
        </p:nvGrpSpPr>
        <p:grpSpPr bwMode="auto">
          <a:xfrm>
            <a:off x="7156450" y="1817688"/>
            <a:ext cx="1812925" cy="773112"/>
            <a:chOff x="4508" y="1145"/>
            <a:chExt cx="1142" cy="487"/>
          </a:xfrm>
        </p:grpSpPr>
        <p:pic>
          <p:nvPicPr>
            <p:cNvPr id="683051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364"/>
              <a:ext cx="104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3052" name="Rectangle 44"/>
            <p:cNvSpPr>
              <a:spLocks noChangeArrowheads="1"/>
            </p:cNvSpPr>
            <p:nvPr/>
          </p:nvSpPr>
          <p:spPr bwMode="auto">
            <a:xfrm>
              <a:off x="4508" y="1145"/>
              <a:ext cx="109" cy="21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83053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" y="1508"/>
              <a:ext cx="918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3055" name="Group 47"/>
          <p:cNvGrpSpPr>
            <a:grpSpLocks/>
          </p:cNvGrpSpPr>
          <p:nvPr/>
        </p:nvGrpSpPr>
        <p:grpSpPr bwMode="auto">
          <a:xfrm>
            <a:off x="5008563" y="6629400"/>
            <a:ext cx="987425" cy="73025"/>
            <a:chOff x="3155" y="4176"/>
            <a:chExt cx="622" cy="46"/>
          </a:xfrm>
        </p:grpSpPr>
        <p:sp>
          <p:nvSpPr>
            <p:cNvPr id="683056" name="Line 48"/>
            <p:cNvSpPr>
              <a:spLocks noChangeShapeType="1"/>
            </p:cNvSpPr>
            <p:nvPr/>
          </p:nvSpPr>
          <p:spPr bwMode="auto">
            <a:xfrm>
              <a:off x="3181" y="4199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057" name="Oval 49"/>
            <p:cNvSpPr>
              <a:spLocks noChangeAspect="1" noChangeArrowheads="1"/>
            </p:cNvSpPr>
            <p:nvPr/>
          </p:nvSpPr>
          <p:spPr bwMode="auto">
            <a:xfrm>
              <a:off x="3731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58" name="Oval 50"/>
            <p:cNvSpPr>
              <a:spLocks noChangeAspect="1" noChangeArrowheads="1"/>
            </p:cNvSpPr>
            <p:nvPr/>
          </p:nvSpPr>
          <p:spPr bwMode="auto">
            <a:xfrm>
              <a:off x="3155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59" name="Oval 51"/>
            <p:cNvSpPr>
              <a:spLocks noChangeAspect="1" noChangeArrowheads="1"/>
            </p:cNvSpPr>
            <p:nvPr/>
          </p:nvSpPr>
          <p:spPr bwMode="auto">
            <a:xfrm>
              <a:off x="342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B4F5-7909-4DD2-8191-364328C12005}" type="slidenum">
              <a:rPr lang="en-US"/>
              <a:pPr/>
              <a:t>15</a:t>
            </a:fld>
            <a:endParaRPr lang="en-US"/>
          </a:p>
        </p:txBody>
      </p:sp>
      <p:sp>
        <p:nvSpPr>
          <p:cNvPr id="685086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5109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5110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5058" name="Group 2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685059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60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5061" name="Group 5"/>
          <p:cNvGrpSpPr>
            <a:grpSpLocks/>
          </p:cNvGrpSpPr>
          <p:nvPr/>
        </p:nvGrpSpPr>
        <p:grpSpPr bwMode="auto">
          <a:xfrm>
            <a:off x="7726363" y="4791075"/>
            <a:ext cx="982662" cy="466725"/>
            <a:chOff x="4867" y="2784"/>
            <a:chExt cx="619" cy="294"/>
          </a:xfrm>
        </p:grpSpPr>
        <p:pic>
          <p:nvPicPr>
            <p:cNvPr id="685062" name="Picture 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63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506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248400"/>
            <a:ext cx="352583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5066" name="Group 10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85067" name="Line 11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68" name="Line 12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69" name="Line 13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70" name="Line 14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71" name="Line 15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72" name="Line 16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73" name="Line 17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74" name="Line 18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75" name="Line 19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076" name="Line 20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5077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78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79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80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81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82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83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84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85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5087" name="Rectangle 3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508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5089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5090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509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50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509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5094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5095" name="Group 39"/>
          <p:cNvGrpSpPr>
            <a:grpSpLocks/>
          </p:cNvGrpSpPr>
          <p:nvPr/>
        </p:nvGrpSpPr>
        <p:grpSpPr bwMode="auto">
          <a:xfrm>
            <a:off x="4953000" y="2419350"/>
            <a:ext cx="2179638" cy="323850"/>
            <a:chOff x="3120" y="1524"/>
            <a:chExt cx="1373" cy="204"/>
          </a:xfrm>
        </p:grpSpPr>
        <p:pic>
          <p:nvPicPr>
            <p:cNvPr id="685096" name="Picture 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24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97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620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5091113" y="5821363"/>
            <a:ext cx="776287" cy="366712"/>
            <a:chOff x="3207" y="3667"/>
            <a:chExt cx="489" cy="231"/>
          </a:xfrm>
        </p:grpSpPr>
        <p:sp>
          <p:nvSpPr>
            <p:cNvPr id="685099" name="Line 43"/>
            <p:cNvSpPr>
              <a:spLocks noChangeShapeType="1"/>
            </p:cNvSpPr>
            <p:nvPr/>
          </p:nvSpPr>
          <p:spPr bwMode="auto">
            <a:xfrm>
              <a:off x="3281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100" name="Text Box 44"/>
            <p:cNvSpPr txBox="1">
              <a:spLocks noChangeArrowheads="1"/>
            </p:cNvSpPr>
            <p:nvPr/>
          </p:nvSpPr>
          <p:spPr bwMode="auto">
            <a:xfrm>
              <a:off x="3207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685101" name="Text Box 45"/>
            <p:cNvSpPr txBox="1">
              <a:spLocks noChangeArrowheads="1"/>
            </p:cNvSpPr>
            <p:nvPr/>
          </p:nvSpPr>
          <p:spPr bwMode="auto">
            <a:xfrm>
              <a:off x="353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</p:grpSp>
      <p:grpSp>
        <p:nvGrpSpPr>
          <p:cNvPr id="685103" name="Group 47"/>
          <p:cNvGrpSpPr>
            <a:grpSpLocks/>
          </p:cNvGrpSpPr>
          <p:nvPr/>
        </p:nvGrpSpPr>
        <p:grpSpPr bwMode="auto">
          <a:xfrm>
            <a:off x="5173663" y="6629400"/>
            <a:ext cx="620712" cy="73025"/>
            <a:chOff x="3259" y="4176"/>
            <a:chExt cx="391" cy="46"/>
          </a:xfrm>
        </p:grpSpPr>
        <p:sp>
          <p:nvSpPr>
            <p:cNvPr id="685104" name="Line 48"/>
            <p:cNvSpPr>
              <a:spLocks noChangeShapeType="1"/>
            </p:cNvSpPr>
            <p:nvPr/>
          </p:nvSpPr>
          <p:spPr bwMode="auto">
            <a:xfrm>
              <a:off x="3281" y="4199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105" name="Oval 49"/>
            <p:cNvSpPr>
              <a:spLocks noChangeAspect="1" noChangeArrowheads="1"/>
            </p:cNvSpPr>
            <p:nvPr/>
          </p:nvSpPr>
          <p:spPr bwMode="auto">
            <a:xfrm>
              <a:off x="3259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06" name="Oval 50"/>
            <p:cNvSpPr>
              <a:spLocks noChangeAspect="1" noChangeArrowheads="1"/>
            </p:cNvSpPr>
            <p:nvPr/>
          </p:nvSpPr>
          <p:spPr bwMode="auto">
            <a:xfrm>
              <a:off x="3604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FEDD-78A6-4D26-A616-495F0E092C07}" type="slidenum">
              <a:rPr lang="en-US"/>
              <a:pPr/>
              <a:t>16</a:t>
            </a:fld>
            <a:endParaRPr lang="en-US"/>
          </a:p>
        </p:txBody>
      </p:sp>
      <p:sp>
        <p:nvSpPr>
          <p:cNvPr id="687134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60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61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7106" name="Group 2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687107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08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7109" name="Group 5"/>
          <p:cNvGrpSpPr>
            <a:grpSpLocks/>
          </p:cNvGrpSpPr>
          <p:nvPr/>
        </p:nvGrpSpPr>
        <p:grpSpPr bwMode="auto">
          <a:xfrm>
            <a:off x="7726363" y="4791075"/>
            <a:ext cx="982662" cy="466725"/>
            <a:chOff x="4867" y="2784"/>
            <a:chExt cx="619" cy="294"/>
          </a:xfrm>
        </p:grpSpPr>
        <p:pic>
          <p:nvPicPr>
            <p:cNvPr id="687110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11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711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48400"/>
            <a:ext cx="52498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7114" name="Group 10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87115" name="Line 11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6" name="Line 12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7" name="Line 13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8" name="Line 14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9" name="Line 15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20" name="Line 16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21" name="Line 17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22" name="Line 18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23" name="Line 19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24" name="Line 20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125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26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27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28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29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30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31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32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33" name="Picture 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7135" name="Rectangle 3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3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3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38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3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40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41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42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43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44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714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257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7146" name="Group 42"/>
          <p:cNvGrpSpPr>
            <a:grpSpLocks/>
          </p:cNvGrpSpPr>
          <p:nvPr/>
        </p:nvGrpSpPr>
        <p:grpSpPr bwMode="auto">
          <a:xfrm>
            <a:off x="4953000" y="3028950"/>
            <a:ext cx="2822575" cy="323850"/>
            <a:chOff x="3120" y="1908"/>
            <a:chExt cx="1778" cy="204"/>
          </a:xfrm>
        </p:grpSpPr>
        <p:pic>
          <p:nvPicPr>
            <p:cNvPr id="687147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08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7148" name="Picture 4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00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7149" name="Group 45"/>
          <p:cNvGrpSpPr>
            <a:grpSpLocks/>
          </p:cNvGrpSpPr>
          <p:nvPr/>
        </p:nvGrpSpPr>
        <p:grpSpPr bwMode="auto">
          <a:xfrm>
            <a:off x="5091113" y="5821363"/>
            <a:ext cx="776287" cy="366712"/>
            <a:chOff x="3207" y="3667"/>
            <a:chExt cx="489" cy="231"/>
          </a:xfrm>
        </p:grpSpPr>
        <p:sp>
          <p:nvSpPr>
            <p:cNvPr id="687150" name="Line 46"/>
            <p:cNvSpPr>
              <a:spLocks noChangeShapeType="1"/>
            </p:cNvSpPr>
            <p:nvPr/>
          </p:nvSpPr>
          <p:spPr bwMode="auto">
            <a:xfrm>
              <a:off x="3281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51" name="Text Box 47"/>
            <p:cNvSpPr txBox="1">
              <a:spLocks noChangeArrowheads="1"/>
            </p:cNvSpPr>
            <p:nvPr/>
          </p:nvSpPr>
          <p:spPr bwMode="auto">
            <a:xfrm>
              <a:off x="3207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687152" name="Text Box 48"/>
            <p:cNvSpPr txBox="1">
              <a:spLocks noChangeArrowheads="1"/>
            </p:cNvSpPr>
            <p:nvPr/>
          </p:nvSpPr>
          <p:spPr bwMode="auto">
            <a:xfrm>
              <a:off x="353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  <p:sp>
          <p:nvSpPr>
            <p:cNvPr id="687153" name="Oval 49"/>
            <p:cNvSpPr>
              <a:spLocks noChangeAspect="1" noChangeArrowheads="1"/>
            </p:cNvSpPr>
            <p:nvPr/>
          </p:nvSpPr>
          <p:spPr bwMode="auto">
            <a:xfrm>
              <a:off x="3426" y="3765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7155" name="Group 51"/>
          <p:cNvGrpSpPr>
            <a:grpSpLocks/>
          </p:cNvGrpSpPr>
          <p:nvPr/>
        </p:nvGrpSpPr>
        <p:grpSpPr bwMode="auto">
          <a:xfrm>
            <a:off x="5173663" y="6629400"/>
            <a:ext cx="620712" cy="73025"/>
            <a:chOff x="3259" y="4176"/>
            <a:chExt cx="391" cy="46"/>
          </a:xfrm>
        </p:grpSpPr>
        <p:sp>
          <p:nvSpPr>
            <p:cNvPr id="687156" name="Line 52"/>
            <p:cNvSpPr>
              <a:spLocks noChangeShapeType="1"/>
            </p:cNvSpPr>
            <p:nvPr/>
          </p:nvSpPr>
          <p:spPr bwMode="auto">
            <a:xfrm>
              <a:off x="3281" y="4199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57" name="Oval 53"/>
            <p:cNvSpPr>
              <a:spLocks noChangeAspect="1" noChangeArrowheads="1"/>
            </p:cNvSpPr>
            <p:nvPr/>
          </p:nvSpPr>
          <p:spPr bwMode="auto">
            <a:xfrm>
              <a:off x="3259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58" name="Oval 54"/>
            <p:cNvSpPr>
              <a:spLocks noChangeAspect="1" noChangeArrowheads="1"/>
            </p:cNvSpPr>
            <p:nvPr/>
          </p:nvSpPr>
          <p:spPr bwMode="auto">
            <a:xfrm>
              <a:off x="3604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59" name="Oval 55"/>
            <p:cNvSpPr>
              <a:spLocks noChangeAspect="1" noChangeArrowheads="1"/>
            </p:cNvSpPr>
            <p:nvPr/>
          </p:nvSpPr>
          <p:spPr bwMode="auto">
            <a:xfrm>
              <a:off x="342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687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0BED-9019-4E09-AA84-49ADF5956B03}" type="slidenum">
              <a:rPr lang="en-US"/>
              <a:pPr/>
              <a:t>17</a:t>
            </a:fld>
            <a:endParaRPr lang="en-US"/>
          </a:p>
        </p:txBody>
      </p:sp>
      <p:sp>
        <p:nvSpPr>
          <p:cNvPr id="689185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9211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12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9154" name="Group 2"/>
          <p:cNvGrpSpPr>
            <a:grpSpLocks/>
          </p:cNvGrpSpPr>
          <p:nvPr/>
        </p:nvGrpSpPr>
        <p:grpSpPr bwMode="auto">
          <a:xfrm>
            <a:off x="4953000" y="3028950"/>
            <a:ext cx="2822575" cy="323850"/>
            <a:chOff x="3120" y="1908"/>
            <a:chExt cx="1778" cy="204"/>
          </a:xfrm>
        </p:grpSpPr>
        <p:pic>
          <p:nvPicPr>
            <p:cNvPr id="689155" name="Picture 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08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56" name="Picture 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00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9157" name="Group 5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689158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59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9160" name="Group 8"/>
          <p:cNvGrpSpPr>
            <a:grpSpLocks/>
          </p:cNvGrpSpPr>
          <p:nvPr/>
        </p:nvGrpSpPr>
        <p:grpSpPr bwMode="auto">
          <a:xfrm>
            <a:off x="7726363" y="4791075"/>
            <a:ext cx="982662" cy="466725"/>
            <a:chOff x="4867" y="2784"/>
            <a:chExt cx="619" cy="294"/>
          </a:xfrm>
        </p:grpSpPr>
        <p:pic>
          <p:nvPicPr>
            <p:cNvPr id="689161" name="Picture 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62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916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248400"/>
            <a:ext cx="352583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9165" name="Group 13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89166" name="Line 14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67" name="Line 15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68" name="Line 16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69" name="Line 17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0" name="Line 18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1" name="Line 19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2" name="Line 20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3" name="Line 21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4" name="Line 22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5" name="Line 23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9176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77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78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79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80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81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82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83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84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918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88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89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0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1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2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8862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3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5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7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257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1813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9199" name="Group 47"/>
          <p:cNvGrpSpPr>
            <a:grpSpLocks/>
          </p:cNvGrpSpPr>
          <p:nvPr/>
        </p:nvGrpSpPr>
        <p:grpSpPr bwMode="auto">
          <a:xfrm>
            <a:off x="4953000" y="3638550"/>
            <a:ext cx="2179638" cy="323850"/>
            <a:chOff x="3120" y="2292"/>
            <a:chExt cx="1373" cy="204"/>
          </a:xfrm>
        </p:grpSpPr>
        <p:pic>
          <p:nvPicPr>
            <p:cNvPr id="689200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292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201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38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9202" name="Group 50"/>
          <p:cNvGrpSpPr>
            <a:grpSpLocks/>
          </p:cNvGrpSpPr>
          <p:nvPr/>
        </p:nvGrpSpPr>
        <p:grpSpPr bwMode="auto">
          <a:xfrm>
            <a:off x="5273675" y="5821363"/>
            <a:ext cx="433388" cy="366712"/>
            <a:chOff x="3322" y="3667"/>
            <a:chExt cx="273" cy="231"/>
          </a:xfrm>
        </p:grpSpPr>
        <p:sp>
          <p:nvSpPr>
            <p:cNvPr id="689203" name="Line 51"/>
            <p:cNvSpPr>
              <a:spLocks noChangeShapeType="1"/>
            </p:cNvSpPr>
            <p:nvPr/>
          </p:nvSpPr>
          <p:spPr bwMode="auto">
            <a:xfrm>
              <a:off x="3397" y="3792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204" name="Text Box 52"/>
            <p:cNvSpPr txBox="1">
              <a:spLocks noChangeArrowheads="1"/>
            </p:cNvSpPr>
            <p:nvPr/>
          </p:nvSpPr>
          <p:spPr bwMode="auto">
            <a:xfrm>
              <a:off x="332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689205" name="Text Box 53"/>
            <p:cNvSpPr txBox="1">
              <a:spLocks noChangeArrowheads="1"/>
            </p:cNvSpPr>
            <p:nvPr/>
          </p:nvSpPr>
          <p:spPr bwMode="auto">
            <a:xfrm>
              <a:off x="3431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</p:grpSp>
      <p:grpSp>
        <p:nvGrpSpPr>
          <p:cNvPr id="689207" name="Group 55"/>
          <p:cNvGrpSpPr>
            <a:grpSpLocks/>
          </p:cNvGrpSpPr>
          <p:nvPr/>
        </p:nvGrpSpPr>
        <p:grpSpPr bwMode="auto">
          <a:xfrm>
            <a:off x="5392738" y="6629400"/>
            <a:ext cx="182562" cy="73025"/>
            <a:chOff x="3397" y="4176"/>
            <a:chExt cx="115" cy="46"/>
          </a:xfrm>
        </p:grpSpPr>
        <p:sp>
          <p:nvSpPr>
            <p:cNvPr id="689208" name="Line 56"/>
            <p:cNvSpPr>
              <a:spLocks noChangeShapeType="1"/>
            </p:cNvSpPr>
            <p:nvPr/>
          </p:nvSpPr>
          <p:spPr bwMode="auto">
            <a:xfrm>
              <a:off x="3397" y="4199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209" name="Oval 57"/>
            <p:cNvSpPr>
              <a:spLocks noChangeAspect="1" noChangeArrowheads="1"/>
            </p:cNvSpPr>
            <p:nvPr/>
          </p:nvSpPr>
          <p:spPr bwMode="auto">
            <a:xfrm>
              <a:off x="3397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10" name="Oval 58"/>
            <p:cNvSpPr>
              <a:spLocks noChangeAspect="1" noChangeArrowheads="1"/>
            </p:cNvSpPr>
            <p:nvPr/>
          </p:nvSpPr>
          <p:spPr bwMode="auto">
            <a:xfrm>
              <a:off x="346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689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726-4172-4F46-902F-36F96BF58D2E}" type="slidenum">
              <a:rPr lang="en-US"/>
              <a:pPr/>
              <a:t>18</a:t>
            </a:fld>
            <a:endParaRPr lang="en-US"/>
          </a:p>
        </p:txBody>
      </p:sp>
      <p:sp>
        <p:nvSpPr>
          <p:cNvPr id="69123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1268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69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02" name="Group 2"/>
          <p:cNvGrpSpPr>
            <a:grpSpLocks/>
          </p:cNvGrpSpPr>
          <p:nvPr/>
        </p:nvGrpSpPr>
        <p:grpSpPr bwMode="auto">
          <a:xfrm>
            <a:off x="4953000" y="3028950"/>
            <a:ext cx="2822575" cy="323850"/>
            <a:chOff x="3120" y="1908"/>
            <a:chExt cx="1778" cy="204"/>
          </a:xfrm>
        </p:grpSpPr>
        <p:pic>
          <p:nvPicPr>
            <p:cNvPr id="691203" name="Picture 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08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4" name="Picture 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004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05" name="Group 5"/>
          <p:cNvGrpSpPr>
            <a:grpSpLocks/>
          </p:cNvGrpSpPr>
          <p:nvPr/>
        </p:nvGrpSpPr>
        <p:grpSpPr bwMode="auto">
          <a:xfrm>
            <a:off x="4953000" y="1828800"/>
            <a:ext cx="2822575" cy="323850"/>
            <a:chOff x="3120" y="1152"/>
            <a:chExt cx="1778" cy="204"/>
          </a:xfrm>
        </p:grpSpPr>
        <p:pic>
          <p:nvPicPr>
            <p:cNvPr id="691206" name="Picture 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7" name="Picture 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1248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7726363" y="4791075"/>
            <a:ext cx="982662" cy="466725"/>
            <a:chOff x="4867" y="2784"/>
            <a:chExt cx="619" cy="294"/>
          </a:xfrm>
        </p:grpSpPr>
        <p:pic>
          <p:nvPicPr>
            <p:cNvPr id="691209" name="Picture 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10" name="Picture 1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940"/>
              <a:ext cx="6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121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248400"/>
            <a:ext cx="52498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13" name="Group 13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552"/>
            <a:chExt cx="5232" cy="288"/>
          </a:xfrm>
        </p:grpSpPr>
        <p:sp>
          <p:nvSpPr>
            <p:cNvPr id="691214" name="Line 14"/>
            <p:cNvSpPr>
              <a:spLocks noChangeShapeType="1"/>
            </p:cNvSpPr>
            <p:nvPr/>
          </p:nvSpPr>
          <p:spPr bwMode="auto">
            <a:xfrm>
              <a:off x="264" y="379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5" name="Line 15"/>
            <p:cNvSpPr>
              <a:spLocks noChangeShapeType="1"/>
            </p:cNvSpPr>
            <p:nvPr/>
          </p:nvSpPr>
          <p:spPr bwMode="auto">
            <a:xfrm>
              <a:off x="2880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6" name="Line 16"/>
            <p:cNvSpPr>
              <a:spLocks noChangeShapeType="1"/>
            </p:cNvSpPr>
            <p:nvPr/>
          </p:nvSpPr>
          <p:spPr bwMode="auto">
            <a:xfrm>
              <a:off x="345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7" name="Line 17"/>
            <p:cNvSpPr>
              <a:spLocks noChangeShapeType="1"/>
            </p:cNvSpPr>
            <p:nvPr/>
          </p:nvSpPr>
          <p:spPr bwMode="auto">
            <a:xfrm>
              <a:off x="403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8" name="Line 18"/>
            <p:cNvSpPr>
              <a:spLocks noChangeShapeType="1"/>
            </p:cNvSpPr>
            <p:nvPr/>
          </p:nvSpPr>
          <p:spPr bwMode="auto">
            <a:xfrm>
              <a:off x="460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9" name="Line 19"/>
            <p:cNvSpPr>
              <a:spLocks noChangeShapeType="1"/>
            </p:cNvSpPr>
            <p:nvPr/>
          </p:nvSpPr>
          <p:spPr bwMode="auto">
            <a:xfrm>
              <a:off x="518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0" name="Line 20"/>
            <p:cNvSpPr>
              <a:spLocks noChangeShapeType="1"/>
            </p:cNvSpPr>
            <p:nvPr/>
          </p:nvSpPr>
          <p:spPr bwMode="auto">
            <a:xfrm>
              <a:off x="576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1" name="Line 21"/>
            <p:cNvSpPr>
              <a:spLocks noChangeShapeType="1"/>
            </p:cNvSpPr>
            <p:nvPr/>
          </p:nvSpPr>
          <p:spPr bwMode="auto">
            <a:xfrm>
              <a:off x="1152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2" name="Line 22"/>
            <p:cNvSpPr>
              <a:spLocks noChangeShapeType="1"/>
            </p:cNvSpPr>
            <p:nvPr/>
          </p:nvSpPr>
          <p:spPr bwMode="auto">
            <a:xfrm>
              <a:off x="1728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23" name="Line 23"/>
            <p:cNvSpPr>
              <a:spLocks noChangeShapeType="1"/>
            </p:cNvSpPr>
            <p:nvPr/>
          </p:nvSpPr>
          <p:spPr bwMode="auto">
            <a:xfrm>
              <a:off x="2304" y="37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1224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5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55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6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7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8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9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5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0" name="Picture 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55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1" name="Picture 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55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2" name="Picture 3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55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1234" name="Rectangle 3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1235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478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7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8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670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9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7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886200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1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925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2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3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3716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4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198120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5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6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25717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7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1813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8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38550"/>
            <a:ext cx="17986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9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5727">
            <a:off x="4953000" y="3790950"/>
            <a:ext cx="285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50" name="Group 50"/>
          <p:cNvGrpSpPr>
            <a:grpSpLocks/>
          </p:cNvGrpSpPr>
          <p:nvPr/>
        </p:nvGrpSpPr>
        <p:grpSpPr bwMode="auto">
          <a:xfrm>
            <a:off x="4953000" y="4248150"/>
            <a:ext cx="2822575" cy="323850"/>
            <a:chOff x="3120" y="2676"/>
            <a:chExt cx="1778" cy="204"/>
          </a:xfrm>
        </p:grpSpPr>
        <p:pic>
          <p:nvPicPr>
            <p:cNvPr id="691251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676"/>
              <a:ext cx="153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52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120" y="2772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53" name="Group 53"/>
          <p:cNvGrpSpPr>
            <a:grpSpLocks/>
          </p:cNvGrpSpPr>
          <p:nvPr/>
        </p:nvGrpSpPr>
        <p:grpSpPr bwMode="auto">
          <a:xfrm>
            <a:off x="5273675" y="5821363"/>
            <a:ext cx="433388" cy="366712"/>
            <a:chOff x="3322" y="3667"/>
            <a:chExt cx="273" cy="231"/>
          </a:xfrm>
        </p:grpSpPr>
        <p:sp>
          <p:nvSpPr>
            <p:cNvPr id="691254" name="Line 54"/>
            <p:cNvSpPr>
              <a:spLocks noChangeShapeType="1"/>
            </p:cNvSpPr>
            <p:nvPr/>
          </p:nvSpPr>
          <p:spPr bwMode="auto">
            <a:xfrm>
              <a:off x="3397" y="3792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55" name="Text Box 55"/>
            <p:cNvSpPr txBox="1">
              <a:spLocks noChangeArrowheads="1"/>
            </p:cNvSpPr>
            <p:nvPr/>
          </p:nvSpPr>
          <p:spPr bwMode="auto">
            <a:xfrm>
              <a:off x="3322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(</a:t>
              </a:r>
            </a:p>
          </p:txBody>
        </p:sp>
        <p:sp>
          <p:nvSpPr>
            <p:cNvPr id="691256" name="Text Box 56"/>
            <p:cNvSpPr txBox="1">
              <a:spLocks noChangeArrowheads="1"/>
            </p:cNvSpPr>
            <p:nvPr/>
          </p:nvSpPr>
          <p:spPr bwMode="auto">
            <a:xfrm>
              <a:off x="3431" y="366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100"/>
                  </a:solidFill>
                </a:rPr>
                <a:t>)</a:t>
              </a:r>
            </a:p>
          </p:txBody>
        </p:sp>
        <p:sp>
          <p:nvSpPr>
            <p:cNvPr id="691257" name="Oval 57"/>
            <p:cNvSpPr>
              <a:spLocks noChangeAspect="1" noChangeArrowheads="1"/>
            </p:cNvSpPr>
            <p:nvPr/>
          </p:nvSpPr>
          <p:spPr bwMode="auto">
            <a:xfrm>
              <a:off x="3426" y="3765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1270" name="Group 70"/>
          <p:cNvGrpSpPr>
            <a:grpSpLocks/>
          </p:cNvGrpSpPr>
          <p:nvPr/>
        </p:nvGrpSpPr>
        <p:grpSpPr bwMode="auto">
          <a:xfrm>
            <a:off x="5392738" y="6629400"/>
            <a:ext cx="182562" cy="73025"/>
            <a:chOff x="3397" y="4176"/>
            <a:chExt cx="115" cy="46"/>
          </a:xfrm>
        </p:grpSpPr>
        <p:sp>
          <p:nvSpPr>
            <p:cNvPr id="691260" name="Line 60"/>
            <p:cNvSpPr>
              <a:spLocks noChangeShapeType="1"/>
            </p:cNvSpPr>
            <p:nvPr/>
          </p:nvSpPr>
          <p:spPr bwMode="auto">
            <a:xfrm>
              <a:off x="3397" y="4199"/>
              <a:ext cx="1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61" name="Oval 61"/>
            <p:cNvSpPr>
              <a:spLocks noChangeAspect="1" noChangeArrowheads="1"/>
            </p:cNvSpPr>
            <p:nvPr/>
          </p:nvSpPr>
          <p:spPr bwMode="auto">
            <a:xfrm>
              <a:off x="3397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2" name="Oval 62"/>
            <p:cNvSpPr>
              <a:spLocks noChangeAspect="1" noChangeArrowheads="1"/>
            </p:cNvSpPr>
            <p:nvPr/>
          </p:nvSpPr>
          <p:spPr bwMode="auto">
            <a:xfrm>
              <a:off x="3466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3" name="Oval 63"/>
            <p:cNvSpPr>
              <a:spLocks noChangeAspect="1" noChangeArrowheads="1"/>
            </p:cNvSpPr>
            <p:nvPr/>
          </p:nvSpPr>
          <p:spPr bwMode="auto">
            <a:xfrm>
              <a:off x="3431" y="417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1275" name="Picture 7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6538913"/>
            <a:ext cx="43021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307" name="Group 107"/>
          <p:cNvGrpSpPr>
            <a:grpSpLocks/>
          </p:cNvGrpSpPr>
          <p:nvPr/>
        </p:nvGrpSpPr>
        <p:grpSpPr bwMode="auto">
          <a:xfrm>
            <a:off x="381000" y="76200"/>
            <a:ext cx="8305800" cy="457200"/>
            <a:chOff x="240" y="48"/>
            <a:chExt cx="5232" cy="288"/>
          </a:xfrm>
        </p:grpSpPr>
        <p:sp>
          <p:nvSpPr>
            <p:cNvPr id="691277" name="Line 77"/>
            <p:cNvSpPr>
              <a:spLocks noChangeShapeType="1"/>
            </p:cNvSpPr>
            <p:nvPr/>
          </p:nvSpPr>
          <p:spPr bwMode="auto">
            <a:xfrm>
              <a:off x="240" y="288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78" name="Line 78"/>
            <p:cNvSpPr>
              <a:spLocks noChangeShapeType="1"/>
            </p:cNvSpPr>
            <p:nvPr/>
          </p:nvSpPr>
          <p:spPr bwMode="auto">
            <a:xfrm>
              <a:off x="2880" y="2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82" name="Line 82"/>
            <p:cNvSpPr>
              <a:spLocks noChangeShapeType="1"/>
            </p:cNvSpPr>
            <p:nvPr/>
          </p:nvSpPr>
          <p:spPr bwMode="auto">
            <a:xfrm>
              <a:off x="5184" y="2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83" name="Line 83"/>
            <p:cNvSpPr>
              <a:spLocks noChangeShapeType="1"/>
            </p:cNvSpPr>
            <p:nvPr/>
          </p:nvSpPr>
          <p:spPr bwMode="auto">
            <a:xfrm>
              <a:off x="576" y="2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1297" name="Picture 9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4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96" name="Picture 9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4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98" name="Picture 9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" y="4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304" name="Group 104"/>
          <p:cNvGrpSpPr>
            <a:grpSpLocks/>
          </p:cNvGrpSpPr>
          <p:nvPr/>
        </p:nvGrpSpPr>
        <p:grpSpPr bwMode="auto">
          <a:xfrm>
            <a:off x="4176713" y="419100"/>
            <a:ext cx="804862" cy="73025"/>
            <a:chOff x="2619" y="480"/>
            <a:chExt cx="507" cy="46"/>
          </a:xfrm>
        </p:grpSpPr>
        <p:sp>
          <p:nvSpPr>
            <p:cNvPr id="691300" name="Line 100"/>
            <p:cNvSpPr>
              <a:spLocks noChangeShapeType="1"/>
            </p:cNvSpPr>
            <p:nvPr/>
          </p:nvSpPr>
          <p:spPr bwMode="auto">
            <a:xfrm>
              <a:off x="2643" y="503"/>
              <a:ext cx="461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301" name="Oval 101"/>
            <p:cNvSpPr>
              <a:spLocks noChangeAspect="1" noChangeArrowheads="1"/>
            </p:cNvSpPr>
            <p:nvPr/>
          </p:nvSpPr>
          <p:spPr bwMode="auto">
            <a:xfrm>
              <a:off x="2619" y="4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2" name="Oval 102"/>
            <p:cNvSpPr>
              <a:spLocks noChangeAspect="1" noChangeArrowheads="1"/>
            </p:cNvSpPr>
            <p:nvPr/>
          </p:nvSpPr>
          <p:spPr bwMode="auto">
            <a:xfrm>
              <a:off x="3080" y="4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3" name="Oval 103"/>
            <p:cNvSpPr>
              <a:spLocks noChangeAspect="1" noChangeArrowheads="1"/>
            </p:cNvSpPr>
            <p:nvPr/>
          </p:nvSpPr>
          <p:spPr bwMode="auto">
            <a:xfrm>
              <a:off x="2847" y="4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305" name="Line 105"/>
          <p:cNvSpPr>
            <a:spLocks noChangeShapeType="1"/>
          </p:cNvSpPr>
          <p:nvPr/>
        </p:nvSpPr>
        <p:spPr bwMode="auto">
          <a:xfrm flipH="1" flipV="1">
            <a:off x="977900" y="319088"/>
            <a:ext cx="3529013" cy="5329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6" name="Line 106"/>
          <p:cNvSpPr>
            <a:spLocks noChangeShapeType="1"/>
          </p:cNvSpPr>
          <p:nvPr/>
        </p:nvSpPr>
        <p:spPr bwMode="auto">
          <a:xfrm flipV="1">
            <a:off x="6426200" y="346075"/>
            <a:ext cx="1763713" cy="527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8" name="Line 108"/>
          <p:cNvSpPr>
            <a:spLocks noChangeShapeType="1"/>
          </p:cNvSpPr>
          <p:nvPr/>
        </p:nvSpPr>
        <p:spPr bwMode="auto">
          <a:xfrm flipH="1" flipV="1">
            <a:off x="4222750" y="511175"/>
            <a:ext cx="1189038" cy="6097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9" name="Line 109"/>
          <p:cNvSpPr>
            <a:spLocks noChangeShapeType="1"/>
          </p:cNvSpPr>
          <p:nvPr/>
        </p:nvSpPr>
        <p:spPr bwMode="auto">
          <a:xfrm flipH="1" flipV="1">
            <a:off x="4953000" y="511175"/>
            <a:ext cx="576263" cy="6097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6858000" y="4724400"/>
            <a:ext cx="762000" cy="457200"/>
            <a:chOff x="8382000" y="2743200"/>
            <a:chExt cx="762000" cy="457200"/>
          </a:xfrm>
        </p:grpSpPr>
        <p:sp>
          <p:nvSpPr>
            <p:cNvPr id="85" name="AutoShape 54"/>
            <p:cNvSpPr>
              <a:spLocks noChangeAspect="1" noChangeArrowheads="1"/>
            </p:cNvSpPr>
            <p:nvPr/>
          </p:nvSpPr>
          <p:spPr bwMode="auto">
            <a:xfrm>
              <a:off x="83820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4"/>
            <p:cNvSpPr>
              <a:spLocks noChangeAspect="1" noChangeArrowheads="1"/>
            </p:cNvSpPr>
            <p:nvPr/>
          </p:nvSpPr>
          <p:spPr bwMode="auto">
            <a:xfrm>
              <a:off x="8686800" y="2743200"/>
              <a:ext cx="457200" cy="457200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691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69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69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69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69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05" grpId="0" animBg="1"/>
      <p:bldP spid="691305" grpId="1" animBg="1"/>
      <p:bldP spid="691306" grpId="0" animBg="1"/>
      <p:bldP spid="691306" grpId="1" animBg="1"/>
      <p:bldP spid="691308" grpId="0" animBg="1"/>
      <p:bldP spid="691308" grpId="1" animBg="1"/>
      <p:bldP spid="691309" grpId="0" animBg="1"/>
      <p:bldP spid="69130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E705-0EDF-481A-918D-7E45312F8062}" type="slidenum">
              <a:rPr lang="en-US"/>
              <a:pPr/>
              <a:t>19</a:t>
            </a:fld>
            <a:endParaRPr lang="en-US"/>
          </a:p>
        </p:txBody>
      </p:sp>
      <p:sp>
        <p:nvSpPr>
          <p:cNvPr id="69325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3308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922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07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3250" name="Line 2"/>
          <p:cNvSpPr>
            <a:spLocks noChangeShapeType="1"/>
          </p:cNvSpPr>
          <p:nvPr/>
        </p:nvSpPr>
        <p:spPr bwMode="auto">
          <a:xfrm flipV="1">
            <a:off x="3200400" y="3886200"/>
            <a:ext cx="2286000" cy="137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51" name="Line 3"/>
          <p:cNvSpPr>
            <a:spLocks noChangeShapeType="1"/>
          </p:cNvSpPr>
          <p:nvPr/>
        </p:nvSpPr>
        <p:spPr bwMode="auto">
          <a:xfrm>
            <a:off x="3200400" y="52578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52" name="Line 4"/>
          <p:cNvSpPr>
            <a:spLocks noChangeShapeType="1"/>
          </p:cNvSpPr>
          <p:nvPr/>
        </p:nvSpPr>
        <p:spPr bwMode="auto">
          <a:xfrm>
            <a:off x="5486400" y="3886200"/>
            <a:ext cx="0" cy="2286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53" name="Line 5"/>
          <p:cNvSpPr>
            <a:spLocks noChangeShapeType="1"/>
          </p:cNvSpPr>
          <p:nvPr/>
        </p:nvSpPr>
        <p:spPr bwMode="auto">
          <a:xfrm>
            <a:off x="2743200" y="3886200"/>
            <a:ext cx="2743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54" name="Line 6"/>
          <p:cNvSpPr>
            <a:spLocks noChangeShapeType="1"/>
          </p:cNvSpPr>
          <p:nvPr/>
        </p:nvSpPr>
        <p:spPr bwMode="auto">
          <a:xfrm>
            <a:off x="2743200" y="525780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57" name="Rectangle 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325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979738"/>
            <a:ext cx="320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3260" name="Line 12"/>
          <p:cNvSpPr>
            <a:spLocks noChangeShapeType="1"/>
          </p:cNvSpPr>
          <p:nvPr/>
        </p:nvSpPr>
        <p:spPr bwMode="auto">
          <a:xfrm>
            <a:off x="3200400" y="5257800"/>
            <a:ext cx="2286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 flipV="1">
            <a:off x="5486400" y="38862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62" name="Oval 14"/>
          <p:cNvSpPr>
            <a:spLocks noChangeAspect="1" noChangeArrowheads="1"/>
          </p:cNvSpPr>
          <p:nvPr/>
        </p:nvSpPr>
        <p:spPr bwMode="auto">
          <a:xfrm>
            <a:off x="3171825" y="52276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3263" name="Oval 15"/>
          <p:cNvSpPr>
            <a:spLocks noChangeAspect="1" noChangeArrowheads="1"/>
          </p:cNvSpPr>
          <p:nvPr/>
        </p:nvSpPr>
        <p:spPr bwMode="auto">
          <a:xfrm>
            <a:off x="5456238" y="38560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3264" name="Group 16"/>
          <p:cNvGrpSpPr>
            <a:grpSpLocks/>
          </p:cNvGrpSpPr>
          <p:nvPr/>
        </p:nvGrpSpPr>
        <p:grpSpPr bwMode="auto">
          <a:xfrm>
            <a:off x="2438400" y="3581400"/>
            <a:ext cx="3352800" cy="2895600"/>
            <a:chOff x="1536" y="2256"/>
            <a:chExt cx="2112" cy="1824"/>
          </a:xfrm>
        </p:grpSpPr>
        <p:sp>
          <p:nvSpPr>
            <p:cNvPr id="693265" name="Line 17"/>
            <p:cNvSpPr>
              <a:spLocks noChangeShapeType="1"/>
            </p:cNvSpPr>
            <p:nvPr/>
          </p:nvSpPr>
          <p:spPr bwMode="auto">
            <a:xfrm flipV="1">
              <a:off x="1728" y="2256"/>
              <a:ext cx="0" cy="18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66" name="Line 18"/>
            <p:cNvSpPr>
              <a:spLocks noChangeShapeType="1"/>
            </p:cNvSpPr>
            <p:nvPr/>
          </p:nvSpPr>
          <p:spPr bwMode="auto">
            <a:xfrm>
              <a:off x="1536" y="38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67" name="Line 19"/>
            <p:cNvSpPr>
              <a:spLocks noChangeShapeType="1"/>
            </p:cNvSpPr>
            <p:nvPr/>
          </p:nvSpPr>
          <p:spPr bwMode="auto">
            <a:xfrm>
              <a:off x="2016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68" name="Line 20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69" name="Line 21"/>
            <p:cNvSpPr>
              <a:spLocks noChangeShapeType="1"/>
            </p:cNvSpPr>
            <p:nvPr/>
          </p:nvSpPr>
          <p:spPr bwMode="auto">
            <a:xfrm>
              <a:off x="2592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0" name="Line 22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1" name="Line 23"/>
            <p:cNvSpPr>
              <a:spLocks noChangeShapeType="1"/>
            </p:cNvSpPr>
            <p:nvPr/>
          </p:nvSpPr>
          <p:spPr bwMode="auto">
            <a:xfrm>
              <a:off x="3168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2" name="Line 24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3" name="Line 25"/>
            <p:cNvSpPr>
              <a:spLocks noChangeShapeType="1"/>
            </p:cNvSpPr>
            <p:nvPr/>
          </p:nvSpPr>
          <p:spPr bwMode="auto">
            <a:xfrm rot="-5400000">
              <a:off x="1728" y="355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4" name="Line 26"/>
            <p:cNvSpPr>
              <a:spLocks noChangeShapeType="1"/>
            </p:cNvSpPr>
            <p:nvPr/>
          </p:nvSpPr>
          <p:spPr bwMode="auto">
            <a:xfrm rot="-5400000"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5" name="Line 27"/>
            <p:cNvSpPr>
              <a:spLocks noChangeShapeType="1"/>
            </p:cNvSpPr>
            <p:nvPr/>
          </p:nvSpPr>
          <p:spPr bwMode="auto">
            <a:xfrm rot="-5400000">
              <a:off x="1728" y="2976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6" name="Line 28"/>
            <p:cNvSpPr>
              <a:spLocks noChangeShapeType="1"/>
            </p:cNvSpPr>
            <p:nvPr/>
          </p:nvSpPr>
          <p:spPr bwMode="auto">
            <a:xfrm rot="-5400000">
              <a:off x="1728" y="268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277" name="Line 29"/>
            <p:cNvSpPr>
              <a:spLocks noChangeShapeType="1"/>
            </p:cNvSpPr>
            <p:nvPr/>
          </p:nvSpPr>
          <p:spPr bwMode="auto">
            <a:xfrm rot="-5400000">
              <a:off x="1728" y="240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3278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3953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79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0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1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" y="3953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2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3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4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3541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5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32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6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2965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7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2677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8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2395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3289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291138"/>
            <a:ext cx="6429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90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71988"/>
            <a:ext cx="65563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91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06550"/>
            <a:ext cx="158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92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606550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93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435100"/>
            <a:ext cx="224631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9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87438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95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479675"/>
            <a:ext cx="2379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3296" name="Line 48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97" name="Line 49"/>
          <p:cNvSpPr>
            <a:spLocks noChangeShapeType="1"/>
          </p:cNvSpPr>
          <p:nvPr/>
        </p:nvSpPr>
        <p:spPr bwMode="auto">
          <a:xfrm>
            <a:off x="2384425" y="3325813"/>
            <a:ext cx="795338" cy="189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3298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824163"/>
            <a:ext cx="43815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3299" name="Line 51"/>
          <p:cNvSpPr>
            <a:spLocks noChangeShapeType="1"/>
          </p:cNvSpPr>
          <p:nvPr/>
        </p:nvSpPr>
        <p:spPr bwMode="auto">
          <a:xfrm>
            <a:off x="3590925" y="3276600"/>
            <a:ext cx="1846263" cy="593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3305" name="Group 57"/>
          <p:cNvGrpSpPr>
            <a:grpSpLocks/>
          </p:cNvGrpSpPr>
          <p:nvPr/>
        </p:nvGrpSpPr>
        <p:grpSpPr bwMode="auto">
          <a:xfrm>
            <a:off x="3865563" y="3352800"/>
            <a:ext cx="2741612" cy="1152525"/>
            <a:chOff x="2435" y="2112"/>
            <a:chExt cx="1727" cy="726"/>
          </a:xfrm>
        </p:grpSpPr>
        <p:sp>
          <p:nvSpPr>
            <p:cNvPr id="693301" name="Line 53"/>
            <p:cNvSpPr>
              <a:spLocks noChangeShapeType="1"/>
            </p:cNvSpPr>
            <p:nvPr/>
          </p:nvSpPr>
          <p:spPr bwMode="auto">
            <a:xfrm flipH="1" flipV="1">
              <a:off x="2435" y="2337"/>
              <a:ext cx="311" cy="50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302" name="Line 54"/>
            <p:cNvSpPr>
              <a:spLocks noChangeShapeType="1"/>
            </p:cNvSpPr>
            <p:nvPr/>
          </p:nvSpPr>
          <p:spPr bwMode="auto">
            <a:xfrm flipV="1">
              <a:off x="4151" y="2112"/>
              <a:ext cx="0" cy="23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303" name="Line 55"/>
            <p:cNvSpPr>
              <a:spLocks noChangeShapeType="1"/>
            </p:cNvSpPr>
            <p:nvPr/>
          </p:nvSpPr>
          <p:spPr bwMode="auto">
            <a:xfrm>
              <a:off x="2435" y="2342"/>
              <a:ext cx="172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9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9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animBg="1"/>
      <p:bldP spid="693251" grpId="0" animBg="1"/>
      <p:bldP spid="693252" grpId="0" animBg="1"/>
      <p:bldP spid="693253" grpId="0" animBg="1"/>
      <p:bldP spid="693254" grpId="0" animBg="1"/>
      <p:bldP spid="693260" grpId="0" animBg="1"/>
      <p:bldP spid="693261" grpId="0" animBg="1"/>
      <p:bldP spid="693262" grpId="0" animBg="1"/>
      <p:bldP spid="693263" grpId="0" animBg="1"/>
      <p:bldP spid="693296" grpId="0" animBg="1"/>
      <p:bldP spid="693297" grpId="0" animBg="1"/>
      <p:bldP spid="693297" grpId="1" animBg="1"/>
      <p:bldP spid="693299" grpId="0" animBg="1"/>
      <p:bldP spid="693299" grpId="1" animBg="1"/>
      <p:bldP spid="69329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25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2551" name="Group 23"/>
          <p:cNvGrpSpPr>
            <a:grpSpLocks/>
          </p:cNvGrpSpPr>
          <p:nvPr/>
        </p:nvGrpSpPr>
        <p:grpSpPr bwMode="auto">
          <a:xfrm>
            <a:off x="3962400" y="990600"/>
            <a:ext cx="2374900" cy="914400"/>
            <a:chOff x="2496" y="624"/>
            <a:chExt cx="1496" cy="576"/>
          </a:xfrm>
        </p:grpSpPr>
        <p:sp>
          <p:nvSpPr>
            <p:cNvPr id="662533" name="AutoShape 5"/>
            <p:cNvSpPr>
              <a:spLocks/>
            </p:cNvSpPr>
            <p:nvPr/>
          </p:nvSpPr>
          <p:spPr bwMode="auto">
            <a:xfrm>
              <a:off x="2496" y="62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2534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650"/>
              <a:ext cx="11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2535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986"/>
              <a:ext cx="136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2553" name="Rectangle 25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BBDB-4DF3-463F-A5BD-116A203A6F30}" type="slidenum">
              <a:rPr lang="en-US"/>
              <a:pPr/>
              <a:t>2</a:t>
            </a:fld>
            <a:endParaRPr lang="en-US"/>
          </a:p>
        </p:txBody>
      </p:sp>
      <p:sp>
        <p:nvSpPr>
          <p:cNvPr id="662545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2561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2560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2546" name="Rectangle 1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2558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57DF-AE3D-4300-B853-FB979874E1D3}" type="slidenum">
              <a:rPr lang="en-US"/>
              <a:pPr/>
              <a:t>20</a:t>
            </a:fld>
            <a:endParaRPr lang="en-US"/>
          </a:p>
        </p:txBody>
      </p:sp>
      <p:sp>
        <p:nvSpPr>
          <p:cNvPr id="69530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5318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99225"/>
            <a:ext cx="752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1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2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06550"/>
            <a:ext cx="158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0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606550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0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435100"/>
            <a:ext cx="224631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87438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5303" name="Line 7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53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979738"/>
            <a:ext cx="320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824163"/>
            <a:ext cx="43815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479675"/>
            <a:ext cx="2379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5308" name="Rectangle 1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5309" name="Group 13"/>
          <p:cNvGrpSpPr>
            <a:grpSpLocks/>
          </p:cNvGrpSpPr>
          <p:nvPr/>
        </p:nvGrpSpPr>
        <p:grpSpPr bwMode="auto">
          <a:xfrm>
            <a:off x="827088" y="3657600"/>
            <a:ext cx="7331075" cy="604838"/>
            <a:chOff x="521" y="2304"/>
            <a:chExt cx="4618" cy="381"/>
          </a:xfrm>
        </p:grpSpPr>
        <p:pic>
          <p:nvPicPr>
            <p:cNvPr id="695310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402"/>
              <a:ext cx="187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11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2304"/>
              <a:ext cx="2617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5312" name="Line 1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63" y="4800600"/>
            <a:ext cx="3815494" cy="320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531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257800"/>
            <a:ext cx="3738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1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2788"/>
            <a:ext cx="61563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5317" name="AutoShape 21"/>
          <p:cNvSpPr>
            <a:spLocks noChangeAspect="1" noChangeArrowheads="1"/>
          </p:cNvSpPr>
          <p:nvPr/>
        </p:nvSpPr>
        <p:spPr bwMode="auto">
          <a:xfrm>
            <a:off x="8534400" y="5486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12" grpId="0" animBg="1"/>
      <p:bldP spid="6953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DDEE-55B2-4FA4-A699-F1CE9FFC9294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697413" name="Group 69"/>
          <p:cNvGrpSpPr>
            <a:grpSpLocks/>
          </p:cNvGrpSpPr>
          <p:nvPr/>
        </p:nvGrpSpPr>
        <p:grpSpPr bwMode="auto">
          <a:xfrm>
            <a:off x="3421063" y="4800600"/>
            <a:ext cx="2979737" cy="1676400"/>
            <a:chOff x="2155" y="3024"/>
            <a:chExt cx="1877" cy="1056"/>
          </a:xfrm>
        </p:grpSpPr>
        <p:sp>
          <p:nvSpPr>
            <p:cNvPr id="697351" name="Line 7"/>
            <p:cNvSpPr>
              <a:spLocks noChangeShapeType="1"/>
            </p:cNvSpPr>
            <p:nvPr/>
          </p:nvSpPr>
          <p:spPr bwMode="auto">
            <a:xfrm flipV="1">
              <a:off x="3648" y="3287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2" name="Line 8"/>
            <p:cNvSpPr>
              <a:spLocks noChangeShapeType="1"/>
            </p:cNvSpPr>
            <p:nvPr/>
          </p:nvSpPr>
          <p:spPr bwMode="auto">
            <a:xfrm>
              <a:off x="2304" y="3314"/>
              <a:ext cx="134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47" name="Line 3"/>
            <p:cNvSpPr>
              <a:spLocks noChangeShapeType="1"/>
            </p:cNvSpPr>
            <p:nvPr/>
          </p:nvSpPr>
          <p:spPr bwMode="auto">
            <a:xfrm flipV="1">
              <a:off x="2688" y="3696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48" name="Line 4"/>
            <p:cNvSpPr>
              <a:spLocks noChangeShapeType="1"/>
            </p:cNvSpPr>
            <p:nvPr/>
          </p:nvSpPr>
          <p:spPr bwMode="auto">
            <a:xfrm>
              <a:off x="2304" y="3696"/>
              <a:ext cx="38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49" name="Line 5"/>
            <p:cNvSpPr>
              <a:spLocks noChangeShapeType="1"/>
            </p:cNvSpPr>
            <p:nvPr/>
          </p:nvSpPr>
          <p:spPr bwMode="auto">
            <a:xfrm flipV="1">
              <a:off x="3264" y="3120"/>
              <a:ext cx="0" cy="76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0" name="Line 6"/>
            <p:cNvSpPr>
              <a:spLocks noChangeShapeType="1"/>
            </p:cNvSpPr>
            <p:nvPr/>
          </p:nvSpPr>
          <p:spPr bwMode="auto">
            <a:xfrm>
              <a:off x="2304" y="3120"/>
              <a:ext cx="96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3" name="Line 9"/>
            <p:cNvSpPr>
              <a:spLocks noChangeShapeType="1"/>
            </p:cNvSpPr>
            <p:nvPr/>
          </p:nvSpPr>
          <p:spPr bwMode="auto">
            <a:xfrm flipV="1">
              <a:off x="2304" y="302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4" name="Line 10"/>
            <p:cNvSpPr>
              <a:spLocks noChangeShapeType="1"/>
            </p:cNvSpPr>
            <p:nvPr/>
          </p:nvSpPr>
          <p:spPr bwMode="auto">
            <a:xfrm>
              <a:off x="2208" y="3888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5" name="Line 11"/>
            <p:cNvSpPr>
              <a:spLocks noChangeShapeType="1"/>
            </p:cNvSpPr>
            <p:nvPr/>
          </p:nvSpPr>
          <p:spPr bwMode="auto">
            <a:xfrm>
              <a:off x="2256" y="36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6" name="Line 12"/>
            <p:cNvSpPr>
              <a:spLocks noChangeShapeType="1"/>
            </p:cNvSpPr>
            <p:nvPr/>
          </p:nvSpPr>
          <p:spPr bwMode="auto">
            <a:xfrm>
              <a:off x="2256" y="350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7" name="Line 13"/>
            <p:cNvSpPr>
              <a:spLocks noChangeShapeType="1"/>
            </p:cNvSpPr>
            <p:nvPr/>
          </p:nvSpPr>
          <p:spPr bwMode="auto">
            <a:xfrm>
              <a:off x="2256" y="331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8" name="Line 14"/>
            <p:cNvSpPr>
              <a:spLocks noChangeShapeType="1"/>
            </p:cNvSpPr>
            <p:nvPr/>
          </p:nvSpPr>
          <p:spPr bwMode="auto">
            <a:xfrm>
              <a:off x="2256" y="312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59" name="Line 15"/>
            <p:cNvSpPr>
              <a:spLocks noChangeShapeType="1"/>
            </p:cNvSpPr>
            <p:nvPr/>
          </p:nvSpPr>
          <p:spPr bwMode="auto">
            <a:xfrm rot="-5400000">
              <a:off x="244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0" name="Line 16"/>
            <p:cNvSpPr>
              <a:spLocks noChangeShapeType="1"/>
            </p:cNvSpPr>
            <p:nvPr/>
          </p:nvSpPr>
          <p:spPr bwMode="auto">
            <a:xfrm rot="-5400000">
              <a:off x="264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1" name="Line 17"/>
            <p:cNvSpPr>
              <a:spLocks noChangeShapeType="1"/>
            </p:cNvSpPr>
            <p:nvPr/>
          </p:nvSpPr>
          <p:spPr bwMode="auto">
            <a:xfrm rot="-5400000"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2" name="Line 18"/>
            <p:cNvSpPr>
              <a:spLocks noChangeShapeType="1"/>
            </p:cNvSpPr>
            <p:nvPr/>
          </p:nvSpPr>
          <p:spPr bwMode="auto">
            <a:xfrm rot="-5400000">
              <a:off x="3024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3" name="Line 19"/>
            <p:cNvSpPr>
              <a:spLocks noChangeShapeType="1"/>
            </p:cNvSpPr>
            <p:nvPr/>
          </p:nvSpPr>
          <p:spPr bwMode="auto">
            <a:xfrm rot="-5400000">
              <a:off x="3216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4" name="Line 20"/>
            <p:cNvSpPr>
              <a:spLocks noChangeShapeType="1"/>
            </p:cNvSpPr>
            <p:nvPr/>
          </p:nvSpPr>
          <p:spPr bwMode="auto">
            <a:xfrm rot="-5400000">
              <a:off x="340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5" name="Line 21"/>
            <p:cNvSpPr>
              <a:spLocks noChangeShapeType="1"/>
            </p:cNvSpPr>
            <p:nvPr/>
          </p:nvSpPr>
          <p:spPr bwMode="auto">
            <a:xfrm rot="-5400000">
              <a:off x="360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6" name="Line 22"/>
            <p:cNvSpPr>
              <a:spLocks noChangeShapeType="1"/>
            </p:cNvSpPr>
            <p:nvPr/>
          </p:nvSpPr>
          <p:spPr bwMode="auto">
            <a:xfrm flipV="1">
              <a:off x="2688" y="3109"/>
              <a:ext cx="576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7" name="Line 23"/>
            <p:cNvSpPr>
              <a:spLocks noChangeShapeType="1"/>
            </p:cNvSpPr>
            <p:nvPr/>
          </p:nvSpPr>
          <p:spPr bwMode="auto">
            <a:xfrm flipV="1">
              <a:off x="2688" y="3316"/>
              <a:ext cx="960" cy="37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8" name="Line 24"/>
            <p:cNvSpPr>
              <a:spLocks noChangeShapeType="1"/>
            </p:cNvSpPr>
            <p:nvPr/>
          </p:nvSpPr>
          <p:spPr bwMode="auto">
            <a:xfrm>
              <a:off x="3270" y="3120"/>
              <a:ext cx="380" cy="1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69" name="Oval 25"/>
            <p:cNvSpPr>
              <a:spLocks noChangeAspect="1" noChangeArrowheads="1"/>
            </p:cNvSpPr>
            <p:nvPr/>
          </p:nvSpPr>
          <p:spPr bwMode="auto">
            <a:xfrm>
              <a:off x="2666" y="3673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70" name="Oval 26"/>
            <p:cNvSpPr>
              <a:spLocks noChangeAspect="1" noChangeArrowheads="1"/>
            </p:cNvSpPr>
            <p:nvPr/>
          </p:nvSpPr>
          <p:spPr bwMode="auto">
            <a:xfrm>
              <a:off x="3247" y="3097"/>
              <a:ext cx="3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7372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953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7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7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75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953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76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77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78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3648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79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456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80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264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81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3050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382" name="Picture 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7371" name="Oval 27"/>
            <p:cNvSpPr>
              <a:spLocks noChangeAspect="1" noChangeArrowheads="1"/>
            </p:cNvSpPr>
            <p:nvPr/>
          </p:nvSpPr>
          <p:spPr bwMode="auto">
            <a:xfrm>
              <a:off x="3633" y="329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7453" name="Group 109"/>
          <p:cNvGrpSpPr>
            <a:grpSpLocks/>
          </p:cNvGrpSpPr>
          <p:nvPr/>
        </p:nvGrpSpPr>
        <p:grpSpPr bwMode="auto">
          <a:xfrm>
            <a:off x="869950" y="3736975"/>
            <a:ext cx="8210550" cy="835025"/>
            <a:chOff x="548" y="2354"/>
            <a:chExt cx="5172" cy="526"/>
          </a:xfrm>
        </p:grpSpPr>
        <p:pic>
          <p:nvPicPr>
            <p:cNvPr id="697448" name="Picture 10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354"/>
              <a:ext cx="228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451" name="Picture 10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42"/>
              <a:ext cx="47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7387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7447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446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7420" name="Line 76"/>
          <p:cNvSpPr>
            <a:spLocks noChangeShapeType="1"/>
          </p:cNvSpPr>
          <p:nvPr/>
        </p:nvSpPr>
        <p:spPr bwMode="auto">
          <a:xfrm>
            <a:off x="4572000" y="1114425"/>
            <a:ext cx="24384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22" name="Line 78"/>
          <p:cNvSpPr>
            <a:spLocks noChangeShapeType="1"/>
          </p:cNvSpPr>
          <p:nvPr/>
        </p:nvSpPr>
        <p:spPr bwMode="auto">
          <a:xfrm>
            <a:off x="3810000" y="1169988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88" name="Rectangle 44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7390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89175"/>
            <a:ext cx="7385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391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746375"/>
            <a:ext cx="3475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392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7102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7393" name="Line 49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94" name="Line 50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7395" name="Picture 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30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396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397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55775"/>
            <a:ext cx="634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7442" name="Group 98"/>
          <p:cNvGrpSpPr>
            <a:grpSpLocks/>
          </p:cNvGrpSpPr>
          <p:nvPr/>
        </p:nvGrpSpPr>
        <p:grpSpPr bwMode="auto">
          <a:xfrm>
            <a:off x="2667000" y="790575"/>
            <a:ext cx="5334000" cy="428625"/>
            <a:chOff x="1680" y="498"/>
            <a:chExt cx="3360" cy="270"/>
          </a:xfrm>
        </p:grpSpPr>
        <p:sp>
          <p:nvSpPr>
            <p:cNvPr id="697399" name="Line 55"/>
            <p:cNvSpPr>
              <a:spLocks noChangeShapeType="1"/>
            </p:cNvSpPr>
            <p:nvPr/>
          </p:nvSpPr>
          <p:spPr bwMode="auto">
            <a:xfrm>
              <a:off x="1680" y="720"/>
              <a:ext cx="3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0" name="Line 56"/>
            <p:cNvSpPr>
              <a:spLocks noChangeShapeType="1"/>
            </p:cNvSpPr>
            <p:nvPr/>
          </p:nvSpPr>
          <p:spPr bwMode="auto">
            <a:xfrm>
              <a:off x="2880" y="672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1" name="Line 57"/>
            <p:cNvSpPr>
              <a:spLocks noChangeShapeType="1"/>
            </p:cNvSpPr>
            <p:nvPr/>
          </p:nvSpPr>
          <p:spPr bwMode="auto">
            <a:xfrm>
              <a:off x="2400" y="67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2" name="Line 58"/>
            <p:cNvSpPr>
              <a:spLocks noChangeShapeType="1"/>
            </p:cNvSpPr>
            <p:nvPr/>
          </p:nvSpPr>
          <p:spPr bwMode="auto">
            <a:xfrm>
              <a:off x="4416" y="67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7434" name="Picture 9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552"/>
              <a:ext cx="10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440" name="Picture 9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498"/>
              <a:ext cx="9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7437" name="Picture 9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552"/>
              <a:ext cx="98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7455" name="Group 111"/>
          <p:cNvGrpSpPr>
            <a:grpSpLocks/>
          </p:cNvGrpSpPr>
          <p:nvPr/>
        </p:nvGrpSpPr>
        <p:grpSpPr bwMode="auto">
          <a:xfrm>
            <a:off x="2590800" y="228600"/>
            <a:ext cx="3213100" cy="1498600"/>
            <a:chOff x="1632" y="144"/>
            <a:chExt cx="2024" cy="944"/>
          </a:xfrm>
        </p:grpSpPr>
        <p:sp>
          <p:nvSpPr>
            <p:cNvPr id="697423" name="Line 79"/>
            <p:cNvSpPr>
              <a:spLocks noChangeShapeType="1"/>
            </p:cNvSpPr>
            <p:nvPr/>
          </p:nvSpPr>
          <p:spPr bwMode="auto">
            <a:xfrm flipV="1">
              <a:off x="1632" y="144"/>
              <a:ext cx="576" cy="9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4" name="Line 80"/>
            <p:cNvSpPr>
              <a:spLocks noChangeShapeType="1"/>
            </p:cNvSpPr>
            <p:nvPr/>
          </p:nvSpPr>
          <p:spPr bwMode="auto">
            <a:xfrm>
              <a:off x="2199" y="149"/>
              <a:ext cx="145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5" name="Line 81"/>
            <p:cNvSpPr>
              <a:spLocks noChangeShapeType="1"/>
            </p:cNvSpPr>
            <p:nvPr/>
          </p:nvSpPr>
          <p:spPr bwMode="auto">
            <a:xfrm>
              <a:off x="3648" y="144"/>
              <a:ext cx="0" cy="54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427" name="Line 83"/>
          <p:cNvSpPr>
            <a:spLocks noChangeShapeType="1"/>
          </p:cNvSpPr>
          <p:nvPr/>
        </p:nvSpPr>
        <p:spPr bwMode="auto">
          <a:xfrm flipH="1" flipV="1">
            <a:off x="6261100" y="1214438"/>
            <a:ext cx="292100" cy="557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26" name="Line 82"/>
          <p:cNvSpPr>
            <a:spLocks noChangeShapeType="1"/>
          </p:cNvSpPr>
          <p:nvPr/>
        </p:nvSpPr>
        <p:spPr bwMode="auto">
          <a:xfrm flipH="1" flipV="1">
            <a:off x="4343400" y="1187450"/>
            <a:ext cx="304800" cy="566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21" name="Line 77"/>
          <p:cNvSpPr>
            <a:spLocks noChangeShapeType="1"/>
          </p:cNvSpPr>
          <p:nvPr/>
        </p:nvSpPr>
        <p:spPr bwMode="auto">
          <a:xfrm>
            <a:off x="3819525" y="1196975"/>
            <a:ext cx="31813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31" name="Line 87"/>
          <p:cNvSpPr>
            <a:spLocks noChangeShapeType="1"/>
          </p:cNvSpPr>
          <p:nvPr/>
        </p:nvSpPr>
        <p:spPr bwMode="auto">
          <a:xfrm>
            <a:off x="3810000" y="1066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32" name="Line 88"/>
          <p:cNvSpPr>
            <a:spLocks noChangeShapeType="1"/>
          </p:cNvSpPr>
          <p:nvPr/>
        </p:nvSpPr>
        <p:spPr bwMode="auto">
          <a:xfrm>
            <a:off x="7010400" y="1066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43" name="Line 99"/>
          <p:cNvSpPr>
            <a:spLocks noChangeShapeType="1"/>
          </p:cNvSpPr>
          <p:nvPr/>
        </p:nvSpPr>
        <p:spPr bwMode="auto">
          <a:xfrm>
            <a:off x="5105400" y="484188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44" name="Line 100"/>
          <p:cNvSpPr>
            <a:spLocks noChangeShapeType="1"/>
          </p:cNvSpPr>
          <p:nvPr/>
        </p:nvSpPr>
        <p:spPr bwMode="auto">
          <a:xfrm flipV="1">
            <a:off x="5105400" y="12192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69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9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69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0" grpId="0" animBg="1"/>
      <p:bldP spid="697422" grpId="0" animBg="1"/>
      <p:bldP spid="697393" grpId="0" animBg="1"/>
      <p:bldP spid="697394" grpId="0" animBg="1"/>
      <p:bldP spid="697427" grpId="0" animBg="1"/>
      <p:bldP spid="697427" grpId="1" animBg="1"/>
      <p:bldP spid="697426" grpId="0" animBg="1"/>
      <p:bldP spid="697426" grpId="1" animBg="1"/>
      <p:bldP spid="697421" grpId="0" animBg="1"/>
      <p:bldP spid="697431" grpId="0" animBg="1"/>
      <p:bldP spid="697432" grpId="0" animBg="1"/>
      <p:bldP spid="697443" grpId="0" animBg="1"/>
      <p:bldP spid="6974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2478-4FC1-4A43-88F2-89AE98900863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715857" name="Group 81"/>
          <p:cNvGrpSpPr>
            <a:grpSpLocks/>
          </p:cNvGrpSpPr>
          <p:nvPr/>
        </p:nvGrpSpPr>
        <p:grpSpPr bwMode="auto">
          <a:xfrm>
            <a:off x="869950" y="3736975"/>
            <a:ext cx="8210550" cy="835025"/>
            <a:chOff x="548" y="2354"/>
            <a:chExt cx="5172" cy="526"/>
          </a:xfrm>
        </p:grpSpPr>
        <p:pic>
          <p:nvPicPr>
            <p:cNvPr id="715858" name="Picture 8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354"/>
              <a:ext cx="228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59" name="Picture 8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42"/>
              <a:ext cx="47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5821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5855" name="Picture 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56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5781" name="Group 5"/>
          <p:cNvGrpSpPr>
            <a:grpSpLocks/>
          </p:cNvGrpSpPr>
          <p:nvPr/>
        </p:nvGrpSpPr>
        <p:grpSpPr bwMode="auto">
          <a:xfrm>
            <a:off x="3421063" y="4800600"/>
            <a:ext cx="2979737" cy="1676400"/>
            <a:chOff x="2155" y="3024"/>
            <a:chExt cx="1877" cy="1056"/>
          </a:xfrm>
        </p:grpSpPr>
        <p:sp>
          <p:nvSpPr>
            <p:cNvPr id="715782" name="Line 6"/>
            <p:cNvSpPr>
              <a:spLocks noChangeShapeType="1"/>
            </p:cNvSpPr>
            <p:nvPr/>
          </p:nvSpPr>
          <p:spPr bwMode="auto">
            <a:xfrm flipV="1">
              <a:off x="3648" y="3287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83" name="Line 7"/>
            <p:cNvSpPr>
              <a:spLocks noChangeShapeType="1"/>
            </p:cNvSpPr>
            <p:nvPr/>
          </p:nvSpPr>
          <p:spPr bwMode="auto">
            <a:xfrm>
              <a:off x="2304" y="3314"/>
              <a:ext cx="134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84" name="Line 8"/>
            <p:cNvSpPr>
              <a:spLocks noChangeShapeType="1"/>
            </p:cNvSpPr>
            <p:nvPr/>
          </p:nvSpPr>
          <p:spPr bwMode="auto">
            <a:xfrm flipV="1">
              <a:off x="2688" y="3696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85" name="Line 9"/>
            <p:cNvSpPr>
              <a:spLocks noChangeShapeType="1"/>
            </p:cNvSpPr>
            <p:nvPr/>
          </p:nvSpPr>
          <p:spPr bwMode="auto">
            <a:xfrm>
              <a:off x="2304" y="3696"/>
              <a:ext cx="38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86" name="Line 10"/>
            <p:cNvSpPr>
              <a:spLocks noChangeShapeType="1"/>
            </p:cNvSpPr>
            <p:nvPr/>
          </p:nvSpPr>
          <p:spPr bwMode="auto">
            <a:xfrm flipV="1">
              <a:off x="3264" y="3120"/>
              <a:ext cx="0" cy="76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87" name="Line 11"/>
            <p:cNvSpPr>
              <a:spLocks noChangeShapeType="1"/>
            </p:cNvSpPr>
            <p:nvPr/>
          </p:nvSpPr>
          <p:spPr bwMode="auto">
            <a:xfrm>
              <a:off x="2304" y="3120"/>
              <a:ext cx="96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88" name="Line 12"/>
            <p:cNvSpPr>
              <a:spLocks noChangeShapeType="1"/>
            </p:cNvSpPr>
            <p:nvPr/>
          </p:nvSpPr>
          <p:spPr bwMode="auto">
            <a:xfrm flipV="1">
              <a:off x="2304" y="302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89" name="Line 13"/>
            <p:cNvSpPr>
              <a:spLocks noChangeShapeType="1"/>
            </p:cNvSpPr>
            <p:nvPr/>
          </p:nvSpPr>
          <p:spPr bwMode="auto">
            <a:xfrm>
              <a:off x="2208" y="3888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0" name="Line 14"/>
            <p:cNvSpPr>
              <a:spLocks noChangeShapeType="1"/>
            </p:cNvSpPr>
            <p:nvPr/>
          </p:nvSpPr>
          <p:spPr bwMode="auto">
            <a:xfrm>
              <a:off x="2256" y="36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1" name="Line 15"/>
            <p:cNvSpPr>
              <a:spLocks noChangeShapeType="1"/>
            </p:cNvSpPr>
            <p:nvPr/>
          </p:nvSpPr>
          <p:spPr bwMode="auto">
            <a:xfrm>
              <a:off x="2256" y="350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2" name="Line 16"/>
            <p:cNvSpPr>
              <a:spLocks noChangeShapeType="1"/>
            </p:cNvSpPr>
            <p:nvPr/>
          </p:nvSpPr>
          <p:spPr bwMode="auto">
            <a:xfrm>
              <a:off x="2256" y="331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3" name="Line 17"/>
            <p:cNvSpPr>
              <a:spLocks noChangeShapeType="1"/>
            </p:cNvSpPr>
            <p:nvPr/>
          </p:nvSpPr>
          <p:spPr bwMode="auto">
            <a:xfrm>
              <a:off x="2256" y="312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4" name="Line 18"/>
            <p:cNvSpPr>
              <a:spLocks noChangeShapeType="1"/>
            </p:cNvSpPr>
            <p:nvPr/>
          </p:nvSpPr>
          <p:spPr bwMode="auto">
            <a:xfrm rot="-5400000">
              <a:off x="244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5" name="Line 19"/>
            <p:cNvSpPr>
              <a:spLocks noChangeShapeType="1"/>
            </p:cNvSpPr>
            <p:nvPr/>
          </p:nvSpPr>
          <p:spPr bwMode="auto">
            <a:xfrm rot="-5400000">
              <a:off x="264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6" name="Line 20"/>
            <p:cNvSpPr>
              <a:spLocks noChangeShapeType="1"/>
            </p:cNvSpPr>
            <p:nvPr/>
          </p:nvSpPr>
          <p:spPr bwMode="auto">
            <a:xfrm rot="-5400000"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7" name="Line 21"/>
            <p:cNvSpPr>
              <a:spLocks noChangeShapeType="1"/>
            </p:cNvSpPr>
            <p:nvPr/>
          </p:nvSpPr>
          <p:spPr bwMode="auto">
            <a:xfrm rot="-5400000">
              <a:off x="3024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8" name="Line 22"/>
            <p:cNvSpPr>
              <a:spLocks noChangeShapeType="1"/>
            </p:cNvSpPr>
            <p:nvPr/>
          </p:nvSpPr>
          <p:spPr bwMode="auto">
            <a:xfrm rot="-5400000">
              <a:off x="3216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799" name="Line 23"/>
            <p:cNvSpPr>
              <a:spLocks noChangeShapeType="1"/>
            </p:cNvSpPr>
            <p:nvPr/>
          </p:nvSpPr>
          <p:spPr bwMode="auto">
            <a:xfrm rot="-5400000">
              <a:off x="340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800" name="Line 24"/>
            <p:cNvSpPr>
              <a:spLocks noChangeShapeType="1"/>
            </p:cNvSpPr>
            <p:nvPr/>
          </p:nvSpPr>
          <p:spPr bwMode="auto">
            <a:xfrm rot="-5400000">
              <a:off x="3600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801" name="Line 25"/>
            <p:cNvSpPr>
              <a:spLocks noChangeShapeType="1"/>
            </p:cNvSpPr>
            <p:nvPr/>
          </p:nvSpPr>
          <p:spPr bwMode="auto">
            <a:xfrm flipV="1">
              <a:off x="2688" y="3109"/>
              <a:ext cx="576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802" name="Line 26"/>
            <p:cNvSpPr>
              <a:spLocks noChangeShapeType="1"/>
            </p:cNvSpPr>
            <p:nvPr/>
          </p:nvSpPr>
          <p:spPr bwMode="auto">
            <a:xfrm flipV="1">
              <a:off x="2688" y="3316"/>
              <a:ext cx="960" cy="37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803" name="Line 27"/>
            <p:cNvSpPr>
              <a:spLocks noChangeShapeType="1"/>
            </p:cNvSpPr>
            <p:nvPr/>
          </p:nvSpPr>
          <p:spPr bwMode="auto">
            <a:xfrm>
              <a:off x="3270" y="3120"/>
              <a:ext cx="380" cy="1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804" name="Oval 28"/>
            <p:cNvSpPr>
              <a:spLocks noChangeAspect="1" noChangeArrowheads="1"/>
            </p:cNvSpPr>
            <p:nvPr/>
          </p:nvSpPr>
          <p:spPr bwMode="auto">
            <a:xfrm>
              <a:off x="2666" y="3673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805" name="Oval 29"/>
            <p:cNvSpPr>
              <a:spLocks noChangeAspect="1" noChangeArrowheads="1"/>
            </p:cNvSpPr>
            <p:nvPr/>
          </p:nvSpPr>
          <p:spPr bwMode="auto">
            <a:xfrm>
              <a:off x="3247" y="3097"/>
              <a:ext cx="3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5806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953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07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08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09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953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10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11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953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12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3648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13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456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14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264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15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3050"/>
              <a:ext cx="10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16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3953"/>
              <a:ext cx="9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5817" name="Oval 41"/>
            <p:cNvSpPr>
              <a:spLocks noChangeAspect="1" noChangeArrowheads="1"/>
            </p:cNvSpPr>
            <p:nvPr/>
          </p:nvSpPr>
          <p:spPr bwMode="auto">
            <a:xfrm>
              <a:off x="3633" y="3293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5822" name="Rectangle 4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5823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89175"/>
            <a:ext cx="7385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24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746375"/>
            <a:ext cx="3475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25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7102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826" name="Line 50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27" name="Line 51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5828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30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29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30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55775"/>
            <a:ext cx="634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832" name="Line 56"/>
          <p:cNvSpPr>
            <a:spLocks noChangeShapeType="1"/>
          </p:cNvSpPr>
          <p:nvPr/>
        </p:nvSpPr>
        <p:spPr bwMode="auto">
          <a:xfrm>
            <a:off x="2667000" y="11430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34" name="Line 58"/>
          <p:cNvSpPr>
            <a:spLocks noChangeShapeType="1"/>
          </p:cNvSpPr>
          <p:nvPr/>
        </p:nvSpPr>
        <p:spPr bwMode="auto">
          <a:xfrm>
            <a:off x="3810000" y="1066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5837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790575"/>
            <a:ext cx="1555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846" name="Line 70"/>
          <p:cNvSpPr>
            <a:spLocks noChangeShapeType="1"/>
          </p:cNvSpPr>
          <p:nvPr/>
        </p:nvSpPr>
        <p:spPr bwMode="auto">
          <a:xfrm>
            <a:off x="3810000" y="1066800"/>
            <a:ext cx="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48" name="Line 72"/>
          <p:cNvSpPr>
            <a:spLocks noChangeShapeType="1"/>
          </p:cNvSpPr>
          <p:nvPr/>
        </p:nvSpPr>
        <p:spPr bwMode="auto">
          <a:xfrm>
            <a:off x="3819525" y="1143000"/>
            <a:ext cx="31813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5853" name="Group 77"/>
          <p:cNvGrpSpPr>
            <a:grpSpLocks/>
          </p:cNvGrpSpPr>
          <p:nvPr/>
        </p:nvGrpSpPr>
        <p:grpSpPr bwMode="auto">
          <a:xfrm>
            <a:off x="4313238" y="304800"/>
            <a:ext cx="2087562" cy="422275"/>
            <a:chOff x="3005" y="443"/>
            <a:chExt cx="1315" cy="266"/>
          </a:xfrm>
        </p:grpSpPr>
        <p:pic>
          <p:nvPicPr>
            <p:cNvPr id="715850" name="Picture 7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443"/>
              <a:ext cx="1315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52" name="Picture 7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576"/>
              <a:ext cx="974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5854" name="Line 78"/>
          <p:cNvSpPr>
            <a:spLocks noChangeShapeType="1"/>
          </p:cNvSpPr>
          <p:nvPr/>
        </p:nvSpPr>
        <p:spPr bwMode="auto">
          <a:xfrm>
            <a:off x="4572000" y="1143000"/>
            <a:ext cx="24384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33" name="Line 57"/>
          <p:cNvSpPr>
            <a:spLocks noChangeShapeType="1"/>
          </p:cNvSpPr>
          <p:nvPr/>
        </p:nvSpPr>
        <p:spPr bwMode="auto">
          <a:xfrm>
            <a:off x="4572000" y="10668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35" name="Line 59"/>
          <p:cNvSpPr>
            <a:spLocks noChangeShapeType="1"/>
          </p:cNvSpPr>
          <p:nvPr/>
        </p:nvSpPr>
        <p:spPr bwMode="auto">
          <a:xfrm>
            <a:off x="7010400" y="1066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5836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876300"/>
            <a:ext cx="17303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38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76300"/>
            <a:ext cx="155575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847" name="Line 71"/>
          <p:cNvSpPr>
            <a:spLocks noChangeShapeType="1"/>
          </p:cNvSpPr>
          <p:nvPr/>
        </p:nvSpPr>
        <p:spPr bwMode="auto">
          <a:xfrm>
            <a:off x="7010400" y="1066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AF4-667E-4979-AF41-B559E5EE14A3}" type="slidenum">
              <a:rPr lang="en-US"/>
              <a:pPr/>
              <a:t>23</a:t>
            </a:fld>
            <a:endParaRPr lang="en-US"/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9408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39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55775"/>
            <a:ext cx="6346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93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3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466975"/>
            <a:ext cx="246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466975"/>
            <a:ext cx="3413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422525"/>
            <a:ext cx="102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422525"/>
            <a:ext cx="102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94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422525"/>
            <a:ext cx="98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404" name="AutoShape 12"/>
          <p:cNvSpPr>
            <a:spLocks/>
          </p:cNvSpPr>
          <p:nvPr/>
        </p:nvSpPr>
        <p:spPr bwMode="auto">
          <a:xfrm rot="-5400000">
            <a:off x="2412207" y="1362868"/>
            <a:ext cx="228600" cy="1617663"/>
          </a:xfrm>
          <a:prstGeom prst="leftBrace">
            <a:avLst>
              <a:gd name="adj1" fmla="val 5897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5" name="AutoShape 13"/>
          <p:cNvSpPr>
            <a:spLocks/>
          </p:cNvSpPr>
          <p:nvPr/>
        </p:nvSpPr>
        <p:spPr bwMode="auto">
          <a:xfrm rot="-5400000">
            <a:off x="4697413" y="13716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6" name="AutoShape 14"/>
          <p:cNvSpPr>
            <a:spLocks/>
          </p:cNvSpPr>
          <p:nvPr/>
        </p:nvSpPr>
        <p:spPr bwMode="auto">
          <a:xfrm rot="-5400000">
            <a:off x="7092157" y="1394618"/>
            <a:ext cx="228600" cy="1554163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4" grpId="0" animBg="1"/>
      <p:bldP spid="699404" grpId="1" animBg="1"/>
      <p:bldP spid="699405" grpId="0" animBg="1"/>
      <p:bldP spid="699405" grpId="1" animBg="1"/>
      <p:bldP spid="699406" grpId="0" animBg="1"/>
      <p:bldP spid="69940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C799-50DF-45CB-A7D6-6B886B486F91}" type="slidenum">
              <a:rPr lang="en-US"/>
              <a:pPr/>
              <a:t>24</a:t>
            </a:fld>
            <a:endParaRPr lang="en-US"/>
          </a:p>
        </p:txBody>
      </p:sp>
      <p:sp>
        <p:nvSpPr>
          <p:cNvPr id="701455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1463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64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1442" name="Group 2"/>
          <p:cNvGrpSpPr>
            <a:grpSpLocks/>
          </p:cNvGrpSpPr>
          <p:nvPr/>
        </p:nvGrpSpPr>
        <p:grpSpPr bwMode="auto">
          <a:xfrm>
            <a:off x="2016125" y="1809750"/>
            <a:ext cx="5684838" cy="396875"/>
            <a:chOff x="1270" y="1526"/>
            <a:chExt cx="3581" cy="250"/>
          </a:xfrm>
        </p:grpSpPr>
        <p:pic>
          <p:nvPicPr>
            <p:cNvPr id="701443" name="Picture 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1554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44" name="Picture 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554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45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46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47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1526"/>
              <a:ext cx="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1448" name="Group 8"/>
          <p:cNvGrpSpPr>
            <a:grpSpLocks/>
          </p:cNvGrpSpPr>
          <p:nvPr/>
        </p:nvGrpSpPr>
        <p:grpSpPr bwMode="auto">
          <a:xfrm>
            <a:off x="2016125" y="2422525"/>
            <a:ext cx="5684838" cy="396875"/>
            <a:chOff x="1270" y="1526"/>
            <a:chExt cx="3581" cy="250"/>
          </a:xfrm>
        </p:grpSpPr>
        <p:pic>
          <p:nvPicPr>
            <p:cNvPr id="701449" name="Picture 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1554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0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554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1" name="Picture 1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2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53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1526"/>
              <a:ext cx="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1456" name="Rectangle 1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1457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58" name="AutoShape 18"/>
          <p:cNvSpPr>
            <a:spLocks/>
          </p:cNvSpPr>
          <p:nvPr/>
        </p:nvSpPr>
        <p:spPr bwMode="auto">
          <a:xfrm rot="-5400000">
            <a:off x="4706144" y="1808957"/>
            <a:ext cx="228600" cy="887412"/>
          </a:xfrm>
          <a:prstGeom prst="leftBrace">
            <a:avLst>
              <a:gd name="adj1" fmla="val 3235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59" name="AutoShape 19"/>
          <p:cNvSpPr>
            <a:spLocks/>
          </p:cNvSpPr>
          <p:nvPr/>
        </p:nvSpPr>
        <p:spPr bwMode="auto">
          <a:xfrm rot="-5400000">
            <a:off x="7102475" y="1827213"/>
            <a:ext cx="228600" cy="850900"/>
          </a:xfrm>
          <a:prstGeom prst="leftBrace">
            <a:avLst>
              <a:gd name="adj1" fmla="val 3101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1460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58445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61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58445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956E-6 L 2.77556E-17 -0.08881 " pathEditMode="relative" ptsTypes="AA">
                                      <p:cBhvr>
                                        <p:cTn id="6" dur="500" fill="hold"/>
                                        <p:tgtEl>
                                          <p:spTgt spid="70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8" grpId="0" animBg="1"/>
      <p:bldP spid="7014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2F280-EFD2-44CE-AFAC-7B7D64EE7068}" type="slidenum">
              <a:rPr lang="en-US"/>
              <a:pPr/>
              <a:t>25</a:t>
            </a:fld>
            <a:endParaRPr lang="en-US"/>
          </a:p>
        </p:txBody>
      </p:sp>
      <p:sp>
        <p:nvSpPr>
          <p:cNvPr id="703497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32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3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3490" name="Group 2"/>
          <p:cNvGrpSpPr>
            <a:grpSpLocks/>
          </p:cNvGrpSpPr>
          <p:nvPr/>
        </p:nvGrpSpPr>
        <p:grpSpPr bwMode="auto">
          <a:xfrm>
            <a:off x="2016125" y="1809750"/>
            <a:ext cx="5684838" cy="396875"/>
            <a:chOff x="1270" y="1526"/>
            <a:chExt cx="3581" cy="250"/>
          </a:xfrm>
        </p:grpSpPr>
        <p:pic>
          <p:nvPicPr>
            <p:cNvPr id="703491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1554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492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554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493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494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52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495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1526"/>
              <a:ext cx="6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3498" name="Rectangle 1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499" name="AutoShape 11"/>
          <p:cNvSpPr>
            <a:spLocks/>
          </p:cNvSpPr>
          <p:nvPr/>
        </p:nvSpPr>
        <p:spPr bwMode="auto">
          <a:xfrm rot="-5400000">
            <a:off x="2424113" y="1804988"/>
            <a:ext cx="228600" cy="895350"/>
          </a:xfrm>
          <a:prstGeom prst="leftBrace">
            <a:avLst>
              <a:gd name="adj1" fmla="val 3263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00" name="AutoShape 12"/>
          <p:cNvSpPr>
            <a:spLocks/>
          </p:cNvSpPr>
          <p:nvPr/>
        </p:nvSpPr>
        <p:spPr bwMode="auto">
          <a:xfrm rot="-5400000">
            <a:off x="4706144" y="1808957"/>
            <a:ext cx="228600" cy="887412"/>
          </a:xfrm>
          <a:prstGeom prst="leftBrace">
            <a:avLst>
              <a:gd name="adj1" fmla="val 3235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01" name="AutoShape 13"/>
          <p:cNvSpPr>
            <a:spLocks/>
          </p:cNvSpPr>
          <p:nvPr/>
        </p:nvSpPr>
        <p:spPr bwMode="auto">
          <a:xfrm rot="-5400000">
            <a:off x="7102475" y="1827213"/>
            <a:ext cx="228600" cy="850900"/>
          </a:xfrm>
          <a:prstGeom prst="leftBrace">
            <a:avLst>
              <a:gd name="adj1" fmla="val 3101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0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58445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0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58445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0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97138"/>
            <a:ext cx="9842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0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7138"/>
            <a:ext cx="2460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0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7138"/>
            <a:ext cx="3413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07" name="Line 19"/>
          <p:cNvSpPr>
            <a:spLocks noChangeShapeType="1"/>
          </p:cNvSpPr>
          <p:nvPr/>
        </p:nvSpPr>
        <p:spPr bwMode="auto">
          <a:xfrm>
            <a:off x="2009775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08" name="Line 20"/>
          <p:cNvSpPr>
            <a:spLocks noChangeShapeType="1"/>
          </p:cNvSpPr>
          <p:nvPr/>
        </p:nvSpPr>
        <p:spPr bwMode="auto">
          <a:xfrm>
            <a:off x="304800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09" name="Line 21"/>
          <p:cNvSpPr>
            <a:spLocks noChangeShapeType="1"/>
          </p:cNvSpPr>
          <p:nvPr/>
        </p:nvSpPr>
        <p:spPr bwMode="auto">
          <a:xfrm>
            <a:off x="467995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10" name="Line 22"/>
          <p:cNvSpPr>
            <a:spLocks noChangeShapeType="1"/>
          </p:cNvSpPr>
          <p:nvPr/>
        </p:nvSpPr>
        <p:spPr bwMode="auto">
          <a:xfrm>
            <a:off x="497205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11" name="Line 23"/>
          <p:cNvSpPr>
            <a:spLocks noChangeShapeType="1"/>
          </p:cNvSpPr>
          <p:nvPr/>
        </p:nvSpPr>
        <p:spPr bwMode="auto">
          <a:xfrm>
            <a:off x="7092950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12" name="Line 24"/>
          <p:cNvSpPr>
            <a:spLocks noChangeShapeType="1"/>
          </p:cNvSpPr>
          <p:nvPr/>
        </p:nvSpPr>
        <p:spPr bwMode="auto">
          <a:xfrm>
            <a:off x="7358063" y="2444750"/>
            <a:ext cx="0" cy="374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351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3515" name="Group 27"/>
          <p:cNvGrpSpPr>
            <a:grpSpLocks/>
          </p:cNvGrpSpPr>
          <p:nvPr/>
        </p:nvGrpSpPr>
        <p:grpSpPr bwMode="auto">
          <a:xfrm>
            <a:off x="4232275" y="4727575"/>
            <a:ext cx="3546475" cy="377825"/>
            <a:chOff x="2666" y="2978"/>
            <a:chExt cx="2234" cy="238"/>
          </a:xfrm>
        </p:grpSpPr>
        <p:pic>
          <p:nvPicPr>
            <p:cNvPr id="703516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978"/>
              <a:ext cx="7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17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2978"/>
              <a:ext cx="71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18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92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3519" name="AutoShape 31"/>
          <p:cNvSpPr>
            <a:spLocks/>
          </p:cNvSpPr>
          <p:nvPr/>
        </p:nvSpPr>
        <p:spPr bwMode="auto">
          <a:xfrm rot="5400000" flipV="1">
            <a:off x="4706144" y="4242594"/>
            <a:ext cx="228600" cy="887412"/>
          </a:xfrm>
          <a:prstGeom prst="leftBrace">
            <a:avLst>
              <a:gd name="adj1" fmla="val 3235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2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267200"/>
            <a:ext cx="2270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21" name="AutoShape 33"/>
          <p:cNvSpPr>
            <a:spLocks/>
          </p:cNvSpPr>
          <p:nvPr/>
        </p:nvSpPr>
        <p:spPr bwMode="auto">
          <a:xfrm rot="5400000" flipV="1">
            <a:off x="7102475" y="4275138"/>
            <a:ext cx="228600" cy="850900"/>
          </a:xfrm>
          <a:prstGeom prst="leftBrace">
            <a:avLst>
              <a:gd name="adj1" fmla="val 31019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2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2672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23" name="Line 35"/>
          <p:cNvSpPr>
            <a:spLocks noChangeShapeType="1"/>
          </p:cNvSpPr>
          <p:nvPr/>
        </p:nvSpPr>
        <p:spPr bwMode="auto">
          <a:xfrm>
            <a:off x="5081588" y="4762500"/>
            <a:ext cx="152400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24" name="Line 36"/>
          <p:cNvSpPr>
            <a:spLocks noChangeShapeType="1"/>
          </p:cNvSpPr>
          <p:nvPr/>
        </p:nvSpPr>
        <p:spPr bwMode="auto">
          <a:xfrm>
            <a:off x="6791325" y="4762500"/>
            <a:ext cx="152400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25" name="Line 37"/>
          <p:cNvSpPr>
            <a:spLocks noChangeShapeType="1"/>
          </p:cNvSpPr>
          <p:nvPr/>
        </p:nvSpPr>
        <p:spPr bwMode="auto">
          <a:xfrm flipH="1" flipV="1">
            <a:off x="2257425" y="2743200"/>
            <a:ext cx="2468563" cy="155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3526" name="Group 38"/>
          <p:cNvGrpSpPr>
            <a:grpSpLocks/>
          </p:cNvGrpSpPr>
          <p:nvPr/>
        </p:nvGrpSpPr>
        <p:grpSpPr bwMode="auto">
          <a:xfrm>
            <a:off x="2103438" y="4841875"/>
            <a:ext cx="1695450" cy="188913"/>
            <a:chOff x="1325" y="3050"/>
            <a:chExt cx="1068" cy="119"/>
          </a:xfrm>
        </p:grpSpPr>
        <p:pic>
          <p:nvPicPr>
            <p:cNvPr id="703527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3050"/>
              <a:ext cx="54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3528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306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3529" name="Line 41"/>
          <p:cNvSpPr>
            <a:spLocks noChangeShapeType="1"/>
          </p:cNvSpPr>
          <p:nvPr/>
        </p:nvSpPr>
        <p:spPr bwMode="auto">
          <a:xfrm>
            <a:off x="4826000" y="2787650"/>
            <a:ext cx="0" cy="149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30" name="Line 42"/>
          <p:cNvSpPr>
            <a:spLocks noChangeShapeType="1"/>
          </p:cNvSpPr>
          <p:nvPr/>
        </p:nvSpPr>
        <p:spPr bwMode="auto">
          <a:xfrm>
            <a:off x="7229475" y="2787650"/>
            <a:ext cx="0" cy="149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3531" name="Line 43"/>
          <p:cNvSpPr>
            <a:spLocks noChangeShapeType="1"/>
          </p:cNvSpPr>
          <p:nvPr/>
        </p:nvSpPr>
        <p:spPr bwMode="auto">
          <a:xfrm flipH="1" flipV="1">
            <a:off x="2979738" y="2722563"/>
            <a:ext cx="4149725" cy="1571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7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7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500" fill="hold"/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9" grpId="0" animBg="1"/>
      <p:bldP spid="703499" grpId="1" animBg="1"/>
      <p:bldP spid="703500" grpId="0" animBg="1"/>
      <p:bldP spid="703501" grpId="0" animBg="1"/>
      <p:bldP spid="703507" grpId="0" animBg="1"/>
      <p:bldP spid="703508" grpId="0" animBg="1"/>
      <p:bldP spid="703509" grpId="0" animBg="1"/>
      <p:bldP spid="703510" grpId="0" animBg="1"/>
      <p:bldP spid="703511" grpId="0" animBg="1"/>
      <p:bldP spid="703512" grpId="0" animBg="1"/>
      <p:bldP spid="703519" grpId="0" animBg="1"/>
      <p:bldP spid="703521" grpId="0" animBg="1"/>
      <p:bldP spid="703523" grpId="0" animBg="1"/>
      <p:bldP spid="703523" grpId="1" animBg="1"/>
      <p:bldP spid="703524" grpId="0" animBg="1"/>
      <p:bldP spid="703524" grpId="1" animBg="1"/>
      <p:bldP spid="703525" grpId="0" animBg="1"/>
      <p:bldP spid="703525" grpId="1" animBg="1"/>
      <p:bldP spid="703529" grpId="0" animBg="1"/>
      <p:bldP spid="703529" grpId="1" animBg="1"/>
      <p:bldP spid="703530" grpId="0" animBg="1"/>
      <p:bldP spid="703530" grpId="1" animBg="1"/>
      <p:bldP spid="703531" grpId="0" animBg="1"/>
      <p:bldP spid="70353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E71-85FE-4B07-BE53-020B0A3A921E}" type="slidenum">
              <a:rPr lang="en-US"/>
              <a:pPr/>
              <a:t>26</a:t>
            </a:fld>
            <a:endParaRPr lang="en-US"/>
          </a:p>
        </p:txBody>
      </p:sp>
      <p:sp>
        <p:nvSpPr>
          <p:cNvPr id="705551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5573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74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5538" name="Group 2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705539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40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41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42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43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44" name="Line 8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5" name="Line 9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6" name="Line 10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7" name="Line 11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8" name="Line 12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9" name="Line 13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5552" name="Rectangle 1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555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5555" name="Group 19"/>
          <p:cNvGrpSpPr>
            <a:grpSpLocks/>
          </p:cNvGrpSpPr>
          <p:nvPr/>
        </p:nvGrpSpPr>
        <p:grpSpPr bwMode="auto">
          <a:xfrm>
            <a:off x="2009775" y="2444750"/>
            <a:ext cx="5348288" cy="374650"/>
            <a:chOff x="1266" y="1540"/>
            <a:chExt cx="3369" cy="236"/>
          </a:xfrm>
        </p:grpSpPr>
        <p:pic>
          <p:nvPicPr>
            <p:cNvPr id="705556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57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58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59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60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61" name="Line 25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62" name="Line 26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63" name="Line 27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64" name="Line 28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65" name="Line 29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66" name="Line 30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567" name="Group 31"/>
          <p:cNvGrpSpPr>
            <a:grpSpLocks/>
          </p:cNvGrpSpPr>
          <p:nvPr/>
        </p:nvGrpSpPr>
        <p:grpSpPr bwMode="auto">
          <a:xfrm>
            <a:off x="1136650" y="3584575"/>
            <a:ext cx="6407150" cy="1063625"/>
            <a:chOff x="716" y="2258"/>
            <a:chExt cx="4036" cy="670"/>
          </a:xfrm>
        </p:grpSpPr>
        <p:pic>
          <p:nvPicPr>
            <p:cNvPr id="705568" name="Picture 3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" y="2258"/>
              <a:ext cx="378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69" name="Picture 3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2510"/>
              <a:ext cx="27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70" name="Picture 3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750"/>
              <a:ext cx="390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557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72" name="AutoShape 36"/>
          <p:cNvSpPr>
            <a:spLocks noChangeAspect="1" noChangeArrowheads="1"/>
          </p:cNvSpPr>
          <p:nvPr/>
        </p:nvSpPr>
        <p:spPr bwMode="auto">
          <a:xfrm>
            <a:off x="3810000" y="304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11841E-6 L 2.77778E-6 -0.08881 " pathEditMode="relative" ptsTypes="AA">
                                      <p:cBhvr>
                                        <p:cTn id="6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662A-06B3-4C36-9740-F73D5DAB9D26}" type="slidenum">
              <a:rPr lang="en-US"/>
              <a:pPr/>
              <a:t>27</a:t>
            </a:fld>
            <a:endParaRPr lang="en-US"/>
          </a:p>
        </p:txBody>
      </p:sp>
      <p:sp>
        <p:nvSpPr>
          <p:cNvPr id="7075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7631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9922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30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66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700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8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587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1" name="Line 7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759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0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7605" name="Group 21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707606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07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08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09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10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7611" name="Line 27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12" name="Line 28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13" name="Line 29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14" name="Line 30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15" name="Line 31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16" name="Line 32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7651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327525"/>
            <a:ext cx="981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54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803775"/>
            <a:ext cx="277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44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310188"/>
            <a:ext cx="2511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67" name="Picture 8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310188"/>
            <a:ext cx="2171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50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295775"/>
            <a:ext cx="2774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53" name="Picture 6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841875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7656" name="Line 72"/>
          <p:cNvSpPr>
            <a:spLocks noChangeShapeType="1"/>
          </p:cNvSpPr>
          <p:nvPr/>
        </p:nvSpPr>
        <p:spPr bwMode="auto">
          <a:xfrm>
            <a:off x="2174875" y="3033713"/>
            <a:ext cx="128588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57" name="Line 73"/>
          <p:cNvSpPr>
            <a:spLocks noChangeShapeType="1"/>
          </p:cNvSpPr>
          <p:nvPr/>
        </p:nvSpPr>
        <p:spPr bwMode="auto">
          <a:xfrm>
            <a:off x="2895600" y="3048000"/>
            <a:ext cx="152400" cy="127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58" name="Line 74"/>
          <p:cNvSpPr>
            <a:spLocks noChangeShapeType="1"/>
          </p:cNvSpPr>
          <p:nvPr/>
        </p:nvSpPr>
        <p:spPr bwMode="auto">
          <a:xfrm>
            <a:off x="4697413" y="3016250"/>
            <a:ext cx="1462087" cy="1335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59" name="Line 75"/>
          <p:cNvSpPr>
            <a:spLocks noChangeShapeType="1"/>
          </p:cNvSpPr>
          <p:nvPr/>
        </p:nvSpPr>
        <p:spPr bwMode="auto">
          <a:xfrm flipH="1">
            <a:off x="2393950" y="3006725"/>
            <a:ext cx="3463925" cy="191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60" name="Line 76"/>
          <p:cNvSpPr>
            <a:spLocks noChangeShapeType="1"/>
          </p:cNvSpPr>
          <p:nvPr/>
        </p:nvSpPr>
        <p:spPr bwMode="auto">
          <a:xfrm flipH="1">
            <a:off x="3135313" y="3016250"/>
            <a:ext cx="340995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61" name="Line 77"/>
          <p:cNvSpPr>
            <a:spLocks noChangeShapeType="1"/>
          </p:cNvSpPr>
          <p:nvPr/>
        </p:nvSpPr>
        <p:spPr bwMode="auto">
          <a:xfrm flipH="1">
            <a:off x="6653213" y="3016250"/>
            <a:ext cx="112395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62" name="Line 78"/>
          <p:cNvSpPr>
            <a:spLocks noChangeShapeType="1"/>
          </p:cNvSpPr>
          <p:nvPr/>
        </p:nvSpPr>
        <p:spPr bwMode="auto">
          <a:xfrm flipH="1">
            <a:off x="2009775" y="3590925"/>
            <a:ext cx="1189038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63" name="Line 79"/>
          <p:cNvSpPr>
            <a:spLocks noChangeShapeType="1"/>
          </p:cNvSpPr>
          <p:nvPr/>
        </p:nvSpPr>
        <p:spPr bwMode="auto">
          <a:xfrm flipH="1">
            <a:off x="3500438" y="3590925"/>
            <a:ext cx="1398587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64" name="Line 80"/>
          <p:cNvSpPr>
            <a:spLocks noChangeShapeType="1"/>
          </p:cNvSpPr>
          <p:nvPr/>
        </p:nvSpPr>
        <p:spPr bwMode="auto">
          <a:xfrm>
            <a:off x="2111375" y="3517900"/>
            <a:ext cx="4022725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7670" name="Picture 8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838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73" name="Picture 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6016625"/>
            <a:ext cx="7445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0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0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0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70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0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70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56" grpId="0" animBg="1"/>
      <p:bldP spid="707656" grpId="1" animBg="1"/>
      <p:bldP spid="707657" grpId="0" animBg="1"/>
      <p:bldP spid="707657" grpId="1" animBg="1"/>
      <p:bldP spid="707658" grpId="0" animBg="1"/>
      <p:bldP spid="707658" grpId="1" animBg="1"/>
      <p:bldP spid="707659" grpId="0" animBg="1"/>
      <p:bldP spid="707659" grpId="1" animBg="1"/>
      <p:bldP spid="707660" grpId="0" animBg="1"/>
      <p:bldP spid="707660" grpId="1" animBg="1"/>
      <p:bldP spid="707661" grpId="0" animBg="1"/>
      <p:bldP spid="707661" grpId="1" animBg="1"/>
      <p:bldP spid="707662" grpId="0" animBg="1"/>
      <p:bldP spid="707662" grpId="1" animBg="1"/>
      <p:bldP spid="707663" grpId="0" animBg="1"/>
      <p:bldP spid="707663" grpId="1" animBg="1"/>
      <p:bldP spid="707664" grpId="0" animBg="1"/>
      <p:bldP spid="70766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D134-5D61-4873-B104-06D0D9198A1D}" type="slidenum">
              <a:rPr lang="en-US"/>
              <a:pPr/>
              <a:t>28</a:t>
            </a:fld>
            <a:endParaRPr lang="en-US"/>
          </a:p>
        </p:txBody>
      </p:sp>
      <p:pic>
        <p:nvPicPr>
          <p:cNvPr id="72704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48" name="Line 8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05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7057" name="Group 17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727058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59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6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6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6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7063" name="Line 23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64" name="Line 24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65" name="Line 25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66" name="Line 26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67" name="Line 27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68" name="Line 28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9922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47" name="Rectangle 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84187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4841875"/>
            <a:ext cx="3795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191000"/>
            <a:ext cx="2417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53" name="AutoShape 13"/>
          <p:cNvSpPr>
            <a:spLocks/>
          </p:cNvSpPr>
          <p:nvPr/>
        </p:nvSpPr>
        <p:spPr bwMode="auto">
          <a:xfrm rot="-5400000">
            <a:off x="2139157" y="3185319"/>
            <a:ext cx="274637" cy="3108325"/>
          </a:xfrm>
          <a:prstGeom prst="rightBrace">
            <a:avLst>
              <a:gd name="adj1" fmla="val 94316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5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5470525"/>
            <a:ext cx="320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1075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7069" name="Group 29"/>
          <p:cNvGrpSpPr>
            <a:grpSpLocks/>
          </p:cNvGrpSpPr>
          <p:nvPr/>
        </p:nvGrpSpPr>
        <p:grpSpPr bwMode="auto">
          <a:xfrm>
            <a:off x="4129088" y="4167188"/>
            <a:ext cx="3665537" cy="377825"/>
            <a:chOff x="2601" y="2625"/>
            <a:chExt cx="2309" cy="238"/>
          </a:xfrm>
        </p:grpSpPr>
        <p:pic>
          <p:nvPicPr>
            <p:cNvPr id="727070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625"/>
              <a:ext cx="19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71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27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7072" name="Line 32"/>
          <p:cNvSpPr>
            <a:spLocks noChangeShapeType="1"/>
          </p:cNvSpPr>
          <p:nvPr/>
        </p:nvSpPr>
        <p:spPr bwMode="auto">
          <a:xfrm flipH="1" flipV="1">
            <a:off x="2743200" y="3124200"/>
            <a:ext cx="236220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3" name="Line 33"/>
          <p:cNvSpPr>
            <a:spLocks noChangeShapeType="1"/>
          </p:cNvSpPr>
          <p:nvPr/>
        </p:nvSpPr>
        <p:spPr bwMode="auto">
          <a:xfrm flipH="1" flipV="1">
            <a:off x="2266950" y="2133600"/>
            <a:ext cx="2505075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4" name="Line 34"/>
          <p:cNvSpPr>
            <a:spLocks noChangeShapeType="1"/>
          </p:cNvSpPr>
          <p:nvPr/>
        </p:nvSpPr>
        <p:spPr bwMode="auto">
          <a:xfrm>
            <a:off x="4267200" y="3048000"/>
            <a:ext cx="1143000" cy="297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5" name="Line 35"/>
          <p:cNvSpPr>
            <a:spLocks noChangeShapeType="1"/>
          </p:cNvSpPr>
          <p:nvPr/>
        </p:nvSpPr>
        <p:spPr bwMode="auto">
          <a:xfrm flipH="1" flipV="1">
            <a:off x="6324600" y="3124200"/>
            <a:ext cx="68580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6" name="Line 36"/>
          <p:cNvSpPr>
            <a:spLocks noChangeShapeType="1"/>
          </p:cNvSpPr>
          <p:nvPr/>
        </p:nvSpPr>
        <p:spPr bwMode="auto">
          <a:xfrm flipH="1">
            <a:off x="7010400" y="3124200"/>
            <a:ext cx="91440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7" name="Line 37"/>
          <p:cNvSpPr>
            <a:spLocks noChangeShapeType="1"/>
          </p:cNvSpPr>
          <p:nvPr/>
        </p:nvSpPr>
        <p:spPr bwMode="auto">
          <a:xfrm>
            <a:off x="4835525" y="2209800"/>
            <a:ext cx="576263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8" name="Line 38"/>
          <p:cNvSpPr>
            <a:spLocks noChangeShapeType="1"/>
          </p:cNvSpPr>
          <p:nvPr/>
        </p:nvSpPr>
        <p:spPr bwMode="auto">
          <a:xfrm flipH="1">
            <a:off x="7119938" y="2209800"/>
            <a:ext cx="8255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9" name="Line 39"/>
          <p:cNvSpPr>
            <a:spLocks noChangeShapeType="1"/>
          </p:cNvSpPr>
          <p:nvPr/>
        </p:nvSpPr>
        <p:spPr bwMode="auto">
          <a:xfrm flipH="1" flipV="1">
            <a:off x="2971800" y="2133600"/>
            <a:ext cx="363855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72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2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2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72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72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2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72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3" grpId="0" animBg="1"/>
      <p:bldP spid="727053" grpId="1" animBg="1"/>
      <p:bldP spid="727072" grpId="0" animBg="1"/>
      <p:bldP spid="727073" grpId="0" animBg="1"/>
      <p:bldP spid="727073" grpId="1" animBg="1"/>
      <p:bldP spid="727074" grpId="0" animBg="1"/>
      <p:bldP spid="727075" grpId="0" animBg="1"/>
      <p:bldP spid="727076" grpId="0" animBg="1"/>
      <p:bldP spid="727077" grpId="0" animBg="1"/>
      <p:bldP spid="727077" grpId="1" animBg="1"/>
      <p:bldP spid="727078" grpId="0" animBg="1"/>
      <p:bldP spid="727078" grpId="1" animBg="1"/>
      <p:bldP spid="727079" grpId="0" animBg="1"/>
      <p:bldP spid="72707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F253-F899-4A5C-81C6-77171602A855}" type="slidenum">
              <a:rPr lang="en-US"/>
              <a:pPr/>
              <a:t>29</a:t>
            </a:fld>
            <a:endParaRPr lang="en-US"/>
          </a:p>
        </p:txBody>
      </p:sp>
      <p:sp>
        <p:nvSpPr>
          <p:cNvPr id="709650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9665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9922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6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9634" name="Group 2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709635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636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637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638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639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9640" name="Line 8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41" name="Line 9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42" name="Line 10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43" name="Line 11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44" name="Line 12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45" name="Line 13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964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4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4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51" name="Rectangle 1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2" name="Line 20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965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602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5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5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84187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5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1075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9657" name="Group 25"/>
          <p:cNvGrpSpPr>
            <a:grpSpLocks/>
          </p:cNvGrpSpPr>
          <p:nvPr/>
        </p:nvGrpSpPr>
        <p:grpSpPr bwMode="auto">
          <a:xfrm>
            <a:off x="1600200" y="5029200"/>
            <a:ext cx="6511925" cy="577850"/>
            <a:chOff x="1008" y="3168"/>
            <a:chExt cx="4102" cy="364"/>
          </a:xfrm>
        </p:grpSpPr>
        <p:pic>
          <p:nvPicPr>
            <p:cNvPr id="709658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68"/>
              <a:ext cx="410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659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347"/>
              <a:ext cx="331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9660" name="Line 28"/>
          <p:cNvSpPr>
            <a:spLocks noChangeShapeType="1"/>
          </p:cNvSpPr>
          <p:nvPr/>
        </p:nvSpPr>
        <p:spPr bwMode="auto">
          <a:xfrm flipV="1">
            <a:off x="5410200" y="4057650"/>
            <a:ext cx="666750" cy="1270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1" name="Line 29"/>
          <p:cNvSpPr>
            <a:spLocks noChangeShapeType="1"/>
          </p:cNvSpPr>
          <p:nvPr/>
        </p:nvSpPr>
        <p:spPr bwMode="auto">
          <a:xfrm flipH="1" flipV="1">
            <a:off x="4724400" y="3048000"/>
            <a:ext cx="23622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2" name="Line 30"/>
          <p:cNvSpPr>
            <a:spLocks noChangeShapeType="1"/>
          </p:cNvSpPr>
          <p:nvPr/>
        </p:nvSpPr>
        <p:spPr bwMode="auto">
          <a:xfrm flipV="1">
            <a:off x="7086600" y="3048000"/>
            <a:ext cx="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9664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2948E-6 L 0.19948 -0.158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7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393 L 0.15157 -0.3290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60" grpId="0" animBg="1"/>
      <p:bldP spid="709661" grpId="0" animBg="1"/>
      <p:bldP spid="7096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913-4FED-4E39-A291-92C43F16F0F0}" type="slidenum">
              <a:rPr lang="en-US"/>
              <a:pPr/>
              <a:t>3</a:t>
            </a:fld>
            <a:endParaRPr lang="en-US"/>
          </a:p>
        </p:txBody>
      </p:sp>
      <p:sp>
        <p:nvSpPr>
          <p:cNvPr id="723986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3992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3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7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7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3973" name="Group 5"/>
          <p:cNvGrpSpPr>
            <a:grpSpLocks/>
          </p:cNvGrpSpPr>
          <p:nvPr/>
        </p:nvGrpSpPr>
        <p:grpSpPr bwMode="auto">
          <a:xfrm>
            <a:off x="3962400" y="990600"/>
            <a:ext cx="2374900" cy="914400"/>
            <a:chOff x="2496" y="624"/>
            <a:chExt cx="1496" cy="576"/>
          </a:xfrm>
        </p:grpSpPr>
        <p:sp>
          <p:nvSpPr>
            <p:cNvPr id="723974" name="AutoShape 6"/>
            <p:cNvSpPr>
              <a:spLocks/>
            </p:cNvSpPr>
            <p:nvPr/>
          </p:nvSpPr>
          <p:spPr bwMode="auto">
            <a:xfrm>
              <a:off x="2496" y="62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3975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650"/>
              <a:ext cx="11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3976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986"/>
              <a:ext cx="136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397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955925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37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727200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3982" name="Line 14"/>
          <p:cNvSpPr>
            <a:spLocks noChangeShapeType="1"/>
          </p:cNvSpPr>
          <p:nvPr/>
        </p:nvSpPr>
        <p:spPr bwMode="auto">
          <a:xfrm flipH="1">
            <a:off x="6351588" y="1187450"/>
            <a:ext cx="2057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398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9797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3987" name="Rectangle 1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988" name="Rectangle 20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398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912813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854200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904875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912813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3990" name="Rectangle 22"/>
          <p:cNvSpPr>
            <a:spLocks noChangeArrowheads="1"/>
          </p:cNvSpPr>
          <p:nvPr/>
        </p:nvSpPr>
        <p:spPr bwMode="auto">
          <a:xfrm>
            <a:off x="2971800" y="30067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3213100" y="3429000"/>
            <a:ext cx="1589088" cy="454025"/>
            <a:chOff x="2024" y="2712"/>
            <a:chExt cx="1001" cy="286"/>
          </a:xfrm>
        </p:grpSpPr>
        <p:pic>
          <p:nvPicPr>
            <p:cNvPr id="26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868"/>
              <a:ext cx="100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33333E-6 L -0.19166 0.3 " pathEditMode="relative" ptsTypes="AA">
                                      <p:cBhvr>
                                        <p:cTn id="42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2" grpId="0" animBg="1"/>
      <p:bldP spid="723982" grpId="1" animBg="1"/>
      <p:bldP spid="7239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1A4C-17D8-4E71-BE1F-F5BAC57AD461}" type="slidenum">
              <a:rPr lang="en-US"/>
              <a:pPr/>
              <a:t>30</a:t>
            </a:fld>
            <a:endParaRPr lang="en-US"/>
          </a:p>
        </p:txBody>
      </p:sp>
      <p:sp>
        <p:nvSpPr>
          <p:cNvPr id="71170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1726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99225"/>
            <a:ext cx="7191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27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1682" name="Group 2"/>
          <p:cNvGrpSpPr>
            <a:grpSpLocks/>
          </p:cNvGrpSpPr>
          <p:nvPr/>
        </p:nvGrpSpPr>
        <p:grpSpPr bwMode="auto">
          <a:xfrm>
            <a:off x="2009775" y="1828800"/>
            <a:ext cx="5348288" cy="374650"/>
            <a:chOff x="1266" y="1540"/>
            <a:chExt cx="3369" cy="236"/>
          </a:xfrm>
        </p:grpSpPr>
        <p:pic>
          <p:nvPicPr>
            <p:cNvPr id="711683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628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684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162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685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1573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686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573"/>
              <a:ext cx="1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687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73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1688" name="Line 8"/>
            <p:cNvSpPr>
              <a:spLocks noChangeShapeType="1"/>
            </p:cNvSpPr>
            <p:nvPr/>
          </p:nvSpPr>
          <p:spPr bwMode="auto">
            <a:xfrm>
              <a:off x="1266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689" name="Line 9"/>
            <p:cNvSpPr>
              <a:spLocks noChangeShapeType="1"/>
            </p:cNvSpPr>
            <p:nvPr/>
          </p:nvSpPr>
          <p:spPr bwMode="auto">
            <a:xfrm>
              <a:off x="1920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690" name="Line 10"/>
            <p:cNvSpPr>
              <a:spLocks noChangeShapeType="1"/>
            </p:cNvSpPr>
            <p:nvPr/>
          </p:nvSpPr>
          <p:spPr bwMode="auto">
            <a:xfrm>
              <a:off x="294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691" name="Line 11"/>
            <p:cNvSpPr>
              <a:spLocks noChangeShapeType="1"/>
            </p:cNvSpPr>
            <p:nvPr/>
          </p:nvSpPr>
          <p:spPr bwMode="auto">
            <a:xfrm>
              <a:off x="3132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692" name="Line 12"/>
            <p:cNvSpPr>
              <a:spLocks noChangeShapeType="1"/>
            </p:cNvSpPr>
            <p:nvPr/>
          </p:nvSpPr>
          <p:spPr bwMode="auto">
            <a:xfrm>
              <a:off x="4468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693" name="Line 13"/>
            <p:cNvSpPr>
              <a:spLocks noChangeShapeType="1"/>
            </p:cNvSpPr>
            <p:nvPr/>
          </p:nvSpPr>
          <p:spPr bwMode="auto">
            <a:xfrm>
              <a:off x="4635" y="1540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16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5402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95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9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6025"/>
            <a:ext cx="334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9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2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9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914400"/>
            <a:ext cx="6215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0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979988"/>
            <a:ext cx="4665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0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27675"/>
            <a:ext cx="5665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703" name="Rectangle 2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704" name="Line 24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170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2775"/>
            <a:ext cx="4778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0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34113"/>
            <a:ext cx="1400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0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42050"/>
            <a:ext cx="6511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0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6526213"/>
            <a:ext cx="3565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709" name="Line 29"/>
          <p:cNvSpPr>
            <a:spLocks noChangeShapeType="1"/>
          </p:cNvSpPr>
          <p:nvPr/>
        </p:nvSpPr>
        <p:spPr bwMode="auto">
          <a:xfrm flipV="1">
            <a:off x="5486400" y="5813425"/>
            <a:ext cx="585788" cy="739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0" name="Line 30"/>
          <p:cNvSpPr>
            <a:spLocks noChangeShapeType="1"/>
          </p:cNvSpPr>
          <p:nvPr/>
        </p:nvSpPr>
        <p:spPr bwMode="auto">
          <a:xfrm flipH="1" flipV="1">
            <a:off x="2667000" y="5257800"/>
            <a:ext cx="41910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1" name="Line 31"/>
          <p:cNvSpPr>
            <a:spLocks noChangeShapeType="1"/>
          </p:cNvSpPr>
          <p:nvPr/>
        </p:nvSpPr>
        <p:spPr bwMode="auto">
          <a:xfrm flipH="1" flipV="1">
            <a:off x="5257800" y="5334000"/>
            <a:ext cx="1600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2" name="Line 32"/>
          <p:cNvSpPr>
            <a:spLocks noChangeShapeType="1"/>
          </p:cNvSpPr>
          <p:nvPr/>
        </p:nvSpPr>
        <p:spPr bwMode="auto">
          <a:xfrm flipH="1">
            <a:off x="1752600" y="3048000"/>
            <a:ext cx="1106488" cy="2028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3" name="Line 33"/>
          <p:cNvSpPr>
            <a:spLocks noChangeShapeType="1"/>
          </p:cNvSpPr>
          <p:nvPr/>
        </p:nvSpPr>
        <p:spPr bwMode="auto">
          <a:xfrm flipH="1">
            <a:off x="2590800" y="3048000"/>
            <a:ext cx="1471613" cy="2028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4" name="Line 34"/>
          <p:cNvSpPr>
            <a:spLocks noChangeShapeType="1"/>
          </p:cNvSpPr>
          <p:nvPr/>
        </p:nvSpPr>
        <p:spPr bwMode="auto">
          <a:xfrm flipH="1">
            <a:off x="4624388" y="3048000"/>
            <a:ext cx="1882775" cy="202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5" name="Line 35"/>
          <p:cNvSpPr>
            <a:spLocks noChangeShapeType="1"/>
          </p:cNvSpPr>
          <p:nvPr/>
        </p:nvSpPr>
        <p:spPr bwMode="auto">
          <a:xfrm flipH="1">
            <a:off x="5462588" y="3048000"/>
            <a:ext cx="2386012" cy="202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6" name="Line 36"/>
          <p:cNvSpPr>
            <a:spLocks noChangeShapeType="1"/>
          </p:cNvSpPr>
          <p:nvPr/>
        </p:nvSpPr>
        <p:spPr bwMode="auto">
          <a:xfrm>
            <a:off x="4648200" y="4076700"/>
            <a:ext cx="109538" cy="157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7" name="Line 37"/>
          <p:cNvSpPr>
            <a:spLocks noChangeShapeType="1"/>
          </p:cNvSpPr>
          <p:nvPr/>
        </p:nvSpPr>
        <p:spPr bwMode="auto">
          <a:xfrm flipH="1">
            <a:off x="6477000" y="4094163"/>
            <a:ext cx="304800" cy="1563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8" name="Line 38"/>
          <p:cNvSpPr>
            <a:spLocks noChangeShapeType="1"/>
          </p:cNvSpPr>
          <p:nvPr/>
        </p:nvSpPr>
        <p:spPr bwMode="auto">
          <a:xfrm>
            <a:off x="5410200" y="4084638"/>
            <a:ext cx="46038" cy="149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19" name="Line 39"/>
          <p:cNvSpPr>
            <a:spLocks noChangeShapeType="1"/>
          </p:cNvSpPr>
          <p:nvPr/>
        </p:nvSpPr>
        <p:spPr bwMode="auto">
          <a:xfrm flipH="1">
            <a:off x="7239000" y="4094163"/>
            <a:ext cx="990600" cy="1563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172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98575"/>
            <a:ext cx="7045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725" name="AutoShape 45"/>
          <p:cNvSpPr>
            <a:spLocks noChangeAspect="1" noChangeArrowheads="1"/>
          </p:cNvSpPr>
          <p:nvPr/>
        </p:nvSpPr>
        <p:spPr bwMode="auto">
          <a:xfrm>
            <a:off x="8458200" y="5638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1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09" grpId="0" animBg="1"/>
      <p:bldP spid="711709" grpId="1" animBg="1"/>
      <p:bldP spid="711710" grpId="0" animBg="1"/>
      <p:bldP spid="711710" grpId="1" animBg="1"/>
      <p:bldP spid="711711" grpId="0" animBg="1"/>
      <p:bldP spid="711711" grpId="1" animBg="1"/>
      <p:bldP spid="711712" grpId="0" animBg="1"/>
      <p:bldP spid="711712" grpId="1" animBg="1"/>
      <p:bldP spid="711713" grpId="0" animBg="1"/>
      <p:bldP spid="711713" grpId="1" animBg="1"/>
      <p:bldP spid="711714" grpId="0" animBg="1"/>
      <p:bldP spid="711714" grpId="1" animBg="1"/>
      <p:bldP spid="711715" grpId="0" animBg="1"/>
      <p:bldP spid="711715" grpId="1" animBg="1"/>
      <p:bldP spid="711716" grpId="0" animBg="1"/>
      <p:bldP spid="711716" grpId="1" animBg="1"/>
      <p:bldP spid="711717" grpId="0" animBg="1"/>
      <p:bldP spid="711717" grpId="1" animBg="1"/>
      <p:bldP spid="711718" grpId="0" animBg="1"/>
      <p:bldP spid="711718" grpId="1" animBg="1"/>
      <p:bldP spid="711719" grpId="0" animBg="1"/>
      <p:bldP spid="711719" grpId="1" animBg="1"/>
      <p:bldP spid="7117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849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26" name="Picture 2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2400"/>
            <a:ext cx="274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2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266825"/>
            <a:ext cx="257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2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57250"/>
            <a:ext cx="3571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2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2913"/>
            <a:ext cx="149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3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49313"/>
            <a:ext cx="1374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833" name="Group 9"/>
          <p:cNvGrpSpPr>
            <a:grpSpLocks/>
          </p:cNvGrpSpPr>
          <p:nvPr/>
        </p:nvGrpSpPr>
        <p:grpSpPr bwMode="auto">
          <a:xfrm>
            <a:off x="2971800" y="153988"/>
            <a:ext cx="4308475" cy="1554162"/>
            <a:chOff x="1872" y="97"/>
            <a:chExt cx="2714" cy="979"/>
          </a:xfrm>
        </p:grpSpPr>
        <p:pic>
          <p:nvPicPr>
            <p:cNvPr id="717834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" y="512"/>
              <a:ext cx="75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35" name="Picture 11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97"/>
              <a:ext cx="17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36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" y="154"/>
              <a:ext cx="145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837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" y="463"/>
              <a:ext cx="14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838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753"/>
              <a:ext cx="144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839" name="Rectangle 15"/>
            <p:cNvSpPr>
              <a:spLocks noChangeArrowheads="1"/>
            </p:cNvSpPr>
            <p:nvPr/>
          </p:nvSpPr>
          <p:spPr bwMode="auto">
            <a:xfrm>
              <a:off x="1872" y="432"/>
              <a:ext cx="384" cy="3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84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444750"/>
            <a:ext cx="8175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381250"/>
            <a:ext cx="14144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914650"/>
            <a:ext cx="141446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924300"/>
            <a:ext cx="14144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844" name="Group 20"/>
          <p:cNvGrpSpPr>
            <a:grpSpLocks/>
          </p:cNvGrpSpPr>
          <p:nvPr/>
        </p:nvGrpSpPr>
        <p:grpSpPr bwMode="auto">
          <a:xfrm>
            <a:off x="2438400" y="4895850"/>
            <a:ext cx="2111375" cy="1047750"/>
            <a:chOff x="1536" y="3084"/>
            <a:chExt cx="1330" cy="660"/>
          </a:xfrm>
        </p:grpSpPr>
        <p:pic>
          <p:nvPicPr>
            <p:cNvPr id="717845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084"/>
              <a:ext cx="133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846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455"/>
              <a:ext cx="133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99819" y="6175375"/>
            <a:ext cx="1479674" cy="502390"/>
            <a:chOff x="5399819" y="6175375"/>
            <a:chExt cx="1479674" cy="502390"/>
          </a:xfrm>
        </p:grpSpPr>
        <p:pic>
          <p:nvPicPr>
            <p:cNvPr id="27" name="Picture 20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962" y="61753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9819" y="6423025"/>
              <a:ext cx="1479674" cy="2547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89744"/>
          </a:xfrm>
        </p:spPr>
        <p:txBody>
          <a:bodyPr/>
          <a:lstStyle/>
          <a:p>
            <a:fld id="{41841A4C-17D8-4E71-BE1F-F5BAC57AD461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00B0-E756-4018-9580-97F09313378F}" type="slidenum">
              <a:rPr lang="en-US"/>
              <a:pPr/>
              <a:t>32</a:t>
            </a:fld>
            <a:endParaRPr lang="en-US"/>
          </a:p>
        </p:txBody>
      </p:sp>
      <p:sp>
        <p:nvSpPr>
          <p:cNvPr id="718899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908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909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5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810000"/>
            <a:ext cx="23653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5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812800"/>
            <a:ext cx="1195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2" name="Picture 4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3988"/>
            <a:ext cx="274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3" name="Picture 5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2400"/>
            <a:ext cx="274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266825"/>
            <a:ext cx="257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57250"/>
            <a:ext cx="3571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2913"/>
            <a:ext cx="149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49313"/>
            <a:ext cx="1374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8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2494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859" name="Line 11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0" name="Line 1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6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475"/>
            <a:ext cx="2311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6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35013"/>
            <a:ext cx="2352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6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95388"/>
            <a:ext cx="229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8864" name="Group 16"/>
          <p:cNvGrpSpPr>
            <a:grpSpLocks/>
          </p:cNvGrpSpPr>
          <p:nvPr/>
        </p:nvGrpSpPr>
        <p:grpSpPr bwMode="auto">
          <a:xfrm>
            <a:off x="2438400" y="2012950"/>
            <a:ext cx="5867400" cy="1554163"/>
            <a:chOff x="1536" y="1268"/>
            <a:chExt cx="3696" cy="979"/>
          </a:xfrm>
        </p:grpSpPr>
        <p:pic>
          <p:nvPicPr>
            <p:cNvPr id="718865" name="Picture 17" descr="txp_fig"/>
            <p:cNvPicPr preferRelativeResize="0">
              <a:picLocks noChangeArrowheads="1"/>
            </p:cNvPicPr>
            <p:nvPr>
              <p:custDataLst>
                <p:tags r:id="rId30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268"/>
              <a:ext cx="17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866" name="Picture 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1703"/>
              <a:ext cx="226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867" name="Picture 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364"/>
              <a:ext cx="207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68" name="Picture 2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1654"/>
              <a:ext cx="211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69" name="Picture 2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" y="1940"/>
              <a:ext cx="226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70" name="Picture 2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608"/>
              <a:ext cx="25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887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65350"/>
            <a:ext cx="600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7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22550"/>
            <a:ext cx="600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73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89275"/>
            <a:ext cx="600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7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590800"/>
            <a:ext cx="679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8875" name="Group 27"/>
          <p:cNvGrpSpPr>
            <a:grpSpLocks/>
          </p:cNvGrpSpPr>
          <p:nvPr/>
        </p:nvGrpSpPr>
        <p:grpSpPr bwMode="auto">
          <a:xfrm>
            <a:off x="3124200" y="1616075"/>
            <a:ext cx="1219200" cy="593725"/>
            <a:chOff x="1968" y="1018"/>
            <a:chExt cx="768" cy="374"/>
          </a:xfrm>
        </p:grpSpPr>
        <p:pic>
          <p:nvPicPr>
            <p:cNvPr id="718876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18"/>
              <a:ext cx="492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77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1655">
              <a:off x="2509" y="1304"/>
              <a:ext cx="227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8878" name="Line 30"/>
          <p:cNvSpPr>
            <a:spLocks noChangeShapeType="1"/>
          </p:cNvSpPr>
          <p:nvPr/>
        </p:nvSpPr>
        <p:spPr bwMode="auto">
          <a:xfrm>
            <a:off x="3810000" y="37338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79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114800"/>
            <a:ext cx="22860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80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886200"/>
            <a:ext cx="15652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8881" name="Group 33"/>
          <p:cNvGrpSpPr>
            <a:grpSpLocks/>
          </p:cNvGrpSpPr>
          <p:nvPr/>
        </p:nvGrpSpPr>
        <p:grpSpPr bwMode="auto">
          <a:xfrm>
            <a:off x="1981200" y="3308350"/>
            <a:ext cx="838200" cy="654050"/>
            <a:chOff x="1248" y="2084"/>
            <a:chExt cx="528" cy="412"/>
          </a:xfrm>
        </p:grpSpPr>
        <p:pic>
          <p:nvPicPr>
            <p:cNvPr id="718882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084"/>
              <a:ext cx="28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83" name="Line 35"/>
            <p:cNvSpPr>
              <a:spLocks noChangeShapeType="1"/>
            </p:cNvSpPr>
            <p:nvPr/>
          </p:nvSpPr>
          <p:spPr bwMode="auto">
            <a:xfrm flipH="1">
              <a:off x="1248" y="2208"/>
              <a:ext cx="19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84" name="Line 36"/>
            <p:cNvSpPr>
              <a:spLocks noChangeShapeType="1"/>
            </p:cNvSpPr>
            <p:nvPr/>
          </p:nvSpPr>
          <p:spPr bwMode="auto">
            <a:xfrm>
              <a:off x="1584" y="2208"/>
              <a:ext cx="19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885" name="Group 37"/>
          <p:cNvGrpSpPr>
            <a:grpSpLocks/>
          </p:cNvGrpSpPr>
          <p:nvPr/>
        </p:nvGrpSpPr>
        <p:grpSpPr bwMode="auto">
          <a:xfrm>
            <a:off x="5895975" y="2517775"/>
            <a:ext cx="712788" cy="284163"/>
            <a:chOff x="3679" y="1586"/>
            <a:chExt cx="449" cy="179"/>
          </a:xfrm>
        </p:grpSpPr>
        <p:pic>
          <p:nvPicPr>
            <p:cNvPr id="718886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1586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87" name="Line 39"/>
            <p:cNvSpPr>
              <a:spLocks noChangeShapeType="1"/>
            </p:cNvSpPr>
            <p:nvPr/>
          </p:nvSpPr>
          <p:spPr bwMode="auto">
            <a:xfrm flipH="1">
              <a:off x="3679" y="1669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888" name="Rectangle 40"/>
          <p:cNvSpPr>
            <a:spLocks noChangeArrowheads="1"/>
          </p:cNvSpPr>
          <p:nvPr/>
        </p:nvSpPr>
        <p:spPr bwMode="auto">
          <a:xfrm>
            <a:off x="5621338" y="2695575"/>
            <a:ext cx="255587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9" name="Rectangle 41"/>
          <p:cNvSpPr>
            <a:spLocks noChangeArrowheads="1"/>
          </p:cNvSpPr>
          <p:nvPr/>
        </p:nvSpPr>
        <p:spPr bwMode="auto">
          <a:xfrm>
            <a:off x="4614863" y="2590800"/>
            <a:ext cx="1462087" cy="4016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90" name="Rectangle 42"/>
          <p:cNvSpPr>
            <a:spLocks noChangeArrowheads="1"/>
          </p:cNvSpPr>
          <p:nvPr/>
        </p:nvSpPr>
        <p:spPr bwMode="auto">
          <a:xfrm>
            <a:off x="4614863" y="3052763"/>
            <a:ext cx="1462087" cy="4016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891" name="Group 43"/>
          <p:cNvGrpSpPr>
            <a:grpSpLocks/>
          </p:cNvGrpSpPr>
          <p:nvPr/>
        </p:nvGrpSpPr>
        <p:grpSpPr bwMode="auto">
          <a:xfrm>
            <a:off x="3892550" y="2819400"/>
            <a:ext cx="703263" cy="349250"/>
            <a:chOff x="2424" y="1776"/>
            <a:chExt cx="443" cy="220"/>
          </a:xfrm>
        </p:grpSpPr>
        <p:pic>
          <p:nvPicPr>
            <p:cNvPr id="718892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854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93" name="Line 45"/>
            <p:cNvSpPr>
              <a:spLocks noChangeShapeType="1"/>
            </p:cNvSpPr>
            <p:nvPr/>
          </p:nvSpPr>
          <p:spPr bwMode="auto">
            <a:xfrm flipV="1">
              <a:off x="2533" y="1776"/>
              <a:ext cx="334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894" name="Group 46"/>
          <p:cNvGrpSpPr>
            <a:grpSpLocks/>
          </p:cNvGrpSpPr>
          <p:nvPr/>
        </p:nvGrpSpPr>
        <p:grpSpPr bwMode="auto">
          <a:xfrm>
            <a:off x="3892550" y="3276600"/>
            <a:ext cx="703263" cy="349250"/>
            <a:chOff x="2424" y="1776"/>
            <a:chExt cx="443" cy="220"/>
          </a:xfrm>
        </p:grpSpPr>
        <p:pic>
          <p:nvPicPr>
            <p:cNvPr id="718895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854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96" name="Line 48"/>
            <p:cNvSpPr>
              <a:spLocks noChangeShapeType="1"/>
            </p:cNvSpPr>
            <p:nvPr/>
          </p:nvSpPr>
          <p:spPr bwMode="auto">
            <a:xfrm flipV="1">
              <a:off x="2533" y="1776"/>
              <a:ext cx="334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897" name="Line 49"/>
          <p:cNvSpPr>
            <a:spLocks noChangeShapeType="1"/>
          </p:cNvSpPr>
          <p:nvPr/>
        </p:nvSpPr>
        <p:spPr bwMode="auto">
          <a:xfrm flipH="1">
            <a:off x="2514600" y="2971800"/>
            <a:ext cx="53340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98" name="Picture 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5338"/>
            <a:ext cx="2165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900" name="Rectangle 5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01" name="Rectangle 53"/>
          <p:cNvSpPr>
            <a:spLocks noChangeArrowheads="1"/>
          </p:cNvSpPr>
          <p:nvPr/>
        </p:nvSpPr>
        <p:spPr bwMode="auto">
          <a:xfrm>
            <a:off x="2971800" y="6858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02" name="Rectangle 54"/>
          <p:cNvSpPr>
            <a:spLocks noChangeArrowheads="1"/>
          </p:cNvSpPr>
          <p:nvPr/>
        </p:nvSpPr>
        <p:spPr bwMode="auto">
          <a:xfrm>
            <a:off x="4267200" y="40386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903" name="Picture 5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08350"/>
            <a:ext cx="4572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904" name="Line 56"/>
          <p:cNvSpPr>
            <a:spLocks noChangeShapeType="1"/>
          </p:cNvSpPr>
          <p:nvPr/>
        </p:nvSpPr>
        <p:spPr bwMode="auto">
          <a:xfrm flipH="1">
            <a:off x="1981200" y="3505200"/>
            <a:ext cx="3048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05" name="Line 57"/>
          <p:cNvSpPr>
            <a:spLocks noChangeShapeType="1"/>
          </p:cNvSpPr>
          <p:nvPr/>
        </p:nvSpPr>
        <p:spPr bwMode="auto">
          <a:xfrm>
            <a:off x="2514600" y="3505200"/>
            <a:ext cx="3048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906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2488"/>
            <a:ext cx="1260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907" name="Line 59"/>
          <p:cNvSpPr>
            <a:spLocks noChangeShapeType="1"/>
          </p:cNvSpPr>
          <p:nvPr/>
        </p:nvSpPr>
        <p:spPr bwMode="auto">
          <a:xfrm flipH="1">
            <a:off x="914400" y="1981200"/>
            <a:ext cx="2667000" cy="2286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71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71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" fill="hold"/>
                                        <p:tgtEl>
                                          <p:spTgt spid="718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1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71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1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9" grpId="0" animBg="1"/>
      <p:bldP spid="718860" grpId="0" animBg="1"/>
      <p:bldP spid="718878" grpId="0" animBg="1"/>
      <p:bldP spid="718888" grpId="0" animBg="1"/>
      <p:bldP spid="718888" grpId="1" animBg="1"/>
      <p:bldP spid="718889" grpId="0" animBg="1"/>
      <p:bldP spid="718889" grpId="1" animBg="1"/>
      <p:bldP spid="718890" grpId="0" animBg="1"/>
      <p:bldP spid="718890" grpId="1" animBg="1"/>
      <p:bldP spid="718897" grpId="0" animBg="1"/>
      <p:bldP spid="718897" grpId="1" animBg="1"/>
      <p:bldP spid="718902" grpId="0" animBg="1"/>
      <p:bldP spid="718904" grpId="0" animBg="1"/>
      <p:bldP spid="718904" grpId="1" animBg="1"/>
      <p:bldP spid="718904" grpId="2" animBg="1"/>
      <p:bldP spid="718905" grpId="0" animBg="1"/>
      <p:bldP spid="718907" grpId="0" animBg="1"/>
      <p:bldP spid="71890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661E9-AAD2-4947-BF3F-83E0F480A34B}" type="slidenum">
              <a:rPr lang="en-US"/>
              <a:pPr/>
              <a:t>33</a:t>
            </a:fld>
            <a:endParaRPr lang="en-US"/>
          </a:p>
        </p:txBody>
      </p:sp>
      <p:sp>
        <p:nvSpPr>
          <p:cNvPr id="719923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9939" name="Picture 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940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7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810000"/>
            <a:ext cx="23653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9875" name="Group 3"/>
          <p:cNvGrpSpPr>
            <a:grpSpLocks/>
          </p:cNvGrpSpPr>
          <p:nvPr/>
        </p:nvGrpSpPr>
        <p:grpSpPr bwMode="auto">
          <a:xfrm>
            <a:off x="4341813" y="3886200"/>
            <a:ext cx="4041775" cy="809625"/>
            <a:chOff x="2735" y="2448"/>
            <a:chExt cx="2546" cy="510"/>
          </a:xfrm>
        </p:grpSpPr>
        <p:pic>
          <p:nvPicPr>
            <p:cNvPr id="719876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2592"/>
              <a:ext cx="144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877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" y="2448"/>
              <a:ext cx="98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9878" name="Rectangle 6"/>
          <p:cNvSpPr>
            <a:spLocks noChangeArrowheads="1"/>
          </p:cNvSpPr>
          <p:nvPr/>
        </p:nvSpPr>
        <p:spPr bwMode="auto">
          <a:xfrm>
            <a:off x="4267200" y="40386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98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812800"/>
            <a:ext cx="1195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80" name="Rectangle 8"/>
          <p:cNvSpPr>
            <a:spLocks noChangeArrowheads="1"/>
          </p:cNvSpPr>
          <p:nvPr/>
        </p:nvSpPr>
        <p:spPr bwMode="auto">
          <a:xfrm>
            <a:off x="2971800" y="6858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9881" name="Picture 9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3988"/>
            <a:ext cx="274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2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2400"/>
            <a:ext cx="274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266825"/>
            <a:ext cx="257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57250"/>
            <a:ext cx="3571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2913"/>
            <a:ext cx="149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49313"/>
            <a:ext cx="1374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7" name="Picture 15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12950"/>
            <a:ext cx="2746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2494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89" name="Line 17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90" name="Line 18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989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703513"/>
            <a:ext cx="358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9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475"/>
            <a:ext cx="2311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9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35013"/>
            <a:ext cx="2352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94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95388"/>
            <a:ext cx="229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95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350"/>
            <a:ext cx="32893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96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625725"/>
            <a:ext cx="3349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97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079750"/>
            <a:ext cx="35877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98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52700"/>
            <a:ext cx="3984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9899" name="Group 27"/>
          <p:cNvGrpSpPr>
            <a:grpSpLocks/>
          </p:cNvGrpSpPr>
          <p:nvPr/>
        </p:nvGrpSpPr>
        <p:grpSpPr bwMode="auto">
          <a:xfrm>
            <a:off x="5297488" y="2266950"/>
            <a:ext cx="520700" cy="1122363"/>
            <a:chOff x="3337" y="1428"/>
            <a:chExt cx="328" cy="707"/>
          </a:xfrm>
        </p:grpSpPr>
        <p:pic>
          <p:nvPicPr>
            <p:cNvPr id="719900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1428"/>
              <a:ext cx="32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9901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1715"/>
              <a:ext cx="32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9902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009"/>
              <a:ext cx="32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9903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686050"/>
            <a:ext cx="6000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904" name="Line 32"/>
          <p:cNvSpPr>
            <a:spLocks noChangeShapeType="1"/>
          </p:cNvSpPr>
          <p:nvPr/>
        </p:nvSpPr>
        <p:spPr bwMode="auto">
          <a:xfrm>
            <a:off x="3810000" y="37338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05" name="Rectangle 33"/>
          <p:cNvSpPr>
            <a:spLocks noChangeArrowheads="1"/>
          </p:cNvSpPr>
          <p:nvPr/>
        </p:nvSpPr>
        <p:spPr bwMode="auto">
          <a:xfrm>
            <a:off x="5575300" y="2695575"/>
            <a:ext cx="255588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906" name="Group 34"/>
          <p:cNvGrpSpPr>
            <a:grpSpLocks/>
          </p:cNvGrpSpPr>
          <p:nvPr/>
        </p:nvGrpSpPr>
        <p:grpSpPr bwMode="auto">
          <a:xfrm>
            <a:off x="5849938" y="2517775"/>
            <a:ext cx="712787" cy="284163"/>
            <a:chOff x="3679" y="1586"/>
            <a:chExt cx="449" cy="179"/>
          </a:xfrm>
        </p:grpSpPr>
        <p:pic>
          <p:nvPicPr>
            <p:cNvPr id="719907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1586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908" name="Line 36"/>
            <p:cNvSpPr>
              <a:spLocks noChangeShapeType="1"/>
            </p:cNvSpPr>
            <p:nvPr/>
          </p:nvSpPr>
          <p:spPr bwMode="auto">
            <a:xfrm flipH="1">
              <a:off x="3679" y="1669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909" name="Rectangle 37"/>
          <p:cNvSpPr>
            <a:spLocks noChangeArrowheads="1"/>
          </p:cNvSpPr>
          <p:nvPr/>
        </p:nvSpPr>
        <p:spPr bwMode="auto">
          <a:xfrm>
            <a:off x="4614863" y="2590800"/>
            <a:ext cx="1462087" cy="4016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910" name="Rectangle 38"/>
          <p:cNvSpPr>
            <a:spLocks noChangeArrowheads="1"/>
          </p:cNvSpPr>
          <p:nvPr/>
        </p:nvSpPr>
        <p:spPr bwMode="auto">
          <a:xfrm>
            <a:off x="4614863" y="2133600"/>
            <a:ext cx="1462087" cy="4016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911" name="Group 39"/>
          <p:cNvGrpSpPr>
            <a:grpSpLocks/>
          </p:cNvGrpSpPr>
          <p:nvPr/>
        </p:nvGrpSpPr>
        <p:grpSpPr bwMode="auto">
          <a:xfrm>
            <a:off x="3892550" y="2819400"/>
            <a:ext cx="703263" cy="349250"/>
            <a:chOff x="2424" y="1776"/>
            <a:chExt cx="443" cy="220"/>
          </a:xfrm>
        </p:grpSpPr>
        <p:pic>
          <p:nvPicPr>
            <p:cNvPr id="719912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854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913" name="Line 41"/>
            <p:cNvSpPr>
              <a:spLocks noChangeShapeType="1"/>
            </p:cNvSpPr>
            <p:nvPr/>
          </p:nvSpPr>
          <p:spPr bwMode="auto">
            <a:xfrm flipV="1">
              <a:off x="2533" y="1776"/>
              <a:ext cx="334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914" name="Group 42"/>
          <p:cNvGrpSpPr>
            <a:grpSpLocks/>
          </p:cNvGrpSpPr>
          <p:nvPr/>
        </p:nvGrpSpPr>
        <p:grpSpPr bwMode="auto">
          <a:xfrm>
            <a:off x="3892550" y="2317750"/>
            <a:ext cx="703263" cy="349250"/>
            <a:chOff x="2424" y="1776"/>
            <a:chExt cx="443" cy="220"/>
          </a:xfrm>
        </p:grpSpPr>
        <p:pic>
          <p:nvPicPr>
            <p:cNvPr id="719915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854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916" name="Line 44"/>
            <p:cNvSpPr>
              <a:spLocks noChangeShapeType="1"/>
            </p:cNvSpPr>
            <p:nvPr/>
          </p:nvSpPr>
          <p:spPr bwMode="auto">
            <a:xfrm flipV="1">
              <a:off x="2533" y="1776"/>
              <a:ext cx="334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9917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5338"/>
            <a:ext cx="18097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924" name="Rectangle 5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937" name="Line 65"/>
          <p:cNvSpPr>
            <a:spLocks noChangeShapeType="1"/>
          </p:cNvSpPr>
          <p:nvPr/>
        </p:nvSpPr>
        <p:spPr bwMode="auto">
          <a:xfrm flipH="1" flipV="1">
            <a:off x="3517900" y="2787650"/>
            <a:ext cx="4662488" cy="12334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38" name="Line 66"/>
          <p:cNvSpPr>
            <a:spLocks noChangeShapeType="1"/>
          </p:cNvSpPr>
          <p:nvPr/>
        </p:nvSpPr>
        <p:spPr bwMode="auto">
          <a:xfrm flipH="1" flipV="1">
            <a:off x="2184400" y="2238375"/>
            <a:ext cx="5548313" cy="22209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1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71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05" grpId="0" animBg="1"/>
      <p:bldP spid="719909" grpId="0" animBg="1"/>
      <p:bldP spid="719910" grpId="0" animBg="1"/>
      <p:bldP spid="719937" grpId="0" animBg="1"/>
      <p:bldP spid="719937" grpId="1" animBg="1"/>
      <p:bldP spid="7199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E518-3AD4-47C3-B667-1D48FE83ED26}" type="slidenum">
              <a:rPr lang="en-US"/>
              <a:pPr/>
              <a:t>34</a:t>
            </a:fld>
            <a:endParaRPr lang="en-US"/>
          </a:p>
        </p:txBody>
      </p:sp>
      <p:sp>
        <p:nvSpPr>
          <p:cNvPr id="72606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80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81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1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810000"/>
            <a:ext cx="23653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19" name="Group 3"/>
          <p:cNvGrpSpPr>
            <a:grpSpLocks/>
          </p:cNvGrpSpPr>
          <p:nvPr/>
        </p:nvGrpSpPr>
        <p:grpSpPr bwMode="auto">
          <a:xfrm>
            <a:off x="4341813" y="3886200"/>
            <a:ext cx="4041775" cy="809625"/>
            <a:chOff x="2735" y="2448"/>
            <a:chExt cx="2546" cy="510"/>
          </a:xfrm>
        </p:grpSpPr>
        <p:pic>
          <p:nvPicPr>
            <p:cNvPr id="726020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2592"/>
              <a:ext cx="144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21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" y="2448"/>
              <a:ext cx="98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4267200" y="40386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812800"/>
            <a:ext cx="1195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24" name="Rectangle 8"/>
          <p:cNvSpPr>
            <a:spLocks noChangeArrowheads="1"/>
          </p:cNvSpPr>
          <p:nvPr/>
        </p:nvSpPr>
        <p:spPr bwMode="auto">
          <a:xfrm>
            <a:off x="2971800" y="6858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25" name="Picture 9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3988"/>
            <a:ext cx="274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6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2400"/>
            <a:ext cx="274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266825"/>
            <a:ext cx="257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57250"/>
            <a:ext cx="3571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2913"/>
            <a:ext cx="149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49313"/>
            <a:ext cx="1374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1" name="Picture 15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12950"/>
            <a:ext cx="2746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2494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33" name="Line 17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34" name="Line 18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603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703513"/>
            <a:ext cx="358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475"/>
            <a:ext cx="2311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35013"/>
            <a:ext cx="2352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8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95388"/>
            <a:ext cx="229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39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350"/>
            <a:ext cx="32893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0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625725"/>
            <a:ext cx="3349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1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079750"/>
            <a:ext cx="35877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2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52700"/>
            <a:ext cx="3984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43" name="Group 27"/>
          <p:cNvGrpSpPr>
            <a:grpSpLocks/>
          </p:cNvGrpSpPr>
          <p:nvPr/>
        </p:nvGrpSpPr>
        <p:grpSpPr bwMode="auto">
          <a:xfrm>
            <a:off x="5297488" y="2266950"/>
            <a:ext cx="520700" cy="1122363"/>
            <a:chOff x="3337" y="1428"/>
            <a:chExt cx="328" cy="707"/>
          </a:xfrm>
        </p:grpSpPr>
        <p:pic>
          <p:nvPicPr>
            <p:cNvPr id="726044" name="Picture 2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1428"/>
              <a:ext cx="32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45" name="Picture 2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1715"/>
              <a:ext cx="32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46" name="Picture 3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009"/>
              <a:ext cx="32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6047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686050"/>
            <a:ext cx="6000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48" name="Line 32"/>
          <p:cNvSpPr>
            <a:spLocks noChangeShapeType="1"/>
          </p:cNvSpPr>
          <p:nvPr/>
        </p:nvSpPr>
        <p:spPr bwMode="auto">
          <a:xfrm>
            <a:off x="3810000" y="37338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49" name="Rectangle 33"/>
          <p:cNvSpPr>
            <a:spLocks noChangeArrowheads="1"/>
          </p:cNvSpPr>
          <p:nvPr/>
        </p:nvSpPr>
        <p:spPr bwMode="auto">
          <a:xfrm>
            <a:off x="5575300" y="2695575"/>
            <a:ext cx="255588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6050" name="Group 34"/>
          <p:cNvGrpSpPr>
            <a:grpSpLocks/>
          </p:cNvGrpSpPr>
          <p:nvPr/>
        </p:nvGrpSpPr>
        <p:grpSpPr bwMode="auto">
          <a:xfrm>
            <a:off x="5849938" y="2517775"/>
            <a:ext cx="712787" cy="284163"/>
            <a:chOff x="3679" y="1586"/>
            <a:chExt cx="449" cy="179"/>
          </a:xfrm>
        </p:grpSpPr>
        <p:pic>
          <p:nvPicPr>
            <p:cNvPr id="726051" name="Picture 3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1586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52" name="Line 36"/>
            <p:cNvSpPr>
              <a:spLocks noChangeShapeType="1"/>
            </p:cNvSpPr>
            <p:nvPr/>
          </p:nvSpPr>
          <p:spPr bwMode="auto">
            <a:xfrm flipH="1">
              <a:off x="3679" y="1669"/>
              <a:ext cx="33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6053" name="Rectangle 37"/>
          <p:cNvSpPr>
            <a:spLocks noChangeArrowheads="1"/>
          </p:cNvSpPr>
          <p:nvPr/>
        </p:nvSpPr>
        <p:spPr bwMode="auto">
          <a:xfrm>
            <a:off x="4614863" y="2590800"/>
            <a:ext cx="1462087" cy="4016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54" name="Rectangle 38"/>
          <p:cNvSpPr>
            <a:spLocks noChangeArrowheads="1"/>
          </p:cNvSpPr>
          <p:nvPr/>
        </p:nvSpPr>
        <p:spPr bwMode="auto">
          <a:xfrm>
            <a:off x="4614863" y="2133600"/>
            <a:ext cx="1462087" cy="4016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6055" name="Group 39"/>
          <p:cNvGrpSpPr>
            <a:grpSpLocks/>
          </p:cNvGrpSpPr>
          <p:nvPr/>
        </p:nvGrpSpPr>
        <p:grpSpPr bwMode="auto">
          <a:xfrm>
            <a:off x="3892550" y="2819400"/>
            <a:ext cx="703263" cy="349250"/>
            <a:chOff x="2424" y="1776"/>
            <a:chExt cx="443" cy="220"/>
          </a:xfrm>
        </p:grpSpPr>
        <p:pic>
          <p:nvPicPr>
            <p:cNvPr id="726056" name="Picture 4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854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57" name="Line 41"/>
            <p:cNvSpPr>
              <a:spLocks noChangeShapeType="1"/>
            </p:cNvSpPr>
            <p:nvPr/>
          </p:nvSpPr>
          <p:spPr bwMode="auto">
            <a:xfrm flipV="1">
              <a:off x="2533" y="1776"/>
              <a:ext cx="334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6058" name="Group 42"/>
          <p:cNvGrpSpPr>
            <a:grpSpLocks/>
          </p:cNvGrpSpPr>
          <p:nvPr/>
        </p:nvGrpSpPr>
        <p:grpSpPr bwMode="auto">
          <a:xfrm>
            <a:off x="3892550" y="2317750"/>
            <a:ext cx="703263" cy="349250"/>
            <a:chOff x="2424" y="1776"/>
            <a:chExt cx="443" cy="220"/>
          </a:xfrm>
        </p:grpSpPr>
        <p:pic>
          <p:nvPicPr>
            <p:cNvPr id="726059" name="Picture 4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854"/>
              <a:ext cx="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6060" name="Line 44"/>
            <p:cNvSpPr>
              <a:spLocks noChangeShapeType="1"/>
            </p:cNvSpPr>
            <p:nvPr/>
          </p:nvSpPr>
          <p:spPr bwMode="auto">
            <a:xfrm flipV="1">
              <a:off x="2533" y="1776"/>
              <a:ext cx="334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6061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5338"/>
            <a:ext cx="18097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62" name="Line 46"/>
          <p:cNvSpPr>
            <a:spLocks noChangeShapeType="1"/>
          </p:cNvSpPr>
          <p:nvPr/>
        </p:nvSpPr>
        <p:spPr bwMode="auto">
          <a:xfrm>
            <a:off x="3124200" y="2895600"/>
            <a:ext cx="4038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63" name="Line 47"/>
          <p:cNvSpPr>
            <a:spLocks noChangeShapeType="1"/>
          </p:cNvSpPr>
          <p:nvPr/>
        </p:nvSpPr>
        <p:spPr bwMode="auto">
          <a:xfrm flipH="1">
            <a:off x="3276600" y="4419600"/>
            <a:ext cx="1066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64" name="Line 48"/>
          <p:cNvSpPr>
            <a:spLocks noChangeShapeType="1"/>
          </p:cNvSpPr>
          <p:nvPr/>
        </p:nvSpPr>
        <p:spPr bwMode="auto">
          <a:xfrm>
            <a:off x="4038600" y="2590800"/>
            <a:ext cx="3346450" cy="1366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65" name="Line 49"/>
          <p:cNvSpPr>
            <a:spLocks noChangeShapeType="1"/>
          </p:cNvSpPr>
          <p:nvPr/>
        </p:nvSpPr>
        <p:spPr bwMode="auto">
          <a:xfrm>
            <a:off x="4114800" y="3048000"/>
            <a:ext cx="35052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66" name="Line 50"/>
          <p:cNvSpPr>
            <a:spLocks noChangeShapeType="1"/>
          </p:cNvSpPr>
          <p:nvPr/>
        </p:nvSpPr>
        <p:spPr bwMode="auto">
          <a:xfrm>
            <a:off x="5638800" y="3429000"/>
            <a:ext cx="20574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68" name="Rectangle 52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69" name="Picture 53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75238"/>
            <a:ext cx="274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70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5227638"/>
            <a:ext cx="229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71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5688013"/>
            <a:ext cx="2352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72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6142038"/>
            <a:ext cx="25908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73" name="Group 57"/>
          <p:cNvGrpSpPr>
            <a:grpSpLocks/>
          </p:cNvGrpSpPr>
          <p:nvPr/>
        </p:nvGrpSpPr>
        <p:grpSpPr bwMode="auto">
          <a:xfrm>
            <a:off x="3048000" y="5761038"/>
            <a:ext cx="1012825" cy="200025"/>
            <a:chOff x="1920" y="1700"/>
            <a:chExt cx="638" cy="126"/>
          </a:xfrm>
        </p:grpSpPr>
        <p:pic>
          <p:nvPicPr>
            <p:cNvPr id="726074" name="Picture 5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1703"/>
              <a:ext cx="226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75" name="Picture 5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700"/>
              <a:ext cx="31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6076" name="Line 60"/>
          <p:cNvSpPr>
            <a:spLocks noChangeShapeType="1"/>
          </p:cNvSpPr>
          <p:nvPr/>
        </p:nvSpPr>
        <p:spPr bwMode="auto">
          <a:xfrm flipH="1">
            <a:off x="5218113" y="3948113"/>
            <a:ext cx="2166937" cy="1343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77" name="Line 61"/>
          <p:cNvSpPr>
            <a:spLocks noChangeShapeType="1"/>
          </p:cNvSpPr>
          <p:nvPr/>
        </p:nvSpPr>
        <p:spPr bwMode="auto">
          <a:xfrm flipH="1">
            <a:off x="5257800" y="4648200"/>
            <a:ext cx="23622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78" name="Line 62"/>
          <p:cNvSpPr>
            <a:spLocks noChangeShapeType="1"/>
          </p:cNvSpPr>
          <p:nvPr/>
        </p:nvSpPr>
        <p:spPr bwMode="auto">
          <a:xfrm flipH="1">
            <a:off x="5257800" y="5246688"/>
            <a:ext cx="2438400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6079" name="Picture 6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505200"/>
            <a:ext cx="18097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2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2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2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2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56069E-6 L 0.60938 0.2076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726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1038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62" grpId="0" animBg="1"/>
      <p:bldP spid="726062" grpId="1" animBg="1"/>
      <p:bldP spid="726063" grpId="0" animBg="1"/>
      <p:bldP spid="726063" grpId="1" animBg="1"/>
      <p:bldP spid="726064" grpId="0" animBg="1"/>
      <p:bldP spid="726064" grpId="1" animBg="1"/>
      <p:bldP spid="726065" grpId="0" animBg="1"/>
      <p:bldP spid="726065" grpId="1" animBg="1"/>
      <p:bldP spid="726066" grpId="0" animBg="1"/>
      <p:bldP spid="726076" grpId="0" animBg="1"/>
      <p:bldP spid="726076" grpId="1" animBg="1"/>
      <p:bldP spid="726077" grpId="0" animBg="1"/>
      <p:bldP spid="726077" grpId="1" animBg="1"/>
      <p:bldP spid="7260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BA69-7FC2-48D7-B1B7-C6EC3611A7A3}" type="slidenum">
              <a:rPr lang="en-US"/>
              <a:pPr/>
              <a:t>35</a:t>
            </a:fld>
            <a:endParaRPr lang="en-US"/>
          </a:p>
        </p:txBody>
      </p:sp>
      <p:sp>
        <p:nvSpPr>
          <p:cNvPr id="720918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0941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42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89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810000"/>
            <a:ext cx="23653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0899" name="Group 3"/>
          <p:cNvGrpSpPr>
            <a:grpSpLocks/>
          </p:cNvGrpSpPr>
          <p:nvPr/>
        </p:nvGrpSpPr>
        <p:grpSpPr bwMode="auto">
          <a:xfrm>
            <a:off x="4341813" y="3886200"/>
            <a:ext cx="4041775" cy="809625"/>
            <a:chOff x="2735" y="2448"/>
            <a:chExt cx="2546" cy="510"/>
          </a:xfrm>
        </p:grpSpPr>
        <p:pic>
          <p:nvPicPr>
            <p:cNvPr id="720900" name="Picture 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2592"/>
              <a:ext cx="144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01" name="Picture 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" y="2448"/>
              <a:ext cx="98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0902" name="Rectangle 6"/>
          <p:cNvSpPr>
            <a:spLocks noChangeArrowheads="1"/>
          </p:cNvSpPr>
          <p:nvPr/>
        </p:nvSpPr>
        <p:spPr bwMode="auto">
          <a:xfrm>
            <a:off x="4267200" y="40386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090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812800"/>
            <a:ext cx="1195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904" name="Rectangle 8"/>
          <p:cNvSpPr>
            <a:spLocks noChangeArrowheads="1"/>
          </p:cNvSpPr>
          <p:nvPr/>
        </p:nvSpPr>
        <p:spPr bwMode="auto">
          <a:xfrm>
            <a:off x="2971800" y="6858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0905" name="Picture 9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3988"/>
            <a:ext cx="274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06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2400"/>
            <a:ext cx="274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0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266825"/>
            <a:ext cx="257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0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57250"/>
            <a:ext cx="3571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0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2913"/>
            <a:ext cx="149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1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49313"/>
            <a:ext cx="1374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1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2494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912" name="Line 1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13" name="Line 17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091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475"/>
            <a:ext cx="2311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1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35013"/>
            <a:ext cx="2352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1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95388"/>
            <a:ext cx="229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0917" name="Line 21"/>
          <p:cNvSpPr>
            <a:spLocks noChangeShapeType="1"/>
          </p:cNvSpPr>
          <p:nvPr/>
        </p:nvSpPr>
        <p:spPr bwMode="auto">
          <a:xfrm>
            <a:off x="3810000" y="37338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19" name="Rectangle 2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920" name="Group 24"/>
          <p:cNvGrpSpPr>
            <a:grpSpLocks/>
          </p:cNvGrpSpPr>
          <p:nvPr/>
        </p:nvGrpSpPr>
        <p:grpSpPr bwMode="auto">
          <a:xfrm>
            <a:off x="3048000" y="2012950"/>
            <a:ext cx="4332288" cy="1554163"/>
            <a:chOff x="1920" y="1268"/>
            <a:chExt cx="2729" cy="979"/>
          </a:xfrm>
        </p:grpSpPr>
        <p:pic>
          <p:nvPicPr>
            <p:cNvPr id="720921" name="Picture 25" descr="txp_fig"/>
            <p:cNvPicPr preferRelativeResize="0"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268"/>
              <a:ext cx="17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22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" y="1364"/>
              <a:ext cx="144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23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654"/>
              <a:ext cx="14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24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940"/>
              <a:ext cx="16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25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1703"/>
              <a:ext cx="226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26" name="Picture 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700"/>
              <a:ext cx="31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0927" name="Group 31"/>
          <p:cNvGrpSpPr>
            <a:grpSpLocks/>
          </p:cNvGrpSpPr>
          <p:nvPr/>
        </p:nvGrpSpPr>
        <p:grpSpPr bwMode="auto">
          <a:xfrm>
            <a:off x="3048000" y="5075238"/>
            <a:ext cx="4332288" cy="1554162"/>
            <a:chOff x="1920" y="3197"/>
            <a:chExt cx="2729" cy="979"/>
          </a:xfrm>
        </p:grpSpPr>
        <p:pic>
          <p:nvPicPr>
            <p:cNvPr id="720928" name="Picture 32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197"/>
              <a:ext cx="17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29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" y="3293"/>
              <a:ext cx="144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30" name="Picture 3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3583"/>
              <a:ext cx="14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31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3869"/>
              <a:ext cx="16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20932" name="Group 36"/>
            <p:cNvGrpSpPr>
              <a:grpSpLocks/>
            </p:cNvGrpSpPr>
            <p:nvPr/>
          </p:nvGrpSpPr>
          <p:grpSpPr bwMode="auto">
            <a:xfrm>
              <a:off x="1920" y="3629"/>
              <a:ext cx="638" cy="126"/>
              <a:chOff x="1920" y="1700"/>
              <a:chExt cx="638" cy="126"/>
            </a:xfrm>
          </p:grpSpPr>
          <p:pic>
            <p:nvPicPr>
              <p:cNvPr id="720933" name="Picture 37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2" y="1703"/>
                <a:ext cx="226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0934" name="Picture 38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700"/>
                <a:ext cx="314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20935" name="Group 39"/>
          <p:cNvGrpSpPr>
            <a:grpSpLocks/>
          </p:cNvGrpSpPr>
          <p:nvPr/>
        </p:nvGrpSpPr>
        <p:grpSpPr bwMode="auto">
          <a:xfrm>
            <a:off x="457200" y="1982788"/>
            <a:ext cx="2463800" cy="1554162"/>
            <a:chOff x="288" y="1249"/>
            <a:chExt cx="1552" cy="979"/>
          </a:xfrm>
        </p:grpSpPr>
        <p:pic>
          <p:nvPicPr>
            <p:cNvPr id="720936" name="Picture 40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1249"/>
              <a:ext cx="17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37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50"/>
              <a:ext cx="16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38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1704"/>
              <a:ext cx="22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39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1687"/>
              <a:ext cx="86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40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31"/>
              <a:ext cx="10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12717E-6 L -4.44444E-6 -0.44392 " pathEditMode="relative" ptsTypes="AA">
                                      <p:cBhvr>
                                        <p:cTn id="6" dur="500" fill="hold"/>
                                        <p:tgtEl>
                                          <p:spTgt spid="720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8E3-30EE-4A7E-A7DF-8D2804A5D423}" type="slidenum">
              <a:rPr lang="en-US"/>
              <a:pPr/>
              <a:t>36</a:t>
            </a:fld>
            <a:endParaRPr lang="en-US"/>
          </a:p>
        </p:txBody>
      </p:sp>
      <p:sp>
        <p:nvSpPr>
          <p:cNvPr id="721955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1966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67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810000"/>
            <a:ext cx="23653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1923" name="Group 3"/>
          <p:cNvGrpSpPr>
            <a:grpSpLocks/>
          </p:cNvGrpSpPr>
          <p:nvPr/>
        </p:nvGrpSpPr>
        <p:grpSpPr bwMode="auto">
          <a:xfrm>
            <a:off x="4341813" y="3886200"/>
            <a:ext cx="4041775" cy="809625"/>
            <a:chOff x="2735" y="2448"/>
            <a:chExt cx="2546" cy="510"/>
          </a:xfrm>
        </p:grpSpPr>
        <p:pic>
          <p:nvPicPr>
            <p:cNvPr id="721924" name="Picture 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2592"/>
              <a:ext cx="144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925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" y="2448"/>
              <a:ext cx="98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4267200" y="40386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19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812800"/>
            <a:ext cx="1195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928" name="Rectangle 8"/>
          <p:cNvSpPr>
            <a:spLocks noChangeArrowheads="1"/>
          </p:cNvSpPr>
          <p:nvPr/>
        </p:nvSpPr>
        <p:spPr bwMode="auto">
          <a:xfrm>
            <a:off x="2971800" y="6858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1929" name="Picture 9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3988"/>
            <a:ext cx="274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30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2400"/>
            <a:ext cx="274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266825"/>
            <a:ext cx="257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3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57250"/>
            <a:ext cx="3571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3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2913"/>
            <a:ext cx="149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3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49313"/>
            <a:ext cx="1374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1935" name="Group 15"/>
          <p:cNvGrpSpPr>
            <a:grpSpLocks/>
          </p:cNvGrpSpPr>
          <p:nvPr/>
        </p:nvGrpSpPr>
        <p:grpSpPr bwMode="auto">
          <a:xfrm>
            <a:off x="457200" y="1982788"/>
            <a:ext cx="2463800" cy="1554162"/>
            <a:chOff x="288" y="1249"/>
            <a:chExt cx="1552" cy="979"/>
          </a:xfrm>
        </p:grpSpPr>
        <p:pic>
          <p:nvPicPr>
            <p:cNvPr id="721936" name="Picture 16" descr="txp_fig"/>
            <p:cNvPicPr preferRelativeResize="0">
              <a:picLocks noChangeArrowheads="1"/>
            </p:cNvPicPr>
            <p:nvPr>
              <p:custDataLst>
                <p:tags r:id="rId30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1249"/>
              <a:ext cx="17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937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50"/>
              <a:ext cx="16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938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1704"/>
              <a:ext cx="22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939" name="Picture 1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1687"/>
              <a:ext cx="86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940" name="Picture 2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31"/>
              <a:ext cx="10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194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2494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942" name="Line 2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43" name="Line 23"/>
          <p:cNvSpPr>
            <a:spLocks noChangeShapeType="1"/>
          </p:cNvSpPr>
          <p:nvPr/>
        </p:nvSpPr>
        <p:spPr bwMode="auto">
          <a:xfrm>
            <a:off x="3810000" y="37338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194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475"/>
            <a:ext cx="2311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4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35013"/>
            <a:ext cx="2352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46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95388"/>
            <a:ext cx="229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47" name="Picture 2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12950"/>
            <a:ext cx="2746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1948" name="Group 28"/>
          <p:cNvGrpSpPr>
            <a:grpSpLocks/>
          </p:cNvGrpSpPr>
          <p:nvPr/>
        </p:nvGrpSpPr>
        <p:grpSpPr bwMode="auto">
          <a:xfrm>
            <a:off x="4743450" y="2165350"/>
            <a:ext cx="2636838" cy="1293813"/>
            <a:chOff x="2988" y="1364"/>
            <a:chExt cx="1661" cy="815"/>
          </a:xfrm>
        </p:grpSpPr>
        <p:pic>
          <p:nvPicPr>
            <p:cNvPr id="721949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" y="1364"/>
              <a:ext cx="144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1950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654"/>
              <a:ext cx="14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1951" name="Picture 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940"/>
              <a:ext cx="16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1952" name="Group 32"/>
          <p:cNvGrpSpPr>
            <a:grpSpLocks/>
          </p:cNvGrpSpPr>
          <p:nvPr/>
        </p:nvGrpSpPr>
        <p:grpSpPr bwMode="auto">
          <a:xfrm>
            <a:off x="3048000" y="2698750"/>
            <a:ext cx="1012825" cy="200025"/>
            <a:chOff x="1920" y="1700"/>
            <a:chExt cx="638" cy="126"/>
          </a:xfrm>
        </p:grpSpPr>
        <p:pic>
          <p:nvPicPr>
            <p:cNvPr id="721953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1703"/>
              <a:ext cx="226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954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700"/>
              <a:ext cx="31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1956" name="Rectangle 36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1957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245100"/>
            <a:ext cx="8175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58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5181600"/>
            <a:ext cx="13747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59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5715000"/>
            <a:ext cx="13747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60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5429250"/>
            <a:ext cx="13747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1961" name="Group 41"/>
          <p:cNvGrpSpPr>
            <a:grpSpLocks/>
          </p:cNvGrpSpPr>
          <p:nvPr/>
        </p:nvGrpSpPr>
        <p:grpSpPr bwMode="auto">
          <a:xfrm>
            <a:off x="6964363" y="5105400"/>
            <a:ext cx="2051050" cy="1006475"/>
            <a:chOff x="4387" y="3216"/>
            <a:chExt cx="1292" cy="634"/>
          </a:xfrm>
        </p:grpSpPr>
        <p:pic>
          <p:nvPicPr>
            <p:cNvPr id="721962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3216"/>
              <a:ext cx="129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1963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3587"/>
              <a:ext cx="129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1964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707">
            <a:off x="6586538" y="4494213"/>
            <a:ext cx="576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1965" name="Line 45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44290" y="6175375"/>
            <a:ext cx="1455420" cy="453592"/>
            <a:chOff x="3844290" y="6175375"/>
            <a:chExt cx="1455420" cy="453592"/>
          </a:xfrm>
        </p:grpSpPr>
        <p:pic>
          <p:nvPicPr>
            <p:cNvPr id="50" name="Picture 20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306" y="61753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4290" y="6423025"/>
              <a:ext cx="1455420" cy="205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E3B2-97E1-4201-A2AA-A66AFACE64C4}" type="slidenum">
              <a:rPr lang="en-US"/>
              <a:pPr/>
              <a:t>37</a:t>
            </a:fld>
            <a:endParaRPr lang="en-US"/>
          </a:p>
        </p:txBody>
      </p:sp>
      <p:sp>
        <p:nvSpPr>
          <p:cNvPr id="722994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3005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006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4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810000"/>
            <a:ext cx="23653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2947" name="Group 3"/>
          <p:cNvGrpSpPr>
            <a:grpSpLocks/>
          </p:cNvGrpSpPr>
          <p:nvPr/>
        </p:nvGrpSpPr>
        <p:grpSpPr bwMode="auto">
          <a:xfrm>
            <a:off x="4341813" y="3886200"/>
            <a:ext cx="4041775" cy="809625"/>
            <a:chOff x="2735" y="2448"/>
            <a:chExt cx="2546" cy="510"/>
          </a:xfrm>
        </p:grpSpPr>
        <p:pic>
          <p:nvPicPr>
            <p:cNvPr id="722948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2592"/>
              <a:ext cx="144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2949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" y="2448"/>
              <a:ext cx="98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2950" name="Rectangle 6"/>
          <p:cNvSpPr>
            <a:spLocks noChangeArrowheads="1"/>
          </p:cNvSpPr>
          <p:nvPr/>
        </p:nvSpPr>
        <p:spPr bwMode="auto">
          <a:xfrm>
            <a:off x="4267200" y="40386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295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812800"/>
            <a:ext cx="1195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2952" name="Rectangle 8"/>
          <p:cNvSpPr>
            <a:spLocks noChangeArrowheads="1"/>
          </p:cNvSpPr>
          <p:nvPr/>
        </p:nvSpPr>
        <p:spPr bwMode="auto">
          <a:xfrm>
            <a:off x="2971800" y="685800"/>
            <a:ext cx="609600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2953" name="Picture 9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3988"/>
            <a:ext cx="2746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4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2400"/>
            <a:ext cx="274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266825"/>
            <a:ext cx="257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57250"/>
            <a:ext cx="357187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2913"/>
            <a:ext cx="1495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49313"/>
            <a:ext cx="1374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2959" name="Group 15"/>
          <p:cNvGrpSpPr>
            <a:grpSpLocks/>
          </p:cNvGrpSpPr>
          <p:nvPr/>
        </p:nvGrpSpPr>
        <p:grpSpPr bwMode="auto">
          <a:xfrm>
            <a:off x="457200" y="1982788"/>
            <a:ext cx="2463800" cy="1554162"/>
            <a:chOff x="288" y="1249"/>
            <a:chExt cx="1552" cy="979"/>
          </a:xfrm>
        </p:grpSpPr>
        <p:pic>
          <p:nvPicPr>
            <p:cNvPr id="722960" name="Picture 16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1249"/>
              <a:ext cx="17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2961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50"/>
              <a:ext cx="16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2962" name="Picture 1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1704"/>
              <a:ext cx="22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2963" name="Picture 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1687"/>
              <a:ext cx="86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2964" name="Picture 2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31"/>
              <a:ext cx="10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296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2494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2966" name="Line 2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67" name="Line 23"/>
          <p:cNvSpPr>
            <a:spLocks noChangeShapeType="1"/>
          </p:cNvSpPr>
          <p:nvPr/>
        </p:nvSpPr>
        <p:spPr bwMode="auto">
          <a:xfrm>
            <a:off x="3810000" y="37338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296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475"/>
            <a:ext cx="2311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69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35013"/>
            <a:ext cx="2352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70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95388"/>
            <a:ext cx="22923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71" name="Picture 2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12950"/>
            <a:ext cx="2746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2972" name="Group 28"/>
          <p:cNvGrpSpPr>
            <a:grpSpLocks/>
          </p:cNvGrpSpPr>
          <p:nvPr/>
        </p:nvGrpSpPr>
        <p:grpSpPr bwMode="auto">
          <a:xfrm>
            <a:off x="4743450" y="2165350"/>
            <a:ext cx="2636838" cy="1293813"/>
            <a:chOff x="2988" y="1364"/>
            <a:chExt cx="1661" cy="815"/>
          </a:xfrm>
        </p:grpSpPr>
        <p:pic>
          <p:nvPicPr>
            <p:cNvPr id="722973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" y="1364"/>
              <a:ext cx="144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2974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1654"/>
              <a:ext cx="14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2975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1940"/>
              <a:ext cx="16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2976" name="Group 32"/>
          <p:cNvGrpSpPr>
            <a:grpSpLocks/>
          </p:cNvGrpSpPr>
          <p:nvPr/>
        </p:nvGrpSpPr>
        <p:grpSpPr bwMode="auto">
          <a:xfrm>
            <a:off x="3048000" y="2698750"/>
            <a:ext cx="1012825" cy="200025"/>
            <a:chOff x="1920" y="1700"/>
            <a:chExt cx="638" cy="126"/>
          </a:xfrm>
        </p:grpSpPr>
        <p:pic>
          <p:nvPicPr>
            <p:cNvPr id="722977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1703"/>
              <a:ext cx="226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2978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700"/>
              <a:ext cx="31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2979" name="Line 35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2980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072063"/>
            <a:ext cx="24479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81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713413"/>
            <a:ext cx="21955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85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694363"/>
            <a:ext cx="30940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2990" name="Line 46"/>
          <p:cNvSpPr>
            <a:spLocks noChangeShapeType="1"/>
          </p:cNvSpPr>
          <p:nvPr/>
        </p:nvSpPr>
        <p:spPr bwMode="auto">
          <a:xfrm>
            <a:off x="3856038" y="5257800"/>
            <a:ext cx="46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91" name="Rectangle 47"/>
          <p:cNvSpPr>
            <a:spLocks noChangeArrowheads="1"/>
          </p:cNvSpPr>
          <p:nvPr/>
        </p:nvSpPr>
        <p:spPr bwMode="auto">
          <a:xfrm>
            <a:off x="4343400" y="5029200"/>
            <a:ext cx="2514600" cy="484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92" name="Rectangle 48"/>
          <p:cNvSpPr>
            <a:spLocks noChangeArrowheads="1"/>
          </p:cNvSpPr>
          <p:nvPr/>
        </p:nvSpPr>
        <p:spPr bwMode="auto">
          <a:xfrm>
            <a:off x="4386263" y="5675313"/>
            <a:ext cx="2286000" cy="374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95" name="Rectangle 5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96" name="Line 52"/>
          <p:cNvSpPr>
            <a:spLocks noChangeShapeType="1"/>
          </p:cNvSpPr>
          <p:nvPr/>
        </p:nvSpPr>
        <p:spPr bwMode="auto">
          <a:xfrm>
            <a:off x="2819400" y="4495800"/>
            <a:ext cx="1600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97" name="Line 53"/>
          <p:cNvSpPr>
            <a:spLocks noChangeShapeType="1"/>
          </p:cNvSpPr>
          <p:nvPr/>
        </p:nvSpPr>
        <p:spPr bwMode="auto">
          <a:xfrm flipH="1">
            <a:off x="6781800" y="4495800"/>
            <a:ext cx="6096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99" name="Line 55"/>
          <p:cNvSpPr>
            <a:spLocks noChangeShapeType="1"/>
          </p:cNvSpPr>
          <p:nvPr/>
        </p:nvSpPr>
        <p:spPr bwMode="auto">
          <a:xfrm flipH="1">
            <a:off x="6553200" y="4495800"/>
            <a:ext cx="8382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004" name="Line 60"/>
          <p:cNvSpPr>
            <a:spLocks noChangeShapeType="1"/>
          </p:cNvSpPr>
          <p:nvPr/>
        </p:nvSpPr>
        <p:spPr bwMode="auto">
          <a:xfrm>
            <a:off x="3892550" y="5803900"/>
            <a:ext cx="46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2989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137150"/>
            <a:ext cx="34909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2998" name="Line 54"/>
          <p:cNvSpPr>
            <a:spLocks noChangeShapeType="1"/>
          </p:cNvSpPr>
          <p:nvPr/>
        </p:nvSpPr>
        <p:spPr bwMode="auto">
          <a:xfrm>
            <a:off x="2819400" y="4495800"/>
            <a:ext cx="1636713" cy="1225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3001" name="Group 57"/>
          <p:cNvGrpSpPr>
            <a:grpSpLocks/>
          </p:cNvGrpSpPr>
          <p:nvPr/>
        </p:nvGrpSpPr>
        <p:grpSpPr bwMode="auto">
          <a:xfrm>
            <a:off x="7848600" y="5029200"/>
            <a:ext cx="914400" cy="914400"/>
            <a:chOff x="4853" y="1680"/>
            <a:chExt cx="576" cy="576"/>
          </a:xfrm>
        </p:grpSpPr>
        <p:sp>
          <p:nvSpPr>
            <p:cNvPr id="723002" name="AutoShape 5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003" name="Text Box 5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2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2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2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90" grpId="0" animBg="1"/>
      <p:bldP spid="722991" grpId="0" animBg="1"/>
      <p:bldP spid="722992" grpId="0" animBg="1"/>
      <p:bldP spid="722996" grpId="0" animBg="1"/>
      <p:bldP spid="722996" grpId="1" animBg="1"/>
      <p:bldP spid="722997" grpId="0" animBg="1"/>
      <p:bldP spid="722997" grpId="1" animBg="1"/>
      <p:bldP spid="722999" grpId="0" animBg="1"/>
      <p:bldP spid="722999" grpId="1" animBg="1"/>
      <p:bldP spid="723004" grpId="0" animBg="1"/>
      <p:bldP spid="722998" grpId="0" animBg="1"/>
      <p:bldP spid="7229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FE6-6171-49C8-B48F-72FC3A1ED36F}" type="slidenum">
              <a:rPr lang="en-US"/>
              <a:pPr/>
              <a:t>4</a:t>
            </a:fld>
            <a:endParaRPr lang="en-US"/>
          </a:p>
        </p:txBody>
      </p:sp>
      <p:sp>
        <p:nvSpPr>
          <p:cNvPr id="664604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4612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1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1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583" name="AutoShape 7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45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955925"/>
            <a:ext cx="135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37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8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71767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912813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854200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592" name="Line 16"/>
          <p:cNvSpPr>
            <a:spLocks noChangeShapeType="1"/>
          </p:cNvSpPr>
          <p:nvPr/>
        </p:nvSpPr>
        <p:spPr bwMode="auto">
          <a:xfrm flipH="1">
            <a:off x="6351588" y="170815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459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217738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951163"/>
            <a:ext cx="1152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3450"/>
            <a:ext cx="3476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59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2113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597" name="Line 21"/>
          <p:cNvSpPr>
            <a:spLocks noChangeShapeType="1"/>
          </p:cNvSpPr>
          <p:nvPr/>
        </p:nvSpPr>
        <p:spPr bwMode="auto">
          <a:xfrm>
            <a:off x="4541838" y="1854200"/>
            <a:ext cx="92075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4599" name="Group 23"/>
          <p:cNvGrpSpPr>
            <a:grpSpLocks/>
          </p:cNvGrpSpPr>
          <p:nvPr/>
        </p:nvGrpSpPr>
        <p:grpSpPr bwMode="auto">
          <a:xfrm>
            <a:off x="4038600" y="2211388"/>
            <a:ext cx="838200" cy="311150"/>
            <a:chOff x="2640" y="1484"/>
            <a:chExt cx="528" cy="196"/>
          </a:xfrm>
        </p:grpSpPr>
        <p:pic>
          <p:nvPicPr>
            <p:cNvPr id="664600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1493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01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484"/>
              <a:ext cx="21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02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148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4603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4605" name="Rectangle 2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598" name="Line 22"/>
          <p:cNvSpPr>
            <a:spLocks noChangeShapeType="1"/>
          </p:cNvSpPr>
          <p:nvPr/>
        </p:nvSpPr>
        <p:spPr bwMode="auto">
          <a:xfrm flipH="1">
            <a:off x="4130675" y="1773238"/>
            <a:ext cx="146050" cy="566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4578" name="Group 2"/>
          <p:cNvGrpSpPr>
            <a:grpSpLocks/>
          </p:cNvGrpSpPr>
          <p:nvPr/>
        </p:nvGrpSpPr>
        <p:grpSpPr bwMode="auto">
          <a:xfrm>
            <a:off x="3213100" y="3429000"/>
            <a:ext cx="1589088" cy="454025"/>
            <a:chOff x="2024" y="2712"/>
            <a:chExt cx="1001" cy="286"/>
          </a:xfrm>
        </p:grpSpPr>
        <p:pic>
          <p:nvPicPr>
            <p:cNvPr id="664579" name="Picture 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80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868"/>
              <a:ext cx="100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4876800" y="29876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6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6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5.55556E-6 L -0.11667 0.11111 " pathEditMode="relative" ptsTypes="AA">
                                      <p:cBhvr>
                                        <p:cTn id="49" dur="500" fill="hold"/>
                                        <p:tgtEl>
                                          <p:spTgt spid="66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92" grpId="0" animBg="1"/>
      <p:bldP spid="664592" grpId="1" animBg="1"/>
      <p:bldP spid="664597" grpId="0" animBg="1"/>
      <p:bldP spid="664597" grpId="1" animBg="1"/>
      <p:bldP spid="664598" grpId="0" animBg="1"/>
      <p:bldP spid="664598" grpId="1" animBg="1"/>
      <p:bldP spid="6646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D2-EE5C-4F85-BB92-B21757904D93}" type="slidenum">
              <a:rPr lang="en-US"/>
              <a:pPr/>
              <a:t>5</a:t>
            </a:fld>
            <a:endParaRPr lang="en-US"/>
          </a:p>
        </p:txBody>
      </p:sp>
      <p:sp>
        <p:nvSpPr>
          <p:cNvPr id="666650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6667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6499225"/>
            <a:ext cx="7413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68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65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6626" name="Group 2"/>
          <p:cNvGrpSpPr>
            <a:grpSpLocks/>
          </p:cNvGrpSpPr>
          <p:nvPr/>
        </p:nvGrpSpPr>
        <p:grpSpPr bwMode="auto">
          <a:xfrm>
            <a:off x="3213100" y="3429000"/>
            <a:ext cx="1589088" cy="454025"/>
            <a:chOff x="2024" y="2712"/>
            <a:chExt cx="1001" cy="286"/>
          </a:xfrm>
        </p:grpSpPr>
        <p:pic>
          <p:nvPicPr>
            <p:cNvPr id="666627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628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868"/>
              <a:ext cx="100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66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6631" name="AutoShape 7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663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955925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7176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37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912813"/>
            <a:ext cx="1666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3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854200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6640" name="Line 16"/>
          <p:cNvSpPr>
            <a:spLocks noChangeShapeType="1"/>
          </p:cNvSpPr>
          <p:nvPr/>
        </p:nvSpPr>
        <p:spPr bwMode="auto">
          <a:xfrm flipH="1">
            <a:off x="6351588" y="1187450"/>
            <a:ext cx="2057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664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9048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4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9797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6643" name="Line 19"/>
          <p:cNvSpPr>
            <a:spLocks noChangeShapeType="1"/>
          </p:cNvSpPr>
          <p:nvPr/>
        </p:nvSpPr>
        <p:spPr bwMode="auto">
          <a:xfrm flipH="1">
            <a:off x="6351588" y="170815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664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2238375"/>
            <a:ext cx="1666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4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32038"/>
            <a:ext cx="196850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6646" name="Line 22"/>
          <p:cNvSpPr>
            <a:spLocks noChangeShapeType="1"/>
          </p:cNvSpPr>
          <p:nvPr/>
        </p:nvSpPr>
        <p:spPr bwMode="auto">
          <a:xfrm>
            <a:off x="4541838" y="1854200"/>
            <a:ext cx="0" cy="37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47" name="Line 23"/>
          <p:cNvSpPr>
            <a:spLocks noChangeShapeType="1"/>
          </p:cNvSpPr>
          <p:nvPr/>
        </p:nvSpPr>
        <p:spPr bwMode="auto">
          <a:xfrm flipH="1">
            <a:off x="4286250" y="1773238"/>
            <a:ext cx="0" cy="547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48" name="Line 24"/>
          <p:cNvSpPr>
            <a:spLocks noChangeShapeType="1"/>
          </p:cNvSpPr>
          <p:nvPr/>
        </p:nvSpPr>
        <p:spPr bwMode="auto">
          <a:xfrm flipH="1">
            <a:off x="2787650" y="1095375"/>
            <a:ext cx="1690688" cy="189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49" name="Line 25"/>
          <p:cNvSpPr>
            <a:spLocks noChangeShapeType="1"/>
          </p:cNvSpPr>
          <p:nvPr/>
        </p:nvSpPr>
        <p:spPr bwMode="auto">
          <a:xfrm flipH="1">
            <a:off x="2814638" y="2403475"/>
            <a:ext cx="1371600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51" name="Rectangle 27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665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6138863"/>
            <a:ext cx="173831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3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5329238"/>
            <a:ext cx="1757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4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5257800"/>
            <a:ext cx="27400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5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5438775"/>
            <a:ext cx="6238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6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38775"/>
            <a:ext cx="6238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7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118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8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5029200"/>
            <a:ext cx="12874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6661" name="Line 37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662" name="Rectangle 38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4" name="Rectangle 40"/>
          <p:cNvSpPr>
            <a:spLocks noChangeArrowheads="1"/>
          </p:cNvSpPr>
          <p:nvPr/>
        </p:nvSpPr>
        <p:spPr bwMode="auto">
          <a:xfrm>
            <a:off x="2971800" y="29876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6" name="AutoShape 42"/>
          <p:cNvSpPr>
            <a:spLocks noChangeAspect="1" noChangeArrowheads="1"/>
          </p:cNvSpPr>
          <p:nvPr/>
        </p:nvSpPr>
        <p:spPr bwMode="auto">
          <a:xfrm>
            <a:off x="3505200" y="60960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6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6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6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6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6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40" grpId="0" animBg="1"/>
      <p:bldP spid="666640" grpId="1" animBg="1"/>
      <p:bldP spid="666643" grpId="0" animBg="1"/>
      <p:bldP spid="666643" grpId="1" animBg="1"/>
      <p:bldP spid="666646" grpId="0" animBg="1"/>
      <p:bldP spid="666646" grpId="1" animBg="1"/>
      <p:bldP spid="666647" grpId="0" animBg="1"/>
      <p:bldP spid="666647" grpId="1" animBg="1"/>
      <p:bldP spid="666648" grpId="0" animBg="1"/>
      <p:bldP spid="666648" grpId="1" animBg="1"/>
      <p:bldP spid="666649" grpId="0" animBg="1"/>
      <p:bldP spid="666649" grpId="1" animBg="1"/>
      <p:bldP spid="666661" grpId="0" animBg="1"/>
      <p:bldP spid="666664" grpId="0" animBg="1"/>
      <p:bldP spid="6666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0EB-B423-4B6F-A573-7F1B3D83217A}" type="slidenum">
              <a:rPr lang="en-US"/>
              <a:pPr/>
              <a:t>6</a:t>
            </a:fld>
            <a:endParaRPr lang="en-US"/>
          </a:p>
        </p:txBody>
      </p:sp>
      <p:pic>
        <p:nvPicPr>
          <p:cNvPr id="668740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9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697" name="AutoShape 25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869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9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738" name="Rectangle 66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8674" name="Group 2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792"/>
            <a:chExt cx="5232" cy="288"/>
          </a:xfrm>
        </p:grpSpPr>
        <p:sp>
          <p:nvSpPr>
            <p:cNvPr id="668675" name="Line 3"/>
            <p:cNvSpPr>
              <a:spLocks noChangeShapeType="1"/>
            </p:cNvSpPr>
            <p:nvPr/>
          </p:nvSpPr>
          <p:spPr bwMode="auto">
            <a:xfrm>
              <a:off x="264" y="403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76" name="Line 4"/>
            <p:cNvSpPr>
              <a:spLocks noChangeShapeType="1"/>
            </p:cNvSpPr>
            <p:nvPr/>
          </p:nvSpPr>
          <p:spPr bwMode="auto">
            <a:xfrm>
              <a:off x="2880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77" name="Line 5"/>
            <p:cNvSpPr>
              <a:spLocks noChangeShapeType="1"/>
            </p:cNvSpPr>
            <p:nvPr/>
          </p:nvSpPr>
          <p:spPr bwMode="auto">
            <a:xfrm>
              <a:off x="345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78" name="Line 6"/>
            <p:cNvSpPr>
              <a:spLocks noChangeShapeType="1"/>
            </p:cNvSpPr>
            <p:nvPr/>
          </p:nvSpPr>
          <p:spPr bwMode="auto">
            <a:xfrm>
              <a:off x="403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79" name="Line 7"/>
            <p:cNvSpPr>
              <a:spLocks noChangeShapeType="1"/>
            </p:cNvSpPr>
            <p:nvPr/>
          </p:nvSpPr>
          <p:spPr bwMode="auto">
            <a:xfrm>
              <a:off x="460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0" name="Line 8"/>
            <p:cNvSpPr>
              <a:spLocks noChangeShapeType="1"/>
            </p:cNvSpPr>
            <p:nvPr/>
          </p:nvSpPr>
          <p:spPr bwMode="auto">
            <a:xfrm>
              <a:off x="518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1" name="Line 9"/>
            <p:cNvSpPr>
              <a:spLocks noChangeShapeType="1"/>
            </p:cNvSpPr>
            <p:nvPr/>
          </p:nvSpPr>
          <p:spPr bwMode="auto">
            <a:xfrm>
              <a:off x="57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2" name="Line 10"/>
            <p:cNvSpPr>
              <a:spLocks noChangeShapeType="1"/>
            </p:cNvSpPr>
            <p:nvPr/>
          </p:nvSpPr>
          <p:spPr bwMode="auto">
            <a:xfrm>
              <a:off x="115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3" name="Line 11"/>
            <p:cNvSpPr>
              <a:spLocks noChangeShapeType="1"/>
            </p:cNvSpPr>
            <p:nvPr/>
          </p:nvSpPr>
          <p:spPr bwMode="auto">
            <a:xfrm>
              <a:off x="172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4" name="Line 12"/>
            <p:cNvSpPr>
              <a:spLocks noChangeShapeType="1"/>
            </p:cNvSpPr>
            <p:nvPr/>
          </p:nvSpPr>
          <p:spPr bwMode="auto">
            <a:xfrm>
              <a:off x="230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68685" name="Picture 1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86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79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87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88" name="Picture 1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89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90" name="Picture 1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91" name="Picture 1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79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92" name="Picture 2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693" name="Picture 2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79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8720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8744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43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9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4038"/>
            <a:ext cx="304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209800"/>
            <a:ext cx="44735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616200"/>
            <a:ext cx="4775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2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1699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3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4419600"/>
            <a:ext cx="11318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5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7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4725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8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923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9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325813"/>
            <a:ext cx="603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8710" name="Group 38"/>
          <p:cNvGrpSpPr>
            <a:grpSpLocks/>
          </p:cNvGrpSpPr>
          <p:nvPr/>
        </p:nvGrpSpPr>
        <p:grpSpPr bwMode="auto">
          <a:xfrm>
            <a:off x="5575300" y="2201863"/>
            <a:ext cx="1690688" cy="758825"/>
            <a:chOff x="3512" y="1387"/>
            <a:chExt cx="1065" cy="478"/>
          </a:xfrm>
        </p:grpSpPr>
        <p:pic>
          <p:nvPicPr>
            <p:cNvPr id="668711" name="Picture 3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387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12" name="Picture 4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392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13" name="Picture 4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632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14" name="Picture 4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" y="1632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8715" name="Group 43"/>
          <p:cNvGrpSpPr>
            <a:grpSpLocks/>
          </p:cNvGrpSpPr>
          <p:nvPr/>
        </p:nvGrpSpPr>
        <p:grpSpPr bwMode="auto">
          <a:xfrm>
            <a:off x="5575300" y="3308350"/>
            <a:ext cx="1041400" cy="1035050"/>
            <a:chOff x="3512" y="2084"/>
            <a:chExt cx="656" cy="652"/>
          </a:xfrm>
        </p:grpSpPr>
        <p:pic>
          <p:nvPicPr>
            <p:cNvPr id="668716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2084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17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2084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18" name="Picture 4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2503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19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503"/>
              <a:ext cx="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8721" name="Rectangle 49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8722" name="Group 50"/>
          <p:cNvGrpSpPr>
            <a:grpSpLocks/>
          </p:cNvGrpSpPr>
          <p:nvPr/>
        </p:nvGrpSpPr>
        <p:grpSpPr bwMode="auto">
          <a:xfrm>
            <a:off x="3408363" y="6324600"/>
            <a:ext cx="1200150" cy="454025"/>
            <a:chOff x="2147" y="3984"/>
            <a:chExt cx="756" cy="286"/>
          </a:xfrm>
        </p:grpSpPr>
        <p:pic>
          <p:nvPicPr>
            <p:cNvPr id="668723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24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4140"/>
              <a:ext cx="75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8725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26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325813"/>
            <a:ext cx="44719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727" name="Line 55"/>
          <p:cNvSpPr>
            <a:spLocks noChangeShapeType="1"/>
          </p:cNvSpPr>
          <p:nvPr/>
        </p:nvSpPr>
        <p:spPr bwMode="auto">
          <a:xfrm flipH="1">
            <a:off x="2797175" y="2895600"/>
            <a:ext cx="776288" cy="2741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28" name="Line 56"/>
          <p:cNvSpPr>
            <a:spLocks noChangeShapeType="1"/>
          </p:cNvSpPr>
          <p:nvPr/>
        </p:nvSpPr>
        <p:spPr bwMode="auto">
          <a:xfrm>
            <a:off x="3581400" y="2514600"/>
            <a:ext cx="1828800" cy="3108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8729" name="Group 57"/>
          <p:cNvGrpSpPr>
            <a:grpSpLocks/>
          </p:cNvGrpSpPr>
          <p:nvPr/>
        </p:nvGrpSpPr>
        <p:grpSpPr bwMode="auto">
          <a:xfrm>
            <a:off x="4691063" y="3692525"/>
            <a:ext cx="795337" cy="346075"/>
            <a:chOff x="2955" y="2326"/>
            <a:chExt cx="501" cy="218"/>
          </a:xfrm>
        </p:grpSpPr>
        <p:pic>
          <p:nvPicPr>
            <p:cNvPr id="668730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26"/>
              <a:ext cx="48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8731" name="AutoShape 59"/>
            <p:cNvSpPr>
              <a:spLocks/>
            </p:cNvSpPr>
            <p:nvPr/>
          </p:nvSpPr>
          <p:spPr bwMode="auto">
            <a:xfrm rot="-5400000">
              <a:off x="3138" y="2265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8732" name="Group 60"/>
          <p:cNvGrpSpPr>
            <a:grpSpLocks/>
          </p:cNvGrpSpPr>
          <p:nvPr/>
        </p:nvGrpSpPr>
        <p:grpSpPr bwMode="auto">
          <a:xfrm>
            <a:off x="4691063" y="3048000"/>
            <a:ext cx="795337" cy="346075"/>
            <a:chOff x="2955" y="2326"/>
            <a:chExt cx="501" cy="218"/>
          </a:xfrm>
        </p:grpSpPr>
        <p:pic>
          <p:nvPicPr>
            <p:cNvPr id="668733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26"/>
              <a:ext cx="48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8734" name="AutoShape 62"/>
            <p:cNvSpPr>
              <a:spLocks/>
            </p:cNvSpPr>
            <p:nvPr/>
          </p:nvSpPr>
          <p:spPr bwMode="auto">
            <a:xfrm rot="-5400000">
              <a:off x="3138" y="2265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8735" name="Line 63"/>
          <p:cNvSpPr>
            <a:spLocks noChangeShapeType="1"/>
          </p:cNvSpPr>
          <p:nvPr/>
        </p:nvSpPr>
        <p:spPr bwMode="auto">
          <a:xfrm>
            <a:off x="4670425" y="2887663"/>
            <a:ext cx="2568575" cy="2760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36" name="Line 64"/>
          <p:cNvSpPr>
            <a:spLocks noChangeShapeType="1"/>
          </p:cNvSpPr>
          <p:nvPr/>
        </p:nvSpPr>
        <p:spPr bwMode="auto">
          <a:xfrm>
            <a:off x="4572000" y="2514600"/>
            <a:ext cx="3573463" cy="316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870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158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41" name="Picture 6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048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6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6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6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6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6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6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6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500" fill="hold"/>
                                        <p:tgtEl>
                                          <p:spTgt spid="668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668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6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6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6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6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27" grpId="0" animBg="1"/>
      <p:bldP spid="668727" grpId="1" animBg="1"/>
      <p:bldP spid="668728" grpId="0" animBg="1"/>
      <p:bldP spid="668728" grpId="1" animBg="1"/>
      <p:bldP spid="668735" grpId="0" animBg="1"/>
      <p:bldP spid="668735" grpId="1" animBg="1"/>
      <p:bldP spid="668736" grpId="0" animBg="1"/>
      <p:bldP spid="6687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3900-EC7B-4CAC-A9E8-F39E30711C97}" type="slidenum">
              <a:rPr lang="en-US"/>
              <a:pPr/>
              <a:t>7</a:t>
            </a:fld>
            <a:endParaRPr lang="en-US"/>
          </a:p>
        </p:txBody>
      </p:sp>
      <p:sp>
        <p:nvSpPr>
          <p:cNvPr id="670752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0781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82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6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2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0724" name="AutoShape 4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07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2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0728" name="Group 8"/>
          <p:cNvGrpSpPr>
            <a:grpSpLocks/>
          </p:cNvGrpSpPr>
          <p:nvPr/>
        </p:nvGrpSpPr>
        <p:grpSpPr bwMode="auto">
          <a:xfrm>
            <a:off x="419100" y="5638800"/>
            <a:ext cx="8305800" cy="457200"/>
            <a:chOff x="264" y="3792"/>
            <a:chExt cx="5232" cy="288"/>
          </a:xfrm>
        </p:grpSpPr>
        <p:sp>
          <p:nvSpPr>
            <p:cNvPr id="670729" name="Line 9"/>
            <p:cNvSpPr>
              <a:spLocks noChangeShapeType="1"/>
            </p:cNvSpPr>
            <p:nvPr/>
          </p:nvSpPr>
          <p:spPr bwMode="auto">
            <a:xfrm>
              <a:off x="264" y="4032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0" name="Line 10"/>
            <p:cNvSpPr>
              <a:spLocks noChangeShapeType="1"/>
            </p:cNvSpPr>
            <p:nvPr/>
          </p:nvSpPr>
          <p:spPr bwMode="auto">
            <a:xfrm>
              <a:off x="2880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1" name="Line 11"/>
            <p:cNvSpPr>
              <a:spLocks noChangeShapeType="1"/>
            </p:cNvSpPr>
            <p:nvPr/>
          </p:nvSpPr>
          <p:spPr bwMode="auto">
            <a:xfrm>
              <a:off x="345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2" name="Line 12"/>
            <p:cNvSpPr>
              <a:spLocks noChangeShapeType="1"/>
            </p:cNvSpPr>
            <p:nvPr/>
          </p:nvSpPr>
          <p:spPr bwMode="auto">
            <a:xfrm>
              <a:off x="403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3" name="Line 13"/>
            <p:cNvSpPr>
              <a:spLocks noChangeShapeType="1"/>
            </p:cNvSpPr>
            <p:nvPr/>
          </p:nvSpPr>
          <p:spPr bwMode="auto">
            <a:xfrm>
              <a:off x="460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4" name="Line 14"/>
            <p:cNvSpPr>
              <a:spLocks noChangeShapeType="1"/>
            </p:cNvSpPr>
            <p:nvPr/>
          </p:nvSpPr>
          <p:spPr bwMode="auto">
            <a:xfrm>
              <a:off x="518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5" name="Line 15"/>
            <p:cNvSpPr>
              <a:spLocks noChangeShapeType="1"/>
            </p:cNvSpPr>
            <p:nvPr/>
          </p:nvSpPr>
          <p:spPr bwMode="auto">
            <a:xfrm>
              <a:off x="576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6" name="Line 16"/>
            <p:cNvSpPr>
              <a:spLocks noChangeShapeType="1"/>
            </p:cNvSpPr>
            <p:nvPr/>
          </p:nvSpPr>
          <p:spPr bwMode="auto">
            <a:xfrm>
              <a:off x="1152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7" name="Line 17"/>
            <p:cNvSpPr>
              <a:spLocks noChangeShapeType="1"/>
            </p:cNvSpPr>
            <p:nvPr/>
          </p:nvSpPr>
          <p:spPr bwMode="auto">
            <a:xfrm>
              <a:off x="1728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38" name="Line 18"/>
            <p:cNvSpPr>
              <a:spLocks noChangeShapeType="1"/>
            </p:cNvSpPr>
            <p:nvPr/>
          </p:nvSpPr>
          <p:spPr bwMode="auto">
            <a:xfrm>
              <a:off x="2304" y="39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0739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379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1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2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79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3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4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792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5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379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6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79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47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79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0748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49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50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51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0753" name="Rectangle 3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0754" name="Group 34"/>
          <p:cNvGrpSpPr>
            <a:grpSpLocks/>
          </p:cNvGrpSpPr>
          <p:nvPr/>
        </p:nvGrpSpPr>
        <p:grpSpPr bwMode="auto">
          <a:xfrm>
            <a:off x="2449513" y="4343400"/>
            <a:ext cx="1600200" cy="944563"/>
            <a:chOff x="1543" y="2736"/>
            <a:chExt cx="1008" cy="595"/>
          </a:xfrm>
        </p:grpSpPr>
        <p:pic>
          <p:nvPicPr>
            <p:cNvPr id="670755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086"/>
              <a:ext cx="9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0756" name="Rectangle 36"/>
            <p:cNvSpPr>
              <a:spLocks noChangeArrowheads="1"/>
            </p:cNvSpPr>
            <p:nvPr/>
          </p:nvSpPr>
          <p:spPr bwMode="auto">
            <a:xfrm>
              <a:off x="1543" y="3072"/>
              <a:ext cx="1008" cy="25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70757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2736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075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8988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59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058988"/>
            <a:ext cx="211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60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057400"/>
            <a:ext cx="86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0762" name="Rectangle 42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0769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514600"/>
            <a:ext cx="4605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79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943225"/>
            <a:ext cx="33226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2D95-E057-484C-8BE7-FF2EE825C872}" type="slidenum">
              <a:rPr lang="en-US"/>
              <a:pPr/>
              <a:t>8</a:t>
            </a:fld>
            <a:endParaRPr lang="en-US"/>
          </a:p>
        </p:txBody>
      </p:sp>
      <p:sp>
        <p:nvSpPr>
          <p:cNvPr id="6727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2842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44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29" name="Picture 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8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81" name="AutoShape 13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278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8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85" name="Line 17"/>
          <p:cNvSpPr>
            <a:spLocks noChangeShapeType="1"/>
          </p:cNvSpPr>
          <p:nvPr/>
        </p:nvSpPr>
        <p:spPr bwMode="auto">
          <a:xfrm>
            <a:off x="419100" y="60198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86" name="Line 18"/>
          <p:cNvSpPr>
            <a:spLocks noChangeShapeType="1"/>
          </p:cNvSpPr>
          <p:nvPr/>
        </p:nvSpPr>
        <p:spPr bwMode="auto">
          <a:xfrm>
            <a:off x="45720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87" name="Line 19"/>
          <p:cNvSpPr>
            <a:spLocks noChangeShapeType="1"/>
          </p:cNvSpPr>
          <p:nvPr/>
        </p:nvSpPr>
        <p:spPr bwMode="auto">
          <a:xfrm>
            <a:off x="5486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88" name="Line 20"/>
          <p:cNvSpPr>
            <a:spLocks noChangeShapeType="1"/>
          </p:cNvSpPr>
          <p:nvPr/>
        </p:nvSpPr>
        <p:spPr bwMode="auto">
          <a:xfrm>
            <a:off x="6400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89" name="Line 21"/>
          <p:cNvSpPr>
            <a:spLocks noChangeShapeType="1"/>
          </p:cNvSpPr>
          <p:nvPr/>
        </p:nvSpPr>
        <p:spPr bwMode="auto">
          <a:xfrm>
            <a:off x="7315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0" name="Line 22"/>
          <p:cNvSpPr>
            <a:spLocks noChangeShapeType="1"/>
          </p:cNvSpPr>
          <p:nvPr/>
        </p:nvSpPr>
        <p:spPr bwMode="auto">
          <a:xfrm>
            <a:off x="8229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1" name="Line 23"/>
          <p:cNvSpPr>
            <a:spLocks noChangeShapeType="1"/>
          </p:cNvSpPr>
          <p:nvPr/>
        </p:nvSpPr>
        <p:spPr bwMode="auto">
          <a:xfrm>
            <a:off x="914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2" name="Line 24"/>
          <p:cNvSpPr>
            <a:spLocks noChangeShapeType="1"/>
          </p:cNvSpPr>
          <p:nvPr/>
        </p:nvSpPr>
        <p:spPr bwMode="auto">
          <a:xfrm>
            <a:off x="1828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3" name="Line 25"/>
          <p:cNvSpPr>
            <a:spLocks noChangeShapeType="1"/>
          </p:cNvSpPr>
          <p:nvPr/>
        </p:nvSpPr>
        <p:spPr bwMode="auto">
          <a:xfrm>
            <a:off x="2743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4" name="Line 26"/>
          <p:cNvSpPr>
            <a:spLocks noChangeShapeType="1"/>
          </p:cNvSpPr>
          <p:nvPr/>
        </p:nvSpPr>
        <p:spPr bwMode="auto">
          <a:xfrm>
            <a:off x="3657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79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9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6388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9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9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99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2800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1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638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2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3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56388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4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5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6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7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8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809" name="Rectangle 41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2810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811" name="Rectangle 4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827" name="Rectangle 59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0321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2845" name="AutoShape 77"/>
          <p:cNvSpPr>
            <a:spLocks noChangeAspect="1" noChangeArrowheads="1"/>
          </p:cNvSpPr>
          <p:nvPr/>
        </p:nvSpPr>
        <p:spPr bwMode="auto">
          <a:xfrm>
            <a:off x="8534400" y="2971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2846" name="Picture 7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89275"/>
            <a:ext cx="1919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417888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972" y="3032125"/>
            <a:ext cx="6267257" cy="396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D3F6-95C6-4FC1-BD0F-9AF75EBA0597}" type="slidenum">
              <a:rPr lang="en-US"/>
              <a:pPr/>
              <a:t>9</a:t>
            </a:fld>
            <a:endParaRPr lang="en-US"/>
          </a:p>
        </p:txBody>
      </p:sp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09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499225"/>
            <a:ext cx="73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6669088"/>
            <a:ext cx="31591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425"/>
            <a:ext cx="3232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2954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096" name="AutoShape 8"/>
          <p:cNvSpPr>
            <a:spLocks/>
          </p:cNvSpPr>
          <p:nvPr/>
        </p:nvSpPr>
        <p:spPr bwMode="auto">
          <a:xfrm>
            <a:off x="3962400" y="99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0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31875"/>
            <a:ext cx="188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6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565275"/>
            <a:ext cx="217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100" name="Line 12"/>
          <p:cNvSpPr>
            <a:spLocks noChangeShapeType="1"/>
          </p:cNvSpPr>
          <p:nvPr/>
        </p:nvSpPr>
        <p:spPr bwMode="auto">
          <a:xfrm>
            <a:off x="419100" y="60198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1" name="Line 13"/>
          <p:cNvSpPr>
            <a:spLocks noChangeShapeType="1"/>
          </p:cNvSpPr>
          <p:nvPr/>
        </p:nvSpPr>
        <p:spPr bwMode="auto">
          <a:xfrm>
            <a:off x="45720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2" name="Line 14"/>
          <p:cNvSpPr>
            <a:spLocks noChangeShapeType="1"/>
          </p:cNvSpPr>
          <p:nvPr/>
        </p:nvSpPr>
        <p:spPr bwMode="auto">
          <a:xfrm>
            <a:off x="5486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3" name="Line 15"/>
          <p:cNvSpPr>
            <a:spLocks noChangeShapeType="1"/>
          </p:cNvSpPr>
          <p:nvPr/>
        </p:nvSpPr>
        <p:spPr bwMode="auto">
          <a:xfrm>
            <a:off x="6400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4" name="Line 16"/>
          <p:cNvSpPr>
            <a:spLocks noChangeShapeType="1"/>
          </p:cNvSpPr>
          <p:nvPr/>
        </p:nvSpPr>
        <p:spPr bwMode="auto">
          <a:xfrm>
            <a:off x="7315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5" name="Line 17"/>
          <p:cNvSpPr>
            <a:spLocks noChangeShapeType="1"/>
          </p:cNvSpPr>
          <p:nvPr/>
        </p:nvSpPr>
        <p:spPr bwMode="auto">
          <a:xfrm>
            <a:off x="8229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6" name="Line 18"/>
          <p:cNvSpPr>
            <a:spLocks noChangeShapeType="1"/>
          </p:cNvSpPr>
          <p:nvPr/>
        </p:nvSpPr>
        <p:spPr bwMode="auto">
          <a:xfrm>
            <a:off x="9144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7" name="Line 19"/>
          <p:cNvSpPr>
            <a:spLocks noChangeShapeType="1"/>
          </p:cNvSpPr>
          <p:nvPr/>
        </p:nvSpPr>
        <p:spPr bwMode="auto">
          <a:xfrm>
            <a:off x="18288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8" name="Line 20"/>
          <p:cNvSpPr>
            <a:spLocks noChangeShapeType="1"/>
          </p:cNvSpPr>
          <p:nvPr/>
        </p:nvSpPr>
        <p:spPr bwMode="auto">
          <a:xfrm>
            <a:off x="27432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09" name="Line 21"/>
          <p:cNvSpPr>
            <a:spLocks noChangeShapeType="1"/>
          </p:cNvSpPr>
          <p:nvPr/>
        </p:nvSpPr>
        <p:spPr bwMode="auto">
          <a:xfrm>
            <a:off x="3657600" y="594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911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1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6388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2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3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638800"/>
            <a:ext cx="511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6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6388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7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56388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8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56388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19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4625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20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11613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21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22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3513"/>
            <a:ext cx="36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23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99025"/>
            <a:ext cx="1566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124" name="Rectangle 36"/>
          <p:cNvSpPr>
            <a:spLocks noChangeArrowheads="1"/>
          </p:cNvSpPr>
          <p:nvPr/>
        </p:nvSpPr>
        <p:spPr bwMode="auto">
          <a:xfrm>
            <a:off x="2449513" y="4876800"/>
            <a:ext cx="1600200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125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079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126" name="Rectangle 3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27" name="Rectangle 39"/>
          <p:cNvSpPr>
            <a:spLocks noChangeArrowheads="1"/>
          </p:cNvSpPr>
          <p:nvPr/>
        </p:nvSpPr>
        <p:spPr bwMode="auto">
          <a:xfrm>
            <a:off x="2705100" y="1260475"/>
            <a:ext cx="438150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129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63849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9130" name="Group 42"/>
          <p:cNvGrpSpPr>
            <a:grpSpLocks/>
          </p:cNvGrpSpPr>
          <p:nvPr/>
        </p:nvGrpSpPr>
        <p:grpSpPr bwMode="auto">
          <a:xfrm>
            <a:off x="5986463" y="6215063"/>
            <a:ext cx="2136775" cy="338137"/>
            <a:chOff x="3771" y="3915"/>
            <a:chExt cx="1346" cy="213"/>
          </a:xfrm>
        </p:grpSpPr>
        <p:pic>
          <p:nvPicPr>
            <p:cNvPr id="729131" name="Picture 4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15"/>
              <a:ext cx="113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9132" name="Picture 4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75727">
              <a:off x="3771" y="4020"/>
              <a:ext cx="18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9133" name="Picture 4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81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9134" name="Group 46"/>
          <p:cNvGrpSpPr>
            <a:grpSpLocks/>
          </p:cNvGrpSpPr>
          <p:nvPr/>
        </p:nvGrpSpPr>
        <p:grpSpPr bwMode="auto">
          <a:xfrm>
            <a:off x="6122988" y="5986463"/>
            <a:ext cx="547687" cy="73025"/>
            <a:chOff x="3857" y="3771"/>
            <a:chExt cx="345" cy="46"/>
          </a:xfrm>
        </p:grpSpPr>
        <p:sp>
          <p:nvSpPr>
            <p:cNvPr id="729135" name="Line 47"/>
            <p:cNvSpPr>
              <a:spLocks noChangeShapeType="1"/>
            </p:cNvSpPr>
            <p:nvPr/>
          </p:nvSpPr>
          <p:spPr bwMode="auto">
            <a:xfrm>
              <a:off x="3857" y="3792"/>
              <a:ext cx="34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36" name="Oval 48"/>
            <p:cNvSpPr>
              <a:spLocks noChangeAspect="1" noChangeArrowheads="1"/>
            </p:cNvSpPr>
            <p:nvPr/>
          </p:nvSpPr>
          <p:spPr bwMode="auto">
            <a:xfrm>
              <a:off x="3857" y="377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137" name="Oval 49"/>
            <p:cNvSpPr>
              <a:spLocks noChangeAspect="1" noChangeArrowheads="1"/>
            </p:cNvSpPr>
            <p:nvPr/>
          </p:nvSpPr>
          <p:spPr bwMode="auto">
            <a:xfrm>
              <a:off x="4156" y="377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9138" name="Group 50"/>
          <p:cNvGrpSpPr>
            <a:grpSpLocks/>
          </p:cNvGrpSpPr>
          <p:nvPr/>
        </p:nvGrpSpPr>
        <p:grpSpPr bwMode="auto">
          <a:xfrm>
            <a:off x="5529263" y="5237163"/>
            <a:ext cx="1751012" cy="749300"/>
            <a:chOff x="3483" y="3299"/>
            <a:chExt cx="1103" cy="472"/>
          </a:xfrm>
        </p:grpSpPr>
        <p:pic>
          <p:nvPicPr>
            <p:cNvPr id="729139" name="Picture 5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3299"/>
              <a:ext cx="22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9140" name="Picture 5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3299"/>
              <a:ext cx="23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9141" name="Line 53"/>
            <p:cNvSpPr>
              <a:spLocks noChangeShapeType="1"/>
            </p:cNvSpPr>
            <p:nvPr/>
          </p:nvSpPr>
          <p:spPr bwMode="auto">
            <a:xfrm flipH="1">
              <a:off x="4214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42" name="Line 54"/>
            <p:cNvSpPr>
              <a:spLocks noChangeShapeType="1"/>
            </p:cNvSpPr>
            <p:nvPr/>
          </p:nvSpPr>
          <p:spPr bwMode="auto">
            <a:xfrm>
              <a:off x="3610" y="3420"/>
              <a:ext cx="230" cy="3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9143" name="Group 55"/>
          <p:cNvGrpSpPr>
            <a:grpSpLocks/>
          </p:cNvGrpSpPr>
          <p:nvPr/>
        </p:nvGrpSpPr>
        <p:grpSpPr bwMode="auto">
          <a:xfrm>
            <a:off x="7531100" y="4419600"/>
            <a:ext cx="1371600" cy="685800"/>
            <a:chOff x="4744" y="2784"/>
            <a:chExt cx="864" cy="432"/>
          </a:xfrm>
        </p:grpSpPr>
        <p:pic>
          <p:nvPicPr>
            <p:cNvPr id="729144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9145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2940"/>
              <a:ext cx="86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9146" name="Picture 5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" y="3086"/>
              <a:ext cx="71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729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57179&quot;&gt;&lt;property id=&quot;20148&quot; value=&quot;5&quot;/&gt;&lt;property id=&quot;20300&quot; value=&quot;Slide 2&quot;/&gt;&lt;property id=&quot;20307&quot; value=&quot;518&quot;/&gt;&lt;/object&gt;&lt;object type=&quot;3&quot; unique_id=&quot;57180&quot;&gt;&lt;property id=&quot;20148&quot; value=&quot;5&quot;/&gt;&lt;property id=&quot;20300&quot; value=&quot;Slide 4&quot;/&gt;&lt;property id=&quot;20307&quot; value=&quot;519&quot;/&gt;&lt;/object&gt;&lt;object type=&quot;3&quot; unique_id=&quot;57181&quot;&gt;&lt;property id=&quot;20148&quot; value=&quot;5&quot;/&gt;&lt;property id=&quot;20300&quot; value=&quot;Slide 5&quot;/&gt;&lt;property id=&quot;20307&quot; value=&quot;520&quot;/&gt;&lt;/object&gt;&lt;object type=&quot;3&quot; unique_id=&quot;57182&quot;&gt;&lt;property id=&quot;20148&quot; value=&quot;5&quot;/&gt;&lt;property id=&quot;20300&quot; value=&quot;Slide 6&quot;/&gt;&lt;property id=&quot;20307&quot; value=&quot;521&quot;/&gt;&lt;/object&gt;&lt;object type=&quot;3&quot; unique_id=&quot;57183&quot;&gt;&lt;property id=&quot;20148&quot; value=&quot;5&quot;/&gt;&lt;property id=&quot;20300&quot; value=&quot;Slide 7&quot;/&gt;&lt;property id=&quot;20307&quot; value=&quot;522&quot;/&gt;&lt;/object&gt;&lt;object type=&quot;3&quot; unique_id=&quot;57184&quot;&gt;&lt;property id=&quot;20148&quot; value=&quot;5&quot;/&gt;&lt;property id=&quot;20300&quot; value=&quot;Slide 8&quot;/&gt;&lt;property id=&quot;20307&quot; value=&quot;523&quot;/&gt;&lt;/object&gt;&lt;object type=&quot;3&quot; unique_id=&quot;57185&quot;&gt;&lt;property id=&quot;20148&quot; value=&quot;5&quot;/&gt;&lt;property id=&quot;20300&quot; value=&quot;Slide 10&quot;/&gt;&lt;property id=&quot;20307&quot; value=&quot;524&quot;/&gt;&lt;/object&gt;&lt;object type=&quot;3&quot; unique_id=&quot;57186&quot;&gt;&lt;property id=&quot;20148&quot; value=&quot;5&quot;/&gt;&lt;property id=&quot;20300&quot; value=&quot;Slide 11&quot;/&gt;&lt;property id=&quot;20307&quot; value=&quot;525&quot;/&gt;&lt;/object&gt;&lt;object type=&quot;3&quot; unique_id=&quot;57187&quot;&gt;&lt;property id=&quot;20148&quot; value=&quot;5&quot;/&gt;&lt;property id=&quot;20300&quot; value=&quot;Slide 12&quot;/&gt;&lt;property id=&quot;20307&quot; value=&quot;526&quot;/&gt;&lt;/object&gt;&lt;object type=&quot;3&quot; unique_id=&quot;57188&quot;&gt;&lt;property id=&quot;20148&quot; value=&quot;5&quot;/&gt;&lt;property id=&quot;20300&quot; value=&quot;Slide 13&quot;/&gt;&lt;property id=&quot;20307&quot; value=&quot;527&quot;/&gt;&lt;/object&gt;&lt;object type=&quot;3&quot; unique_id=&quot;57189&quot;&gt;&lt;property id=&quot;20148&quot; value=&quot;5&quot;/&gt;&lt;property id=&quot;20300&quot; value=&quot;Slide 14&quot;/&gt;&lt;property id=&quot;20307&quot; value=&quot;528&quot;/&gt;&lt;/object&gt;&lt;object type=&quot;3&quot; unique_id=&quot;57190&quot;&gt;&lt;property id=&quot;20148&quot; value=&quot;5&quot;/&gt;&lt;property id=&quot;20300&quot; value=&quot;Slide 15&quot;/&gt;&lt;property id=&quot;20307&quot; value=&quot;529&quot;/&gt;&lt;/object&gt;&lt;object type=&quot;3&quot; unique_id=&quot;57191&quot;&gt;&lt;property id=&quot;20148&quot; value=&quot;5&quot;/&gt;&lt;property id=&quot;20300&quot; value=&quot;Slide 16&quot;/&gt;&lt;property id=&quot;20307&quot; value=&quot;530&quot;/&gt;&lt;/object&gt;&lt;object type=&quot;3&quot; unique_id=&quot;57192&quot;&gt;&lt;property id=&quot;20148&quot; value=&quot;5&quot;/&gt;&lt;property id=&quot;20300&quot; value=&quot;Slide 17&quot;/&gt;&lt;property id=&quot;20307&quot; value=&quot;531&quot;/&gt;&lt;/object&gt;&lt;object type=&quot;3&quot; unique_id=&quot;57193&quot;&gt;&lt;property id=&quot;20148&quot; value=&quot;5&quot;/&gt;&lt;property id=&quot;20300&quot; value=&quot;Slide 18&quot;/&gt;&lt;property id=&quot;20307&quot; value=&quot;532&quot;/&gt;&lt;/object&gt;&lt;object type=&quot;3&quot; unique_id=&quot;57194&quot;&gt;&lt;property id=&quot;20148&quot; value=&quot;5&quot;/&gt;&lt;property id=&quot;20300&quot; value=&quot;Slide 19&quot;/&gt;&lt;property id=&quot;20307&quot; value=&quot;533&quot;/&gt;&lt;/object&gt;&lt;object type=&quot;3&quot; unique_id=&quot;57195&quot;&gt;&lt;property id=&quot;20148&quot; value=&quot;5&quot;/&gt;&lt;property id=&quot;20300&quot; value=&quot;Slide 20&quot;/&gt;&lt;property id=&quot;20307&quot; value=&quot;534&quot;/&gt;&lt;/object&gt;&lt;object type=&quot;3&quot; unique_id=&quot;57196&quot;&gt;&lt;property id=&quot;20148&quot; value=&quot;5&quot;/&gt;&lt;property id=&quot;20300&quot; value=&quot;Slide 21&quot;/&gt;&lt;property id=&quot;20307&quot; value=&quot;535&quot;/&gt;&lt;/object&gt;&lt;object type=&quot;3&quot; unique_id=&quot;57197&quot;&gt;&lt;property id=&quot;20148&quot; value=&quot;5&quot;/&gt;&lt;property id=&quot;20300&quot; value=&quot;Slide 23&quot;/&gt;&lt;property id=&quot;20307&quot; value=&quot;536&quot;/&gt;&lt;/object&gt;&lt;object type=&quot;3&quot; unique_id=&quot;57198&quot;&gt;&lt;property id=&quot;20148&quot; value=&quot;5&quot;/&gt;&lt;property id=&quot;20300&quot; value=&quot;Slide 24&quot;/&gt;&lt;property id=&quot;20307&quot; value=&quot;537&quot;/&gt;&lt;/object&gt;&lt;object type=&quot;3&quot; unique_id=&quot;57199&quot;&gt;&lt;property id=&quot;20148&quot; value=&quot;5&quot;/&gt;&lt;property id=&quot;20300&quot; value=&quot;Slide 25&quot;/&gt;&lt;property id=&quot;20307&quot; value=&quot;538&quot;/&gt;&lt;/object&gt;&lt;object type=&quot;3&quot; unique_id=&quot;57200&quot;&gt;&lt;property id=&quot;20148&quot; value=&quot;5&quot;/&gt;&lt;property id=&quot;20300&quot; value=&quot;Slide 26&quot;/&gt;&lt;property id=&quot;20307&quot; value=&quot;539&quot;/&gt;&lt;/object&gt;&lt;object type=&quot;3&quot; unique_id=&quot;57201&quot;&gt;&lt;property id=&quot;20148&quot; value=&quot;5&quot;/&gt;&lt;property id=&quot;20300&quot; value=&quot;Slide 27&quot;/&gt;&lt;property id=&quot;20307&quot; value=&quot;540&quot;/&gt;&lt;/object&gt;&lt;object type=&quot;3&quot; unique_id=&quot;57202&quot;&gt;&lt;property id=&quot;20148&quot; value=&quot;5&quot;/&gt;&lt;property id=&quot;20300&quot; value=&quot;Slide 29&quot;/&gt;&lt;property id=&quot;20307&quot; value=&quot;541&quot;/&gt;&lt;/object&gt;&lt;object type=&quot;3&quot; unique_id=&quot;57203&quot;&gt;&lt;property id=&quot;20148&quot; value=&quot;5&quot;/&gt;&lt;property id=&quot;20300&quot; value=&quot;Slide 30&quot;/&gt;&lt;property id=&quot;20307&quot; value=&quot;542&quot;/&gt;&lt;/object&gt;&lt;object type=&quot;3&quot; unique_id=&quot;57260&quot;&gt;&lt;property id=&quot;20148&quot; value=&quot;5&quot;/&gt;&lt;property id=&quot;20300&quot; value=&quot;Slide 22&quot;/&gt;&lt;property id=&quot;20307&quot; value=&quot;544&quot;/&gt;&lt;/object&gt;&lt;object type=&quot;3&quot; unique_id=&quot;57719&quot;&gt;&lt;property id=&quot;20148&quot; value=&quot;5&quot;/&gt;&lt;property id=&quot;20300&quot; value=&quot;Slide 31&quot;/&gt;&lt;property id=&quot;20307&quot; value=&quot;545&quot;/&gt;&lt;/object&gt;&lt;object type=&quot;3&quot; unique_id=&quot;57720&quot;&gt;&lt;property id=&quot;20148&quot; value=&quot;5&quot;/&gt;&lt;property id=&quot;20300&quot; value=&quot;Slide 32&quot;/&gt;&lt;property id=&quot;20307&quot; value=&quot;546&quot;/&gt;&lt;/object&gt;&lt;object type=&quot;3&quot; unique_id=&quot;57721&quot;&gt;&lt;property id=&quot;20148&quot; value=&quot;5&quot;/&gt;&lt;property id=&quot;20300&quot; value=&quot;Slide 33&quot;/&gt;&lt;property id=&quot;20307&quot; value=&quot;547&quot;/&gt;&lt;/object&gt;&lt;object type=&quot;3&quot; unique_id=&quot;57722&quot;&gt;&lt;property id=&quot;20148&quot; value=&quot;5&quot;/&gt;&lt;property id=&quot;20300&quot; value=&quot;Slide 35&quot;/&gt;&lt;property id=&quot;20307&quot; value=&quot;548&quot;/&gt;&lt;/object&gt;&lt;object type=&quot;3&quot; unique_id=&quot;57723&quot;&gt;&lt;property id=&quot;20148&quot; value=&quot;5&quot;/&gt;&lt;property id=&quot;20300&quot; value=&quot;Slide 36&quot;/&gt;&lt;property id=&quot;20307&quot; value=&quot;549&quot;/&gt;&lt;/object&gt;&lt;object type=&quot;3&quot; unique_id=&quot;57724&quot;&gt;&lt;property id=&quot;20148&quot; value=&quot;5&quot;/&gt;&lt;property id=&quot;20300&quot; value=&quot;Slide 37&quot;/&gt;&lt;property id=&quot;20307&quot; value=&quot;550&quot;/&gt;&lt;/object&gt;&lt;object type=&quot;3&quot; unique_id=&quot;57760&quot;&gt;&lt;property id=&quot;20148&quot; value=&quot;5&quot;/&gt;&lt;property id=&quot;20300&quot; value=&quot;Slide 3&quot;/&gt;&lt;property id=&quot;20307&quot; value=&quot;551&quot;/&gt;&lt;/object&gt;&lt;object type=&quot;3&quot; unique_id=&quot;57905&quot;&gt;&lt;property id=&quot;20148&quot; value=&quot;5&quot;/&gt;&lt;property id=&quot;20300&quot; value=&quot;Slide 34&quot;/&gt;&lt;property id=&quot;20307&quot; value=&quot;552&quot;/&gt;&lt;/object&gt;&lt;object type=&quot;3&quot; unique_id=&quot;57943&quot;&gt;&lt;property id=&quot;20148&quot; value=&quot;5&quot;/&gt;&lt;property id=&quot;20300&quot; value=&quot;Slide 28&quot;/&gt;&lt;property id=&quot;20307&quot; value=&quot;553&quot;/&gt;&lt;/object&gt;&lt;object type=&quot;3&quot; unique_id=&quot;57982&quot;&gt;&lt;property id=&quot;20148&quot; value=&quot;5&quot;/&gt;&lt;property id=&quot;20300&quot; value=&quot;Slide 9&quot;/&gt;&lt;property id=&quot;20307&quot; value=&quot;55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8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9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0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39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dist}(x,{\color[rgb]{1,0,1}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\le r\quad{\color[rgb]{0,.8,0}\Leftrightarrow}\quad-r\le x\le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132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=\hbox{dist}(x,{\color[rgb]{1,0,1}a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2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9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7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trict ineq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67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3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1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1.7,2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6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3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1.7,2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53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\le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9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[1.7,2.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86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[1.7,2.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86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2|\le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9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8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4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2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.5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73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\le r&#10;\quad{\color[rgb]{0,.8,0}\Leftrightarrow}\quad&#10;{\color[rgb]{1,0,1}a}-r\le x\le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9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{\color[rgb]{1,0,1}a}|&lt;r&#10;\quad{\color[rgb]{0,.8,0}\Leftrightarrow}\quad&#10;{\color[rgb]{1,0,1}a}-r&lt;x&lt;{\color[rgb]{1,0,1}a}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461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unctured $0.5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67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et-theor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33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tra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221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-5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0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.3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76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unctured $0.3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71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17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3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.1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50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17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79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3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51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3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9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unctured $0.1$-neighborhood of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250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21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17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79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0&lt;|x-1|&lt;0.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89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6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42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51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hould change units, for visibili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59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9,1.1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32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53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n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55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5,1.5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1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.7,1.3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53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97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1,2)},{\color{red}(6,5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565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6}-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296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5}-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17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a},{\color{red}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3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red}s}-{\color{blue}a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477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70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57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3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6}-{\color{blue}1})^2+({\color{red}5}-{\color{blue}2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3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97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a},{\color{red}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3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{\color{red}s}-{\color{blue}a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477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70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57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1,2)},{\color{red}(6,5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565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6}-{\color{blue}1})^2+({\color{red}5}-{\color{blue}2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8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1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ree dimens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12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a,b,c)},{\color{red}(s,t,u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808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+({\color{red}t}-{\color{blue}b})^2+&#10;({\color{red}u}-{\color{blue}c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28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a,b)},{\color{red}(s,t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522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s}-{\color{blue}a})^2+({\color{red}t}-{\color{blue}b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9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3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pla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6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p),(c,r)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1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dist}((a,p),(b,q))]+&#10;[\hbox{dist}((b,q),(c,r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232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c)\le[\hbox{dist}(a,b)]+[\hbox{dist}(b,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44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{\color[rgb]{0,1,1}dist}}({\color{blue}(2,1)},{\color{red}(7,3)}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43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{\color[rgb]{1,.38,0}dist}}({\color{blue}(2,1)},{\color[rgb]{1,0,1}(5,4)})]+&#10;[\hbox{{\color[rgb]{1,.38,0}dist}}({\color[rgb]{1,0,1}(5,4)},{\color{red}(7,3)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600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3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pla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6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p),(c,r)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17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dist}((a,p),(b,q))]+&#10;[\hbox{dist}((b,q),(c,r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232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c)\le[\hbox{dist}(a,b)]+[\hbox{dist}(b,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44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GENE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95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I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86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{\color[rgb]{0,1,1}dist}}({\color{blue}(2,1)},{\color{red}(7,3)})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4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hbox{{\color[rgb]{1,.38,0}dist}}({\color{blue}(2,1)},{\color[rgb]{1,0,1}(5,4)})]+&#10;[\hbox{{\color[rgb]{1,.38,0}dist}}({\color[rgb]{1,0,1}(5,4)},{\color{red}(7,3)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600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3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c)\le[\hbox{dist}(a,b)]+[\hbox{dist}(b,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44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0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5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3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3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281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-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7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b-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97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2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b-c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7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8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23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The absolute value of the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74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less than or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660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sum of the absolute values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88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20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\approx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35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{\color{red}\hbox{error}}&lt;{\color{red}0.007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1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+{\color{red}y}\approx{\color{blue}3}+{\color{red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7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{\color[rgb]{1,0,1}\hbox{error}}&lt;{\color[rgb]{1,0,1}??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0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{\color{blue}\hbox{error}}&lt;{\color{blue}0.002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60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}\approx{\color{red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0.00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2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f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03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2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|({\color{blue}x}-{\color{blue}3})+({\color{red}y}-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00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+{\color{red}y}-{\color{blue}3}-{\color{red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42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|{\color{blue}x}-{\color{blue}3}|+|{\color{red}y}-{\color{red}5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104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x}-{\color{blue}3})+({\color{red}y}-{\color{red}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00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20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}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69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algebra and the triangle inqual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33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have proved this from the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458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}=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74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20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close} is ${\color{blue}x}+{\color{red}y}$ to&#10;${\color{blue}3}+{\color{red}5}$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21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|{\color{blue}x}-{\color{blue}3}|&lt;{\color{blue}0.002}$&#10;{\color[rgb]{0,.8,0}and} $|{\color{red}y}-{\color{red}5}|&lt;{\color{red}0.0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4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{\color{blue}x}+{\color{red}y})-({\color{blue}3}+{\color{red}5}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9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{blue}0.002}+{\color{red}0.0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41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Absolute value is `subadditive'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01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{\color{blue}x}-{\color{blue}s}|&lt;{\color{blue}\sigma}$&#10;{\color[rgb]{0,.8,0}and}&#10;$|{\color{red}y}-{\color{red}t}|&lt;{\color{red}\ta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56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(-3)^2}=-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94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|({\color{blue}x}+{\color{red}y})-({\color{blue}s}+{\color{red}t})|&#10;&lt;{\color{blue}\sigma}+{\color{red}\ta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909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additivity of error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84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algebra and the triangle inqual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33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is from the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34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 (triangle inequality on the lin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904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+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09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_+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_+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233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_+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65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$x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97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2)_+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41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5)_+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2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+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91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5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7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ATIVE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04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+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91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:\to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4316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=\frac{|x|+x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46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5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7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56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56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567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+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8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-:=(-x)_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739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|x|-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1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DIVIDE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33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61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|-x|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97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61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2x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87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53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qquad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687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\qquad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670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\qquad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732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3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ATIVE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04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+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9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=\frac{|x|+x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46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7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7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qquad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687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\qquad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670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\qquad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732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3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11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VIDE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6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08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08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08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-:=(-x)_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739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|x|-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1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ATIVE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040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+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9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86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=\frac{|x|+x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46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7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qquad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687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\qquad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670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\qquad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732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3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11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VIDE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6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bsolute value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897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08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VIDE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6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15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08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0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08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-:=(-x)_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7397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|x|-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1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ATIVE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04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+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91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=\frac{|x|+x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46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5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7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{\color{blue}1}$ to ${\color{blue}4}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692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g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58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5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08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15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{\color{red}-2}$ to ${\color{blue}3}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699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08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158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-:=(-x)_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739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|x|-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1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ATIVE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04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+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9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\to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05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=\frac{|x|+x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46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58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7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\to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703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_-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090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_-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358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_-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367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ge{\color[rgb]{1,0,1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1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$x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12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2)_-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21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5)_-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2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15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52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08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g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5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4}-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277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-:=(-x)_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7397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|x|-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16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0003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6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ATIVE 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040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+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918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}-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215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3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=\frac{|x|+x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46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58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7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+x_-=|x|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8175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+-x_-=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5363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producing equ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3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{\color[rgb]{1,0,1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14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absolute value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485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158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952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,\quad$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35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,\quad$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08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4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83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g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5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_-:=(-x)_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7397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|x|-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2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{\color{blue}3}$ to ${\color{blue}2}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08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-({\color{red}-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55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5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5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 d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89</Words>
  <Application>Microsoft Office PowerPoint</Application>
  <PresentationFormat>On-screen Show (4:3)</PresentationFormat>
  <Paragraphs>85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440</cp:revision>
  <dcterms:created xsi:type="dcterms:W3CDTF">2007-11-29T22:28:17Z</dcterms:created>
  <dcterms:modified xsi:type="dcterms:W3CDTF">2010-09-21T16:56:23Z</dcterms:modified>
</cp:coreProperties>
</file>