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60" r:id="rId3"/>
    <p:sldId id="461" r:id="rId4"/>
    <p:sldId id="462" r:id="rId5"/>
    <p:sldId id="463" r:id="rId6"/>
    <p:sldId id="464" r:id="rId7"/>
    <p:sldId id="465" r:id="rId8"/>
    <p:sldId id="466" r:id="rId9"/>
    <p:sldId id="467" r:id="rId10"/>
    <p:sldId id="308" r:id="rId11"/>
    <p:sldId id="309" r:id="rId12"/>
    <p:sldId id="454" r:id="rId13"/>
    <p:sldId id="310" r:id="rId14"/>
    <p:sldId id="455" r:id="rId15"/>
    <p:sldId id="311" r:id="rId16"/>
    <p:sldId id="312" r:id="rId17"/>
    <p:sldId id="313" r:id="rId18"/>
    <p:sldId id="314" r:id="rId19"/>
    <p:sldId id="318" r:id="rId20"/>
    <p:sldId id="456" r:id="rId21"/>
    <p:sldId id="319" r:id="rId22"/>
    <p:sldId id="320" r:id="rId23"/>
    <p:sldId id="321" r:id="rId24"/>
    <p:sldId id="458" r:id="rId25"/>
    <p:sldId id="459" r:id="rId26"/>
    <p:sldId id="322" r:id="rId27"/>
    <p:sldId id="457" r:id="rId28"/>
    <p:sldId id="323" r:id="rId29"/>
    <p:sldId id="324" r:id="rId30"/>
    <p:sldId id="326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6D359-59CD-4B43-9FB7-4310151EF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2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A8B0F-3F17-48B1-B2CF-34C132DDC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13D79-E058-46AD-B313-C7DCB1A9B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AD4EC-883E-4043-A4C3-BC3990A85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44EB4-F13A-4D77-9AE8-AF952884D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9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799C-14AB-4E05-8DAA-AE60E27CB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8A8C5-443F-40BB-B860-0E1CA5BDA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9A7D9-460E-4688-BEB9-99E882CC2E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9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21569-62E3-4BEA-A219-BF0638E48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B81AC-9BA2-4FC1-B0E1-E00198D9B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9CDD-1777-4CFD-8D4D-1E77409DF1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981B-3B8D-458D-814C-27A574C04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8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0EABC-47AF-45A7-BC17-DA57DFDC67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8.png"/><Relationship Id="rId3" Type="http://schemas.openxmlformats.org/officeDocument/2006/relationships/tags" Target="../tags/tag195.xml"/><Relationship Id="rId21" Type="http://schemas.openxmlformats.org/officeDocument/2006/relationships/image" Target="../media/image94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97.png"/><Relationship Id="rId33" Type="http://schemas.openxmlformats.org/officeDocument/2006/relationships/image" Target="../media/image105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image" Target="../media/image93.png"/><Relationship Id="rId29" Type="http://schemas.openxmlformats.org/officeDocument/2006/relationships/image" Target="../media/image101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tags" Target="../tags/tag202.xml"/><Relationship Id="rId19" Type="http://schemas.openxmlformats.org/officeDocument/2006/relationships/image" Target="../media/image92.png"/><Relationship Id="rId31" Type="http://schemas.openxmlformats.org/officeDocument/2006/relationships/image" Target="../media/image103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2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image" Target="../media/image97.png"/><Relationship Id="rId39" Type="http://schemas.openxmlformats.org/officeDocument/2006/relationships/image" Target="../media/image116.png"/><Relationship Id="rId3" Type="http://schemas.openxmlformats.org/officeDocument/2006/relationships/tags" Target="../tags/tag212.xml"/><Relationship Id="rId21" Type="http://schemas.openxmlformats.org/officeDocument/2006/relationships/image" Target="../media/image105.png"/><Relationship Id="rId34" Type="http://schemas.openxmlformats.org/officeDocument/2006/relationships/image" Target="../media/image112.png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image" Target="../media/image96.png"/><Relationship Id="rId33" Type="http://schemas.openxmlformats.org/officeDocument/2006/relationships/image" Target="../media/image111.png"/><Relationship Id="rId38" Type="http://schemas.openxmlformats.org/officeDocument/2006/relationships/image" Target="../media/image115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9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image" Target="../media/image106.png"/><Relationship Id="rId32" Type="http://schemas.openxmlformats.org/officeDocument/2006/relationships/image" Target="../media/image110.png"/><Relationship Id="rId37" Type="http://schemas.openxmlformats.org/officeDocument/2006/relationships/image" Target="../media/image104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image" Target="../media/image95.png"/><Relationship Id="rId28" Type="http://schemas.openxmlformats.org/officeDocument/2006/relationships/image" Target="../media/image107.png"/><Relationship Id="rId36" Type="http://schemas.openxmlformats.org/officeDocument/2006/relationships/image" Target="../media/image114.png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image" Target="../media/image109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image" Target="../media/image24.png"/><Relationship Id="rId27" Type="http://schemas.openxmlformats.org/officeDocument/2006/relationships/image" Target="../media/image98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image" Target="../media/image106.png"/><Relationship Id="rId3" Type="http://schemas.openxmlformats.org/officeDocument/2006/relationships/tags" Target="../tags/tag231.xml"/><Relationship Id="rId21" Type="http://schemas.openxmlformats.org/officeDocument/2006/relationships/tags" Target="../tags/tag249.xml"/><Relationship Id="rId34" Type="http://schemas.openxmlformats.org/officeDocument/2006/relationships/image" Target="../media/image98.png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image" Target="../media/image95.png"/><Relationship Id="rId33" Type="http://schemas.openxmlformats.org/officeDocument/2006/relationships/image" Target="../media/image97.png"/><Relationship Id="rId38" Type="http://schemas.openxmlformats.org/officeDocument/2006/relationships/image" Target="../media/image122.png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29" Type="http://schemas.openxmlformats.org/officeDocument/2006/relationships/image" Target="../media/image118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image" Target="../media/image24.png"/><Relationship Id="rId32" Type="http://schemas.openxmlformats.org/officeDocument/2006/relationships/image" Target="../media/image96.png"/><Relationship Id="rId37" Type="http://schemas.openxmlformats.org/officeDocument/2006/relationships/image" Target="../media/image121.pn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7.png"/><Relationship Id="rId36" Type="http://schemas.openxmlformats.org/officeDocument/2006/relationships/image" Target="../media/image120.png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image" Target="../media/image113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image" Target="../media/image116.png"/><Relationship Id="rId30" Type="http://schemas.openxmlformats.org/officeDocument/2006/relationships/image" Target="../media/image119.png"/><Relationship Id="rId35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26" Type="http://schemas.openxmlformats.org/officeDocument/2006/relationships/image" Target="../media/image99.png"/><Relationship Id="rId3" Type="http://schemas.openxmlformats.org/officeDocument/2006/relationships/tags" Target="../tags/tag253.xml"/><Relationship Id="rId21" Type="http://schemas.openxmlformats.org/officeDocument/2006/relationships/image" Target="../media/image95.png"/><Relationship Id="rId34" Type="http://schemas.openxmlformats.org/officeDocument/2006/relationships/image" Target="../media/image117.png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image" Target="../media/image98.png"/><Relationship Id="rId33" Type="http://schemas.openxmlformats.org/officeDocument/2006/relationships/image" Target="../media/image126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0" Type="http://schemas.openxmlformats.org/officeDocument/2006/relationships/image" Target="../media/image24.png"/><Relationship Id="rId29" Type="http://schemas.openxmlformats.org/officeDocument/2006/relationships/image" Target="../media/image123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24" Type="http://schemas.openxmlformats.org/officeDocument/2006/relationships/image" Target="../media/image97.png"/><Relationship Id="rId32" Type="http://schemas.openxmlformats.org/officeDocument/2006/relationships/image" Target="../media/image125.png"/><Relationship Id="rId37" Type="http://schemas.openxmlformats.org/officeDocument/2006/relationships/image" Target="../media/image122.png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23" Type="http://schemas.openxmlformats.org/officeDocument/2006/relationships/image" Target="../media/image96.png"/><Relationship Id="rId28" Type="http://schemas.openxmlformats.org/officeDocument/2006/relationships/image" Target="../media/image116.png"/><Relationship Id="rId36" Type="http://schemas.openxmlformats.org/officeDocument/2006/relationships/image" Target="../media/image113.png"/><Relationship Id="rId10" Type="http://schemas.openxmlformats.org/officeDocument/2006/relationships/tags" Target="../tags/tag26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4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Relationship Id="rId22" Type="http://schemas.openxmlformats.org/officeDocument/2006/relationships/image" Target="../media/image106.png"/><Relationship Id="rId27" Type="http://schemas.openxmlformats.org/officeDocument/2006/relationships/image" Target="../media/image120.png"/><Relationship Id="rId30" Type="http://schemas.openxmlformats.org/officeDocument/2006/relationships/image" Target="../media/image121.png"/><Relationship Id="rId35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image" Target="../media/image124.png"/><Relationship Id="rId3" Type="http://schemas.openxmlformats.org/officeDocument/2006/relationships/tags" Target="../tags/tag271.xml"/><Relationship Id="rId21" Type="http://schemas.openxmlformats.org/officeDocument/2006/relationships/image" Target="../media/image95.png"/><Relationship Id="rId34" Type="http://schemas.openxmlformats.org/officeDocument/2006/relationships/image" Target="../media/image128.png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image" Target="../media/image121.png"/><Relationship Id="rId33" Type="http://schemas.openxmlformats.org/officeDocument/2006/relationships/image" Target="../media/image127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image" Target="../media/image24.png"/><Relationship Id="rId29" Type="http://schemas.openxmlformats.org/officeDocument/2006/relationships/image" Target="../media/image106.png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image" Target="../media/image123.png"/><Relationship Id="rId32" Type="http://schemas.openxmlformats.org/officeDocument/2006/relationships/image" Target="../media/image118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image" Target="../media/image120.png"/><Relationship Id="rId28" Type="http://schemas.openxmlformats.org/officeDocument/2006/relationships/image" Target="../media/image126.png"/><Relationship Id="rId10" Type="http://schemas.openxmlformats.org/officeDocument/2006/relationships/tags" Target="../tags/tag27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7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image" Target="../media/image122.png"/><Relationship Id="rId27" Type="http://schemas.openxmlformats.org/officeDocument/2006/relationships/image" Target="../media/image125.png"/><Relationship Id="rId30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26" Type="http://schemas.openxmlformats.org/officeDocument/2006/relationships/image" Target="../media/image127.png"/><Relationship Id="rId3" Type="http://schemas.openxmlformats.org/officeDocument/2006/relationships/tags" Target="../tags/tag289.xml"/><Relationship Id="rId21" Type="http://schemas.openxmlformats.org/officeDocument/2006/relationships/image" Target="../media/image24.png"/><Relationship Id="rId34" Type="http://schemas.openxmlformats.org/officeDocument/2006/relationships/image" Target="../media/image113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5" Type="http://schemas.openxmlformats.org/officeDocument/2006/relationships/image" Target="../media/image123.png"/><Relationship Id="rId33" Type="http://schemas.openxmlformats.org/officeDocument/2006/relationships/image" Target="../media/image106.png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image" Target="../media/image124.png"/><Relationship Id="rId29" Type="http://schemas.openxmlformats.org/officeDocument/2006/relationships/image" Target="../media/image130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24" Type="http://schemas.openxmlformats.org/officeDocument/2006/relationships/image" Target="../media/image122.png"/><Relationship Id="rId32" Type="http://schemas.openxmlformats.org/officeDocument/2006/relationships/image" Target="../media/image126.png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23" Type="http://schemas.openxmlformats.org/officeDocument/2006/relationships/image" Target="../media/image120.png"/><Relationship Id="rId28" Type="http://schemas.openxmlformats.org/officeDocument/2006/relationships/image" Target="../media/image129.png"/><Relationship Id="rId10" Type="http://schemas.openxmlformats.org/officeDocument/2006/relationships/tags" Target="../tags/tag29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5.png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95.png"/><Relationship Id="rId27" Type="http://schemas.openxmlformats.org/officeDocument/2006/relationships/image" Target="../media/image128.png"/><Relationship Id="rId30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9.png"/><Relationship Id="rId3" Type="http://schemas.openxmlformats.org/officeDocument/2006/relationships/tags" Target="../tags/tag307.xml"/><Relationship Id="rId21" Type="http://schemas.openxmlformats.org/officeDocument/2006/relationships/image" Target="../media/image106.png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image" Target="../media/image128.png"/><Relationship Id="rId25" Type="http://schemas.openxmlformats.org/officeDocument/2006/relationships/image" Target="../media/image133.png"/><Relationship Id="rId2" Type="http://schemas.openxmlformats.org/officeDocument/2006/relationships/tags" Target="../tags/tag306.xml"/><Relationship Id="rId16" Type="http://schemas.openxmlformats.org/officeDocument/2006/relationships/image" Target="../media/image127.png"/><Relationship Id="rId20" Type="http://schemas.openxmlformats.org/officeDocument/2006/relationships/image" Target="../media/image123.png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image" Target="../media/image132.png"/><Relationship Id="rId5" Type="http://schemas.openxmlformats.org/officeDocument/2006/relationships/tags" Target="../tags/tag309.xml"/><Relationship Id="rId15" Type="http://schemas.openxmlformats.org/officeDocument/2006/relationships/image" Target="../media/image95.png"/><Relationship Id="rId23" Type="http://schemas.openxmlformats.org/officeDocument/2006/relationships/image" Target="../media/image131.png"/><Relationship Id="rId10" Type="http://schemas.openxmlformats.org/officeDocument/2006/relationships/tags" Target="../tags/tag314.xml"/><Relationship Id="rId19" Type="http://schemas.openxmlformats.org/officeDocument/2006/relationships/image" Target="../media/image130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image" Target="../media/image24.png"/><Relationship Id="rId22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24.png"/><Relationship Id="rId26" Type="http://schemas.openxmlformats.org/officeDocument/2006/relationships/image" Target="../media/image129.png"/><Relationship Id="rId3" Type="http://schemas.openxmlformats.org/officeDocument/2006/relationships/tags" Target="../tags/tag319.xml"/><Relationship Id="rId21" Type="http://schemas.openxmlformats.org/officeDocument/2006/relationships/image" Target="../media/image135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8.png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image" Target="../media/image134.png"/><Relationship Id="rId29" Type="http://schemas.openxmlformats.org/officeDocument/2006/relationships/image" Target="../media/image106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127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image" Target="../media/image137.png"/><Relationship Id="rId28" Type="http://schemas.openxmlformats.org/officeDocument/2006/relationships/image" Target="../media/image123.png"/><Relationship Id="rId10" Type="http://schemas.openxmlformats.org/officeDocument/2006/relationships/tags" Target="../tags/tag326.xml"/><Relationship Id="rId19" Type="http://schemas.openxmlformats.org/officeDocument/2006/relationships/image" Target="../media/image95.png"/><Relationship Id="rId31" Type="http://schemas.openxmlformats.org/officeDocument/2006/relationships/image" Target="../media/image138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136.png"/><Relationship Id="rId27" Type="http://schemas.openxmlformats.org/officeDocument/2006/relationships/image" Target="../media/image130.png"/><Relationship Id="rId30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image" Target="../media/image137.png"/><Relationship Id="rId26" Type="http://schemas.openxmlformats.org/officeDocument/2006/relationships/image" Target="../media/image143.png"/><Relationship Id="rId3" Type="http://schemas.openxmlformats.org/officeDocument/2006/relationships/tags" Target="../tags/tag335.xml"/><Relationship Id="rId21" Type="http://schemas.openxmlformats.org/officeDocument/2006/relationships/image" Target="../media/image141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image" Target="../media/image135.png"/><Relationship Id="rId25" Type="http://schemas.openxmlformats.org/officeDocument/2006/relationships/image" Target="../media/image113.png"/><Relationship Id="rId2" Type="http://schemas.openxmlformats.org/officeDocument/2006/relationships/tags" Target="../tags/tag334.xml"/><Relationship Id="rId16" Type="http://schemas.openxmlformats.org/officeDocument/2006/relationships/image" Target="../media/image95.png"/><Relationship Id="rId20" Type="http://schemas.openxmlformats.org/officeDocument/2006/relationships/image" Target="../media/image140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image" Target="../media/image142.png"/><Relationship Id="rId5" Type="http://schemas.openxmlformats.org/officeDocument/2006/relationships/tags" Target="../tags/tag337.xml"/><Relationship Id="rId15" Type="http://schemas.openxmlformats.org/officeDocument/2006/relationships/image" Target="../media/image24.png"/><Relationship Id="rId23" Type="http://schemas.openxmlformats.org/officeDocument/2006/relationships/image" Target="../media/image136.png"/><Relationship Id="rId10" Type="http://schemas.openxmlformats.org/officeDocument/2006/relationships/tags" Target="../tags/tag342.xml"/><Relationship Id="rId19" Type="http://schemas.openxmlformats.org/officeDocument/2006/relationships/image" Target="../media/image139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34.png"/><Relationship Id="rId27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image" Target="../media/image150.png"/><Relationship Id="rId39" Type="http://schemas.openxmlformats.org/officeDocument/2006/relationships/image" Target="../media/image161.png"/><Relationship Id="rId3" Type="http://schemas.openxmlformats.org/officeDocument/2006/relationships/tags" Target="../tags/tag348.xml"/><Relationship Id="rId21" Type="http://schemas.openxmlformats.org/officeDocument/2006/relationships/image" Target="../media/image145.png"/><Relationship Id="rId34" Type="http://schemas.openxmlformats.org/officeDocument/2006/relationships/image" Target="../media/image157.png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image" Target="../media/image149.png"/><Relationship Id="rId33" Type="http://schemas.openxmlformats.org/officeDocument/2006/relationships/image" Target="../media/image156.png"/><Relationship Id="rId38" Type="http://schemas.openxmlformats.org/officeDocument/2006/relationships/image" Target="../media/image160.png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2.png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image" Target="../media/image148.png"/><Relationship Id="rId32" Type="http://schemas.openxmlformats.org/officeDocument/2006/relationships/image" Target="../media/image155.png"/><Relationship Id="rId37" Type="http://schemas.openxmlformats.org/officeDocument/2006/relationships/image" Target="../media/image22.png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image" Target="../media/image147.png"/><Relationship Id="rId28" Type="http://schemas.openxmlformats.org/officeDocument/2006/relationships/image" Target="../media/image24.png"/><Relationship Id="rId36" Type="http://schemas.openxmlformats.org/officeDocument/2006/relationships/image" Target="../media/image159.png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31" Type="http://schemas.openxmlformats.org/officeDocument/2006/relationships/image" Target="../media/image154.pn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4.png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image" Target="../media/image7.png"/><Relationship Id="rId47" Type="http://schemas.openxmlformats.org/officeDocument/2006/relationships/image" Target="../media/image12.png"/><Relationship Id="rId50" Type="http://schemas.openxmlformats.org/officeDocument/2006/relationships/image" Target="../media/image15.png"/><Relationship Id="rId55" Type="http://schemas.openxmlformats.org/officeDocument/2006/relationships/image" Target="../media/image20.png"/><Relationship Id="rId63" Type="http://schemas.openxmlformats.org/officeDocument/2006/relationships/image" Target="../media/image28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6.png"/><Relationship Id="rId54" Type="http://schemas.openxmlformats.org/officeDocument/2006/relationships/image" Target="../media/image19.png"/><Relationship Id="rId62" Type="http://schemas.openxmlformats.org/officeDocument/2006/relationships/image" Target="../media/image2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3" Type="http://schemas.openxmlformats.org/officeDocument/2006/relationships/image" Target="../media/image18.png"/><Relationship Id="rId58" Type="http://schemas.openxmlformats.org/officeDocument/2006/relationships/image" Target="../media/image2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1.png"/><Relationship Id="rId49" Type="http://schemas.openxmlformats.org/officeDocument/2006/relationships/image" Target="../media/image14.png"/><Relationship Id="rId57" Type="http://schemas.openxmlformats.org/officeDocument/2006/relationships/image" Target="../media/image22.png"/><Relationship Id="rId61" Type="http://schemas.openxmlformats.org/officeDocument/2006/relationships/image" Target="../media/image2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image" Target="../media/image9.png"/><Relationship Id="rId52" Type="http://schemas.openxmlformats.org/officeDocument/2006/relationships/image" Target="../media/image17.png"/><Relationship Id="rId60" Type="http://schemas.openxmlformats.org/officeDocument/2006/relationships/image" Target="../media/image2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8.png"/><Relationship Id="rId48" Type="http://schemas.openxmlformats.org/officeDocument/2006/relationships/image" Target="../media/image13.png"/><Relationship Id="rId56" Type="http://schemas.openxmlformats.org/officeDocument/2006/relationships/image" Target="../media/image21.png"/><Relationship Id="rId64" Type="http://schemas.openxmlformats.org/officeDocument/2006/relationships/image" Target="../media/image29.png"/><Relationship Id="rId8" Type="http://schemas.openxmlformats.org/officeDocument/2006/relationships/tags" Target="../tags/tag9.xml"/><Relationship Id="rId51" Type="http://schemas.openxmlformats.org/officeDocument/2006/relationships/image" Target="../media/image16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5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image" Target="../media/image162.png"/><Relationship Id="rId26" Type="http://schemas.openxmlformats.org/officeDocument/2006/relationships/image" Target="../media/image166.png"/><Relationship Id="rId3" Type="http://schemas.openxmlformats.org/officeDocument/2006/relationships/tags" Target="../tags/tag367.xml"/><Relationship Id="rId21" Type="http://schemas.openxmlformats.org/officeDocument/2006/relationships/image" Target="../media/image145.png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8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image" Target="../media/image146.png"/><Relationship Id="rId29" Type="http://schemas.openxmlformats.org/officeDocument/2006/relationships/image" Target="../media/image147.png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image" Target="../media/image165.png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image" Target="../media/image164.png"/><Relationship Id="rId28" Type="http://schemas.openxmlformats.org/officeDocument/2006/relationships/image" Target="../media/image154.png"/><Relationship Id="rId10" Type="http://schemas.openxmlformats.org/officeDocument/2006/relationships/tags" Target="../tags/tag374.xml"/><Relationship Id="rId19" Type="http://schemas.openxmlformats.org/officeDocument/2006/relationships/image" Target="../media/image24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image" Target="../media/image163.png"/><Relationship Id="rId27" Type="http://schemas.openxmlformats.org/officeDocument/2006/relationships/image" Target="../media/image155.png"/><Relationship Id="rId30" Type="http://schemas.openxmlformats.org/officeDocument/2006/relationships/image" Target="../media/image1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image" Target="../media/image154.png"/><Relationship Id="rId3" Type="http://schemas.openxmlformats.org/officeDocument/2006/relationships/tags" Target="../tags/tag383.xml"/><Relationship Id="rId21" Type="http://schemas.openxmlformats.org/officeDocument/2006/relationships/image" Target="../media/image168.png"/><Relationship Id="rId34" Type="http://schemas.openxmlformats.org/officeDocument/2006/relationships/image" Target="../media/image173.png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image" Target="../media/image162.png"/><Relationship Id="rId33" Type="http://schemas.openxmlformats.org/officeDocument/2006/relationships/image" Target="../media/image172.png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image" Target="../media/image145.png"/><Relationship Id="rId29" Type="http://schemas.openxmlformats.org/officeDocument/2006/relationships/image" Target="../media/image165.png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image" Target="../media/image24.png"/><Relationship Id="rId32" Type="http://schemas.openxmlformats.org/officeDocument/2006/relationships/image" Target="../media/image171.png"/><Relationship Id="rId37" Type="http://schemas.openxmlformats.org/officeDocument/2006/relationships/image" Target="../media/image152.png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23" Type="http://schemas.openxmlformats.org/officeDocument/2006/relationships/image" Target="../media/image170.png"/><Relationship Id="rId28" Type="http://schemas.openxmlformats.org/officeDocument/2006/relationships/image" Target="../media/image163.png"/><Relationship Id="rId36" Type="http://schemas.openxmlformats.org/officeDocument/2006/relationships/image" Target="../media/image174.png"/><Relationship Id="rId10" Type="http://schemas.openxmlformats.org/officeDocument/2006/relationships/tags" Target="../tags/tag3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7.png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image" Target="../media/image169.png"/><Relationship Id="rId27" Type="http://schemas.openxmlformats.org/officeDocument/2006/relationships/image" Target="../media/image147.png"/><Relationship Id="rId30" Type="http://schemas.openxmlformats.org/officeDocument/2006/relationships/image" Target="../media/image164.png"/><Relationship Id="rId35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image" Target="../media/image24.png"/><Relationship Id="rId18" Type="http://schemas.openxmlformats.org/officeDocument/2006/relationships/image" Target="../media/image146.png"/><Relationship Id="rId3" Type="http://schemas.openxmlformats.org/officeDocument/2006/relationships/tags" Target="../tags/tag401.xml"/><Relationship Id="rId21" Type="http://schemas.openxmlformats.org/officeDocument/2006/relationships/image" Target="../media/image177.png"/><Relationship Id="rId7" Type="http://schemas.openxmlformats.org/officeDocument/2006/relationships/tags" Target="../tags/tag40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3.png"/><Relationship Id="rId2" Type="http://schemas.openxmlformats.org/officeDocument/2006/relationships/tags" Target="../tags/tag400.xml"/><Relationship Id="rId16" Type="http://schemas.openxmlformats.org/officeDocument/2006/relationships/image" Target="../media/image154.png"/><Relationship Id="rId20" Type="http://schemas.openxmlformats.org/officeDocument/2006/relationships/image" Target="../media/image176.png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5" Type="http://schemas.openxmlformats.org/officeDocument/2006/relationships/tags" Target="../tags/tag403.xml"/><Relationship Id="rId15" Type="http://schemas.openxmlformats.org/officeDocument/2006/relationships/image" Target="../media/image152.png"/><Relationship Id="rId23" Type="http://schemas.openxmlformats.org/officeDocument/2006/relationships/image" Target="../media/image179.png"/><Relationship Id="rId10" Type="http://schemas.openxmlformats.org/officeDocument/2006/relationships/tags" Target="../tags/tag408.xml"/><Relationship Id="rId19" Type="http://schemas.openxmlformats.org/officeDocument/2006/relationships/image" Target="../media/image175.png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image" Target="../media/image155.png"/><Relationship Id="rId22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image" Target="../media/image154.png"/><Relationship Id="rId18" Type="http://schemas.openxmlformats.org/officeDocument/2006/relationships/image" Target="../media/image164.png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image" Target="../media/image24.png"/><Relationship Id="rId17" Type="http://schemas.openxmlformats.org/officeDocument/2006/relationships/image" Target="../media/image180.png"/><Relationship Id="rId2" Type="http://schemas.openxmlformats.org/officeDocument/2006/relationships/tags" Target="../tags/tag411.xml"/><Relationship Id="rId16" Type="http://schemas.openxmlformats.org/officeDocument/2006/relationships/image" Target="../media/image176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179.png"/><Relationship Id="rId5" Type="http://schemas.openxmlformats.org/officeDocument/2006/relationships/tags" Target="../tags/tag414.xml"/><Relationship Id="rId15" Type="http://schemas.openxmlformats.org/officeDocument/2006/relationships/image" Target="../media/image17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7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5.png"/><Relationship Id="rId3" Type="http://schemas.openxmlformats.org/officeDocument/2006/relationships/tags" Target="../tags/tag421.xml"/><Relationship Id="rId21" Type="http://schemas.openxmlformats.org/officeDocument/2006/relationships/image" Target="../media/image181.png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image" Target="../media/image162.png"/><Relationship Id="rId2" Type="http://schemas.openxmlformats.org/officeDocument/2006/relationships/tags" Target="../tags/tag420.xml"/><Relationship Id="rId16" Type="http://schemas.openxmlformats.org/officeDocument/2006/relationships/image" Target="../media/image154.png"/><Relationship Id="rId20" Type="http://schemas.openxmlformats.org/officeDocument/2006/relationships/image" Target="../media/image180.png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24" Type="http://schemas.openxmlformats.org/officeDocument/2006/relationships/image" Target="../media/image152.png"/><Relationship Id="rId5" Type="http://schemas.openxmlformats.org/officeDocument/2006/relationships/tags" Target="../tags/tag423.xml"/><Relationship Id="rId15" Type="http://schemas.openxmlformats.org/officeDocument/2006/relationships/image" Target="../media/image24.png"/><Relationship Id="rId23" Type="http://schemas.openxmlformats.org/officeDocument/2006/relationships/image" Target="../media/image167.png"/><Relationship Id="rId10" Type="http://schemas.openxmlformats.org/officeDocument/2006/relationships/tags" Target="../tags/tag428.xml"/><Relationship Id="rId19" Type="http://schemas.openxmlformats.org/officeDocument/2006/relationships/image" Target="../media/image176.png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image" Target="../media/image179.png"/><Relationship Id="rId22" Type="http://schemas.openxmlformats.org/officeDocument/2006/relationships/image" Target="../media/image1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image" Target="../media/image24.png"/><Relationship Id="rId26" Type="http://schemas.openxmlformats.org/officeDocument/2006/relationships/image" Target="../media/image182.png"/><Relationship Id="rId3" Type="http://schemas.openxmlformats.org/officeDocument/2006/relationships/tags" Target="../tags/tag433.xml"/><Relationship Id="rId21" Type="http://schemas.openxmlformats.org/officeDocument/2006/relationships/image" Target="../media/image175.png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81.png"/><Relationship Id="rId33" Type="http://schemas.openxmlformats.org/officeDocument/2006/relationships/image" Target="../media/image184.png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image" Target="../media/image162.png"/><Relationship Id="rId29" Type="http://schemas.openxmlformats.org/officeDocument/2006/relationships/image" Target="../media/image183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image" Target="../media/image179.png"/><Relationship Id="rId32" Type="http://schemas.openxmlformats.org/officeDocument/2006/relationships/image" Target="../media/image173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image" Target="../media/image180.png"/><Relationship Id="rId28" Type="http://schemas.openxmlformats.org/officeDocument/2006/relationships/image" Target="../media/image167.png"/><Relationship Id="rId10" Type="http://schemas.openxmlformats.org/officeDocument/2006/relationships/tags" Target="../tags/tag440.xml"/><Relationship Id="rId19" Type="http://schemas.openxmlformats.org/officeDocument/2006/relationships/image" Target="../media/image154.png"/><Relationship Id="rId31" Type="http://schemas.openxmlformats.org/officeDocument/2006/relationships/image" Target="../media/image172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image" Target="../media/image176.png"/><Relationship Id="rId27" Type="http://schemas.openxmlformats.org/officeDocument/2006/relationships/image" Target="../media/image164.png"/><Relationship Id="rId30" Type="http://schemas.openxmlformats.org/officeDocument/2006/relationships/image" Target="../media/image1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image" Target="../media/image155.png"/><Relationship Id="rId3" Type="http://schemas.openxmlformats.org/officeDocument/2006/relationships/tags" Target="../tags/tag449.xml"/><Relationship Id="rId21" Type="http://schemas.openxmlformats.org/officeDocument/2006/relationships/image" Target="../media/image24.png"/><Relationship Id="rId34" Type="http://schemas.openxmlformats.org/officeDocument/2006/relationships/image" Target="../media/image192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image" Target="../media/image153.png"/><Relationship Id="rId33" Type="http://schemas.openxmlformats.org/officeDocument/2006/relationships/image" Target="../media/image191.png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image" Target="../media/image185.png"/><Relationship Id="rId29" Type="http://schemas.openxmlformats.org/officeDocument/2006/relationships/image" Target="../media/image188.png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image" Target="../media/image146.png"/><Relationship Id="rId28" Type="http://schemas.openxmlformats.org/officeDocument/2006/relationships/image" Target="../media/image187.png"/><Relationship Id="rId36" Type="http://schemas.openxmlformats.org/officeDocument/2006/relationships/image" Target="../media/image194.png"/><Relationship Id="rId10" Type="http://schemas.openxmlformats.org/officeDocument/2006/relationships/tags" Target="../tags/tag45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3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image" Target="../media/image152.png"/><Relationship Id="rId27" Type="http://schemas.openxmlformats.org/officeDocument/2006/relationships/image" Target="../media/image154.png"/><Relationship Id="rId30" Type="http://schemas.openxmlformats.org/officeDocument/2006/relationships/image" Target="../media/image189.png"/><Relationship Id="rId35" Type="http://schemas.openxmlformats.org/officeDocument/2006/relationships/image" Target="../media/image1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55.png"/><Relationship Id="rId3" Type="http://schemas.openxmlformats.org/officeDocument/2006/relationships/tags" Target="../tags/tag467.xml"/><Relationship Id="rId21" Type="http://schemas.openxmlformats.org/officeDocument/2006/relationships/image" Target="../media/image152.png"/><Relationship Id="rId34" Type="http://schemas.openxmlformats.org/officeDocument/2006/relationships/image" Target="../media/image192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image" Target="../media/image153.png"/><Relationship Id="rId33" Type="http://schemas.openxmlformats.org/officeDocument/2006/relationships/image" Target="../media/image191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image" Target="../media/image24.png"/><Relationship Id="rId29" Type="http://schemas.openxmlformats.org/officeDocument/2006/relationships/image" Target="../media/image188.png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image" Target="../media/image186.png"/><Relationship Id="rId32" Type="http://schemas.openxmlformats.org/officeDocument/2006/relationships/image" Target="../media/image183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image" Target="../media/image146.png"/><Relationship Id="rId28" Type="http://schemas.openxmlformats.org/officeDocument/2006/relationships/image" Target="../media/image187.png"/><Relationship Id="rId10" Type="http://schemas.openxmlformats.org/officeDocument/2006/relationships/tags" Target="../tags/tag474.xml"/><Relationship Id="rId19" Type="http://schemas.openxmlformats.org/officeDocument/2006/relationships/image" Target="../media/image185.png"/><Relationship Id="rId31" Type="http://schemas.openxmlformats.org/officeDocument/2006/relationships/image" Target="../media/image190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image" Target="../media/image194.png"/><Relationship Id="rId27" Type="http://schemas.openxmlformats.org/officeDocument/2006/relationships/image" Target="../media/image154.png"/><Relationship Id="rId30" Type="http://schemas.openxmlformats.org/officeDocument/2006/relationships/image" Target="../media/image189.png"/><Relationship Id="rId35" Type="http://schemas.openxmlformats.org/officeDocument/2006/relationships/image" Target="../media/image19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89.xml"/><Relationship Id="rId13" Type="http://schemas.openxmlformats.org/officeDocument/2006/relationships/tags" Target="../tags/tag494.xml"/><Relationship Id="rId18" Type="http://schemas.openxmlformats.org/officeDocument/2006/relationships/image" Target="../media/image24.png"/><Relationship Id="rId26" Type="http://schemas.openxmlformats.org/officeDocument/2006/relationships/image" Target="../media/image186.png"/><Relationship Id="rId3" Type="http://schemas.openxmlformats.org/officeDocument/2006/relationships/tags" Target="../tags/tag484.xml"/><Relationship Id="rId21" Type="http://schemas.openxmlformats.org/officeDocument/2006/relationships/image" Target="../media/image197.png"/><Relationship Id="rId7" Type="http://schemas.openxmlformats.org/officeDocument/2006/relationships/tags" Target="../tags/tag488.xml"/><Relationship Id="rId12" Type="http://schemas.openxmlformats.org/officeDocument/2006/relationships/tags" Target="../tags/tag49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2.png"/><Relationship Id="rId33" Type="http://schemas.openxmlformats.org/officeDocument/2006/relationships/image" Target="../media/image195.png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20" Type="http://schemas.openxmlformats.org/officeDocument/2006/relationships/image" Target="../media/image196.png"/><Relationship Id="rId29" Type="http://schemas.openxmlformats.org/officeDocument/2006/relationships/image" Target="../media/image167.png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11" Type="http://schemas.openxmlformats.org/officeDocument/2006/relationships/tags" Target="../tags/tag492.xml"/><Relationship Id="rId24" Type="http://schemas.openxmlformats.org/officeDocument/2006/relationships/image" Target="../media/image199.png"/><Relationship Id="rId32" Type="http://schemas.openxmlformats.org/officeDocument/2006/relationships/image" Target="../media/image173.png"/><Relationship Id="rId5" Type="http://schemas.openxmlformats.org/officeDocument/2006/relationships/tags" Target="../tags/tag486.xml"/><Relationship Id="rId15" Type="http://schemas.openxmlformats.org/officeDocument/2006/relationships/tags" Target="../tags/tag496.xml"/><Relationship Id="rId23" Type="http://schemas.openxmlformats.org/officeDocument/2006/relationships/image" Target="../media/image198.png"/><Relationship Id="rId28" Type="http://schemas.openxmlformats.org/officeDocument/2006/relationships/image" Target="../media/image164.png"/><Relationship Id="rId10" Type="http://schemas.openxmlformats.org/officeDocument/2006/relationships/tags" Target="../tags/tag491.xml"/><Relationship Id="rId19" Type="http://schemas.openxmlformats.org/officeDocument/2006/relationships/image" Target="../media/image152.png"/><Relationship Id="rId31" Type="http://schemas.openxmlformats.org/officeDocument/2006/relationships/image" Target="../media/image172.png"/><Relationship Id="rId4" Type="http://schemas.openxmlformats.org/officeDocument/2006/relationships/tags" Target="../tags/tag485.xml"/><Relationship Id="rId9" Type="http://schemas.openxmlformats.org/officeDocument/2006/relationships/tags" Target="../tags/tag490.xml"/><Relationship Id="rId14" Type="http://schemas.openxmlformats.org/officeDocument/2006/relationships/tags" Target="../tags/tag495.xml"/><Relationship Id="rId22" Type="http://schemas.openxmlformats.org/officeDocument/2006/relationships/image" Target="../media/image154.png"/><Relationship Id="rId27" Type="http://schemas.openxmlformats.org/officeDocument/2006/relationships/image" Target="../media/image187.png"/><Relationship Id="rId30" Type="http://schemas.openxmlformats.org/officeDocument/2006/relationships/image" Target="../media/image2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image" Target="../media/image152.png"/><Relationship Id="rId39" Type="http://schemas.openxmlformats.org/officeDocument/2006/relationships/image" Target="../media/image212.png"/><Relationship Id="rId3" Type="http://schemas.openxmlformats.org/officeDocument/2006/relationships/tags" Target="../tags/tag5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7.png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image" Target="../media/image24.png"/><Relationship Id="rId33" Type="http://schemas.openxmlformats.org/officeDocument/2006/relationships/image" Target="../media/image206.png"/><Relationship Id="rId38" Type="http://schemas.openxmlformats.org/officeDocument/2006/relationships/image" Target="../media/image211.png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tags" Target="../tags/tag517.xml"/><Relationship Id="rId29" Type="http://schemas.openxmlformats.org/officeDocument/2006/relationships/image" Target="../media/image154.png"/><Relationship Id="rId41" Type="http://schemas.openxmlformats.org/officeDocument/2006/relationships/image" Target="../media/image195.png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image" Target="../media/image203.png"/><Relationship Id="rId32" Type="http://schemas.openxmlformats.org/officeDocument/2006/relationships/image" Target="../media/image167.png"/><Relationship Id="rId37" Type="http://schemas.openxmlformats.org/officeDocument/2006/relationships/image" Target="../media/image210.png"/><Relationship Id="rId40" Type="http://schemas.openxmlformats.org/officeDocument/2006/relationships/image" Target="../media/image194.png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image" Target="../media/image202.png"/><Relationship Id="rId28" Type="http://schemas.openxmlformats.org/officeDocument/2006/relationships/image" Target="../media/image162.png"/><Relationship Id="rId36" Type="http://schemas.openxmlformats.org/officeDocument/2006/relationships/image" Target="../media/image209.png"/><Relationship Id="rId10" Type="http://schemas.openxmlformats.org/officeDocument/2006/relationships/tags" Target="../tags/tag507.xml"/><Relationship Id="rId19" Type="http://schemas.openxmlformats.org/officeDocument/2006/relationships/tags" Target="../tags/tag516.xml"/><Relationship Id="rId31" Type="http://schemas.openxmlformats.org/officeDocument/2006/relationships/image" Target="../media/image164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image" Target="../media/image201.png"/><Relationship Id="rId27" Type="http://schemas.openxmlformats.org/officeDocument/2006/relationships/image" Target="../media/image204.png"/><Relationship Id="rId30" Type="http://schemas.openxmlformats.org/officeDocument/2006/relationships/image" Target="../media/image205.png"/><Relationship Id="rId35" Type="http://schemas.openxmlformats.org/officeDocument/2006/relationships/image" Target="../media/image20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image" Target="../media/image213.png"/><Relationship Id="rId39" Type="http://schemas.openxmlformats.org/officeDocument/2006/relationships/image" Target="../media/image220.png"/><Relationship Id="rId3" Type="http://schemas.openxmlformats.org/officeDocument/2006/relationships/tags" Target="../tags/tag520.xml"/><Relationship Id="rId21" Type="http://schemas.openxmlformats.org/officeDocument/2006/relationships/tags" Target="../tags/tag538.xml"/><Relationship Id="rId34" Type="http://schemas.openxmlformats.org/officeDocument/2006/relationships/image" Target="../media/image164.png"/><Relationship Id="rId42" Type="http://schemas.openxmlformats.org/officeDocument/2006/relationships/image" Target="../media/image195.png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image" Target="../media/image194.png"/><Relationship Id="rId33" Type="http://schemas.openxmlformats.org/officeDocument/2006/relationships/image" Target="../media/image154.png"/><Relationship Id="rId38" Type="http://schemas.openxmlformats.org/officeDocument/2006/relationships/image" Target="../media/image150.png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image" Target="../media/image215.png"/><Relationship Id="rId41" Type="http://schemas.openxmlformats.org/officeDocument/2006/relationships/image" Target="../media/image222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image" Target="../media/image209.png"/><Relationship Id="rId32" Type="http://schemas.openxmlformats.org/officeDocument/2006/relationships/image" Target="../media/image24.png"/><Relationship Id="rId37" Type="http://schemas.openxmlformats.org/officeDocument/2006/relationships/image" Target="../media/image219.png"/><Relationship Id="rId40" Type="http://schemas.openxmlformats.org/officeDocument/2006/relationships/image" Target="../media/image221.png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image" Target="../media/image208.png"/><Relationship Id="rId28" Type="http://schemas.openxmlformats.org/officeDocument/2006/relationships/image" Target="../media/image214.png"/><Relationship Id="rId36" Type="http://schemas.openxmlformats.org/officeDocument/2006/relationships/image" Target="../media/image218.png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image" Target="../media/image217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2.png"/><Relationship Id="rId30" Type="http://schemas.openxmlformats.org/officeDocument/2006/relationships/image" Target="../media/image216.png"/><Relationship Id="rId35" Type="http://schemas.openxmlformats.org/officeDocument/2006/relationships/image" Target="../media/image152.png"/><Relationship Id="rId43" Type="http://schemas.openxmlformats.org/officeDocument/2006/relationships/image" Target="../media/image2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image" Target="../media/image40.png"/><Relationship Id="rId3" Type="http://schemas.openxmlformats.org/officeDocument/2006/relationships/tags" Target="../tags/tag6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34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image" Target="../media/image53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33.png"/><Relationship Id="rId32" Type="http://schemas.openxmlformats.org/officeDocument/2006/relationships/image" Target="../media/image56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32.png"/><Relationship Id="rId28" Type="http://schemas.openxmlformats.org/officeDocument/2006/relationships/image" Target="../media/image52.png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image" Target="../media/image55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31.png"/><Relationship Id="rId27" Type="http://schemas.openxmlformats.org/officeDocument/2006/relationships/image" Target="../media/image50.png"/><Relationship Id="rId30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image" Target="../media/image40.png"/><Relationship Id="rId3" Type="http://schemas.openxmlformats.org/officeDocument/2006/relationships/tags" Target="../tags/tag8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8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image" Target="../media/image34.png"/><Relationship Id="rId33" Type="http://schemas.openxmlformats.org/officeDocument/2006/relationships/image" Target="../media/image57.png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openxmlformats.org/officeDocument/2006/relationships/image" Target="../media/image53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33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image" Target="../media/image32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image" Target="../media/image55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31.png"/><Relationship Id="rId27" Type="http://schemas.openxmlformats.org/officeDocument/2006/relationships/image" Target="../media/image50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101.xml"/><Relationship Id="rId21" Type="http://schemas.openxmlformats.org/officeDocument/2006/relationships/image" Target="../media/image54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30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image" Target="../media/image53.png"/><Relationship Id="rId29" Type="http://schemas.openxmlformats.org/officeDocument/2006/relationships/image" Target="../media/image38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61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56.png"/><Relationship Id="rId28" Type="http://schemas.openxmlformats.org/officeDocument/2006/relationships/image" Target="../media/image37.png"/><Relationship Id="rId10" Type="http://schemas.openxmlformats.org/officeDocument/2006/relationships/tags" Target="../tags/tag108.xml"/><Relationship Id="rId19" Type="http://schemas.openxmlformats.org/officeDocument/2006/relationships/image" Target="../media/image52.png"/><Relationship Id="rId31" Type="http://schemas.openxmlformats.org/officeDocument/2006/relationships/image" Target="../media/image59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55.png"/><Relationship Id="rId27" Type="http://schemas.openxmlformats.org/officeDocument/2006/relationships/image" Target="../media/image36.png"/><Relationship Id="rId30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image" Target="../media/image35.png"/><Relationship Id="rId39" Type="http://schemas.openxmlformats.org/officeDocument/2006/relationships/image" Target="../media/image40.png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image" Target="../media/image54.png"/><Relationship Id="rId42" Type="http://schemas.openxmlformats.org/officeDocument/2006/relationships/image" Target="../media/image69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image" Target="../media/image30.png"/><Relationship Id="rId33" Type="http://schemas.openxmlformats.org/officeDocument/2006/relationships/image" Target="../media/image53.png"/><Relationship Id="rId38" Type="http://schemas.openxmlformats.org/officeDocument/2006/relationships/image" Target="../media/image66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image" Target="../media/image63.png"/><Relationship Id="rId41" Type="http://schemas.openxmlformats.org/officeDocument/2006/relationships/image" Target="../media/image68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52.png"/><Relationship Id="rId37" Type="http://schemas.openxmlformats.org/officeDocument/2006/relationships/image" Target="../media/image65.png"/><Relationship Id="rId40" Type="http://schemas.openxmlformats.org/officeDocument/2006/relationships/image" Target="../media/image67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image" Target="../media/image37.png"/><Relationship Id="rId36" Type="http://schemas.openxmlformats.org/officeDocument/2006/relationships/image" Target="../media/image56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image" Target="../media/image59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image" Target="../media/image36.png"/><Relationship Id="rId30" Type="http://schemas.openxmlformats.org/officeDocument/2006/relationships/image" Target="../media/image64.png"/><Relationship Id="rId35" Type="http://schemas.openxmlformats.org/officeDocument/2006/relationships/image" Target="../media/image55.png"/><Relationship Id="rId43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image" Target="../media/image56.png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image" Target="../media/image71.png"/><Relationship Id="rId42" Type="http://schemas.openxmlformats.org/officeDocument/2006/relationships/image" Target="../media/image73.png"/><Relationship Id="rId47" Type="http://schemas.openxmlformats.org/officeDocument/2006/relationships/image" Target="../media/image77.png"/><Relationship Id="rId50" Type="http://schemas.openxmlformats.org/officeDocument/2006/relationships/image" Target="../media/image80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image" Target="../media/image37.png"/><Relationship Id="rId38" Type="http://schemas.openxmlformats.org/officeDocument/2006/relationships/image" Target="../media/image55.png"/><Relationship Id="rId46" Type="http://schemas.openxmlformats.org/officeDocument/2006/relationships/image" Target="../media/image76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9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image" Target="../media/image70.png"/><Relationship Id="rId37" Type="http://schemas.openxmlformats.org/officeDocument/2006/relationships/image" Target="../media/image54.png"/><Relationship Id="rId40" Type="http://schemas.openxmlformats.org/officeDocument/2006/relationships/image" Target="../media/image72.png"/><Relationship Id="rId45" Type="http://schemas.openxmlformats.org/officeDocument/2006/relationships/image" Target="../media/image75.png"/><Relationship Id="rId53" Type="http://schemas.openxmlformats.org/officeDocument/2006/relationships/image" Target="../media/image83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image" Target="../media/image53.png"/><Relationship Id="rId49" Type="http://schemas.openxmlformats.org/officeDocument/2006/relationships/image" Target="../media/image79.pn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image" Target="../media/image35.png"/><Relationship Id="rId44" Type="http://schemas.openxmlformats.org/officeDocument/2006/relationships/image" Target="../media/image59.png"/><Relationship Id="rId52" Type="http://schemas.openxmlformats.org/officeDocument/2006/relationships/image" Target="../media/image82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image" Target="../media/image30.png"/><Relationship Id="rId35" Type="http://schemas.openxmlformats.org/officeDocument/2006/relationships/image" Target="../media/image52.png"/><Relationship Id="rId43" Type="http://schemas.openxmlformats.org/officeDocument/2006/relationships/image" Target="../media/image74.png"/><Relationship Id="rId48" Type="http://schemas.openxmlformats.org/officeDocument/2006/relationships/image" Target="../media/image78.png"/><Relationship Id="rId8" Type="http://schemas.openxmlformats.org/officeDocument/2006/relationships/tags" Target="../tags/tag146.xml"/><Relationship Id="rId51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image" Target="../media/image52.png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34" Type="http://schemas.openxmlformats.org/officeDocument/2006/relationships/image" Target="../media/image85.png"/><Relationship Id="rId42" Type="http://schemas.openxmlformats.org/officeDocument/2006/relationships/image" Target="../media/image55.png"/><Relationship Id="rId47" Type="http://schemas.openxmlformats.org/officeDocument/2006/relationships/image" Target="../media/image90.png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image" Target="../media/image84.png"/><Relationship Id="rId38" Type="http://schemas.openxmlformats.org/officeDocument/2006/relationships/image" Target="../media/image87.png"/><Relationship Id="rId46" Type="http://schemas.openxmlformats.org/officeDocument/2006/relationships/image" Target="../media/image89.png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image" Target="../media/image35.png"/><Relationship Id="rId41" Type="http://schemas.openxmlformats.org/officeDocument/2006/relationships/image" Target="../media/image54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image" Target="../media/image37.png"/><Relationship Id="rId37" Type="http://schemas.openxmlformats.org/officeDocument/2006/relationships/image" Target="../media/image76.png"/><Relationship Id="rId40" Type="http://schemas.openxmlformats.org/officeDocument/2006/relationships/image" Target="../media/image53.png"/><Relationship Id="rId45" Type="http://schemas.openxmlformats.org/officeDocument/2006/relationships/image" Target="../media/image88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image" Target="../media/image30.png"/><Relationship Id="rId36" Type="http://schemas.openxmlformats.org/officeDocument/2006/relationships/image" Target="../media/image86.png"/><Relationship Id="rId49" Type="http://schemas.openxmlformats.org/officeDocument/2006/relationships/image" Target="../media/image91.png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image" Target="../media/image70.png"/><Relationship Id="rId44" Type="http://schemas.openxmlformats.org/officeDocument/2006/relationships/image" Target="../media/image72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3.png"/><Relationship Id="rId35" Type="http://schemas.openxmlformats.org/officeDocument/2006/relationships/image" Target="../media/image59.png"/><Relationship Id="rId43" Type="http://schemas.openxmlformats.org/officeDocument/2006/relationships/image" Target="../media/image56.png"/><Relationship Id="rId48" Type="http://schemas.openxmlformats.org/officeDocument/2006/relationships/image" Target="../media/image80.png"/><Relationship Id="rId8" Type="http://schemas.openxmlformats.org/officeDocument/2006/relationships/tags" Target="../tags/tag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98E0-28BF-4AE2-A13F-15D3F58E30A2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Completing the square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2C53-96C5-4B97-B8CA-2505DAD88F86}" type="slidenum">
              <a:rPr lang="en-US"/>
              <a:pPr/>
              <a:t>10</a:t>
            </a:fld>
            <a:endParaRPr lang="en-US"/>
          </a:p>
        </p:txBody>
      </p:sp>
      <p:pic>
        <p:nvPicPr>
          <p:cNvPr id="593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52752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65588"/>
            <a:ext cx="37449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23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6687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20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0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22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5373688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26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97500"/>
            <a:ext cx="3970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27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32475"/>
            <a:ext cx="36115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28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194425"/>
            <a:ext cx="50101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548313" y="762000"/>
            <a:ext cx="977900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1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2667000"/>
            <a:ext cx="66373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6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178175"/>
            <a:ext cx="3121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2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4441825"/>
            <a:ext cx="36877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5257800" y="4478338"/>
            <a:ext cx="1219200" cy="3984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1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30289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1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95863"/>
            <a:ext cx="30289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430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900238"/>
            <a:ext cx="34639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21" name="Picture 2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4048125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432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8600"/>
            <a:ext cx="55880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 animBg="1"/>
      <p:bldP spid="594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CD3C-11BE-4979-AEA6-BD6EE774307E}" type="slidenum">
              <a:rPr lang="en-US"/>
              <a:pPr/>
              <a:t>11</a:t>
            </a:fld>
            <a:endParaRPr lang="en-US"/>
          </a:p>
        </p:txBody>
      </p:sp>
      <p:pic>
        <p:nvPicPr>
          <p:cNvPr id="60461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8600"/>
            <a:ext cx="55880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58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59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59325"/>
            <a:ext cx="1644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40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373688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4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5397500"/>
            <a:ext cx="3970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4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5832475"/>
            <a:ext cx="36115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64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25925"/>
            <a:ext cx="2476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57" name="Picture 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6194425"/>
            <a:ext cx="50117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43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68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828800"/>
            <a:ext cx="52578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30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65611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31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73375"/>
            <a:ext cx="63357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2649538" y="2817813"/>
            <a:ext cx="2303462" cy="59372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34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144963"/>
            <a:ext cx="12096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36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43463"/>
            <a:ext cx="30464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51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3444875"/>
            <a:ext cx="126365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52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600200"/>
            <a:ext cx="34639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990600" y="5257800"/>
            <a:ext cx="7085013" cy="1447800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63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338263"/>
            <a:ext cx="866775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44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441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62" name="AutoShape 46"/>
          <p:cNvSpPr>
            <a:spLocks noChangeAspect="1" noChangeArrowheads="1"/>
          </p:cNvSpPr>
          <p:nvPr/>
        </p:nvSpPr>
        <p:spPr bwMode="auto">
          <a:xfrm>
            <a:off x="8610600" y="76200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6" name="Rectangle 50"/>
          <p:cNvSpPr>
            <a:spLocks noChangeArrowheads="1"/>
          </p:cNvSpPr>
          <p:nvPr/>
        </p:nvSpPr>
        <p:spPr bwMode="auto">
          <a:xfrm>
            <a:off x="5648325" y="2851150"/>
            <a:ext cx="438150" cy="401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7" name="Rectangle 51"/>
          <p:cNvSpPr>
            <a:spLocks noChangeArrowheads="1"/>
          </p:cNvSpPr>
          <p:nvPr/>
        </p:nvSpPr>
        <p:spPr bwMode="auto">
          <a:xfrm>
            <a:off x="6608763" y="2924175"/>
            <a:ext cx="474662" cy="3286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8" name="Rectangle 52"/>
          <p:cNvSpPr>
            <a:spLocks noChangeArrowheads="1"/>
          </p:cNvSpPr>
          <p:nvPr/>
        </p:nvSpPr>
        <p:spPr bwMode="auto">
          <a:xfrm>
            <a:off x="7620000" y="2943225"/>
            <a:ext cx="238125" cy="3111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69" name="Rectangle 53"/>
          <p:cNvSpPr>
            <a:spLocks noChangeArrowheads="1"/>
          </p:cNvSpPr>
          <p:nvPr/>
        </p:nvSpPr>
        <p:spPr bwMode="auto">
          <a:xfrm>
            <a:off x="2119313" y="2851150"/>
            <a:ext cx="438150" cy="40163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70" name="Line 54"/>
          <p:cNvSpPr>
            <a:spLocks noChangeShapeType="1"/>
          </p:cNvSpPr>
          <p:nvPr/>
        </p:nvSpPr>
        <p:spPr bwMode="auto">
          <a:xfrm>
            <a:off x="2338388" y="3244850"/>
            <a:ext cx="0" cy="887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1" name="Line 55"/>
          <p:cNvSpPr>
            <a:spLocks noChangeShapeType="1"/>
          </p:cNvSpPr>
          <p:nvPr/>
        </p:nvSpPr>
        <p:spPr bwMode="auto">
          <a:xfrm flipH="1">
            <a:off x="5784850" y="3244850"/>
            <a:ext cx="82550" cy="996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2" name="Line 56"/>
          <p:cNvSpPr>
            <a:spLocks noChangeShapeType="1"/>
          </p:cNvSpPr>
          <p:nvPr/>
        </p:nvSpPr>
        <p:spPr bwMode="auto">
          <a:xfrm flipH="1">
            <a:off x="6477000" y="3244850"/>
            <a:ext cx="369888" cy="996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3" name="Line 57"/>
          <p:cNvSpPr>
            <a:spLocks noChangeShapeType="1"/>
          </p:cNvSpPr>
          <p:nvPr/>
        </p:nvSpPr>
        <p:spPr bwMode="auto">
          <a:xfrm flipH="1">
            <a:off x="7239000" y="3252788"/>
            <a:ext cx="503238" cy="996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2" grpId="0" animBg="1"/>
      <p:bldP spid="60432" grpId="1" animBg="1"/>
      <p:bldP spid="60437" grpId="0" animBg="1"/>
      <p:bldP spid="60462" grpId="0" animBg="1"/>
      <p:bldP spid="60466" grpId="0" animBg="1"/>
      <p:bldP spid="60466" grpId="1" animBg="1"/>
      <p:bldP spid="60467" grpId="0" animBg="1"/>
      <p:bldP spid="60467" grpId="1" animBg="1"/>
      <p:bldP spid="60468" grpId="0" animBg="1"/>
      <p:bldP spid="60468" grpId="1" animBg="1"/>
      <p:bldP spid="60469" grpId="0" animBg="1"/>
      <p:bldP spid="60469" grpId="1" animBg="1"/>
      <p:bldP spid="60470" grpId="0" animBg="1"/>
      <p:bldP spid="60470" grpId="1" animBg="1"/>
      <p:bldP spid="60471" grpId="0" animBg="1"/>
      <p:bldP spid="60471" grpId="1" animBg="1"/>
      <p:bldP spid="60472" grpId="0" animBg="1"/>
      <p:bldP spid="60472" grpId="1" animBg="1"/>
      <p:bldP spid="60473" grpId="0" animBg="1"/>
      <p:bldP spid="604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6A33-B079-44A3-A046-FCDECF5695B8}" type="slidenum">
              <a:rPr lang="en-US"/>
              <a:pPr/>
              <a:t>12</a:t>
            </a:fld>
            <a:endParaRPr lang="en-US"/>
          </a:p>
        </p:txBody>
      </p:sp>
      <p:pic>
        <p:nvPicPr>
          <p:cNvPr id="213062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63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13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590800"/>
            <a:ext cx="1644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43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524000"/>
            <a:ext cx="3441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44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441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23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28850"/>
            <a:ext cx="681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22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3971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99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59325"/>
            <a:ext cx="1644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69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37025"/>
            <a:ext cx="48244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30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667000"/>
            <a:ext cx="30464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303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43463"/>
            <a:ext cx="30464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3032" name="Line 4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3" name="Line 41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4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35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061" name="Group 69"/>
          <p:cNvGrpSpPr>
            <a:grpSpLocks/>
          </p:cNvGrpSpPr>
          <p:nvPr/>
        </p:nvGrpSpPr>
        <p:grpSpPr bwMode="auto">
          <a:xfrm>
            <a:off x="381000" y="3262313"/>
            <a:ext cx="6938963" cy="1255712"/>
            <a:chOff x="240" y="2055"/>
            <a:chExt cx="4371" cy="791"/>
          </a:xfrm>
        </p:grpSpPr>
        <p:pic>
          <p:nvPicPr>
            <p:cNvPr id="213052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55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3053" name="Picture 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2070"/>
              <a:ext cx="250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3054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2344"/>
              <a:ext cx="22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3059" name="Picture 6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2572"/>
              <a:ext cx="315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13058" name="Group 66"/>
          <p:cNvGrpSpPr>
            <a:grpSpLocks/>
          </p:cNvGrpSpPr>
          <p:nvPr/>
        </p:nvGrpSpPr>
        <p:grpSpPr bwMode="auto">
          <a:xfrm>
            <a:off x="1063625" y="5373688"/>
            <a:ext cx="6938963" cy="1255712"/>
            <a:chOff x="669" y="3385"/>
            <a:chExt cx="4371" cy="791"/>
          </a:xfrm>
        </p:grpSpPr>
        <p:pic>
          <p:nvPicPr>
            <p:cNvPr id="213046" name="Picture 5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3385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3047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3400"/>
              <a:ext cx="250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3048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3674"/>
              <a:ext cx="22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3056" name="Picture 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" y="3902"/>
              <a:ext cx="315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3064" name="Line 72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3065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226050"/>
            <a:ext cx="3101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66" name="Picture 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6950"/>
            <a:ext cx="461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067" name="Picture 7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55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93064E-6 L 0.05833 -0.32185 " pathEditMode="relative" ptsTypes="AA">
                                      <p:cBhvr>
                                        <p:cTn id="6" dur="500" fill="hold"/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98844E-6 L 0.12951 -0.2913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13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145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9191E-6 L 0.12674 -0.3128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15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67052E-7 L 0.12518 -0.3149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57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8957E-6 L -0.06667 -0.30035 " pathEditMode="relative" ptsTypes="AA">
                                      <p:cBhvr>
                                        <p:cTn id="14" dur="500" fill="hold"/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32" grpId="0" animBg="1"/>
      <p:bldP spid="213033" grpId="0" animBg="1"/>
      <p:bldP spid="2130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DE53-A60A-46DA-84BF-D6C93A5D180D}" type="slidenum">
              <a:rPr lang="en-US"/>
              <a:pPr/>
              <a:t>13</a:t>
            </a:fld>
            <a:endParaRPr lang="en-US"/>
          </a:p>
        </p:txBody>
      </p:sp>
      <p:pic>
        <p:nvPicPr>
          <p:cNvPr id="61489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0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5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590800"/>
            <a:ext cx="1644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88" name="Group 48"/>
          <p:cNvGrpSpPr>
            <a:grpSpLocks/>
          </p:cNvGrpSpPr>
          <p:nvPr/>
        </p:nvGrpSpPr>
        <p:grpSpPr bwMode="auto">
          <a:xfrm>
            <a:off x="381000" y="3262313"/>
            <a:ext cx="6938963" cy="1255712"/>
            <a:chOff x="240" y="2055"/>
            <a:chExt cx="4371" cy="791"/>
          </a:xfrm>
        </p:grpSpPr>
        <p:pic>
          <p:nvPicPr>
            <p:cNvPr id="61482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055"/>
              <a:ext cx="114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83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2070"/>
              <a:ext cx="250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84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2344"/>
              <a:ext cx="227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86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2572"/>
              <a:ext cx="315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45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226050"/>
            <a:ext cx="3101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524000"/>
            <a:ext cx="3441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270625"/>
            <a:ext cx="4822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8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6950"/>
            <a:ext cx="461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1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816600"/>
            <a:ext cx="5805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1863725" y="4762500"/>
            <a:ext cx="1033463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1279525" y="5767388"/>
            <a:ext cx="1627188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 flipH="1">
            <a:off x="2082800" y="5210175"/>
            <a:ext cx="274638" cy="547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471" name="Group 31"/>
          <p:cNvGrpSpPr>
            <a:grpSpLocks/>
          </p:cNvGrpSpPr>
          <p:nvPr/>
        </p:nvGrpSpPr>
        <p:grpSpPr bwMode="auto">
          <a:xfrm>
            <a:off x="76200" y="5181600"/>
            <a:ext cx="1992313" cy="517525"/>
            <a:chOff x="48" y="3264"/>
            <a:chExt cx="1255" cy="326"/>
          </a:xfrm>
        </p:grpSpPr>
        <p:pic>
          <p:nvPicPr>
            <p:cNvPr id="61470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264"/>
              <a:ext cx="83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65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19"/>
              <a:ext cx="125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28850"/>
            <a:ext cx="6810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3971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667000"/>
            <a:ext cx="30464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7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55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 animBg="1"/>
      <p:bldP spid="61461" grpId="0" animBg="1"/>
      <p:bldP spid="614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2D89-EF07-4F59-BB71-6556B6394E39}" type="slidenum">
              <a:rPr lang="en-US"/>
              <a:pPr/>
              <a:t>14</a:t>
            </a:fld>
            <a:endParaRPr lang="en-US"/>
          </a:p>
        </p:txBody>
      </p:sp>
      <p:pic>
        <p:nvPicPr>
          <p:cNvPr id="214059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60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026" name="Line 10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7" name="Line 11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4057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55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31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226050"/>
            <a:ext cx="3101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33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270625"/>
            <a:ext cx="4822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6950"/>
            <a:ext cx="461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61" name="Picture 4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816600"/>
            <a:ext cx="5805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4036" name="Rectangle 20"/>
          <p:cNvSpPr>
            <a:spLocks noChangeArrowheads="1"/>
          </p:cNvSpPr>
          <p:nvPr/>
        </p:nvSpPr>
        <p:spPr bwMode="auto">
          <a:xfrm>
            <a:off x="1863725" y="4762500"/>
            <a:ext cx="1033463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1279525" y="5767388"/>
            <a:ext cx="1627188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8" name="Line 22"/>
          <p:cNvSpPr>
            <a:spLocks noChangeShapeType="1"/>
          </p:cNvSpPr>
          <p:nvPr/>
        </p:nvSpPr>
        <p:spPr bwMode="auto">
          <a:xfrm flipH="1">
            <a:off x="2082800" y="5210175"/>
            <a:ext cx="274638" cy="547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4053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3271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4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27663"/>
            <a:ext cx="1992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4046" name="Group 30"/>
          <p:cNvGrpSpPr>
            <a:grpSpLocks/>
          </p:cNvGrpSpPr>
          <p:nvPr/>
        </p:nvGrpSpPr>
        <p:grpSpPr bwMode="auto">
          <a:xfrm>
            <a:off x="2209800" y="3429000"/>
            <a:ext cx="5334000" cy="914400"/>
            <a:chOff x="1392" y="2160"/>
            <a:chExt cx="3360" cy="576"/>
          </a:xfrm>
        </p:grpSpPr>
        <p:pic>
          <p:nvPicPr>
            <p:cNvPr id="214047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60"/>
              <a:ext cx="3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048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2474"/>
              <a:ext cx="10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049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2522"/>
              <a:ext cx="19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14045" name="Group 29"/>
          <p:cNvGrpSpPr>
            <a:grpSpLocks/>
          </p:cNvGrpSpPr>
          <p:nvPr/>
        </p:nvGrpSpPr>
        <p:grpSpPr bwMode="auto">
          <a:xfrm>
            <a:off x="2514600" y="2057400"/>
            <a:ext cx="5334000" cy="949325"/>
            <a:chOff x="1584" y="1296"/>
            <a:chExt cx="3360" cy="598"/>
          </a:xfrm>
        </p:grpSpPr>
        <p:pic>
          <p:nvPicPr>
            <p:cNvPr id="214030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632"/>
              <a:ext cx="10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042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04"/>
              <a:ext cx="429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4043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296"/>
              <a:ext cx="25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4044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" y="1680"/>
              <a:ext cx="19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14050" name="Group 34"/>
          <p:cNvGrpSpPr>
            <a:grpSpLocks/>
          </p:cNvGrpSpPr>
          <p:nvPr/>
        </p:nvGrpSpPr>
        <p:grpSpPr bwMode="auto">
          <a:xfrm>
            <a:off x="533400" y="1600200"/>
            <a:ext cx="5181600" cy="838200"/>
            <a:chOff x="336" y="1008"/>
            <a:chExt cx="3264" cy="528"/>
          </a:xfrm>
        </p:grpSpPr>
        <p:pic>
          <p:nvPicPr>
            <p:cNvPr id="214051" name="Picture 3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62"/>
              <a:ext cx="188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4052" name="Picture 3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08"/>
              <a:ext cx="3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4054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55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7283E-6 L -0.03334 0.197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2C4A-BC3F-41EE-B529-7E9913FC82B5}" type="slidenum">
              <a:rPr lang="en-US"/>
              <a:pPr/>
              <a:t>15</a:t>
            </a:fld>
            <a:endParaRPr lang="en-US"/>
          </a:p>
        </p:txBody>
      </p:sp>
      <p:pic>
        <p:nvPicPr>
          <p:cNvPr id="62505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5816600"/>
            <a:ext cx="58054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03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504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226050"/>
            <a:ext cx="3101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501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5525"/>
            <a:ext cx="9826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270625"/>
            <a:ext cx="4822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493" name="Group 29"/>
          <p:cNvGrpSpPr>
            <a:grpSpLocks/>
          </p:cNvGrpSpPr>
          <p:nvPr/>
        </p:nvGrpSpPr>
        <p:grpSpPr bwMode="auto">
          <a:xfrm>
            <a:off x="533400" y="1600200"/>
            <a:ext cx="5181600" cy="838200"/>
            <a:chOff x="336" y="1008"/>
            <a:chExt cx="3264" cy="528"/>
          </a:xfrm>
        </p:grpSpPr>
        <p:pic>
          <p:nvPicPr>
            <p:cNvPr id="62474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62"/>
              <a:ext cx="188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88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08"/>
              <a:ext cx="3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494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55875"/>
            <a:ext cx="7205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4025"/>
            <a:ext cx="4197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6950"/>
            <a:ext cx="461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863725" y="4762500"/>
            <a:ext cx="1033463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279525" y="5767388"/>
            <a:ext cx="1627188" cy="457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H="1">
            <a:off x="2082800" y="5210175"/>
            <a:ext cx="274638" cy="547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95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3271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87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27663"/>
            <a:ext cx="1992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492" name="Group 28"/>
          <p:cNvGrpSpPr>
            <a:grpSpLocks/>
          </p:cNvGrpSpPr>
          <p:nvPr/>
        </p:nvGrpSpPr>
        <p:grpSpPr bwMode="auto">
          <a:xfrm>
            <a:off x="2209800" y="3429000"/>
            <a:ext cx="5334000" cy="914400"/>
            <a:chOff x="1392" y="2160"/>
            <a:chExt cx="3360" cy="576"/>
          </a:xfrm>
        </p:grpSpPr>
        <p:pic>
          <p:nvPicPr>
            <p:cNvPr id="62478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60"/>
              <a:ext cx="3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79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2474"/>
              <a:ext cx="10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91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2522"/>
              <a:ext cx="19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2496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3271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97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27663"/>
            <a:ext cx="1992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46821E-7 L 0.24167 -0.37734 " pathEditMode="relative" ptsTypes="AA">
                                      <p:cBhvr>
                                        <p:cTn id="10" dur="500" fill="hold"/>
                                        <p:tgtEl>
                                          <p:spTgt spid="62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104E-6 L 0.525 -0.41063 " pathEditMode="relative" ptsTypes="AA">
                                      <p:cBhvr>
                                        <p:cTn id="12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E71A-6C66-4B09-8D95-99F7A978ED7F}" type="slidenum">
              <a:rPr lang="en-US"/>
              <a:pPr/>
              <a:t>16</a:t>
            </a:fld>
            <a:endParaRPr lang="en-US"/>
          </a:p>
        </p:txBody>
      </p:sp>
      <p:pic>
        <p:nvPicPr>
          <p:cNvPr id="63517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18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504" name="Group 16"/>
          <p:cNvGrpSpPr>
            <a:grpSpLocks/>
          </p:cNvGrpSpPr>
          <p:nvPr/>
        </p:nvGrpSpPr>
        <p:grpSpPr bwMode="auto">
          <a:xfrm>
            <a:off x="533400" y="1600200"/>
            <a:ext cx="5181600" cy="838200"/>
            <a:chOff x="336" y="1008"/>
            <a:chExt cx="3264" cy="528"/>
          </a:xfrm>
        </p:grpSpPr>
        <p:pic>
          <p:nvPicPr>
            <p:cNvPr id="63505" name="Picture 1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62"/>
              <a:ext cx="188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06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08"/>
              <a:ext cx="3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507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55875"/>
            <a:ext cx="7205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8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4025"/>
            <a:ext cx="4197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509" name="Group 21"/>
          <p:cNvGrpSpPr>
            <a:grpSpLocks/>
          </p:cNvGrpSpPr>
          <p:nvPr/>
        </p:nvGrpSpPr>
        <p:grpSpPr bwMode="auto">
          <a:xfrm>
            <a:off x="2209800" y="3429000"/>
            <a:ext cx="5334000" cy="914400"/>
            <a:chOff x="1392" y="2160"/>
            <a:chExt cx="3360" cy="576"/>
          </a:xfrm>
        </p:grpSpPr>
        <p:pic>
          <p:nvPicPr>
            <p:cNvPr id="63510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160"/>
              <a:ext cx="3038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11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" y="2474"/>
              <a:ext cx="103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12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" y="2522"/>
              <a:ext cx="191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19" name="Group 31"/>
          <p:cNvGrpSpPr>
            <a:grpSpLocks/>
          </p:cNvGrpSpPr>
          <p:nvPr/>
        </p:nvGrpSpPr>
        <p:grpSpPr bwMode="auto">
          <a:xfrm>
            <a:off x="533400" y="4994275"/>
            <a:ext cx="5945188" cy="1252538"/>
            <a:chOff x="336" y="3146"/>
            <a:chExt cx="3745" cy="789"/>
          </a:xfrm>
        </p:grpSpPr>
        <p:pic>
          <p:nvPicPr>
            <p:cNvPr id="63501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46"/>
              <a:ext cx="23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02" name="Picture 1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" y="3434"/>
              <a:ext cx="31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503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3744"/>
              <a:ext cx="297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7A418-96F7-4062-8F03-B4B78DDB780E}" type="slidenum">
              <a:rPr lang="en-US"/>
              <a:pPr/>
              <a:t>17</a:t>
            </a:fld>
            <a:endParaRPr lang="en-US"/>
          </a:p>
        </p:txBody>
      </p:sp>
      <p:pic>
        <p:nvPicPr>
          <p:cNvPr id="64551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52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52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99025"/>
            <a:ext cx="5011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44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56225"/>
            <a:ext cx="42354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4550" name="Group 38"/>
          <p:cNvGrpSpPr>
            <a:grpSpLocks/>
          </p:cNvGrpSpPr>
          <p:nvPr/>
        </p:nvGrpSpPr>
        <p:grpSpPr bwMode="auto">
          <a:xfrm>
            <a:off x="1371600" y="5889625"/>
            <a:ext cx="4811713" cy="642938"/>
            <a:chOff x="864" y="3710"/>
            <a:chExt cx="3031" cy="405"/>
          </a:xfrm>
        </p:grpSpPr>
        <p:pic>
          <p:nvPicPr>
            <p:cNvPr id="64527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" y="3936"/>
              <a:ext cx="250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45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710"/>
              <a:ext cx="284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4529" name="Group 17"/>
          <p:cNvGrpSpPr>
            <a:grpSpLocks/>
          </p:cNvGrpSpPr>
          <p:nvPr/>
        </p:nvGrpSpPr>
        <p:grpSpPr bwMode="auto">
          <a:xfrm>
            <a:off x="533400" y="1600200"/>
            <a:ext cx="5181600" cy="838200"/>
            <a:chOff x="336" y="1008"/>
            <a:chExt cx="3264" cy="528"/>
          </a:xfrm>
        </p:grpSpPr>
        <p:pic>
          <p:nvPicPr>
            <p:cNvPr id="64530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262"/>
              <a:ext cx="188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31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08"/>
              <a:ext cx="32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53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55875"/>
            <a:ext cx="7205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4025"/>
            <a:ext cx="4197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8228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927475"/>
            <a:ext cx="16446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3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4003675"/>
            <a:ext cx="30464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438775"/>
            <a:ext cx="30464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38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4003675"/>
            <a:ext cx="30464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48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51375"/>
            <a:ext cx="29337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49" name="Line 37"/>
          <p:cNvSpPr>
            <a:spLocks noChangeShapeType="1"/>
          </p:cNvSpPr>
          <p:nvPr/>
        </p:nvSpPr>
        <p:spPr bwMode="auto">
          <a:xfrm>
            <a:off x="5502275" y="6580188"/>
            <a:ext cx="58578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0578E-6 L 0.15 0.20693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0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1A3EF-8614-496B-84F8-DEDAE7DC98B5}" type="slidenum">
              <a:rPr lang="en-US"/>
              <a:pPr/>
              <a:t>18</a:t>
            </a:fld>
            <a:endParaRPr lang="en-US"/>
          </a:p>
        </p:txBody>
      </p:sp>
      <p:pic>
        <p:nvPicPr>
          <p:cNvPr id="65645" name="Picture 10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223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646" name="Picture 1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2000"/>
            <a:ext cx="43878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86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56225"/>
            <a:ext cx="42354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87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89625"/>
            <a:ext cx="451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8963"/>
            <a:ext cx="451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138363"/>
            <a:ext cx="40084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5563"/>
            <a:ext cx="34607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0" y="459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99025"/>
            <a:ext cx="5011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3971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5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87738"/>
            <a:ext cx="31765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5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438775"/>
            <a:ext cx="30464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82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630" name="Group 94"/>
          <p:cNvGrpSpPr>
            <a:grpSpLocks/>
          </p:cNvGrpSpPr>
          <p:nvPr/>
        </p:nvGrpSpPr>
        <p:grpSpPr bwMode="auto">
          <a:xfrm>
            <a:off x="379413" y="1508125"/>
            <a:ext cx="1525587" cy="688975"/>
            <a:chOff x="528" y="960"/>
            <a:chExt cx="961" cy="434"/>
          </a:xfrm>
        </p:grpSpPr>
        <p:pic>
          <p:nvPicPr>
            <p:cNvPr id="65589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960"/>
              <a:ext cx="92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591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3535" flipH="1">
              <a:off x="1344" y="1248"/>
              <a:ext cx="182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5631" name="Line 95"/>
          <p:cNvSpPr>
            <a:spLocks noChangeShapeType="1"/>
          </p:cNvSpPr>
          <p:nvPr/>
        </p:nvSpPr>
        <p:spPr bwMode="auto">
          <a:xfrm>
            <a:off x="5029200" y="1371600"/>
            <a:ext cx="0" cy="32353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638" name="Group 102"/>
          <p:cNvGrpSpPr>
            <a:grpSpLocks/>
          </p:cNvGrpSpPr>
          <p:nvPr/>
        </p:nvGrpSpPr>
        <p:grpSpPr bwMode="auto">
          <a:xfrm>
            <a:off x="5257800" y="1828800"/>
            <a:ext cx="3733800" cy="2057400"/>
            <a:chOff x="3312" y="1152"/>
            <a:chExt cx="2352" cy="1296"/>
          </a:xfrm>
        </p:grpSpPr>
        <p:sp>
          <p:nvSpPr>
            <p:cNvPr id="65637" name="Line 101"/>
            <p:cNvSpPr>
              <a:spLocks noChangeShapeType="1"/>
            </p:cNvSpPr>
            <p:nvPr/>
          </p:nvSpPr>
          <p:spPr bwMode="auto">
            <a:xfrm rot="-5400000">
              <a:off x="4896" y="1387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3" name="Line 57"/>
            <p:cNvSpPr>
              <a:spLocks noChangeShapeType="1"/>
            </p:cNvSpPr>
            <p:nvPr/>
          </p:nvSpPr>
          <p:spPr bwMode="auto">
            <a:xfrm flipV="1">
              <a:off x="4896" y="1152"/>
              <a:ext cx="0" cy="1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Line 58"/>
            <p:cNvSpPr>
              <a:spLocks noChangeShapeType="1"/>
            </p:cNvSpPr>
            <p:nvPr/>
          </p:nvSpPr>
          <p:spPr bwMode="auto">
            <a:xfrm>
              <a:off x="3312" y="2160"/>
              <a:ext cx="23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Line 59"/>
            <p:cNvSpPr>
              <a:spLocks noChangeShapeType="1"/>
            </p:cNvSpPr>
            <p:nvPr/>
          </p:nvSpPr>
          <p:spPr bwMode="auto">
            <a:xfrm>
              <a:off x="5184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Line 60"/>
            <p:cNvSpPr>
              <a:spLocks noChangeShapeType="1"/>
            </p:cNvSpPr>
            <p:nvPr/>
          </p:nvSpPr>
          <p:spPr bwMode="auto">
            <a:xfrm>
              <a:off x="5472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Line 61"/>
            <p:cNvSpPr>
              <a:spLocks noChangeShapeType="1"/>
            </p:cNvSpPr>
            <p:nvPr/>
          </p:nvSpPr>
          <p:spPr bwMode="auto">
            <a:xfrm>
              <a:off x="4608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Line 62"/>
            <p:cNvSpPr>
              <a:spLocks noChangeShapeType="1"/>
            </p:cNvSpPr>
            <p:nvPr/>
          </p:nvSpPr>
          <p:spPr bwMode="auto">
            <a:xfrm>
              <a:off x="4320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9" name="Line 63"/>
            <p:cNvSpPr>
              <a:spLocks noChangeShapeType="1"/>
            </p:cNvSpPr>
            <p:nvPr/>
          </p:nvSpPr>
          <p:spPr bwMode="auto">
            <a:xfrm rot="-5400000">
              <a:off x="4896" y="1824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0" name="Line 64"/>
            <p:cNvSpPr>
              <a:spLocks noChangeShapeType="1"/>
            </p:cNvSpPr>
            <p:nvPr/>
          </p:nvSpPr>
          <p:spPr bwMode="auto">
            <a:xfrm rot="-5400000">
              <a:off x="4896" y="1536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Line 65"/>
            <p:cNvSpPr>
              <a:spLocks noChangeShapeType="1"/>
            </p:cNvSpPr>
            <p:nvPr/>
          </p:nvSpPr>
          <p:spPr bwMode="auto">
            <a:xfrm rot="-5400000">
              <a:off x="4896" y="1680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Line 66"/>
            <p:cNvSpPr>
              <a:spLocks noChangeShapeType="1"/>
            </p:cNvSpPr>
            <p:nvPr/>
          </p:nvSpPr>
          <p:spPr bwMode="auto">
            <a:xfrm rot="-5400000">
              <a:off x="4896" y="196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2" name="Line 96"/>
            <p:cNvSpPr>
              <a:spLocks noChangeShapeType="1"/>
            </p:cNvSpPr>
            <p:nvPr/>
          </p:nvSpPr>
          <p:spPr bwMode="auto">
            <a:xfrm>
              <a:off x="4032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3" name="Line 97"/>
            <p:cNvSpPr>
              <a:spLocks noChangeShapeType="1"/>
            </p:cNvSpPr>
            <p:nvPr/>
          </p:nvSpPr>
          <p:spPr bwMode="auto">
            <a:xfrm>
              <a:off x="3744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36" name="Line 100"/>
            <p:cNvSpPr>
              <a:spLocks noChangeShapeType="1"/>
            </p:cNvSpPr>
            <p:nvPr/>
          </p:nvSpPr>
          <p:spPr bwMode="auto">
            <a:xfrm>
              <a:off x="3456" y="2112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39" name="Line 103"/>
          <p:cNvSpPr>
            <a:spLocks noChangeShapeType="1"/>
          </p:cNvSpPr>
          <p:nvPr/>
        </p:nvSpPr>
        <p:spPr bwMode="auto">
          <a:xfrm>
            <a:off x="3733800" y="2819400"/>
            <a:ext cx="3281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613" name="Group 77"/>
          <p:cNvGrpSpPr>
            <a:grpSpLocks/>
          </p:cNvGrpSpPr>
          <p:nvPr/>
        </p:nvGrpSpPr>
        <p:grpSpPr bwMode="auto">
          <a:xfrm>
            <a:off x="6705600" y="2219325"/>
            <a:ext cx="2138363" cy="1225550"/>
            <a:chOff x="4224" y="1398"/>
            <a:chExt cx="1347" cy="772"/>
          </a:xfrm>
        </p:grpSpPr>
        <p:sp>
          <p:nvSpPr>
            <p:cNvPr id="65604" name="Freeform 68"/>
            <p:cNvSpPr>
              <a:spLocks/>
            </p:cNvSpPr>
            <p:nvPr/>
          </p:nvSpPr>
          <p:spPr bwMode="auto">
            <a:xfrm>
              <a:off x="4896" y="1398"/>
              <a:ext cx="675" cy="762"/>
            </a:xfrm>
            <a:custGeom>
              <a:avLst/>
              <a:gdLst>
                <a:gd name="T0" fmla="*/ 0 w 675"/>
                <a:gd name="T1" fmla="*/ 762 h 762"/>
                <a:gd name="T2" fmla="*/ 146 w 675"/>
                <a:gd name="T3" fmla="*/ 727 h 762"/>
                <a:gd name="T4" fmla="*/ 288 w 675"/>
                <a:gd name="T5" fmla="*/ 618 h 762"/>
                <a:gd name="T6" fmla="*/ 458 w 675"/>
                <a:gd name="T7" fmla="*/ 387 h 762"/>
                <a:gd name="T8" fmla="*/ 675 w 675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762">
                  <a:moveTo>
                    <a:pt x="0" y="762"/>
                  </a:moveTo>
                  <a:cubicBezTo>
                    <a:pt x="24" y="756"/>
                    <a:pt x="98" y="751"/>
                    <a:pt x="146" y="727"/>
                  </a:cubicBezTo>
                  <a:cubicBezTo>
                    <a:pt x="194" y="703"/>
                    <a:pt x="236" y="675"/>
                    <a:pt x="288" y="618"/>
                  </a:cubicBezTo>
                  <a:cubicBezTo>
                    <a:pt x="340" y="561"/>
                    <a:pt x="394" y="490"/>
                    <a:pt x="458" y="387"/>
                  </a:cubicBezTo>
                  <a:cubicBezTo>
                    <a:pt x="522" y="284"/>
                    <a:pt x="630" y="81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Oval 69"/>
            <p:cNvSpPr>
              <a:spLocks noChangeArrowheads="1"/>
            </p:cNvSpPr>
            <p:nvPr/>
          </p:nvSpPr>
          <p:spPr bwMode="auto">
            <a:xfrm>
              <a:off x="5170" y="200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Oval 70"/>
            <p:cNvSpPr>
              <a:spLocks noChangeArrowheads="1"/>
            </p:cNvSpPr>
            <p:nvPr/>
          </p:nvSpPr>
          <p:spPr bwMode="auto">
            <a:xfrm>
              <a:off x="5458" y="157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Freeform 73"/>
            <p:cNvSpPr>
              <a:spLocks/>
            </p:cNvSpPr>
            <p:nvPr/>
          </p:nvSpPr>
          <p:spPr bwMode="auto">
            <a:xfrm flipH="1">
              <a:off x="4224" y="1398"/>
              <a:ext cx="675" cy="762"/>
            </a:xfrm>
            <a:custGeom>
              <a:avLst/>
              <a:gdLst>
                <a:gd name="T0" fmla="*/ 0 w 675"/>
                <a:gd name="T1" fmla="*/ 762 h 762"/>
                <a:gd name="T2" fmla="*/ 146 w 675"/>
                <a:gd name="T3" fmla="*/ 727 h 762"/>
                <a:gd name="T4" fmla="*/ 288 w 675"/>
                <a:gd name="T5" fmla="*/ 618 h 762"/>
                <a:gd name="T6" fmla="*/ 458 w 675"/>
                <a:gd name="T7" fmla="*/ 387 h 762"/>
                <a:gd name="T8" fmla="*/ 675 w 675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762">
                  <a:moveTo>
                    <a:pt x="0" y="762"/>
                  </a:moveTo>
                  <a:cubicBezTo>
                    <a:pt x="24" y="756"/>
                    <a:pt x="98" y="751"/>
                    <a:pt x="146" y="727"/>
                  </a:cubicBezTo>
                  <a:cubicBezTo>
                    <a:pt x="194" y="703"/>
                    <a:pt x="236" y="675"/>
                    <a:pt x="288" y="618"/>
                  </a:cubicBezTo>
                  <a:cubicBezTo>
                    <a:pt x="340" y="561"/>
                    <a:pt x="394" y="490"/>
                    <a:pt x="458" y="387"/>
                  </a:cubicBezTo>
                  <a:cubicBezTo>
                    <a:pt x="522" y="284"/>
                    <a:pt x="630" y="81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0" name="Oval 74"/>
            <p:cNvSpPr>
              <a:spLocks noChangeArrowheads="1"/>
            </p:cNvSpPr>
            <p:nvPr/>
          </p:nvSpPr>
          <p:spPr bwMode="auto">
            <a:xfrm flipH="1">
              <a:off x="4602" y="200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5"/>
            <p:cNvSpPr>
              <a:spLocks noChangeArrowheads="1"/>
            </p:cNvSpPr>
            <p:nvPr/>
          </p:nvSpPr>
          <p:spPr bwMode="auto">
            <a:xfrm flipH="1">
              <a:off x="4314" y="157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6"/>
            <p:cNvSpPr>
              <a:spLocks noChangeArrowheads="1"/>
            </p:cNvSpPr>
            <p:nvPr/>
          </p:nvSpPr>
          <p:spPr bwMode="auto">
            <a:xfrm>
              <a:off x="4882" y="214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14" name="Group 78"/>
          <p:cNvGrpSpPr>
            <a:grpSpLocks/>
          </p:cNvGrpSpPr>
          <p:nvPr/>
        </p:nvGrpSpPr>
        <p:grpSpPr bwMode="auto">
          <a:xfrm>
            <a:off x="6705600" y="1992313"/>
            <a:ext cx="2138363" cy="1225550"/>
            <a:chOff x="4224" y="1398"/>
            <a:chExt cx="1347" cy="772"/>
          </a:xfrm>
        </p:grpSpPr>
        <p:sp>
          <p:nvSpPr>
            <p:cNvPr id="65615" name="Freeform 79"/>
            <p:cNvSpPr>
              <a:spLocks/>
            </p:cNvSpPr>
            <p:nvPr/>
          </p:nvSpPr>
          <p:spPr bwMode="auto">
            <a:xfrm>
              <a:off x="4896" y="1398"/>
              <a:ext cx="675" cy="762"/>
            </a:xfrm>
            <a:custGeom>
              <a:avLst/>
              <a:gdLst>
                <a:gd name="T0" fmla="*/ 0 w 675"/>
                <a:gd name="T1" fmla="*/ 762 h 762"/>
                <a:gd name="T2" fmla="*/ 146 w 675"/>
                <a:gd name="T3" fmla="*/ 727 h 762"/>
                <a:gd name="T4" fmla="*/ 288 w 675"/>
                <a:gd name="T5" fmla="*/ 618 h 762"/>
                <a:gd name="T6" fmla="*/ 458 w 675"/>
                <a:gd name="T7" fmla="*/ 387 h 762"/>
                <a:gd name="T8" fmla="*/ 675 w 675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762">
                  <a:moveTo>
                    <a:pt x="0" y="762"/>
                  </a:moveTo>
                  <a:cubicBezTo>
                    <a:pt x="24" y="756"/>
                    <a:pt x="98" y="751"/>
                    <a:pt x="146" y="727"/>
                  </a:cubicBezTo>
                  <a:cubicBezTo>
                    <a:pt x="194" y="703"/>
                    <a:pt x="236" y="675"/>
                    <a:pt x="288" y="618"/>
                  </a:cubicBezTo>
                  <a:cubicBezTo>
                    <a:pt x="340" y="561"/>
                    <a:pt x="394" y="490"/>
                    <a:pt x="458" y="387"/>
                  </a:cubicBezTo>
                  <a:cubicBezTo>
                    <a:pt x="522" y="284"/>
                    <a:pt x="630" y="81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6" name="Oval 80"/>
            <p:cNvSpPr>
              <a:spLocks noChangeArrowheads="1"/>
            </p:cNvSpPr>
            <p:nvPr/>
          </p:nvSpPr>
          <p:spPr bwMode="auto">
            <a:xfrm>
              <a:off x="5170" y="200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81"/>
            <p:cNvSpPr>
              <a:spLocks noChangeArrowheads="1"/>
            </p:cNvSpPr>
            <p:nvPr/>
          </p:nvSpPr>
          <p:spPr bwMode="auto">
            <a:xfrm>
              <a:off x="5458" y="157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Freeform 82"/>
            <p:cNvSpPr>
              <a:spLocks/>
            </p:cNvSpPr>
            <p:nvPr/>
          </p:nvSpPr>
          <p:spPr bwMode="auto">
            <a:xfrm flipH="1">
              <a:off x="4224" y="1398"/>
              <a:ext cx="675" cy="762"/>
            </a:xfrm>
            <a:custGeom>
              <a:avLst/>
              <a:gdLst>
                <a:gd name="T0" fmla="*/ 0 w 675"/>
                <a:gd name="T1" fmla="*/ 762 h 762"/>
                <a:gd name="T2" fmla="*/ 146 w 675"/>
                <a:gd name="T3" fmla="*/ 727 h 762"/>
                <a:gd name="T4" fmla="*/ 288 w 675"/>
                <a:gd name="T5" fmla="*/ 618 h 762"/>
                <a:gd name="T6" fmla="*/ 458 w 675"/>
                <a:gd name="T7" fmla="*/ 387 h 762"/>
                <a:gd name="T8" fmla="*/ 675 w 675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762">
                  <a:moveTo>
                    <a:pt x="0" y="762"/>
                  </a:moveTo>
                  <a:cubicBezTo>
                    <a:pt x="24" y="756"/>
                    <a:pt x="98" y="751"/>
                    <a:pt x="146" y="727"/>
                  </a:cubicBezTo>
                  <a:cubicBezTo>
                    <a:pt x="194" y="703"/>
                    <a:pt x="236" y="675"/>
                    <a:pt x="288" y="618"/>
                  </a:cubicBezTo>
                  <a:cubicBezTo>
                    <a:pt x="340" y="561"/>
                    <a:pt x="394" y="490"/>
                    <a:pt x="458" y="387"/>
                  </a:cubicBezTo>
                  <a:cubicBezTo>
                    <a:pt x="522" y="284"/>
                    <a:pt x="630" y="81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19" name="Oval 83"/>
            <p:cNvSpPr>
              <a:spLocks noChangeArrowheads="1"/>
            </p:cNvSpPr>
            <p:nvPr/>
          </p:nvSpPr>
          <p:spPr bwMode="auto">
            <a:xfrm flipH="1">
              <a:off x="4602" y="200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84"/>
            <p:cNvSpPr>
              <a:spLocks noChangeArrowheads="1"/>
            </p:cNvSpPr>
            <p:nvPr/>
          </p:nvSpPr>
          <p:spPr bwMode="auto">
            <a:xfrm flipH="1">
              <a:off x="4314" y="157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Oval 85"/>
            <p:cNvSpPr>
              <a:spLocks noChangeArrowheads="1"/>
            </p:cNvSpPr>
            <p:nvPr/>
          </p:nvSpPr>
          <p:spPr bwMode="auto">
            <a:xfrm>
              <a:off x="4882" y="214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622" name="Group 86"/>
          <p:cNvGrpSpPr>
            <a:grpSpLocks/>
          </p:cNvGrpSpPr>
          <p:nvPr/>
        </p:nvGrpSpPr>
        <p:grpSpPr bwMode="auto">
          <a:xfrm>
            <a:off x="5794375" y="1981200"/>
            <a:ext cx="2138363" cy="1225550"/>
            <a:chOff x="4224" y="1398"/>
            <a:chExt cx="1347" cy="772"/>
          </a:xfrm>
        </p:grpSpPr>
        <p:sp>
          <p:nvSpPr>
            <p:cNvPr id="65623" name="Freeform 87"/>
            <p:cNvSpPr>
              <a:spLocks/>
            </p:cNvSpPr>
            <p:nvPr/>
          </p:nvSpPr>
          <p:spPr bwMode="auto">
            <a:xfrm>
              <a:off x="4896" y="1398"/>
              <a:ext cx="675" cy="762"/>
            </a:xfrm>
            <a:custGeom>
              <a:avLst/>
              <a:gdLst>
                <a:gd name="T0" fmla="*/ 0 w 675"/>
                <a:gd name="T1" fmla="*/ 762 h 762"/>
                <a:gd name="T2" fmla="*/ 146 w 675"/>
                <a:gd name="T3" fmla="*/ 727 h 762"/>
                <a:gd name="T4" fmla="*/ 288 w 675"/>
                <a:gd name="T5" fmla="*/ 618 h 762"/>
                <a:gd name="T6" fmla="*/ 458 w 675"/>
                <a:gd name="T7" fmla="*/ 387 h 762"/>
                <a:gd name="T8" fmla="*/ 675 w 675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762">
                  <a:moveTo>
                    <a:pt x="0" y="762"/>
                  </a:moveTo>
                  <a:cubicBezTo>
                    <a:pt x="24" y="756"/>
                    <a:pt x="98" y="751"/>
                    <a:pt x="146" y="727"/>
                  </a:cubicBezTo>
                  <a:cubicBezTo>
                    <a:pt x="194" y="703"/>
                    <a:pt x="236" y="675"/>
                    <a:pt x="288" y="618"/>
                  </a:cubicBezTo>
                  <a:cubicBezTo>
                    <a:pt x="340" y="561"/>
                    <a:pt x="394" y="490"/>
                    <a:pt x="458" y="387"/>
                  </a:cubicBezTo>
                  <a:cubicBezTo>
                    <a:pt x="522" y="284"/>
                    <a:pt x="630" y="81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4" name="Oval 88"/>
            <p:cNvSpPr>
              <a:spLocks noChangeArrowheads="1"/>
            </p:cNvSpPr>
            <p:nvPr/>
          </p:nvSpPr>
          <p:spPr bwMode="auto">
            <a:xfrm>
              <a:off x="5170" y="200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Oval 89"/>
            <p:cNvSpPr>
              <a:spLocks noChangeArrowheads="1"/>
            </p:cNvSpPr>
            <p:nvPr/>
          </p:nvSpPr>
          <p:spPr bwMode="auto">
            <a:xfrm>
              <a:off x="5458" y="157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Freeform 90"/>
            <p:cNvSpPr>
              <a:spLocks/>
            </p:cNvSpPr>
            <p:nvPr/>
          </p:nvSpPr>
          <p:spPr bwMode="auto">
            <a:xfrm flipH="1">
              <a:off x="4224" y="1398"/>
              <a:ext cx="675" cy="762"/>
            </a:xfrm>
            <a:custGeom>
              <a:avLst/>
              <a:gdLst>
                <a:gd name="T0" fmla="*/ 0 w 675"/>
                <a:gd name="T1" fmla="*/ 762 h 762"/>
                <a:gd name="T2" fmla="*/ 146 w 675"/>
                <a:gd name="T3" fmla="*/ 727 h 762"/>
                <a:gd name="T4" fmla="*/ 288 w 675"/>
                <a:gd name="T5" fmla="*/ 618 h 762"/>
                <a:gd name="T6" fmla="*/ 458 w 675"/>
                <a:gd name="T7" fmla="*/ 387 h 762"/>
                <a:gd name="T8" fmla="*/ 675 w 675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762">
                  <a:moveTo>
                    <a:pt x="0" y="762"/>
                  </a:moveTo>
                  <a:cubicBezTo>
                    <a:pt x="24" y="756"/>
                    <a:pt x="98" y="751"/>
                    <a:pt x="146" y="727"/>
                  </a:cubicBezTo>
                  <a:cubicBezTo>
                    <a:pt x="194" y="703"/>
                    <a:pt x="236" y="675"/>
                    <a:pt x="288" y="618"/>
                  </a:cubicBezTo>
                  <a:cubicBezTo>
                    <a:pt x="340" y="561"/>
                    <a:pt x="394" y="490"/>
                    <a:pt x="458" y="387"/>
                  </a:cubicBezTo>
                  <a:cubicBezTo>
                    <a:pt x="522" y="284"/>
                    <a:pt x="630" y="81"/>
                    <a:pt x="675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27" name="Oval 91"/>
            <p:cNvSpPr>
              <a:spLocks noChangeArrowheads="1"/>
            </p:cNvSpPr>
            <p:nvPr/>
          </p:nvSpPr>
          <p:spPr bwMode="auto">
            <a:xfrm flipH="1">
              <a:off x="4602" y="2003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Oval 92"/>
            <p:cNvSpPr>
              <a:spLocks noChangeArrowheads="1"/>
            </p:cNvSpPr>
            <p:nvPr/>
          </p:nvSpPr>
          <p:spPr bwMode="auto">
            <a:xfrm flipH="1">
              <a:off x="4314" y="1571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Oval 93"/>
            <p:cNvSpPr>
              <a:spLocks noChangeArrowheads="1"/>
            </p:cNvSpPr>
            <p:nvPr/>
          </p:nvSpPr>
          <p:spPr bwMode="auto">
            <a:xfrm>
              <a:off x="4882" y="2147"/>
              <a:ext cx="23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640" name="Line 104"/>
          <p:cNvSpPr>
            <a:spLocks noChangeShapeType="1"/>
          </p:cNvSpPr>
          <p:nvPr/>
        </p:nvSpPr>
        <p:spPr bwMode="auto">
          <a:xfrm>
            <a:off x="3962400" y="2362200"/>
            <a:ext cx="2925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1" name="Line 105"/>
          <p:cNvSpPr>
            <a:spLocks noChangeShapeType="1"/>
          </p:cNvSpPr>
          <p:nvPr/>
        </p:nvSpPr>
        <p:spPr bwMode="auto">
          <a:xfrm flipV="1">
            <a:off x="4876800" y="3024188"/>
            <a:ext cx="2468563" cy="2376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2" name="Line 106"/>
          <p:cNvSpPr>
            <a:spLocks noChangeShapeType="1"/>
          </p:cNvSpPr>
          <p:nvPr/>
        </p:nvSpPr>
        <p:spPr bwMode="auto">
          <a:xfrm flipV="1">
            <a:off x="4114800" y="2878138"/>
            <a:ext cx="2193925" cy="2074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3" name="Line 107"/>
          <p:cNvSpPr>
            <a:spLocks noChangeShapeType="1"/>
          </p:cNvSpPr>
          <p:nvPr/>
        </p:nvSpPr>
        <p:spPr bwMode="auto">
          <a:xfrm>
            <a:off x="6324600" y="1219200"/>
            <a:ext cx="1325563" cy="1233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644" name="AutoShape 108"/>
          <p:cNvSpPr>
            <a:spLocks noChangeArrowheads="1"/>
          </p:cNvSpPr>
          <p:nvPr/>
        </p:nvSpPr>
        <p:spPr bwMode="auto">
          <a:xfrm>
            <a:off x="7239000" y="762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10892E-6 L 3.61111E-6 -0.03337 " pathEditMode="relative" ptsTypes="AA">
                                      <p:cBhvr>
                                        <p:cTn id="39" dur="500" fill="hold"/>
                                        <p:tgtEl>
                                          <p:spTgt spid="6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6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5863E-6 L -0.1 3.85863E-6 " pathEditMode="relative" ptsTypes="AA">
                                      <p:cBhvr>
                                        <p:cTn id="59" dur="5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6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6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1" grpId="0" animBg="1"/>
      <p:bldP spid="65639" grpId="0" animBg="1"/>
      <p:bldP spid="65639" grpId="1" animBg="1"/>
      <p:bldP spid="65640" grpId="0" animBg="1"/>
      <p:bldP spid="65640" grpId="1" animBg="1"/>
      <p:bldP spid="65641" grpId="0" animBg="1"/>
      <p:bldP spid="65641" grpId="1" animBg="1"/>
      <p:bldP spid="65642" grpId="0" animBg="1"/>
      <p:bldP spid="65642" grpId="1" animBg="1"/>
      <p:bldP spid="65643" grpId="0" animBg="1"/>
      <p:bldP spid="65643" grpId="1" animBg="1"/>
      <p:bldP spid="656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6A85-DAFE-4559-852A-477C22692E69}" type="slidenum">
              <a:rPr lang="en-US"/>
              <a:pPr/>
              <a:t>19</a:t>
            </a:fld>
            <a:endParaRPr lang="en-U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0" y="30686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392238"/>
            <a:ext cx="32908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35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11388"/>
            <a:ext cx="54276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2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84725"/>
            <a:ext cx="1758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856038"/>
            <a:ext cx="1228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9846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65563"/>
            <a:ext cx="21748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80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82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4290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84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01675"/>
            <a:ext cx="47275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87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9438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88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7638"/>
            <a:ext cx="35544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5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886200"/>
            <a:ext cx="946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4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525713"/>
            <a:ext cx="45720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57" name="Line 25"/>
          <p:cNvSpPr>
            <a:spLocks noChangeShapeType="1"/>
          </p:cNvSpPr>
          <p:nvPr/>
        </p:nvSpPr>
        <p:spPr bwMode="auto">
          <a:xfrm>
            <a:off x="3665538" y="2743200"/>
            <a:ext cx="758825" cy="1114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2057400" y="2590800"/>
            <a:ext cx="16764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>
            <a:off x="4419600" y="2590800"/>
            <a:ext cx="12192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71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800600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7" name="Rectangle 65"/>
          <p:cNvSpPr>
            <a:spLocks noChangeArrowheads="1"/>
          </p:cNvSpPr>
          <p:nvPr/>
        </p:nvSpPr>
        <p:spPr bwMode="auto">
          <a:xfrm>
            <a:off x="6400800" y="48355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1" name="Line 69"/>
          <p:cNvSpPr>
            <a:spLocks noChangeShapeType="1"/>
          </p:cNvSpPr>
          <p:nvPr/>
        </p:nvSpPr>
        <p:spPr bwMode="auto">
          <a:xfrm>
            <a:off x="4800600" y="2590800"/>
            <a:ext cx="10668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7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25938"/>
            <a:ext cx="2628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700" name="Group 68"/>
          <p:cNvGrpSpPr>
            <a:grpSpLocks/>
          </p:cNvGrpSpPr>
          <p:nvPr/>
        </p:nvGrpSpPr>
        <p:grpSpPr bwMode="auto">
          <a:xfrm>
            <a:off x="2133600" y="5641975"/>
            <a:ext cx="5181600" cy="565150"/>
            <a:chOff x="1344" y="3554"/>
            <a:chExt cx="3264" cy="356"/>
          </a:xfrm>
        </p:grpSpPr>
        <p:pic>
          <p:nvPicPr>
            <p:cNvPr id="69699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554"/>
              <a:ext cx="76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93" name="Picture 6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" y="3581"/>
              <a:ext cx="227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695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" y="3773"/>
              <a:ext cx="239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9" grpId="0" animBg="1"/>
      <p:bldP spid="69657" grpId="0" animBg="1"/>
      <p:bldP spid="69657" grpId="1" animBg="1"/>
      <p:bldP spid="69658" grpId="0" animBg="1"/>
      <p:bldP spid="69658" grpId="1" animBg="1"/>
      <p:bldP spid="69662" grpId="0" animBg="1"/>
      <p:bldP spid="69662" grpId="1" animBg="1"/>
      <p:bldP spid="69697" grpId="0" animBg="1"/>
      <p:bldP spid="69701" grpId="0" animBg="1"/>
      <p:bldP spid="697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E0F0-4F6C-4D57-A1EB-00E215AAE245}" type="slidenum">
              <a:rPr lang="en-US"/>
              <a:pPr/>
              <a:t>2</a:t>
            </a:fld>
            <a:endParaRPr lang="en-US"/>
          </a:p>
        </p:txBody>
      </p:sp>
      <p:pic>
        <p:nvPicPr>
          <p:cNvPr id="2283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749550"/>
            <a:ext cx="3381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749550"/>
            <a:ext cx="338137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822575"/>
            <a:ext cx="2254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667000"/>
            <a:ext cx="4127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8358" name="Group 6"/>
          <p:cNvGrpSpPr>
            <a:grpSpLocks/>
          </p:cNvGrpSpPr>
          <p:nvPr/>
        </p:nvGrpSpPr>
        <p:grpSpPr bwMode="auto">
          <a:xfrm>
            <a:off x="3276600" y="2720975"/>
            <a:ext cx="1679575" cy="377825"/>
            <a:chOff x="2064" y="1714"/>
            <a:chExt cx="1058" cy="238"/>
          </a:xfrm>
        </p:grpSpPr>
        <p:pic>
          <p:nvPicPr>
            <p:cNvPr id="228359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71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0" name="Picture 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171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1" name="Picture 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73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2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" y="1732"/>
              <a:ext cx="31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3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1732"/>
              <a:ext cx="3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8364" name="Group 12"/>
          <p:cNvGrpSpPr>
            <a:grpSpLocks/>
          </p:cNvGrpSpPr>
          <p:nvPr/>
        </p:nvGrpSpPr>
        <p:grpSpPr bwMode="auto">
          <a:xfrm>
            <a:off x="304800" y="2722563"/>
            <a:ext cx="1122363" cy="376237"/>
            <a:chOff x="192" y="1715"/>
            <a:chExt cx="707" cy="237"/>
          </a:xfrm>
        </p:grpSpPr>
        <p:pic>
          <p:nvPicPr>
            <p:cNvPr id="228365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71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6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1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7" name="Picture 1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1732"/>
              <a:ext cx="14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8" name="Picture 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732"/>
              <a:ext cx="34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836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0"/>
            <a:ext cx="7602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8370" name="Group 18"/>
          <p:cNvGrpSpPr>
            <a:grpSpLocks/>
          </p:cNvGrpSpPr>
          <p:nvPr/>
        </p:nvGrpSpPr>
        <p:grpSpPr bwMode="auto">
          <a:xfrm>
            <a:off x="6415088" y="2720975"/>
            <a:ext cx="2652712" cy="377825"/>
            <a:chOff x="4041" y="1714"/>
            <a:chExt cx="1671" cy="238"/>
          </a:xfrm>
        </p:grpSpPr>
        <p:pic>
          <p:nvPicPr>
            <p:cNvPr id="228371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" y="1715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72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" y="1714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73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732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74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732"/>
              <a:ext cx="46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75" name="Picture 2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732"/>
              <a:ext cx="3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76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9" y="1732"/>
              <a:ext cx="3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8377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254375"/>
            <a:ext cx="28940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7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304800"/>
            <a:ext cx="387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7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8375"/>
            <a:ext cx="4859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8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32163"/>
            <a:ext cx="3189288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8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89413"/>
            <a:ext cx="40655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82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7900"/>
            <a:ext cx="1474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383" name="Line 31"/>
          <p:cNvSpPr>
            <a:spLocks noChangeShapeType="1"/>
          </p:cNvSpPr>
          <p:nvPr/>
        </p:nvSpPr>
        <p:spPr bwMode="auto">
          <a:xfrm>
            <a:off x="1223963" y="1744663"/>
            <a:ext cx="63023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84" name="Line 32"/>
          <p:cNvSpPr>
            <a:spLocks noChangeShapeType="1"/>
          </p:cNvSpPr>
          <p:nvPr/>
        </p:nvSpPr>
        <p:spPr bwMode="auto">
          <a:xfrm>
            <a:off x="2430463" y="1744663"/>
            <a:ext cx="2095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85" name="Line 33"/>
          <p:cNvSpPr>
            <a:spLocks noChangeShapeType="1"/>
          </p:cNvSpPr>
          <p:nvPr/>
        </p:nvSpPr>
        <p:spPr bwMode="auto">
          <a:xfrm>
            <a:off x="3216275" y="1744663"/>
            <a:ext cx="4206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86" name="Line 34"/>
          <p:cNvSpPr>
            <a:spLocks noChangeShapeType="1"/>
          </p:cNvSpPr>
          <p:nvPr/>
        </p:nvSpPr>
        <p:spPr bwMode="auto">
          <a:xfrm>
            <a:off x="4213225" y="1744663"/>
            <a:ext cx="1920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87" name="Line 35"/>
          <p:cNvSpPr>
            <a:spLocks noChangeShapeType="1"/>
          </p:cNvSpPr>
          <p:nvPr/>
        </p:nvSpPr>
        <p:spPr bwMode="auto">
          <a:xfrm>
            <a:off x="4989513" y="1744663"/>
            <a:ext cx="43815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88" name="Line 36"/>
          <p:cNvSpPr>
            <a:spLocks noChangeShapeType="1"/>
          </p:cNvSpPr>
          <p:nvPr/>
        </p:nvSpPr>
        <p:spPr bwMode="auto">
          <a:xfrm>
            <a:off x="5976938" y="1744663"/>
            <a:ext cx="3937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89" name="Line 37"/>
          <p:cNvSpPr>
            <a:spLocks noChangeShapeType="1"/>
          </p:cNvSpPr>
          <p:nvPr/>
        </p:nvSpPr>
        <p:spPr bwMode="auto">
          <a:xfrm>
            <a:off x="6516688" y="1744663"/>
            <a:ext cx="8223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0" name="Line 38"/>
          <p:cNvSpPr>
            <a:spLocks noChangeShapeType="1"/>
          </p:cNvSpPr>
          <p:nvPr/>
        </p:nvSpPr>
        <p:spPr bwMode="auto">
          <a:xfrm>
            <a:off x="7915275" y="1744663"/>
            <a:ext cx="201613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1" name="Line 39"/>
          <p:cNvSpPr>
            <a:spLocks noChangeShapeType="1"/>
          </p:cNvSpPr>
          <p:nvPr/>
        </p:nvSpPr>
        <p:spPr bwMode="auto">
          <a:xfrm>
            <a:off x="8253413" y="1744663"/>
            <a:ext cx="57626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92" name="Rectangle 4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93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8394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95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54638"/>
            <a:ext cx="3914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96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225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397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5735638"/>
            <a:ext cx="83010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98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090863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99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2188"/>
            <a:ext cx="3876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00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77000"/>
            <a:ext cx="71310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8401" name="Picture 4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0938"/>
            <a:ext cx="8445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8402" name="Rectangle 50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18"/>
          <p:cNvSpPr>
            <a:spLocks noChangeAspect="1" noChangeArrowheads="1"/>
          </p:cNvSpPr>
          <p:nvPr/>
        </p:nvSpPr>
        <p:spPr bwMode="auto">
          <a:xfrm>
            <a:off x="7772400" y="304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500" fill="hold"/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83" grpId="0" animBg="1"/>
      <p:bldP spid="228383" grpId="1" animBg="1"/>
      <p:bldP spid="228384" grpId="0" animBg="1"/>
      <p:bldP spid="228384" grpId="1" animBg="1"/>
      <p:bldP spid="228385" grpId="0" animBg="1"/>
      <p:bldP spid="228385" grpId="1" animBg="1"/>
      <p:bldP spid="228386" grpId="0" animBg="1"/>
      <p:bldP spid="228386" grpId="1" animBg="1"/>
      <p:bldP spid="228387" grpId="0" animBg="1"/>
      <p:bldP spid="228387" grpId="1" animBg="1"/>
      <p:bldP spid="228388" grpId="0" animBg="1"/>
      <p:bldP spid="228388" grpId="1" animBg="1"/>
      <p:bldP spid="228389" grpId="0" animBg="1"/>
      <p:bldP spid="228389" grpId="1" animBg="1"/>
      <p:bldP spid="228390" grpId="0" animBg="1"/>
      <p:bldP spid="228390" grpId="1" animBg="1"/>
      <p:bldP spid="228391" grpId="0" animBg="1"/>
      <p:bldP spid="228391" grpId="1" animBg="1"/>
      <p:bldP spid="228402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F883-E637-496F-9FB5-DDD956C2AF0F}" type="slidenum">
              <a:rPr lang="en-US"/>
              <a:pPr/>
              <a:t>20</a:t>
            </a:fld>
            <a:endParaRPr lang="en-US"/>
          </a:p>
        </p:txBody>
      </p:sp>
      <p:pic>
        <p:nvPicPr>
          <p:cNvPr id="215094" name="Picture 5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01675"/>
            <a:ext cx="5238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7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5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3514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5" name="Picture 3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89025"/>
            <a:ext cx="32908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392238"/>
            <a:ext cx="32908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1" name="Line 41"/>
          <p:cNvSpPr>
            <a:spLocks noChangeShapeType="1"/>
          </p:cNvSpPr>
          <p:nvPr/>
        </p:nvSpPr>
        <p:spPr bwMode="auto">
          <a:xfrm>
            <a:off x="0" y="3409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82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7325"/>
            <a:ext cx="7261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0" name="Picture 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595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4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22675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1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800600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3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84725"/>
            <a:ext cx="1889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5" name="Rectangle 4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6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09" name="Group 69"/>
          <p:cNvGrpSpPr>
            <a:grpSpLocks/>
          </p:cNvGrpSpPr>
          <p:nvPr/>
        </p:nvGrpSpPr>
        <p:grpSpPr bwMode="auto">
          <a:xfrm>
            <a:off x="385763" y="1849438"/>
            <a:ext cx="6113462" cy="1122362"/>
            <a:chOff x="242" y="1165"/>
            <a:chExt cx="3851" cy="707"/>
          </a:xfrm>
        </p:grpSpPr>
        <p:pic>
          <p:nvPicPr>
            <p:cNvPr id="215107" name="Picture 6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693"/>
              <a:ext cx="223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098" name="Picture 5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1165"/>
              <a:ext cx="282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054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1393"/>
              <a:ext cx="341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5111" name="Group 71"/>
          <p:cNvGrpSpPr>
            <a:grpSpLocks/>
          </p:cNvGrpSpPr>
          <p:nvPr/>
        </p:nvGrpSpPr>
        <p:grpSpPr bwMode="auto">
          <a:xfrm>
            <a:off x="381000" y="1600200"/>
            <a:ext cx="6113463" cy="1082675"/>
            <a:chOff x="240" y="1008"/>
            <a:chExt cx="3851" cy="682"/>
          </a:xfrm>
        </p:grpSpPr>
        <p:pic>
          <p:nvPicPr>
            <p:cNvPr id="215104" name="Picture 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88"/>
              <a:ext cx="223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01" name="Picture 6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282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077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14"/>
              <a:ext cx="3419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5723E-6 L 0.2158 -0.053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27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82659E-7 L -0.025 -0.04439 " pathEditMode="relative" ptsTypes="AA">
                                      <p:cBhvr>
                                        <p:cTn id="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5434E-6 L -5.27778E-6 -0.04439 " pathEditMode="relative" ptsTypes="AA">
                                      <p:cBhvr>
                                        <p:cTn id="10" dur="500" fill="hold"/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2691 -0.1627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8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8555E-6 L -0.2066 -0.1731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-8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8634-A160-4BFF-8109-79F6C9A94CD8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0" y="3409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6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89025"/>
            <a:ext cx="32908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38600"/>
            <a:ext cx="69405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013325"/>
            <a:ext cx="4935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2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5486400"/>
            <a:ext cx="28559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91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94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701675"/>
            <a:ext cx="5238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95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7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7225"/>
            <a:ext cx="54276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7325"/>
            <a:ext cx="72612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7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22675"/>
            <a:ext cx="177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98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595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9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55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3162300" y="2286000"/>
            <a:ext cx="43815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5562600" y="2286000"/>
            <a:ext cx="1077913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 flipH="1" flipV="1">
            <a:off x="3200400" y="2209800"/>
            <a:ext cx="5334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 flipV="1">
            <a:off x="4267200" y="2209800"/>
            <a:ext cx="11430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86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497388"/>
            <a:ext cx="5918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707" name="Group 51"/>
          <p:cNvGrpSpPr>
            <a:grpSpLocks/>
          </p:cNvGrpSpPr>
          <p:nvPr/>
        </p:nvGrpSpPr>
        <p:grpSpPr bwMode="auto">
          <a:xfrm>
            <a:off x="7188200" y="4724400"/>
            <a:ext cx="1498600" cy="1143000"/>
            <a:chOff x="4528" y="2976"/>
            <a:chExt cx="944" cy="720"/>
          </a:xfrm>
        </p:grpSpPr>
        <p:grpSp>
          <p:nvGrpSpPr>
            <p:cNvPr id="70667" name="Group 11"/>
            <p:cNvGrpSpPr>
              <a:grpSpLocks noChangeAspect="1"/>
            </p:cNvGrpSpPr>
            <p:nvPr/>
          </p:nvGrpSpPr>
          <p:grpSpPr bwMode="auto">
            <a:xfrm>
              <a:off x="4555" y="3369"/>
              <a:ext cx="904" cy="288"/>
              <a:chOff x="4416" y="2869"/>
              <a:chExt cx="1204" cy="383"/>
            </a:xfrm>
          </p:grpSpPr>
          <p:pic>
            <p:nvPicPr>
              <p:cNvPr id="70668" name="Picture 12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1" y="3085"/>
                <a:ext cx="67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669" name="Picture 13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2869"/>
                <a:ext cx="1204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4528" y="3339"/>
              <a:ext cx="944" cy="35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 flipV="1">
              <a:off x="4944" y="2976"/>
              <a:ext cx="0" cy="36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 flipH="1">
              <a:off x="4721" y="2976"/>
              <a:ext cx="23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08" name="Rectangle 52"/>
          <p:cNvSpPr>
            <a:spLocks noChangeArrowheads="1"/>
          </p:cNvSpPr>
          <p:nvPr/>
        </p:nvSpPr>
        <p:spPr bwMode="auto">
          <a:xfrm>
            <a:off x="4514850" y="562133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10" name="Group 54"/>
          <p:cNvGrpSpPr>
            <a:grpSpLocks/>
          </p:cNvGrpSpPr>
          <p:nvPr/>
        </p:nvGrpSpPr>
        <p:grpSpPr bwMode="auto">
          <a:xfrm>
            <a:off x="2141538" y="6216650"/>
            <a:ext cx="5070475" cy="280988"/>
            <a:chOff x="1349" y="3916"/>
            <a:chExt cx="3194" cy="177"/>
          </a:xfrm>
        </p:grpSpPr>
        <p:pic>
          <p:nvPicPr>
            <p:cNvPr id="70709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3916"/>
              <a:ext cx="763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03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943"/>
              <a:ext cx="233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692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63855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80" grpId="0" animBg="1"/>
      <p:bldP spid="70680" grpId="1" animBg="1"/>
      <p:bldP spid="70681" grpId="0" animBg="1"/>
      <p:bldP spid="70681" grpId="1" animBg="1"/>
      <p:bldP spid="70683" grpId="0" animBg="1"/>
      <p:bldP spid="70683" grpId="1" animBg="1"/>
      <p:bldP spid="70684" grpId="0" animBg="1"/>
      <p:bldP spid="70684" grpId="1" animBg="1"/>
      <p:bldP spid="707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DDDD-5AEB-4B97-A587-1619868AC410}" type="slidenum">
              <a:rPr lang="en-US"/>
              <a:pPr/>
              <a:t>22</a:t>
            </a:fld>
            <a:endParaRPr lang="en-US"/>
          </a:p>
        </p:txBody>
      </p:sp>
      <p:pic>
        <p:nvPicPr>
          <p:cNvPr id="7169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2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7638"/>
            <a:ext cx="35544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9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4290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0" y="30686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0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9438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703" name="Group 23"/>
          <p:cNvGrpSpPr>
            <a:grpSpLocks/>
          </p:cNvGrpSpPr>
          <p:nvPr/>
        </p:nvGrpSpPr>
        <p:grpSpPr bwMode="auto">
          <a:xfrm>
            <a:off x="304800" y="701675"/>
            <a:ext cx="6742113" cy="1125538"/>
            <a:chOff x="192" y="442"/>
            <a:chExt cx="4247" cy="709"/>
          </a:xfrm>
        </p:grpSpPr>
        <p:pic>
          <p:nvPicPr>
            <p:cNvPr id="71700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297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688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337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690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877"/>
              <a:ext cx="201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69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11388"/>
            <a:ext cx="53514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65563"/>
            <a:ext cx="50117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25938"/>
            <a:ext cx="2760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784725"/>
            <a:ext cx="225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5334000" y="486251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7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90F1-4AFA-4BF3-BCA7-0B46ECFDF7C7}" type="slidenum">
              <a:rPr lang="en-US"/>
              <a:pPr/>
              <a:t>23</a:t>
            </a:fld>
            <a:endParaRPr lang="en-US"/>
          </a:p>
        </p:txBody>
      </p:sp>
      <p:pic>
        <p:nvPicPr>
          <p:cNvPr id="7274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784725"/>
            <a:ext cx="225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33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3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741" name="Group 37"/>
          <p:cNvGrpSpPr>
            <a:grpSpLocks/>
          </p:cNvGrpSpPr>
          <p:nvPr/>
        </p:nvGrpSpPr>
        <p:grpSpPr bwMode="auto">
          <a:xfrm>
            <a:off x="2319338" y="701675"/>
            <a:ext cx="5238750" cy="822325"/>
            <a:chOff x="1461" y="442"/>
            <a:chExt cx="3300" cy="518"/>
          </a:xfrm>
        </p:grpSpPr>
        <p:pic>
          <p:nvPicPr>
            <p:cNvPr id="72736" name="Picture 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33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16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86"/>
              <a:ext cx="201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1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7225"/>
            <a:ext cx="53514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7325"/>
            <a:ext cx="7167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39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84425"/>
            <a:ext cx="4595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3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4425"/>
            <a:ext cx="355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CD78-EA9E-4ED1-B173-1B28AD7B2509}" type="slidenum">
              <a:rPr lang="en-US"/>
              <a:pPr/>
              <a:t>24</a:t>
            </a:fld>
            <a:endParaRPr lang="en-US"/>
          </a:p>
        </p:txBody>
      </p:sp>
      <p:pic>
        <p:nvPicPr>
          <p:cNvPr id="2263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784725"/>
            <a:ext cx="225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630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0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6310" name="Group 6"/>
          <p:cNvGrpSpPr>
            <a:grpSpLocks/>
          </p:cNvGrpSpPr>
          <p:nvPr/>
        </p:nvGrpSpPr>
        <p:grpSpPr bwMode="auto">
          <a:xfrm>
            <a:off x="2319338" y="701675"/>
            <a:ext cx="5238750" cy="822325"/>
            <a:chOff x="1461" y="442"/>
            <a:chExt cx="3300" cy="518"/>
          </a:xfrm>
        </p:grpSpPr>
        <p:pic>
          <p:nvPicPr>
            <p:cNvPr id="226311" name="Picture 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33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6312" name="Picture 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86"/>
              <a:ext cx="201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631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7225"/>
            <a:ext cx="53514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7325"/>
            <a:ext cx="7167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89325"/>
            <a:ext cx="225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4313"/>
            <a:ext cx="5329238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1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84425"/>
            <a:ext cx="4595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31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4425"/>
            <a:ext cx="355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632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5052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6327" name="Line 23"/>
          <p:cNvSpPr>
            <a:spLocks noChangeShapeType="1"/>
          </p:cNvSpPr>
          <p:nvPr/>
        </p:nvSpPr>
        <p:spPr bwMode="auto">
          <a:xfrm flipH="1">
            <a:off x="2286000" y="3048000"/>
            <a:ext cx="18288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 flipH="1">
            <a:off x="4572000" y="3048000"/>
            <a:ext cx="17526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2.83893E-6 L -0.03855 -0.1837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2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7" grpId="0" animBg="1"/>
      <p:bldP spid="2263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62C29-2BCF-480D-8677-BE11E3ACE01B}" type="slidenum">
              <a:rPr lang="en-US"/>
              <a:pPr/>
              <a:t>25</a:t>
            </a:fld>
            <a:endParaRPr lang="en-US"/>
          </a:p>
        </p:txBody>
      </p:sp>
      <p:sp>
        <p:nvSpPr>
          <p:cNvPr id="227331" name="Line 3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7334" name="Group 6"/>
          <p:cNvGrpSpPr>
            <a:grpSpLocks/>
          </p:cNvGrpSpPr>
          <p:nvPr/>
        </p:nvGrpSpPr>
        <p:grpSpPr bwMode="auto">
          <a:xfrm>
            <a:off x="2319338" y="701675"/>
            <a:ext cx="5238750" cy="822325"/>
            <a:chOff x="1461" y="442"/>
            <a:chExt cx="3300" cy="518"/>
          </a:xfrm>
        </p:grpSpPr>
        <p:pic>
          <p:nvPicPr>
            <p:cNvPr id="227335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33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7336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86"/>
              <a:ext cx="201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733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7225"/>
            <a:ext cx="53514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7325"/>
            <a:ext cx="71675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89325"/>
            <a:ext cx="225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4313"/>
            <a:ext cx="5329238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32898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84425"/>
            <a:ext cx="45958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4425"/>
            <a:ext cx="355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52400"/>
            <a:ext cx="22494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46" name="Rectangle 18"/>
          <p:cNvSpPr>
            <a:spLocks noChangeArrowheads="1"/>
          </p:cNvSpPr>
          <p:nvPr/>
        </p:nvSpPr>
        <p:spPr bwMode="auto">
          <a:xfrm>
            <a:off x="6705600" y="76200"/>
            <a:ext cx="2316163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7" name="Line 19"/>
          <p:cNvSpPr>
            <a:spLocks noChangeShapeType="1"/>
          </p:cNvSpPr>
          <p:nvPr/>
        </p:nvSpPr>
        <p:spPr bwMode="auto">
          <a:xfrm flipV="1">
            <a:off x="4114800" y="457200"/>
            <a:ext cx="36576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8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4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50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5052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7353" name="Group 25"/>
          <p:cNvGrpSpPr>
            <a:grpSpLocks/>
          </p:cNvGrpSpPr>
          <p:nvPr/>
        </p:nvGrpSpPr>
        <p:grpSpPr bwMode="auto">
          <a:xfrm>
            <a:off x="5945188" y="4800600"/>
            <a:ext cx="3016250" cy="1304925"/>
            <a:chOff x="3745" y="3024"/>
            <a:chExt cx="1900" cy="822"/>
          </a:xfrm>
        </p:grpSpPr>
        <p:grpSp>
          <p:nvGrpSpPr>
            <p:cNvPr id="227354" name="Group 26"/>
            <p:cNvGrpSpPr>
              <a:grpSpLocks noChangeAspect="1"/>
            </p:cNvGrpSpPr>
            <p:nvPr/>
          </p:nvGrpSpPr>
          <p:grpSpPr bwMode="auto">
            <a:xfrm>
              <a:off x="4250" y="3519"/>
              <a:ext cx="904" cy="288"/>
              <a:chOff x="4416" y="2869"/>
              <a:chExt cx="1204" cy="383"/>
            </a:xfrm>
          </p:grpSpPr>
          <p:pic>
            <p:nvPicPr>
              <p:cNvPr id="227355" name="Picture 27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1" y="3085"/>
                <a:ext cx="67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7356" name="Picture 28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2869"/>
                <a:ext cx="1204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7357" name="Rectangle 29"/>
            <p:cNvSpPr>
              <a:spLocks noChangeArrowheads="1"/>
            </p:cNvSpPr>
            <p:nvPr/>
          </p:nvSpPr>
          <p:spPr bwMode="auto">
            <a:xfrm>
              <a:off x="4223" y="3489"/>
              <a:ext cx="944" cy="35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8" name="Line 30"/>
            <p:cNvSpPr>
              <a:spLocks noChangeShapeType="1"/>
            </p:cNvSpPr>
            <p:nvPr/>
          </p:nvSpPr>
          <p:spPr bwMode="auto">
            <a:xfrm flipV="1">
              <a:off x="4695" y="3178"/>
              <a:ext cx="0" cy="31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59" name="AutoShape 31"/>
            <p:cNvSpPr>
              <a:spLocks/>
            </p:cNvSpPr>
            <p:nvPr/>
          </p:nvSpPr>
          <p:spPr bwMode="auto">
            <a:xfrm rot="-5400000">
              <a:off x="4623" y="2146"/>
              <a:ext cx="144" cy="1900"/>
            </a:xfrm>
            <a:prstGeom prst="leftBrace">
              <a:avLst>
                <a:gd name="adj1" fmla="val 109954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736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56200"/>
            <a:ext cx="26892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61" name="Rectangle 33"/>
          <p:cNvSpPr>
            <a:spLocks noChangeArrowheads="1"/>
          </p:cNvSpPr>
          <p:nvPr/>
        </p:nvSpPr>
        <p:spPr bwMode="auto">
          <a:xfrm>
            <a:off x="3276600" y="548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18"/>
          <p:cNvSpPr>
            <a:spLocks noChangeAspect="1" noChangeArrowheads="1"/>
          </p:cNvSpPr>
          <p:nvPr/>
        </p:nvSpPr>
        <p:spPr bwMode="auto">
          <a:xfrm>
            <a:off x="8534400" y="54102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2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6" grpId="0" animBg="1"/>
      <p:bldP spid="227347" grpId="0" animBg="1"/>
      <p:bldP spid="227361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C509-B439-48DB-A5D9-D9904389E5EA}" type="slidenum">
              <a:rPr lang="en-US"/>
              <a:pPr/>
              <a:t>26</a:t>
            </a:fld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0" y="31448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40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67516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72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74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5052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87" name="Group 59"/>
          <p:cNvGrpSpPr>
            <a:grpSpLocks/>
          </p:cNvGrpSpPr>
          <p:nvPr/>
        </p:nvGrpSpPr>
        <p:grpSpPr bwMode="auto">
          <a:xfrm>
            <a:off x="304800" y="701675"/>
            <a:ext cx="6742113" cy="1203325"/>
            <a:chOff x="192" y="442"/>
            <a:chExt cx="4247" cy="758"/>
          </a:xfrm>
        </p:grpSpPr>
        <p:pic>
          <p:nvPicPr>
            <p:cNvPr id="73737" name="Picture 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337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38" name="Picture 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902"/>
              <a:ext cx="279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776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297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778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63838"/>
            <a:ext cx="35544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77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5638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43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599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2590800" y="1389063"/>
            <a:ext cx="1600200" cy="5302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Rectangle 4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13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5988"/>
            <a:ext cx="1247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14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89675"/>
            <a:ext cx="6108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88" name="Picture 6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152400"/>
            <a:ext cx="22494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89" name="Rectangle 61"/>
          <p:cNvSpPr>
            <a:spLocks noChangeArrowheads="1"/>
          </p:cNvSpPr>
          <p:nvPr/>
        </p:nvSpPr>
        <p:spPr bwMode="auto">
          <a:xfrm>
            <a:off x="6705600" y="76200"/>
            <a:ext cx="2316163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06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3489325"/>
            <a:ext cx="3252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92" name="Line 64"/>
          <p:cNvSpPr>
            <a:spLocks noChangeShapeType="1"/>
          </p:cNvSpPr>
          <p:nvPr/>
        </p:nvSpPr>
        <p:spPr bwMode="auto">
          <a:xfrm>
            <a:off x="2778125" y="1752600"/>
            <a:ext cx="420688" cy="186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3886200" y="1828800"/>
            <a:ext cx="36513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94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79875"/>
            <a:ext cx="22494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96" name="Picture 6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79875"/>
            <a:ext cx="2022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99" name="Line 71"/>
          <p:cNvSpPr>
            <a:spLocks noChangeShapeType="1"/>
          </p:cNvSpPr>
          <p:nvPr/>
        </p:nvSpPr>
        <p:spPr bwMode="auto">
          <a:xfrm flipH="1">
            <a:off x="2971800" y="457200"/>
            <a:ext cx="4267200" cy="3733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0" name="Line 72"/>
          <p:cNvSpPr>
            <a:spLocks noChangeShapeType="1"/>
          </p:cNvSpPr>
          <p:nvPr/>
        </p:nvSpPr>
        <p:spPr bwMode="auto">
          <a:xfrm>
            <a:off x="3886200" y="3810000"/>
            <a:ext cx="338138" cy="420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1" name="Line 73"/>
          <p:cNvSpPr>
            <a:spLocks noChangeShapeType="1"/>
          </p:cNvSpPr>
          <p:nvPr/>
        </p:nvSpPr>
        <p:spPr bwMode="auto">
          <a:xfrm>
            <a:off x="5346700" y="4176713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02" name="Line 74"/>
          <p:cNvSpPr>
            <a:spLocks noChangeShapeType="1"/>
          </p:cNvSpPr>
          <p:nvPr/>
        </p:nvSpPr>
        <p:spPr bwMode="auto">
          <a:xfrm>
            <a:off x="6205538" y="4176713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98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1148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03" name="Rectangle 75"/>
          <p:cNvSpPr>
            <a:spLocks noChangeArrowheads="1"/>
          </p:cNvSpPr>
          <p:nvPr/>
        </p:nvSpPr>
        <p:spPr bwMode="auto">
          <a:xfrm>
            <a:off x="3657600" y="47799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11" name="Picture 8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18510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07" name="Line 79"/>
          <p:cNvSpPr>
            <a:spLocks noChangeShapeType="1"/>
          </p:cNvSpPr>
          <p:nvPr/>
        </p:nvSpPr>
        <p:spPr bwMode="auto">
          <a:xfrm>
            <a:off x="4926013" y="1828800"/>
            <a:ext cx="3810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2" name="Line 84"/>
          <p:cNvSpPr>
            <a:spLocks noChangeShapeType="1"/>
          </p:cNvSpPr>
          <p:nvPr/>
        </p:nvSpPr>
        <p:spPr bwMode="auto">
          <a:xfrm flipV="1">
            <a:off x="3505200" y="2133600"/>
            <a:ext cx="3556000" cy="2617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75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13620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15" name="Line 87"/>
          <p:cNvSpPr>
            <a:spLocks noChangeShapeType="1"/>
          </p:cNvSpPr>
          <p:nvPr/>
        </p:nvSpPr>
        <p:spPr bwMode="auto">
          <a:xfrm>
            <a:off x="5356225" y="1800225"/>
            <a:ext cx="304800" cy="5572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16" name="Line 88"/>
          <p:cNvSpPr>
            <a:spLocks noChangeShapeType="1"/>
          </p:cNvSpPr>
          <p:nvPr/>
        </p:nvSpPr>
        <p:spPr bwMode="auto">
          <a:xfrm flipH="1">
            <a:off x="3048000" y="1828800"/>
            <a:ext cx="152400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7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  <p:bldP spid="73735" grpId="0" animBg="1"/>
      <p:bldP spid="73746" grpId="0" animBg="1"/>
      <p:bldP spid="73792" grpId="0" animBg="1"/>
      <p:bldP spid="73792" grpId="1" animBg="1"/>
      <p:bldP spid="73793" grpId="0" animBg="1"/>
      <p:bldP spid="73793" grpId="1" animBg="1"/>
      <p:bldP spid="73799" grpId="0" animBg="1"/>
      <p:bldP spid="73799" grpId="1" animBg="1"/>
      <p:bldP spid="73800" grpId="0" animBg="1"/>
      <p:bldP spid="73800" grpId="1" animBg="1"/>
      <p:bldP spid="73800" grpId="2" animBg="1"/>
      <p:bldP spid="73801" grpId="0" animBg="1"/>
      <p:bldP spid="73802" grpId="0" animBg="1"/>
      <p:bldP spid="73803" grpId="0" animBg="1"/>
      <p:bldP spid="73807" grpId="0" animBg="1"/>
      <p:bldP spid="73807" grpId="1" animBg="1"/>
      <p:bldP spid="73812" grpId="0" animBg="1"/>
      <p:bldP spid="73812" grpId="1" animBg="1"/>
      <p:bldP spid="73815" grpId="0" animBg="1"/>
      <p:bldP spid="738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1DBA-A85E-46AF-A841-50A9C73BE198}" type="slidenum">
              <a:rPr lang="en-US"/>
              <a:pPr/>
              <a:t>27</a:t>
            </a:fld>
            <a:endParaRPr lang="en-US"/>
          </a:p>
        </p:txBody>
      </p:sp>
      <p:sp>
        <p:nvSpPr>
          <p:cNvPr id="216106" name="Line 42"/>
          <p:cNvSpPr>
            <a:spLocks noChangeShapeType="1"/>
          </p:cNvSpPr>
          <p:nvPr/>
        </p:nvSpPr>
        <p:spPr bwMode="auto">
          <a:xfrm>
            <a:off x="0" y="31448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07" name="Line 43"/>
          <p:cNvSpPr>
            <a:spLocks noChangeShapeType="1"/>
          </p:cNvSpPr>
          <p:nvPr/>
        </p:nvSpPr>
        <p:spPr bwMode="auto">
          <a:xfrm>
            <a:off x="0" y="541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6108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67516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10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10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5052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11" name="Picture 4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13620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6112" name="Group 48"/>
          <p:cNvGrpSpPr>
            <a:grpSpLocks/>
          </p:cNvGrpSpPr>
          <p:nvPr/>
        </p:nvGrpSpPr>
        <p:grpSpPr bwMode="auto">
          <a:xfrm>
            <a:off x="304800" y="701675"/>
            <a:ext cx="6742113" cy="1203325"/>
            <a:chOff x="192" y="442"/>
            <a:chExt cx="4247" cy="758"/>
          </a:xfrm>
        </p:grpSpPr>
        <p:pic>
          <p:nvPicPr>
            <p:cNvPr id="216113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72"/>
              <a:ext cx="337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114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902"/>
              <a:ext cx="279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6115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297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16116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63838"/>
            <a:ext cx="35544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17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5638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18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599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119" name="Rectangle 55"/>
          <p:cNvSpPr>
            <a:spLocks noChangeArrowheads="1"/>
          </p:cNvSpPr>
          <p:nvPr/>
        </p:nvSpPr>
        <p:spPr bwMode="auto">
          <a:xfrm>
            <a:off x="2590800" y="1389063"/>
            <a:ext cx="1600200" cy="5302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6144" name="Picture 8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5988"/>
            <a:ext cx="12477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45" name="Picture 8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89675"/>
            <a:ext cx="61087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122" name="Rectangle 5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23" name="Rectangle 5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6126" name="Picture 6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3489325"/>
            <a:ext cx="3252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29" name="Picture 6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79875"/>
            <a:ext cx="22494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130" name="Picture 6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79875"/>
            <a:ext cx="2022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133" name="Line 69"/>
          <p:cNvSpPr>
            <a:spLocks noChangeShapeType="1"/>
          </p:cNvSpPr>
          <p:nvPr/>
        </p:nvSpPr>
        <p:spPr bwMode="auto">
          <a:xfrm>
            <a:off x="5346700" y="4176713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34" name="Line 70"/>
          <p:cNvSpPr>
            <a:spLocks noChangeShapeType="1"/>
          </p:cNvSpPr>
          <p:nvPr/>
        </p:nvSpPr>
        <p:spPr bwMode="auto">
          <a:xfrm>
            <a:off x="6205538" y="4176713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6135" name="Picture 7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1148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136" name="Rectangle 72"/>
          <p:cNvSpPr>
            <a:spLocks noChangeArrowheads="1"/>
          </p:cNvSpPr>
          <p:nvPr/>
        </p:nvSpPr>
        <p:spPr bwMode="auto">
          <a:xfrm>
            <a:off x="3657600" y="477996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6140" name="Picture 7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524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6143" name="Rectangle 79"/>
          <p:cNvSpPr>
            <a:spLocks noChangeArrowheads="1"/>
          </p:cNvSpPr>
          <p:nvPr/>
        </p:nvSpPr>
        <p:spPr bwMode="auto">
          <a:xfrm>
            <a:off x="6727825" y="136525"/>
            <a:ext cx="1004888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41" name="Line 77"/>
          <p:cNvSpPr>
            <a:spLocks noChangeShapeType="1"/>
          </p:cNvSpPr>
          <p:nvPr/>
        </p:nvSpPr>
        <p:spPr bwMode="auto">
          <a:xfrm flipV="1">
            <a:off x="2449513" y="374650"/>
            <a:ext cx="4343400" cy="37385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42" name="Line 78"/>
          <p:cNvSpPr>
            <a:spLocks noChangeShapeType="1"/>
          </p:cNvSpPr>
          <p:nvPr/>
        </p:nvSpPr>
        <p:spPr bwMode="auto">
          <a:xfrm flipV="1">
            <a:off x="7391400" y="447675"/>
            <a:ext cx="228600" cy="3665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1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1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43" grpId="0" animBg="1"/>
      <p:bldP spid="216141" grpId="0" animBg="1"/>
      <p:bldP spid="2161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4C87-AB85-4E46-ABD5-5B252C9FC4DB}" type="slidenum">
              <a:rPr lang="en-US"/>
              <a:pPr/>
              <a:t>28</a:t>
            </a:fld>
            <a:endParaRPr lang="en-US"/>
          </a:p>
        </p:txBody>
      </p:sp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0" y="3409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88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90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63855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022725"/>
            <a:ext cx="7091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537075"/>
            <a:ext cx="62976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92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70475"/>
            <a:ext cx="40084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7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22675"/>
            <a:ext cx="12477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801" name="Group 49"/>
          <p:cNvGrpSpPr>
            <a:grpSpLocks/>
          </p:cNvGrpSpPr>
          <p:nvPr/>
        </p:nvGrpSpPr>
        <p:grpSpPr bwMode="auto">
          <a:xfrm>
            <a:off x="1828800" y="701675"/>
            <a:ext cx="5729288" cy="854075"/>
            <a:chOff x="1152" y="442"/>
            <a:chExt cx="3609" cy="538"/>
          </a:xfrm>
        </p:grpSpPr>
        <p:pic>
          <p:nvPicPr>
            <p:cNvPr id="74791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33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763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672"/>
              <a:ext cx="279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771" name="Rectangle 19"/>
            <p:cNvSpPr>
              <a:spLocks noChangeArrowheads="1"/>
            </p:cNvSpPr>
            <p:nvPr/>
          </p:nvSpPr>
          <p:spPr bwMode="auto">
            <a:xfrm>
              <a:off x="1632" y="644"/>
              <a:ext cx="1008" cy="33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77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55800"/>
            <a:ext cx="6599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94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49513"/>
            <a:ext cx="45958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93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9513"/>
            <a:ext cx="355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7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3525"/>
            <a:ext cx="843438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86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Line 43"/>
          <p:cNvSpPr>
            <a:spLocks noChangeShapeType="1"/>
          </p:cNvSpPr>
          <p:nvPr/>
        </p:nvSpPr>
        <p:spPr bwMode="auto">
          <a:xfrm flipH="1">
            <a:off x="3581400" y="1447800"/>
            <a:ext cx="13716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97" name="Line 45"/>
          <p:cNvSpPr>
            <a:spLocks noChangeShapeType="1"/>
          </p:cNvSpPr>
          <p:nvPr/>
        </p:nvSpPr>
        <p:spPr bwMode="auto">
          <a:xfrm flipH="1">
            <a:off x="3810000" y="457200"/>
            <a:ext cx="3429000" cy="3200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798" name="Group 46"/>
          <p:cNvGrpSpPr>
            <a:grpSpLocks/>
          </p:cNvGrpSpPr>
          <p:nvPr/>
        </p:nvGrpSpPr>
        <p:grpSpPr bwMode="auto">
          <a:xfrm>
            <a:off x="7569200" y="4752975"/>
            <a:ext cx="1498600" cy="995363"/>
            <a:chOff x="4768" y="2994"/>
            <a:chExt cx="944" cy="627"/>
          </a:xfrm>
        </p:grpSpPr>
        <p:grpSp>
          <p:nvGrpSpPr>
            <p:cNvPr id="74759" name="Group 7"/>
            <p:cNvGrpSpPr>
              <a:grpSpLocks noChangeAspect="1"/>
            </p:cNvGrpSpPr>
            <p:nvPr/>
          </p:nvGrpSpPr>
          <p:grpSpPr bwMode="auto">
            <a:xfrm>
              <a:off x="4795" y="3294"/>
              <a:ext cx="904" cy="288"/>
              <a:chOff x="4416" y="2869"/>
              <a:chExt cx="1204" cy="383"/>
            </a:xfrm>
          </p:grpSpPr>
          <p:pic>
            <p:nvPicPr>
              <p:cNvPr id="74760" name="Picture 8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1" y="3085"/>
                <a:ext cx="67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761" name="Picture 9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6" y="2869"/>
                <a:ext cx="1204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4768" y="3264"/>
              <a:ext cx="944" cy="35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 flipV="1">
              <a:off x="5232" y="2994"/>
              <a:ext cx="0" cy="2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 flipH="1">
              <a:off x="4944" y="3005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799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524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00" name="Rectangle 48"/>
          <p:cNvSpPr>
            <a:spLocks noChangeArrowheads="1"/>
          </p:cNvSpPr>
          <p:nvPr/>
        </p:nvSpPr>
        <p:spPr bwMode="auto">
          <a:xfrm>
            <a:off x="6727825" y="136525"/>
            <a:ext cx="1004888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2" name="Rectangle 50"/>
          <p:cNvSpPr>
            <a:spLocks noChangeArrowheads="1"/>
          </p:cNvSpPr>
          <p:nvPr/>
        </p:nvSpPr>
        <p:spPr bwMode="auto">
          <a:xfrm>
            <a:off x="5638800" y="5181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95" grpId="0" animBg="1"/>
      <p:bldP spid="74795" grpId="1" animBg="1"/>
      <p:bldP spid="74797" grpId="0" animBg="1"/>
      <p:bldP spid="74797" grpId="1" animBg="1"/>
      <p:bldP spid="748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2BBB-492F-4BA1-91DB-041EB9C1FA35}" type="slidenum">
              <a:rPr lang="en-US"/>
              <a:pPr/>
              <a:t>29</a:t>
            </a:fld>
            <a:endParaRPr lang="en-US"/>
          </a:p>
        </p:txBody>
      </p:sp>
      <p:sp>
        <p:nvSpPr>
          <p:cNvPr id="75778" name="Line 2"/>
          <p:cNvSpPr>
            <a:spLocks noChangeShapeType="1"/>
          </p:cNvSpPr>
          <p:nvPr/>
        </p:nvSpPr>
        <p:spPr bwMode="auto">
          <a:xfrm>
            <a:off x="0" y="3309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794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27225"/>
            <a:ext cx="64865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4475"/>
            <a:ext cx="83010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11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3470275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27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29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478213"/>
            <a:ext cx="16637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838" name="Group 62"/>
          <p:cNvGrpSpPr>
            <a:grpSpLocks/>
          </p:cNvGrpSpPr>
          <p:nvPr/>
        </p:nvGrpSpPr>
        <p:grpSpPr bwMode="auto">
          <a:xfrm>
            <a:off x="2319338" y="701675"/>
            <a:ext cx="5238750" cy="873125"/>
            <a:chOff x="1461" y="442"/>
            <a:chExt cx="3300" cy="550"/>
          </a:xfrm>
        </p:grpSpPr>
        <p:pic>
          <p:nvPicPr>
            <p:cNvPr id="75793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686"/>
              <a:ext cx="257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2256" y="656"/>
              <a:ext cx="1008" cy="33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833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33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834" name="Picture 5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0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70275"/>
            <a:ext cx="66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36" name="Picture 6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49513"/>
            <a:ext cx="45958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35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9513"/>
            <a:ext cx="355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12" name="Line 36"/>
          <p:cNvSpPr>
            <a:spLocks noChangeShapeType="1"/>
          </p:cNvSpPr>
          <p:nvPr/>
        </p:nvSpPr>
        <p:spPr bwMode="auto">
          <a:xfrm flipH="1">
            <a:off x="3481388" y="457200"/>
            <a:ext cx="3757612" cy="3111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15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50990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16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2956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19" name="Line 4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5852" name="Picture 7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791200"/>
            <a:ext cx="67754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851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6308725"/>
            <a:ext cx="6584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6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40" name="Rectangle 64"/>
          <p:cNvSpPr>
            <a:spLocks noChangeArrowheads="1"/>
          </p:cNvSpPr>
          <p:nvPr/>
        </p:nvSpPr>
        <p:spPr bwMode="auto">
          <a:xfrm>
            <a:off x="6489700" y="3856038"/>
            <a:ext cx="1517650" cy="8382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847" name="Group 71"/>
          <p:cNvGrpSpPr>
            <a:grpSpLocks/>
          </p:cNvGrpSpPr>
          <p:nvPr/>
        </p:nvGrpSpPr>
        <p:grpSpPr bwMode="auto">
          <a:xfrm>
            <a:off x="8024813" y="4697413"/>
            <a:ext cx="609600" cy="788987"/>
            <a:chOff x="5055" y="2959"/>
            <a:chExt cx="384" cy="497"/>
          </a:xfrm>
        </p:grpSpPr>
        <p:pic>
          <p:nvPicPr>
            <p:cNvPr id="75844" name="Picture 6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2959"/>
              <a:ext cx="207" cy="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846" name="Picture 7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6283">
              <a:off x="5055" y="2976"/>
              <a:ext cx="18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853" name="Picture 7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24425"/>
            <a:ext cx="38512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48" name="Rectangle 72"/>
          <p:cNvSpPr>
            <a:spLocks noChangeArrowheads="1"/>
          </p:cNvSpPr>
          <p:nvPr/>
        </p:nvSpPr>
        <p:spPr bwMode="auto">
          <a:xfrm>
            <a:off x="5694363" y="1150938"/>
            <a:ext cx="411162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30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620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49" name="Line 73"/>
          <p:cNvSpPr>
            <a:spLocks noChangeShapeType="1"/>
          </p:cNvSpPr>
          <p:nvPr/>
        </p:nvSpPr>
        <p:spPr bwMode="auto">
          <a:xfrm flipH="1">
            <a:off x="3454400" y="1447800"/>
            <a:ext cx="2257425" cy="2047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2659063" y="4899025"/>
            <a:ext cx="1014412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854" name="Picture 7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524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55" name="Rectangle 79"/>
          <p:cNvSpPr>
            <a:spLocks noChangeArrowheads="1"/>
          </p:cNvSpPr>
          <p:nvPr/>
        </p:nvSpPr>
        <p:spPr bwMode="auto">
          <a:xfrm>
            <a:off x="6727825" y="136525"/>
            <a:ext cx="1004888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56" name="Rectangle 80"/>
          <p:cNvSpPr>
            <a:spLocks noChangeArrowheads="1"/>
          </p:cNvSpPr>
          <p:nvPr/>
        </p:nvSpPr>
        <p:spPr bwMode="auto">
          <a:xfrm>
            <a:off x="4572000" y="5029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57" name="Line 81"/>
          <p:cNvSpPr>
            <a:spLocks noChangeShapeType="1"/>
          </p:cNvSpPr>
          <p:nvPr/>
        </p:nvSpPr>
        <p:spPr bwMode="auto">
          <a:xfrm flipV="1">
            <a:off x="2493963" y="5145088"/>
            <a:ext cx="3409950" cy="12255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8" name="Line 82"/>
          <p:cNvSpPr>
            <a:spLocks noChangeShapeType="1"/>
          </p:cNvSpPr>
          <p:nvPr/>
        </p:nvSpPr>
        <p:spPr bwMode="auto">
          <a:xfrm flipH="1" flipV="1">
            <a:off x="3692525" y="5356225"/>
            <a:ext cx="585788" cy="9318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1" name="Rectangle 85"/>
          <p:cNvSpPr>
            <a:spLocks noChangeArrowheads="1"/>
          </p:cNvSpPr>
          <p:nvPr/>
        </p:nvSpPr>
        <p:spPr bwMode="auto">
          <a:xfrm>
            <a:off x="4286250" y="6288088"/>
            <a:ext cx="3711575" cy="4937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2" name="Rectangle 86"/>
          <p:cNvSpPr>
            <a:spLocks noChangeArrowheads="1"/>
          </p:cNvSpPr>
          <p:nvPr/>
        </p:nvSpPr>
        <p:spPr bwMode="auto">
          <a:xfrm>
            <a:off x="1462088" y="6370638"/>
            <a:ext cx="2065337" cy="3286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4" name="Line 88"/>
          <p:cNvSpPr>
            <a:spLocks noChangeShapeType="1"/>
          </p:cNvSpPr>
          <p:nvPr/>
        </p:nvSpPr>
        <p:spPr bwMode="auto">
          <a:xfrm flipV="1">
            <a:off x="5900738" y="1489075"/>
            <a:ext cx="0" cy="36655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7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75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812" grpId="0" animBg="1"/>
      <p:bldP spid="75812" grpId="1" animBg="1"/>
      <p:bldP spid="75819" grpId="0" animBg="1"/>
      <p:bldP spid="75840" grpId="0" animBg="1"/>
      <p:bldP spid="75840" grpId="1" animBg="1"/>
      <p:bldP spid="75848" grpId="0" animBg="1"/>
      <p:bldP spid="75848" grpId="1" animBg="1"/>
      <p:bldP spid="75849" grpId="0" animBg="1"/>
      <p:bldP spid="75849" grpId="1" animBg="1"/>
      <p:bldP spid="75824" grpId="0" animBg="1"/>
      <p:bldP spid="75824" grpId="1" animBg="1"/>
      <p:bldP spid="75856" grpId="0" animBg="1"/>
      <p:bldP spid="75857" grpId="0" animBg="1"/>
      <p:bldP spid="75858" grpId="0" animBg="1"/>
      <p:bldP spid="75861" grpId="0" animBg="1"/>
      <p:bldP spid="75862" grpId="0" animBg="1"/>
      <p:bldP spid="758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2241-0BB1-44AE-AAF6-45C460BAD8AE}" type="slidenum">
              <a:rPr lang="en-US"/>
              <a:pPr/>
              <a:t>3</a:t>
            </a:fld>
            <a:endParaRPr lang="en-US"/>
          </a:p>
        </p:txBody>
      </p:sp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79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3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5563"/>
            <a:ext cx="1700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892425"/>
            <a:ext cx="35321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400425"/>
            <a:ext cx="362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768725"/>
            <a:ext cx="460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146175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9387" name="Group 11"/>
          <p:cNvGrpSpPr>
            <a:grpSpLocks/>
          </p:cNvGrpSpPr>
          <p:nvPr/>
        </p:nvGrpSpPr>
        <p:grpSpPr bwMode="auto">
          <a:xfrm>
            <a:off x="908050" y="1565275"/>
            <a:ext cx="6678613" cy="720725"/>
            <a:chOff x="572" y="986"/>
            <a:chExt cx="4207" cy="454"/>
          </a:xfrm>
        </p:grpSpPr>
        <p:pic>
          <p:nvPicPr>
            <p:cNvPr id="229388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389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" y="986"/>
              <a:ext cx="41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9390" name="Group 14"/>
          <p:cNvGrpSpPr>
            <a:grpSpLocks/>
          </p:cNvGrpSpPr>
          <p:nvPr/>
        </p:nvGrpSpPr>
        <p:grpSpPr bwMode="auto">
          <a:xfrm>
            <a:off x="4343400" y="2514600"/>
            <a:ext cx="2114550" cy="457200"/>
            <a:chOff x="2736" y="1584"/>
            <a:chExt cx="1332" cy="288"/>
          </a:xfrm>
        </p:grpSpPr>
        <p:pic>
          <p:nvPicPr>
            <p:cNvPr id="229391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84"/>
              <a:ext cx="11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392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97236">
              <a:off x="2736" y="1754"/>
              <a:ext cx="19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9393" name="Group 17"/>
          <p:cNvGrpSpPr>
            <a:grpSpLocks/>
          </p:cNvGrpSpPr>
          <p:nvPr/>
        </p:nvGrpSpPr>
        <p:grpSpPr bwMode="auto">
          <a:xfrm>
            <a:off x="5246688" y="2908300"/>
            <a:ext cx="3852862" cy="762000"/>
            <a:chOff x="3305" y="1832"/>
            <a:chExt cx="2427" cy="480"/>
          </a:xfrm>
        </p:grpSpPr>
        <p:pic>
          <p:nvPicPr>
            <p:cNvPr id="229394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1998"/>
              <a:ext cx="2427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395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93404">
              <a:off x="3787" y="1832"/>
              <a:ext cx="19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939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181600"/>
            <a:ext cx="6021387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689475"/>
            <a:ext cx="269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4706938"/>
            <a:ext cx="733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9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64150"/>
            <a:ext cx="9048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400" name="Line 24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01" name="Line 2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40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9048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404" name="Line 28"/>
          <p:cNvSpPr>
            <a:spLocks noChangeShapeType="1"/>
          </p:cNvSpPr>
          <p:nvPr/>
        </p:nvSpPr>
        <p:spPr bwMode="auto">
          <a:xfrm>
            <a:off x="0" y="57499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9411" name="Group 35"/>
          <p:cNvGrpSpPr>
            <a:grpSpLocks/>
          </p:cNvGrpSpPr>
          <p:nvPr/>
        </p:nvGrpSpPr>
        <p:grpSpPr bwMode="auto">
          <a:xfrm>
            <a:off x="1752600" y="5903913"/>
            <a:ext cx="6248400" cy="892175"/>
            <a:chOff x="1104" y="3719"/>
            <a:chExt cx="3936" cy="562"/>
          </a:xfrm>
        </p:grpSpPr>
        <p:pic>
          <p:nvPicPr>
            <p:cNvPr id="229402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719"/>
              <a:ext cx="19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405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967"/>
              <a:ext cx="3203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9406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51363"/>
            <a:ext cx="18557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9407" name="Group 31"/>
          <p:cNvGrpSpPr>
            <a:grpSpLocks/>
          </p:cNvGrpSpPr>
          <p:nvPr/>
        </p:nvGrpSpPr>
        <p:grpSpPr bwMode="auto">
          <a:xfrm>
            <a:off x="5684838" y="3657600"/>
            <a:ext cx="3306762" cy="696913"/>
            <a:chOff x="3581" y="2304"/>
            <a:chExt cx="2083" cy="439"/>
          </a:xfrm>
        </p:grpSpPr>
        <p:pic>
          <p:nvPicPr>
            <p:cNvPr id="229408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" y="2546"/>
              <a:ext cx="208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9409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2304"/>
              <a:ext cx="118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9410" name="Line 34"/>
          <p:cNvSpPr>
            <a:spLocks noChangeShapeType="1"/>
          </p:cNvSpPr>
          <p:nvPr/>
        </p:nvSpPr>
        <p:spPr bwMode="auto">
          <a:xfrm flipV="1">
            <a:off x="4114800" y="4267200"/>
            <a:ext cx="1571625" cy="1062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00" grpId="0" animBg="1"/>
      <p:bldP spid="229401" grpId="0" animBg="1"/>
      <p:bldP spid="229404" grpId="0" animBg="1"/>
      <p:bldP spid="2294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1E8F-ECA7-45E3-9807-2347FEF8CD86}" type="slidenum">
              <a:rPr lang="en-US"/>
              <a:pPr/>
              <a:t>30</a:t>
            </a:fld>
            <a:endParaRPr lang="en-US"/>
          </a:p>
        </p:txBody>
      </p:sp>
      <p:sp>
        <p:nvSpPr>
          <p:cNvPr id="77873" name="Line 49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74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5791200"/>
            <a:ext cx="67754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75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6308725"/>
            <a:ext cx="6584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76" name="Picture 5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3620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79" name="Group 55"/>
          <p:cNvGrpSpPr>
            <a:grpSpLocks/>
          </p:cNvGrpSpPr>
          <p:nvPr/>
        </p:nvGrpSpPr>
        <p:grpSpPr bwMode="auto">
          <a:xfrm>
            <a:off x="1828800" y="701675"/>
            <a:ext cx="5729288" cy="838200"/>
            <a:chOff x="1152" y="442"/>
            <a:chExt cx="3609" cy="528"/>
          </a:xfrm>
        </p:grpSpPr>
        <p:pic>
          <p:nvPicPr>
            <p:cNvPr id="77828" name="Picture 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672"/>
              <a:ext cx="2621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69" name="Picture 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" y="442"/>
              <a:ext cx="330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78" name="Rectangle 54"/>
          <p:cNvSpPr>
            <a:spLocks noChangeArrowheads="1"/>
          </p:cNvSpPr>
          <p:nvPr/>
        </p:nvSpPr>
        <p:spPr bwMode="auto">
          <a:xfrm>
            <a:off x="4989513" y="528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0" y="34099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3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51138"/>
            <a:ext cx="81311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5181600"/>
            <a:ext cx="3006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6275"/>
            <a:ext cx="63166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4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22675"/>
            <a:ext cx="10207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6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85800"/>
            <a:ext cx="1663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70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81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71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49513"/>
            <a:ext cx="45958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65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63855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4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9513"/>
            <a:ext cx="35544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72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54538"/>
            <a:ext cx="39909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46" name="Group 22"/>
          <p:cNvGrpSpPr>
            <a:grpSpLocks/>
          </p:cNvGrpSpPr>
          <p:nvPr/>
        </p:nvGrpSpPr>
        <p:grpSpPr bwMode="auto">
          <a:xfrm>
            <a:off x="1544638" y="4724400"/>
            <a:ext cx="677862" cy="265113"/>
            <a:chOff x="973" y="3072"/>
            <a:chExt cx="427" cy="167"/>
          </a:xfrm>
        </p:grpSpPr>
        <p:pic>
          <p:nvPicPr>
            <p:cNvPr id="77847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" y="309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48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" y="3072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4495800" y="4533900"/>
            <a:ext cx="1219200" cy="503238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 flipH="1">
            <a:off x="3554413" y="1425575"/>
            <a:ext cx="1189037" cy="2220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6" name="Group 42"/>
          <p:cNvGrpSpPr>
            <a:grpSpLocks/>
          </p:cNvGrpSpPr>
          <p:nvPr/>
        </p:nvGrpSpPr>
        <p:grpSpPr bwMode="auto">
          <a:xfrm>
            <a:off x="7315200" y="4724400"/>
            <a:ext cx="914400" cy="914400"/>
            <a:chOff x="4853" y="1680"/>
            <a:chExt cx="576" cy="576"/>
          </a:xfrm>
        </p:grpSpPr>
        <p:sp>
          <p:nvSpPr>
            <p:cNvPr id="77867" name="AutoShape 4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8" name="Text Box 4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grpSp>
        <p:nvGrpSpPr>
          <p:cNvPr id="77883" name="Group 59"/>
          <p:cNvGrpSpPr>
            <a:grpSpLocks/>
          </p:cNvGrpSpPr>
          <p:nvPr/>
        </p:nvGrpSpPr>
        <p:grpSpPr bwMode="auto">
          <a:xfrm>
            <a:off x="5418138" y="3657600"/>
            <a:ext cx="2819400" cy="622300"/>
            <a:chOff x="3413" y="2304"/>
            <a:chExt cx="1776" cy="392"/>
          </a:xfrm>
        </p:grpSpPr>
        <p:pic>
          <p:nvPicPr>
            <p:cNvPr id="77835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" y="2518"/>
              <a:ext cx="150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836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2326"/>
              <a:ext cx="17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3413" y="2304"/>
              <a:ext cx="1776" cy="39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38" name="Line 14"/>
          <p:cNvSpPr>
            <a:spLocks noChangeShapeType="1"/>
          </p:cNvSpPr>
          <p:nvPr/>
        </p:nvSpPr>
        <p:spPr bwMode="auto">
          <a:xfrm flipH="1">
            <a:off x="5730875" y="4278313"/>
            <a:ext cx="1066800" cy="3286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80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152400"/>
            <a:ext cx="9636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81" name="Rectangle 57"/>
          <p:cNvSpPr>
            <a:spLocks noChangeArrowheads="1"/>
          </p:cNvSpPr>
          <p:nvPr/>
        </p:nvSpPr>
        <p:spPr bwMode="auto">
          <a:xfrm>
            <a:off x="6727825" y="136525"/>
            <a:ext cx="1004888" cy="3286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2" name="Line 58"/>
          <p:cNvSpPr>
            <a:spLocks noChangeShapeType="1"/>
          </p:cNvSpPr>
          <p:nvPr/>
        </p:nvSpPr>
        <p:spPr bwMode="auto">
          <a:xfrm flipV="1">
            <a:off x="4876800" y="3962400"/>
            <a:ext cx="8382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4" name="Line 60"/>
          <p:cNvSpPr>
            <a:spLocks noChangeShapeType="1"/>
          </p:cNvSpPr>
          <p:nvPr/>
        </p:nvSpPr>
        <p:spPr bwMode="auto">
          <a:xfrm flipH="1">
            <a:off x="3581400" y="457200"/>
            <a:ext cx="3649663" cy="3200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2622550" y="1050925"/>
            <a:ext cx="3281363" cy="5032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0" name="Line 36"/>
          <p:cNvSpPr>
            <a:spLocks noChangeShapeType="1"/>
          </p:cNvSpPr>
          <p:nvPr/>
        </p:nvSpPr>
        <p:spPr bwMode="auto">
          <a:xfrm flipH="1">
            <a:off x="4789488" y="1447800"/>
            <a:ext cx="36512" cy="3190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>
            <a:off x="5791200" y="1447800"/>
            <a:ext cx="503238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5" name="Line 61"/>
          <p:cNvSpPr>
            <a:spLocks noChangeShapeType="1"/>
          </p:cNvSpPr>
          <p:nvPr/>
        </p:nvSpPr>
        <p:spPr bwMode="auto">
          <a:xfrm flipV="1">
            <a:off x="6629400" y="4232275"/>
            <a:ext cx="457200" cy="216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86" name="Line 62"/>
          <p:cNvSpPr>
            <a:spLocks noChangeShapeType="1"/>
          </p:cNvSpPr>
          <p:nvPr/>
        </p:nvSpPr>
        <p:spPr bwMode="auto">
          <a:xfrm flipH="1" flipV="1">
            <a:off x="7315200" y="3938588"/>
            <a:ext cx="5334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88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114800"/>
            <a:ext cx="1965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56" name="Line 32"/>
          <p:cNvSpPr>
            <a:spLocks noChangeShapeType="1"/>
          </p:cNvSpPr>
          <p:nvPr/>
        </p:nvSpPr>
        <p:spPr bwMode="auto">
          <a:xfrm flipH="1">
            <a:off x="3352800" y="1447800"/>
            <a:ext cx="762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78" grpId="0" animBg="1"/>
      <p:bldP spid="77826" grpId="0" animBg="1"/>
      <p:bldP spid="77849" grpId="0" animBg="1"/>
      <p:bldP spid="77849" grpId="1" animBg="1"/>
      <p:bldP spid="77855" grpId="0" animBg="1"/>
      <p:bldP spid="77855" grpId="1" animBg="1"/>
      <p:bldP spid="77838" grpId="0" animBg="1"/>
      <p:bldP spid="77838" grpId="1" animBg="1"/>
      <p:bldP spid="77882" grpId="0" animBg="1"/>
      <p:bldP spid="77882" grpId="1" animBg="1"/>
      <p:bldP spid="77884" grpId="0" animBg="1"/>
      <p:bldP spid="77884" grpId="1" animBg="1"/>
      <p:bldP spid="77850" grpId="0" animBg="1"/>
      <p:bldP spid="77860" grpId="0" animBg="1"/>
      <p:bldP spid="77860" grpId="1" animBg="1"/>
      <p:bldP spid="77857" grpId="0" animBg="1"/>
      <p:bldP spid="77857" grpId="1" animBg="1"/>
      <p:bldP spid="77885" grpId="0" animBg="1"/>
      <p:bldP spid="77885" grpId="1" animBg="1"/>
      <p:bldP spid="77886" grpId="0" animBg="1"/>
      <p:bldP spid="77886" grpId="1" animBg="1"/>
      <p:bldP spid="77856" grpId="0" animBg="1"/>
      <p:bldP spid="778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E6EF-AAF0-4E6B-8FB9-FBF55322780E}" type="slidenum">
              <a:rPr lang="en-US"/>
              <a:pPr/>
              <a:t>4</a:t>
            </a:fld>
            <a:endParaRPr lang="en-US"/>
          </a:p>
        </p:txBody>
      </p:sp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0404" name="Group 4"/>
          <p:cNvGrpSpPr>
            <a:grpSpLocks/>
          </p:cNvGrpSpPr>
          <p:nvPr/>
        </p:nvGrpSpPr>
        <p:grpSpPr bwMode="auto">
          <a:xfrm>
            <a:off x="304800" y="381000"/>
            <a:ext cx="7650163" cy="1684338"/>
            <a:chOff x="192" y="576"/>
            <a:chExt cx="4819" cy="1061"/>
          </a:xfrm>
        </p:grpSpPr>
        <p:pic>
          <p:nvPicPr>
            <p:cNvPr id="230405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107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06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811"/>
              <a:ext cx="222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07" name="Picture 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128"/>
              <a:ext cx="22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08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363"/>
              <a:ext cx="290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09" name="Picture 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97236">
              <a:off x="2736" y="743"/>
              <a:ext cx="19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10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208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0411" name="Group 11"/>
          <p:cNvGrpSpPr>
            <a:grpSpLocks/>
          </p:cNvGrpSpPr>
          <p:nvPr/>
        </p:nvGrpSpPr>
        <p:grpSpPr bwMode="auto">
          <a:xfrm>
            <a:off x="304800" y="2595563"/>
            <a:ext cx="5211763" cy="1608137"/>
            <a:chOff x="192" y="1635"/>
            <a:chExt cx="3283" cy="1013"/>
          </a:xfrm>
        </p:grpSpPr>
        <p:pic>
          <p:nvPicPr>
            <p:cNvPr id="230412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5"/>
              <a:ext cx="107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13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822"/>
              <a:ext cx="222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14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142"/>
              <a:ext cx="228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15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2374"/>
              <a:ext cx="2903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0416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4041775"/>
            <a:ext cx="330676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0417" name="Group 17"/>
          <p:cNvGrpSpPr>
            <a:grpSpLocks/>
          </p:cNvGrpSpPr>
          <p:nvPr/>
        </p:nvGrpSpPr>
        <p:grpSpPr bwMode="auto">
          <a:xfrm>
            <a:off x="2133600" y="2819400"/>
            <a:ext cx="3657600" cy="3048000"/>
            <a:chOff x="1344" y="1776"/>
            <a:chExt cx="2304" cy="1920"/>
          </a:xfrm>
        </p:grpSpPr>
        <p:sp>
          <p:nvSpPr>
            <p:cNvPr id="230418" name="Line 18"/>
            <p:cNvSpPr>
              <a:spLocks noChangeShapeType="1"/>
            </p:cNvSpPr>
            <p:nvPr/>
          </p:nvSpPr>
          <p:spPr bwMode="auto">
            <a:xfrm>
              <a:off x="1344" y="2736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19" name="Line 19"/>
            <p:cNvSpPr>
              <a:spLocks noChangeShapeType="1"/>
            </p:cNvSpPr>
            <p:nvPr/>
          </p:nvSpPr>
          <p:spPr bwMode="auto">
            <a:xfrm>
              <a:off x="1728" y="269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0" name="Line 20"/>
            <p:cNvSpPr>
              <a:spLocks noChangeShapeType="1"/>
            </p:cNvSpPr>
            <p:nvPr/>
          </p:nvSpPr>
          <p:spPr bwMode="auto">
            <a:xfrm>
              <a:off x="1920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1" name="Line 21"/>
            <p:cNvSpPr>
              <a:spLocks noChangeShapeType="1"/>
            </p:cNvSpPr>
            <p:nvPr/>
          </p:nvSpPr>
          <p:spPr bwMode="auto">
            <a:xfrm>
              <a:off x="2112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2" name="Line 22"/>
            <p:cNvSpPr>
              <a:spLocks noChangeShapeType="1"/>
            </p:cNvSpPr>
            <p:nvPr/>
          </p:nvSpPr>
          <p:spPr bwMode="auto">
            <a:xfrm>
              <a:off x="2496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3" name="Line 23"/>
            <p:cNvSpPr>
              <a:spLocks noChangeShapeType="1"/>
            </p:cNvSpPr>
            <p:nvPr/>
          </p:nvSpPr>
          <p:spPr bwMode="auto">
            <a:xfrm>
              <a:off x="2688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4" name="Line 24"/>
            <p:cNvSpPr>
              <a:spLocks noChangeShapeType="1"/>
            </p:cNvSpPr>
            <p:nvPr/>
          </p:nvSpPr>
          <p:spPr bwMode="auto">
            <a:xfrm>
              <a:off x="2880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5" name="Line 25"/>
            <p:cNvSpPr>
              <a:spLocks noChangeShapeType="1"/>
            </p:cNvSpPr>
            <p:nvPr/>
          </p:nvSpPr>
          <p:spPr bwMode="auto">
            <a:xfrm>
              <a:off x="3072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6" name="Line 26"/>
            <p:cNvSpPr>
              <a:spLocks noChangeShapeType="1"/>
            </p:cNvSpPr>
            <p:nvPr/>
          </p:nvSpPr>
          <p:spPr bwMode="auto">
            <a:xfrm>
              <a:off x="3264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7" name="Line 27"/>
            <p:cNvSpPr>
              <a:spLocks noChangeShapeType="1"/>
            </p:cNvSpPr>
            <p:nvPr/>
          </p:nvSpPr>
          <p:spPr bwMode="auto">
            <a:xfrm>
              <a:off x="3456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8" name="Line 28"/>
            <p:cNvSpPr>
              <a:spLocks noChangeShapeType="1"/>
            </p:cNvSpPr>
            <p:nvPr/>
          </p:nvSpPr>
          <p:spPr bwMode="auto">
            <a:xfrm>
              <a:off x="1536" y="268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29" name="Line 29"/>
            <p:cNvSpPr>
              <a:spLocks noChangeShapeType="1"/>
            </p:cNvSpPr>
            <p:nvPr/>
          </p:nvSpPr>
          <p:spPr bwMode="auto">
            <a:xfrm flipV="1">
              <a:off x="2304" y="1776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0" name="Line 30"/>
            <p:cNvSpPr>
              <a:spLocks noChangeShapeType="1"/>
            </p:cNvSpPr>
            <p:nvPr/>
          </p:nvSpPr>
          <p:spPr bwMode="auto">
            <a:xfrm rot="-5400000">
              <a:off x="2302" y="326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1" name="Line 31"/>
            <p:cNvSpPr>
              <a:spLocks noChangeShapeType="1"/>
            </p:cNvSpPr>
            <p:nvPr/>
          </p:nvSpPr>
          <p:spPr bwMode="auto">
            <a:xfrm rot="-5400000">
              <a:off x="2302" y="307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2" name="Line 32"/>
            <p:cNvSpPr>
              <a:spLocks noChangeShapeType="1"/>
            </p:cNvSpPr>
            <p:nvPr/>
          </p:nvSpPr>
          <p:spPr bwMode="auto">
            <a:xfrm rot="-5400000">
              <a:off x="2302" y="288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3" name="Line 33"/>
            <p:cNvSpPr>
              <a:spLocks noChangeShapeType="1"/>
            </p:cNvSpPr>
            <p:nvPr/>
          </p:nvSpPr>
          <p:spPr bwMode="auto">
            <a:xfrm rot="-5400000">
              <a:off x="2302" y="249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4" name="Line 34"/>
            <p:cNvSpPr>
              <a:spLocks noChangeShapeType="1"/>
            </p:cNvSpPr>
            <p:nvPr/>
          </p:nvSpPr>
          <p:spPr bwMode="auto">
            <a:xfrm rot="-5400000">
              <a:off x="2302" y="230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5" name="Line 35"/>
            <p:cNvSpPr>
              <a:spLocks noChangeShapeType="1"/>
            </p:cNvSpPr>
            <p:nvPr/>
          </p:nvSpPr>
          <p:spPr bwMode="auto">
            <a:xfrm rot="-5400000">
              <a:off x="2302" y="211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6" name="Line 36"/>
            <p:cNvSpPr>
              <a:spLocks noChangeShapeType="1"/>
            </p:cNvSpPr>
            <p:nvPr/>
          </p:nvSpPr>
          <p:spPr bwMode="auto">
            <a:xfrm rot="-5400000">
              <a:off x="2302" y="192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7" name="Line 37"/>
            <p:cNvSpPr>
              <a:spLocks noChangeShapeType="1"/>
            </p:cNvSpPr>
            <p:nvPr/>
          </p:nvSpPr>
          <p:spPr bwMode="auto">
            <a:xfrm rot="-5400000">
              <a:off x="2302" y="345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38" name="Line 38"/>
            <p:cNvSpPr>
              <a:spLocks noChangeShapeType="1"/>
            </p:cNvSpPr>
            <p:nvPr/>
          </p:nvSpPr>
          <p:spPr bwMode="auto">
            <a:xfrm rot="-5400000">
              <a:off x="2302" y="211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0439" name="Picture 3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792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0" name="Picture 4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2792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1" name="Picture 4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2792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2" name="Picture 42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2792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3" name="Picture 4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792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4" name="Picture 4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920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5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437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6" name="Picture 4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304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0447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051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8575E-6 L -0.00156 -0.30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5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60315E-7 L -0.1191 -0.5337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-26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A6E3-C326-4E70-91E5-27F2C95051D0}" type="slidenum">
              <a:rPr lang="en-US"/>
              <a:pPr/>
              <a:t>5</a:t>
            </a:fld>
            <a:endParaRPr lang="en-US"/>
          </a:p>
        </p:txBody>
      </p:sp>
      <p:pic>
        <p:nvPicPr>
          <p:cNvPr id="2314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700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754063"/>
            <a:ext cx="35321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57300"/>
            <a:ext cx="362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2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630363"/>
            <a:ext cx="46085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7236">
            <a:off x="4343400" y="646113"/>
            <a:ext cx="31273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3067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32" name="Line 8"/>
          <p:cNvSpPr>
            <a:spLocks noChangeShapeType="1"/>
          </p:cNvSpPr>
          <p:nvPr/>
        </p:nvSpPr>
        <p:spPr bwMode="auto">
          <a:xfrm>
            <a:off x="4572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3" name="Line 9"/>
          <p:cNvSpPr>
            <a:spLocks noChangeShapeType="1"/>
          </p:cNvSpPr>
          <p:nvPr/>
        </p:nvSpPr>
        <p:spPr bwMode="auto">
          <a:xfrm flipV="1">
            <a:off x="4267200" y="3429000"/>
            <a:ext cx="0" cy="914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4" name="Line 10"/>
          <p:cNvSpPr>
            <a:spLocks noChangeShapeType="1"/>
          </p:cNvSpPr>
          <p:nvPr/>
        </p:nvSpPr>
        <p:spPr bwMode="auto">
          <a:xfrm rot="16200000" flipV="1">
            <a:off x="3962400" y="3124200"/>
            <a:ext cx="0" cy="609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5" name="Line 11"/>
          <p:cNvSpPr>
            <a:spLocks noChangeShapeType="1"/>
          </p:cNvSpPr>
          <p:nvPr/>
        </p:nvSpPr>
        <p:spPr bwMode="auto">
          <a:xfrm rot="-5400000">
            <a:off x="36544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6" name="Line 12"/>
          <p:cNvSpPr>
            <a:spLocks noChangeShapeType="1"/>
          </p:cNvSpPr>
          <p:nvPr/>
        </p:nvSpPr>
        <p:spPr bwMode="auto">
          <a:xfrm rot="-5400000">
            <a:off x="36544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7" name="Line 13"/>
          <p:cNvSpPr>
            <a:spLocks noChangeShapeType="1"/>
          </p:cNvSpPr>
          <p:nvPr/>
        </p:nvSpPr>
        <p:spPr bwMode="auto">
          <a:xfrm>
            <a:off x="2743200" y="4273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8" name="Line 14"/>
          <p:cNvSpPr>
            <a:spLocks noChangeShapeType="1"/>
          </p:cNvSpPr>
          <p:nvPr/>
        </p:nvSpPr>
        <p:spPr bwMode="auto">
          <a:xfrm>
            <a:off x="3352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9" name="Line 15"/>
          <p:cNvSpPr>
            <a:spLocks noChangeShapeType="1"/>
          </p:cNvSpPr>
          <p:nvPr/>
        </p:nvSpPr>
        <p:spPr bwMode="auto">
          <a:xfrm>
            <a:off x="5181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0" name="Line 16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1" name="Line 17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2" name="Oval 18"/>
          <p:cNvSpPr>
            <a:spLocks noChangeArrowheads="1"/>
          </p:cNvSpPr>
          <p:nvPr/>
        </p:nvSpPr>
        <p:spPr bwMode="auto">
          <a:xfrm>
            <a:off x="27432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5" name="Line 21"/>
          <p:cNvSpPr>
            <a:spLocks noChangeShapeType="1"/>
          </p:cNvSpPr>
          <p:nvPr/>
        </p:nvSpPr>
        <p:spPr bwMode="auto">
          <a:xfrm>
            <a:off x="2133600" y="4343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6" name="Line 22"/>
          <p:cNvSpPr>
            <a:spLocks noChangeShapeType="1"/>
          </p:cNvSpPr>
          <p:nvPr/>
        </p:nvSpPr>
        <p:spPr bwMode="auto">
          <a:xfrm>
            <a:off x="3048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7" name="Line 23"/>
          <p:cNvSpPr>
            <a:spLocks noChangeShapeType="1"/>
          </p:cNvSpPr>
          <p:nvPr/>
        </p:nvSpPr>
        <p:spPr bwMode="auto">
          <a:xfrm>
            <a:off x="3962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8" name="Line 24"/>
          <p:cNvSpPr>
            <a:spLocks noChangeShapeType="1"/>
          </p:cNvSpPr>
          <p:nvPr/>
        </p:nvSpPr>
        <p:spPr bwMode="auto">
          <a:xfrm>
            <a:off x="42672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49" name="Line 25"/>
          <p:cNvSpPr>
            <a:spLocks noChangeShapeType="1"/>
          </p:cNvSpPr>
          <p:nvPr/>
        </p:nvSpPr>
        <p:spPr bwMode="auto">
          <a:xfrm>
            <a:off x="4876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0" name="Line 26"/>
          <p:cNvSpPr>
            <a:spLocks noChangeShapeType="1"/>
          </p:cNvSpPr>
          <p:nvPr/>
        </p:nvSpPr>
        <p:spPr bwMode="auto">
          <a:xfrm>
            <a:off x="5486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1" name="Line 27"/>
          <p:cNvSpPr>
            <a:spLocks noChangeShapeType="1"/>
          </p:cNvSpPr>
          <p:nvPr/>
        </p:nvSpPr>
        <p:spPr bwMode="auto">
          <a:xfrm>
            <a:off x="2438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2" name="Line 28"/>
          <p:cNvSpPr>
            <a:spLocks noChangeShapeType="1"/>
          </p:cNvSpPr>
          <p:nvPr/>
        </p:nvSpPr>
        <p:spPr bwMode="auto">
          <a:xfrm flipV="1">
            <a:off x="3657600" y="28194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3" name="Line 29"/>
          <p:cNvSpPr>
            <a:spLocks noChangeShapeType="1"/>
          </p:cNvSpPr>
          <p:nvPr/>
        </p:nvSpPr>
        <p:spPr bwMode="auto">
          <a:xfrm rot="-5400000">
            <a:off x="36544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4" name="Line 30"/>
          <p:cNvSpPr>
            <a:spLocks noChangeShapeType="1"/>
          </p:cNvSpPr>
          <p:nvPr/>
        </p:nvSpPr>
        <p:spPr bwMode="auto">
          <a:xfrm rot="-5400000">
            <a:off x="3654425" y="3965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5" name="Line 31"/>
          <p:cNvSpPr>
            <a:spLocks noChangeShapeType="1"/>
          </p:cNvSpPr>
          <p:nvPr/>
        </p:nvSpPr>
        <p:spPr bwMode="auto">
          <a:xfrm rot="-54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6" name="Line 32"/>
          <p:cNvSpPr>
            <a:spLocks noChangeShapeType="1"/>
          </p:cNvSpPr>
          <p:nvPr/>
        </p:nvSpPr>
        <p:spPr bwMode="auto">
          <a:xfrm rot="-54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57" name="Line 33"/>
          <p:cNvSpPr>
            <a:spLocks noChangeShapeType="1"/>
          </p:cNvSpPr>
          <p:nvPr/>
        </p:nvSpPr>
        <p:spPr bwMode="auto">
          <a:xfrm rot="-5400000">
            <a:off x="3654425" y="5489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58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4323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4323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4323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1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4432300"/>
            <a:ext cx="315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2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432300"/>
            <a:ext cx="3286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3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0480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4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5456238"/>
            <a:ext cx="3286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5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6576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6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90538"/>
            <a:ext cx="19478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67" name="Oval 43"/>
          <p:cNvSpPr>
            <a:spLocks noChangeAspect="1" noChangeArrowheads="1"/>
          </p:cNvSpPr>
          <p:nvPr/>
        </p:nvSpPr>
        <p:spPr bwMode="auto">
          <a:xfrm>
            <a:off x="4232275" y="3390900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68" name="Oval 44"/>
          <p:cNvSpPr>
            <a:spLocks noChangeAspect="1" noChangeArrowheads="1"/>
          </p:cNvSpPr>
          <p:nvPr/>
        </p:nvSpPr>
        <p:spPr bwMode="auto">
          <a:xfrm>
            <a:off x="3619500" y="3390900"/>
            <a:ext cx="73025" cy="7302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1469" name="Group 45"/>
          <p:cNvGrpSpPr>
            <a:grpSpLocks/>
          </p:cNvGrpSpPr>
          <p:nvPr/>
        </p:nvGrpSpPr>
        <p:grpSpPr bwMode="auto">
          <a:xfrm>
            <a:off x="985838" y="6042025"/>
            <a:ext cx="6786562" cy="739775"/>
            <a:chOff x="621" y="3806"/>
            <a:chExt cx="4275" cy="466"/>
          </a:xfrm>
        </p:grpSpPr>
        <p:pic>
          <p:nvPicPr>
            <p:cNvPr id="231470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3806"/>
              <a:ext cx="374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1471" name="Picture 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4058"/>
              <a:ext cx="215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1472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843463"/>
            <a:ext cx="3159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73" name="Line 49"/>
          <p:cNvSpPr>
            <a:spLocks noChangeShapeType="1"/>
          </p:cNvSpPr>
          <p:nvPr/>
        </p:nvSpPr>
        <p:spPr bwMode="auto">
          <a:xfrm flipH="1">
            <a:off x="3702050" y="2987675"/>
            <a:ext cx="727075" cy="415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74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2090738"/>
            <a:ext cx="194786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75" name="Line 51"/>
          <p:cNvSpPr>
            <a:spLocks noChangeShapeType="1"/>
          </p:cNvSpPr>
          <p:nvPr/>
        </p:nvSpPr>
        <p:spPr bwMode="auto">
          <a:xfrm flipH="1">
            <a:off x="4322763" y="2987675"/>
            <a:ext cx="727075" cy="415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76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6513"/>
            <a:ext cx="2114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77" name="Line 53"/>
          <p:cNvSpPr>
            <a:spLocks noChangeShapeType="1"/>
          </p:cNvSpPr>
          <p:nvPr/>
        </p:nvSpPr>
        <p:spPr bwMode="auto">
          <a:xfrm>
            <a:off x="3657600" y="2971800"/>
            <a:ext cx="6096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78" name="Line 54"/>
          <p:cNvSpPr>
            <a:spLocks noChangeShapeType="1"/>
          </p:cNvSpPr>
          <p:nvPr/>
        </p:nvSpPr>
        <p:spPr bwMode="auto">
          <a:xfrm flipV="1">
            <a:off x="1447800" y="328613"/>
            <a:ext cx="2590800" cy="57134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79" name="Line 55"/>
          <p:cNvSpPr>
            <a:spLocks noChangeShapeType="1"/>
          </p:cNvSpPr>
          <p:nvPr/>
        </p:nvSpPr>
        <p:spPr bwMode="auto">
          <a:xfrm flipH="1">
            <a:off x="4395788" y="603250"/>
            <a:ext cx="3135312" cy="3154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80" name="Oval 56"/>
          <p:cNvSpPr>
            <a:spLocks noChangeArrowheads="1"/>
          </p:cNvSpPr>
          <p:nvPr/>
        </p:nvSpPr>
        <p:spPr bwMode="auto">
          <a:xfrm>
            <a:off x="33528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3" grpId="0" animBg="1"/>
      <p:bldP spid="231434" grpId="0" animBg="1"/>
      <p:bldP spid="231442" grpId="0" animBg="1"/>
      <p:bldP spid="231467" grpId="0" animBg="1"/>
      <p:bldP spid="231468" grpId="0" animBg="1"/>
      <p:bldP spid="231473" grpId="0" animBg="1"/>
      <p:bldP spid="231473" grpId="1" animBg="1"/>
      <p:bldP spid="231475" grpId="0" animBg="1"/>
      <p:bldP spid="231475" grpId="1" animBg="1"/>
      <p:bldP spid="231477" grpId="0" animBg="1"/>
      <p:bldP spid="231477" grpId="1" animBg="1"/>
      <p:bldP spid="231478" grpId="0" animBg="1"/>
      <p:bldP spid="231479" grpId="0" animBg="1"/>
      <p:bldP spid="231479" grpId="1" animBg="1"/>
      <p:bldP spid="2314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0FA7A-A3E0-4FFD-913A-18BE4AC41A2F}" type="slidenum">
              <a:rPr lang="en-US"/>
              <a:pPr/>
              <a:t>6</a:t>
            </a:fld>
            <a:endParaRPr lang="en-US"/>
          </a:p>
        </p:txBody>
      </p:sp>
      <p:sp>
        <p:nvSpPr>
          <p:cNvPr id="232450" name="Line 2"/>
          <p:cNvSpPr>
            <a:spLocks noChangeShapeType="1"/>
          </p:cNvSpPr>
          <p:nvPr/>
        </p:nvSpPr>
        <p:spPr bwMode="auto">
          <a:xfrm>
            <a:off x="4572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 rot="-5400000">
            <a:off x="3654425" y="4879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 rot="-5400000">
            <a:off x="3654425" y="5184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2743200" y="427355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>
            <a:off x="3352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>
            <a:off x="51816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 rot="-5400000">
            <a:off x="3654425" y="33559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8" name="Oval 10"/>
          <p:cNvSpPr>
            <a:spLocks noChangeArrowheads="1"/>
          </p:cNvSpPr>
          <p:nvPr/>
        </p:nvSpPr>
        <p:spPr bwMode="auto">
          <a:xfrm>
            <a:off x="27432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9" name="Oval 11"/>
          <p:cNvSpPr>
            <a:spLocks noChangeArrowheads="1"/>
          </p:cNvSpPr>
          <p:nvPr/>
        </p:nvSpPr>
        <p:spPr bwMode="auto">
          <a:xfrm>
            <a:off x="3352800" y="3429000"/>
            <a:ext cx="18288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2133600" y="4343400"/>
            <a:ext cx="365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30480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3962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>
            <a:off x="42672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>
            <a:off x="48768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>
            <a:off x="5486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2438400" y="4267200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7" name="Line 19"/>
          <p:cNvSpPr>
            <a:spLocks noChangeShapeType="1"/>
          </p:cNvSpPr>
          <p:nvPr/>
        </p:nvSpPr>
        <p:spPr bwMode="auto">
          <a:xfrm flipV="1">
            <a:off x="3657600" y="28194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 rot="-5400000">
            <a:off x="3654425" y="4575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9" name="Line 21"/>
          <p:cNvSpPr>
            <a:spLocks noChangeShapeType="1"/>
          </p:cNvSpPr>
          <p:nvPr/>
        </p:nvSpPr>
        <p:spPr bwMode="auto">
          <a:xfrm rot="-5400000">
            <a:off x="3654425" y="3965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70" name="Line 22"/>
          <p:cNvSpPr>
            <a:spLocks noChangeShapeType="1"/>
          </p:cNvSpPr>
          <p:nvPr/>
        </p:nvSpPr>
        <p:spPr bwMode="auto">
          <a:xfrm rot="-5400000">
            <a:off x="3654425" y="36607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71" name="Line 23"/>
          <p:cNvSpPr>
            <a:spLocks noChangeShapeType="1"/>
          </p:cNvSpPr>
          <p:nvPr/>
        </p:nvSpPr>
        <p:spPr bwMode="auto">
          <a:xfrm rot="-5400000">
            <a:off x="3654425" y="30511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 rot="-5400000">
            <a:off x="3654425" y="5489575"/>
            <a:ext cx="0" cy="146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247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4323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4323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5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4323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6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4432300"/>
            <a:ext cx="3159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7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432300"/>
            <a:ext cx="328612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0480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9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5456238"/>
            <a:ext cx="3286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0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3657600"/>
            <a:ext cx="1333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1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843463"/>
            <a:ext cx="31591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482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83" name="Rectangle 35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248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6513"/>
            <a:ext cx="2114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5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486" name="Group 38"/>
          <p:cNvGrpSpPr>
            <a:grpSpLocks/>
          </p:cNvGrpSpPr>
          <p:nvPr/>
        </p:nvGrpSpPr>
        <p:grpSpPr bwMode="auto">
          <a:xfrm>
            <a:off x="908050" y="765175"/>
            <a:ext cx="6650038" cy="1520825"/>
            <a:chOff x="572" y="482"/>
            <a:chExt cx="4189" cy="958"/>
          </a:xfrm>
        </p:grpSpPr>
        <p:pic>
          <p:nvPicPr>
            <p:cNvPr id="232487" name="Picture 3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482"/>
              <a:ext cx="39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88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722"/>
              <a:ext cx="2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89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90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986"/>
              <a:ext cx="418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2491" name="Group 43"/>
          <p:cNvGrpSpPr>
            <a:grpSpLocks/>
          </p:cNvGrpSpPr>
          <p:nvPr/>
        </p:nvGrpSpPr>
        <p:grpSpPr bwMode="auto">
          <a:xfrm>
            <a:off x="985838" y="6042025"/>
            <a:ext cx="6786562" cy="739775"/>
            <a:chOff x="621" y="3806"/>
            <a:chExt cx="4275" cy="466"/>
          </a:xfrm>
        </p:grpSpPr>
        <p:pic>
          <p:nvPicPr>
            <p:cNvPr id="232492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3806"/>
              <a:ext cx="3723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93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4058"/>
              <a:ext cx="215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2494" name="Rectangle 46"/>
          <p:cNvSpPr>
            <a:spLocks noChangeArrowheads="1"/>
          </p:cNvSpPr>
          <p:nvPr/>
        </p:nvSpPr>
        <p:spPr bwMode="auto">
          <a:xfrm>
            <a:off x="2522538" y="1625600"/>
            <a:ext cx="246062" cy="228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95" name="Rectangle 47"/>
          <p:cNvSpPr>
            <a:spLocks noChangeArrowheads="1"/>
          </p:cNvSpPr>
          <p:nvPr/>
        </p:nvSpPr>
        <p:spPr bwMode="auto">
          <a:xfrm>
            <a:off x="3481388" y="1625600"/>
            <a:ext cx="960437" cy="228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94" grpId="0" animBg="1"/>
      <p:bldP spid="2324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DF83-C370-48E0-B073-96B28B0E6C6F}" type="slidenum">
              <a:rPr lang="en-US"/>
              <a:pPr/>
              <a:t>7</a:t>
            </a:fld>
            <a:endParaRPr lang="en-US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34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146175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3479" name="Group 7"/>
          <p:cNvGrpSpPr>
            <a:grpSpLocks/>
          </p:cNvGrpSpPr>
          <p:nvPr/>
        </p:nvGrpSpPr>
        <p:grpSpPr bwMode="auto">
          <a:xfrm>
            <a:off x="912813" y="1544638"/>
            <a:ext cx="6630987" cy="741362"/>
            <a:chOff x="575" y="973"/>
            <a:chExt cx="4177" cy="467"/>
          </a:xfrm>
        </p:grpSpPr>
        <p:pic>
          <p:nvPicPr>
            <p:cNvPr id="233480" name="Picture 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481" name="Picture 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973"/>
              <a:ext cx="417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990600" y="6042025"/>
            <a:ext cx="6777038" cy="739775"/>
            <a:chOff x="627" y="3806"/>
            <a:chExt cx="4269" cy="466"/>
          </a:xfrm>
        </p:grpSpPr>
        <p:pic>
          <p:nvPicPr>
            <p:cNvPr id="233483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" y="3806"/>
              <a:ext cx="365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484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4058"/>
              <a:ext cx="215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3485" name="Group 13"/>
          <p:cNvGrpSpPr>
            <a:grpSpLocks/>
          </p:cNvGrpSpPr>
          <p:nvPr/>
        </p:nvGrpSpPr>
        <p:grpSpPr bwMode="auto">
          <a:xfrm>
            <a:off x="1600200" y="2514600"/>
            <a:ext cx="4191000" cy="3048000"/>
            <a:chOff x="1008" y="1584"/>
            <a:chExt cx="2640" cy="1920"/>
          </a:xfrm>
        </p:grpSpPr>
        <p:sp>
          <p:nvSpPr>
            <p:cNvPr id="233486" name="Line 14"/>
            <p:cNvSpPr>
              <a:spLocks noChangeShapeType="1"/>
            </p:cNvSpPr>
            <p:nvPr/>
          </p:nvSpPr>
          <p:spPr bwMode="auto">
            <a:xfrm>
              <a:off x="2304" y="2734"/>
              <a:ext cx="1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2304" y="2158"/>
              <a:ext cx="38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 flipV="1">
              <a:off x="2688" y="2158"/>
              <a:ext cx="0" cy="76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89" name="Line 17"/>
            <p:cNvSpPr>
              <a:spLocks noChangeShapeType="1"/>
            </p:cNvSpPr>
            <p:nvPr/>
          </p:nvSpPr>
          <p:spPr bwMode="auto">
            <a:xfrm flipV="1">
              <a:off x="2496" y="2736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0" name="Line 18"/>
            <p:cNvSpPr>
              <a:spLocks noChangeShapeType="1"/>
            </p:cNvSpPr>
            <p:nvPr/>
          </p:nvSpPr>
          <p:spPr bwMode="auto">
            <a:xfrm flipH="1">
              <a:off x="2124" y="2734"/>
              <a:ext cx="19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1" name="Line 19"/>
            <p:cNvSpPr>
              <a:spLocks noChangeShapeType="1"/>
            </p:cNvSpPr>
            <p:nvPr/>
          </p:nvSpPr>
          <p:spPr bwMode="auto">
            <a:xfrm flipH="1">
              <a:off x="1932" y="2158"/>
              <a:ext cx="38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2" name="Line 20"/>
            <p:cNvSpPr>
              <a:spLocks noChangeShapeType="1"/>
            </p:cNvSpPr>
            <p:nvPr/>
          </p:nvSpPr>
          <p:spPr bwMode="auto">
            <a:xfrm flipH="1" flipV="1">
              <a:off x="1932" y="2158"/>
              <a:ext cx="0" cy="76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3" name="Line 21"/>
            <p:cNvSpPr>
              <a:spLocks noChangeShapeType="1"/>
            </p:cNvSpPr>
            <p:nvPr/>
          </p:nvSpPr>
          <p:spPr bwMode="auto">
            <a:xfrm flipH="1" flipV="1">
              <a:off x="2124" y="2736"/>
              <a:ext cx="0" cy="1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4" name="Line 22"/>
            <p:cNvSpPr>
              <a:spLocks noChangeShapeType="1"/>
            </p:cNvSpPr>
            <p:nvPr/>
          </p:nvSpPr>
          <p:spPr bwMode="auto">
            <a:xfrm>
              <a:off x="1344" y="2928"/>
              <a:ext cx="23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5" name="Line 23"/>
            <p:cNvSpPr>
              <a:spLocks noChangeShapeType="1"/>
            </p:cNvSpPr>
            <p:nvPr/>
          </p:nvSpPr>
          <p:spPr bwMode="auto">
            <a:xfrm>
              <a:off x="1728" y="288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6" name="Line 24"/>
            <p:cNvSpPr>
              <a:spLocks noChangeShapeType="1"/>
            </p:cNvSpPr>
            <p:nvPr/>
          </p:nvSpPr>
          <p:spPr bwMode="auto">
            <a:xfrm>
              <a:off x="1920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7" name="Line 25"/>
            <p:cNvSpPr>
              <a:spLocks noChangeShapeType="1"/>
            </p:cNvSpPr>
            <p:nvPr/>
          </p:nvSpPr>
          <p:spPr bwMode="auto">
            <a:xfrm>
              <a:off x="2112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8" name="Line 26"/>
            <p:cNvSpPr>
              <a:spLocks noChangeShapeType="1"/>
            </p:cNvSpPr>
            <p:nvPr/>
          </p:nvSpPr>
          <p:spPr bwMode="auto">
            <a:xfrm>
              <a:off x="2496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99" name="Line 27"/>
            <p:cNvSpPr>
              <a:spLocks noChangeShapeType="1"/>
            </p:cNvSpPr>
            <p:nvPr/>
          </p:nvSpPr>
          <p:spPr bwMode="auto">
            <a:xfrm>
              <a:off x="2688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0" name="Line 28"/>
            <p:cNvSpPr>
              <a:spLocks noChangeShapeType="1"/>
            </p:cNvSpPr>
            <p:nvPr/>
          </p:nvSpPr>
          <p:spPr bwMode="auto">
            <a:xfrm>
              <a:off x="2880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1" name="Line 29"/>
            <p:cNvSpPr>
              <a:spLocks noChangeShapeType="1"/>
            </p:cNvSpPr>
            <p:nvPr/>
          </p:nvSpPr>
          <p:spPr bwMode="auto">
            <a:xfrm>
              <a:off x="3072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2" name="Line 30"/>
            <p:cNvSpPr>
              <a:spLocks noChangeShapeType="1"/>
            </p:cNvSpPr>
            <p:nvPr/>
          </p:nvSpPr>
          <p:spPr bwMode="auto">
            <a:xfrm>
              <a:off x="3264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3" name="Line 31"/>
            <p:cNvSpPr>
              <a:spLocks noChangeShapeType="1"/>
            </p:cNvSpPr>
            <p:nvPr/>
          </p:nvSpPr>
          <p:spPr bwMode="auto">
            <a:xfrm>
              <a:off x="3456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4" name="Line 32"/>
            <p:cNvSpPr>
              <a:spLocks noChangeShapeType="1"/>
            </p:cNvSpPr>
            <p:nvPr/>
          </p:nvSpPr>
          <p:spPr bwMode="auto">
            <a:xfrm>
              <a:off x="1536" y="288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5" name="Line 33"/>
            <p:cNvSpPr>
              <a:spLocks noChangeShapeType="1"/>
            </p:cNvSpPr>
            <p:nvPr/>
          </p:nvSpPr>
          <p:spPr bwMode="auto">
            <a:xfrm flipV="1">
              <a:off x="2304" y="1584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6" name="Line 34"/>
            <p:cNvSpPr>
              <a:spLocks noChangeShapeType="1"/>
            </p:cNvSpPr>
            <p:nvPr/>
          </p:nvSpPr>
          <p:spPr bwMode="auto">
            <a:xfrm rot="-5400000">
              <a:off x="2302" y="326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7" name="Line 35"/>
            <p:cNvSpPr>
              <a:spLocks noChangeShapeType="1"/>
            </p:cNvSpPr>
            <p:nvPr/>
          </p:nvSpPr>
          <p:spPr bwMode="auto">
            <a:xfrm rot="-5400000">
              <a:off x="2302" y="307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8" name="Line 36"/>
            <p:cNvSpPr>
              <a:spLocks noChangeShapeType="1"/>
            </p:cNvSpPr>
            <p:nvPr/>
          </p:nvSpPr>
          <p:spPr bwMode="auto">
            <a:xfrm rot="-5400000">
              <a:off x="2302" y="269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9" name="Line 37"/>
            <p:cNvSpPr>
              <a:spLocks noChangeShapeType="1"/>
            </p:cNvSpPr>
            <p:nvPr/>
          </p:nvSpPr>
          <p:spPr bwMode="auto">
            <a:xfrm rot="-5400000">
              <a:off x="2302" y="2498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0" name="Line 38"/>
            <p:cNvSpPr>
              <a:spLocks noChangeShapeType="1"/>
            </p:cNvSpPr>
            <p:nvPr/>
          </p:nvSpPr>
          <p:spPr bwMode="auto">
            <a:xfrm rot="-5400000">
              <a:off x="2302" y="230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1" name="Line 39"/>
            <p:cNvSpPr>
              <a:spLocks noChangeShapeType="1"/>
            </p:cNvSpPr>
            <p:nvPr/>
          </p:nvSpPr>
          <p:spPr bwMode="auto">
            <a:xfrm rot="-5400000">
              <a:off x="2302" y="211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12" name="Line 40"/>
            <p:cNvSpPr>
              <a:spLocks noChangeShapeType="1"/>
            </p:cNvSpPr>
            <p:nvPr/>
          </p:nvSpPr>
          <p:spPr bwMode="auto">
            <a:xfrm rot="-5400000">
              <a:off x="2302" y="230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3513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984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4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2984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5" name="Picture 4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" y="2984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6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2984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7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984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8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112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9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496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20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243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3521" name="Line 49"/>
            <p:cNvSpPr>
              <a:spLocks noChangeShapeType="1"/>
            </p:cNvSpPr>
            <p:nvPr/>
          </p:nvSpPr>
          <p:spPr bwMode="auto">
            <a:xfrm rot="-5400000">
              <a:off x="2302" y="192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22" name="Line 50"/>
            <p:cNvSpPr>
              <a:spLocks noChangeShapeType="1"/>
            </p:cNvSpPr>
            <p:nvPr/>
          </p:nvSpPr>
          <p:spPr bwMode="auto">
            <a:xfrm rot="-5400000">
              <a:off x="2302" y="173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3523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" y="1728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33524" name="Group 52"/>
            <p:cNvGrpSpPr>
              <a:grpSpLocks/>
            </p:cNvGrpSpPr>
            <p:nvPr/>
          </p:nvGrpSpPr>
          <p:grpSpPr bwMode="auto">
            <a:xfrm>
              <a:off x="1894" y="2007"/>
              <a:ext cx="831" cy="928"/>
              <a:chOff x="1894" y="2007"/>
              <a:chExt cx="831" cy="928"/>
            </a:xfrm>
          </p:grpSpPr>
          <p:sp>
            <p:nvSpPr>
              <p:cNvPr id="233525" name="Freeform 53"/>
              <p:cNvSpPr>
                <a:spLocks/>
              </p:cNvSpPr>
              <p:nvPr/>
            </p:nvSpPr>
            <p:spPr bwMode="auto">
              <a:xfrm>
                <a:off x="2304" y="2007"/>
                <a:ext cx="421" cy="928"/>
              </a:xfrm>
              <a:custGeom>
                <a:avLst/>
                <a:gdLst>
                  <a:gd name="T0" fmla="*/ 0 w 421"/>
                  <a:gd name="T1" fmla="*/ 919 h 928"/>
                  <a:gd name="T2" fmla="*/ 91 w 421"/>
                  <a:gd name="T3" fmla="*/ 896 h 928"/>
                  <a:gd name="T4" fmla="*/ 192 w 421"/>
                  <a:gd name="T5" fmla="*/ 727 h 928"/>
                  <a:gd name="T6" fmla="*/ 302 w 421"/>
                  <a:gd name="T7" fmla="*/ 439 h 928"/>
                  <a:gd name="T8" fmla="*/ 384 w 421"/>
                  <a:gd name="T9" fmla="*/ 151 h 928"/>
                  <a:gd name="T10" fmla="*/ 421 w 421"/>
                  <a:gd name="T11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928">
                    <a:moveTo>
                      <a:pt x="0" y="919"/>
                    </a:moveTo>
                    <a:cubicBezTo>
                      <a:pt x="15" y="915"/>
                      <a:pt x="59" y="928"/>
                      <a:pt x="91" y="896"/>
                    </a:cubicBezTo>
                    <a:cubicBezTo>
                      <a:pt x="123" y="864"/>
                      <a:pt x="157" y="803"/>
                      <a:pt x="192" y="727"/>
                    </a:cubicBezTo>
                    <a:cubicBezTo>
                      <a:pt x="227" y="651"/>
                      <a:pt x="270" y="535"/>
                      <a:pt x="302" y="439"/>
                    </a:cubicBezTo>
                    <a:cubicBezTo>
                      <a:pt x="334" y="343"/>
                      <a:pt x="364" y="224"/>
                      <a:pt x="384" y="151"/>
                    </a:cubicBezTo>
                    <a:cubicBezTo>
                      <a:pt x="404" y="78"/>
                      <a:pt x="413" y="31"/>
                      <a:pt x="421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6" name="Freeform 54"/>
              <p:cNvSpPr>
                <a:spLocks/>
              </p:cNvSpPr>
              <p:nvPr/>
            </p:nvSpPr>
            <p:spPr bwMode="auto">
              <a:xfrm flipH="1">
                <a:off x="1894" y="2007"/>
                <a:ext cx="421" cy="928"/>
              </a:xfrm>
              <a:custGeom>
                <a:avLst/>
                <a:gdLst>
                  <a:gd name="T0" fmla="*/ 0 w 421"/>
                  <a:gd name="T1" fmla="*/ 919 h 928"/>
                  <a:gd name="T2" fmla="*/ 91 w 421"/>
                  <a:gd name="T3" fmla="*/ 896 h 928"/>
                  <a:gd name="T4" fmla="*/ 192 w 421"/>
                  <a:gd name="T5" fmla="*/ 727 h 928"/>
                  <a:gd name="T6" fmla="*/ 302 w 421"/>
                  <a:gd name="T7" fmla="*/ 439 h 928"/>
                  <a:gd name="T8" fmla="*/ 384 w 421"/>
                  <a:gd name="T9" fmla="*/ 151 h 928"/>
                  <a:gd name="T10" fmla="*/ 421 w 421"/>
                  <a:gd name="T11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928">
                    <a:moveTo>
                      <a:pt x="0" y="919"/>
                    </a:moveTo>
                    <a:cubicBezTo>
                      <a:pt x="15" y="915"/>
                      <a:pt x="59" y="928"/>
                      <a:pt x="91" y="896"/>
                    </a:cubicBezTo>
                    <a:cubicBezTo>
                      <a:pt x="123" y="864"/>
                      <a:pt x="157" y="803"/>
                      <a:pt x="192" y="727"/>
                    </a:cubicBezTo>
                    <a:cubicBezTo>
                      <a:pt x="227" y="651"/>
                      <a:pt x="270" y="535"/>
                      <a:pt x="302" y="439"/>
                    </a:cubicBezTo>
                    <a:cubicBezTo>
                      <a:pt x="334" y="343"/>
                      <a:pt x="364" y="224"/>
                      <a:pt x="384" y="151"/>
                    </a:cubicBezTo>
                    <a:cubicBezTo>
                      <a:pt x="404" y="78"/>
                      <a:pt x="413" y="31"/>
                      <a:pt x="421" y="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3527" name="Oval 55"/>
            <p:cNvSpPr>
              <a:spLocks noChangeAspect="1" noChangeArrowheads="1"/>
            </p:cNvSpPr>
            <p:nvPr/>
          </p:nvSpPr>
          <p:spPr bwMode="auto">
            <a:xfrm>
              <a:off x="2481" y="2723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28" name="Oval 56"/>
            <p:cNvSpPr>
              <a:spLocks noChangeAspect="1" noChangeArrowheads="1"/>
            </p:cNvSpPr>
            <p:nvPr/>
          </p:nvSpPr>
          <p:spPr bwMode="auto">
            <a:xfrm>
              <a:off x="2677" y="2147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29" name="Oval 57"/>
            <p:cNvSpPr>
              <a:spLocks noChangeAspect="1" noChangeArrowheads="1"/>
            </p:cNvSpPr>
            <p:nvPr/>
          </p:nvSpPr>
          <p:spPr bwMode="auto">
            <a:xfrm flipH="1">
              <a:off x="2116" y="2723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30" name="Oval 58"/>
            <p:cNvSpPr>
              <a:spLocks noChangeAspect="1" noChangeArrowheads="1"/>
            </p:cNvSpPr>
            <p:nvPr/>
          </p:nvSpPr>
          <p:spPr bwMode="auto">
            <a:xfrm flipH="1">
              <a:off x="1920" y="2147"/>
              <a:ext cx="23" cy="2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3531" name="Picture 5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61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3532" name="Line 60"/>
            <p:cNvSpPr>
              <a:spLocks noChangeShapeType="1"/>
            </p:cNvSpPr>
            <p:nvPr/>
          </p:nvSpPr>
          <p:spPr bwMode="auto">
            <a:xfrm flipV="1">
              <a:off x="1632" y="2544"/>
              <a:ext cx="403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533" name="Group 61"/>
          <p:cNvGrpSpPr>
            <a:grpSpLocks/>
          </p:cNvGrpSpPr>
          <p:nvPr/>
        </p:nvGrpSpPr>
        <p:grpSpPr bwMode="auto">
          <a:xfrm>
            <a:off x="3006725" y="2887663"/>
            <a:ext cx="1319213" cy="1473200"/>
            <a:chOff x="1894" y="2007"/>
            <a:chExt cx="831" cy="928"/>
          </a:xfrm>
        </p:grpSpPr>
        <p:sp>
          <p:nvSpPr>
            <p:cNvPr id="233534" name="Freeform 62"/>
            <p:cNvSpPr>
              <a:spLocks/>
            </p:cNvSpPr>
            <p:nvPr/>
          </p:nvSpPr>
          <p:spPr bwMode="auto">
            <a:xfrm>
              <a:off x="2304" y="2007"/>
              <a:ext cx="421" cy="928"/>
            </a:xfrm>
            <a:custGeom>
              <a:avLst/>
              <a:gdLst>
                <a:gd name="T0" fmla="*/ 0 w 421"/>
                <a:gd name="T1" fmla="*/ 919 h 928"/>
                <a:gd name="T2" fmla="*/ 91 w 421"/>
                <a:gd name="T3" fmla="*/ 896 h 928"/>
                <a:gd name="T4" fmla="*/ 192 w 421"/>
                <a:gd name="T5" fmla="*/ 727 h 928"/>
                <a:gd name="T6" fmla="*/ 302 w 421"/>
                <a:gd name="T7" fmla="*/ 439 h 928"/>
                <a:gd name="T8" fmla="*/ 384 w 421"/>
                <a:gd name="T9" fmla="*/ 151 h 928"/>
                <a:gd name="T10" fmla="*/ 421 w 421"/>
                <a:gd name="T1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928">
                  <a:moveTo>
                    <a:pt x="0" y="919"/>
                  </a:moveTo>
                  <a:cubicBezTo>
                    <a:pt x="15" y="915"/>
                    <a:pt x="59" y="928"/>
                    <a:pt x="91" y="896"/>
                  </a:cubicBezTo>
                  <a:cubicBezTo>
                    <a:pt x="123" y="864"/>
                    <a:pt x="157" y="803"/>
                    <a:pt x="192" y="727"/>
                  </a:cubicBezTo>
                  <a:cubicBezTo>
                    <a:pt x="227" y="651"/>
                    <a:pt x="270" y="535"/>
                    <a:pt x="302" y="439"/>
                  </a:cubicBezTo>
                  <a:cubicBezTo>
                    <a:pt x="334" y="343"/>
                    <a:pt x="364" y="224"/>
                    <a:pt x="384" y="151"/>
                  </a:cubicBezTo>
                  <a:cubicBezTo>
                    <a:pt x="404" y="78"/>
                    <a:pt x="413" y="31"/>
                    <a:pt x="42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5" name="Freeform 63"/>
            <p:cNvSpPr>
              <a:spLocks/>
            </p:cNvSpPr>
            <p:nvPr/>
          </p:nvSpPr>
          <p:spPr bwMode="auto">
            <a:xfrm flipH="1">
              <a:off x="1894" y="2007"/>
              <a:ext cx="421" cy="928"/>
            </a:xfrm>
            <a:custGeom>
              <a:avLst/>
              <a:gdLst>
                <a:gd name="T0" fmla="*/ 0 w 421"/>
                <a:gd name="T1" fmla="*/ 919 h 928"/>
                <a:gd name="T2" fmla="*/ 91 w 421"/>
                <a:gd name="T3" fmla="*/ 896 h 928"/>
                <a:gd name="T4" fmla="*/ 192 w 421"/>
                <a:gd name="T5" fmla="*/ 727 h 928"/>
                <a:gd name="T6" fmla="*/ 302 w 421"/>
                <a:gd name="T7" fmla="*/ 439 h 928"/>
                <a:gd name="T8" fmla="*/ 384 w 421"/>
                <a:gd name="T9" fmla="*/ 151 h 928"/>
                <a:gd name="T10" fmla="*/ 421 w 421"/>
                <a:gd name="T11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928">
                  <a:moveTo>
                    <a:pt x="0" y="919"/>
                  </a:moveTo>
                  <a:cubicBezTo>
                    <a:pt x="15" y="915"/>
                    <a:pt x="59" y="928"/>
                    <a:pt x="91" y="896"/>
                  </a:cubicBezTo>
                  <a:cubicBezTo>
                    <a:pt x="123" y="864"/>
                    <a:pt x="157" y="803"/>
                    <a:pt x="192" y="727"/>
                  </a:cubicBezTo>
                  <a:cubicBezTo>
                    <a:pt x="227" y="651"/>
                    <a:pt x="270" y="535"/>
                    <a:pt x="302" y="439"/>
                  </a:cubicBezTo>
                  <a:cubicBezTo>
                    <a:pt x="334" y="343"/>
                    <a:pt x="364" y="224"/>
                    <a:pt x="384" y="151"/>
                  </a:cubicBezTo>
                  <a:cubicBezTo>
                    <a:pt x="404" y="78"/>
                    <a:pt x="413" y="31"/>
                    <a:pt x="421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36" name="Line 64"/>
          <p:cNvSpPr>
            <a:spLocks noChangeShapeType="1"/>
          </p:cNvSpPr>
          <p:nvPr/>
        </p:nvSpPr>
        <p:spPr bwMode="auto">
          <a:xfrm flipH="1" flipV="1">
            <a:off x="4103688" y="3733800"/>
            <a:ext cx="639762" cy="152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537" name="Group 65"/>
          <p:cNvGrpSpPr>
            <a:grpSpLocks/>
          </p:cNvGrpSpPr>
          <p:nvPr/>
        </p:nvGrpSpPr>
        <p:grpSpPr bwMode="auto">
          <a:xfrm>
            <a:off x="5667375" y="3089275"/>
            <a:ext cx="1600200" cy="666750"/>
            <a:chOff x="3570" y="1946"/>
            <a:chExt cx="1008" cy="420"/>
          </a:xfrm>
        </p:grpSpPr>
        <p:pic>
          <p:nvPicPr>
            <p:cNvPr id="233538" name="Picture 6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1946"/>
              <a:ext cx="100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39" name="Picture 6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40708" flipV="1">
              <a:off x="3628" y="2212"/>
              <a:ext cx="19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3540" name="Group 68"/>
          <p:cNvGrpSpPr>
            <a:grpSpLocks/>
          </p:cNvGrpSpPr>
          <p:nvPr/>
        </p:nvGrpSpPr>
        <p:grpSpPr bwMode="auto">
          <a:xfrm>
            <a:off x="228600" y="3554413"/>
            <a:ext cx="1766888" cy="588962"/>
            <a:chOff x="144" y="2211"/>
            <a:chExt cx="1113" cy="371"/>
          </a:xfrm>
        </p:grpSpPr>
        <p:pic>
          <p:nvPicPr>
            <p:cNvPr id="233541" name="Picture 6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211"/>
              <a:ext cx="739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42" name="Picture 7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400"/>
              <a:ext cx="100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3543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711575"/>
            <a:ext cx="15541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544" name="Rectangle 72"/>
          <p:cNvSpPr>
            <a:spLocks noChangeArrowheads="1"/>
          </p:cNvSpPr>
          <p:nvPr/>
        </p:nvSpPr>
        <p:spPr bwMode="auto">
          <a:xfrm>
            <a:off x="2513013" y="1625600"/>
            <a:ext cx="238125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45" name="Rectangle 73"/>
          <p:cNvSpPr>
            <a:spLocks noChangeArrowheads="1"/>
          </p:cNvSpPr>
          <p:nvPr/>
        </p:nvSpPr>
        <p:spPr bwMode="auto">
          <a:xfrm>
            <a:off x="3463925" y="1625600"/>
            <a:ext cx="941388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3546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6513"/>
            <a:ext cx="2114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3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3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6" grpId="0" animBg="1"/>
      <p:bldP spid="233544" grpId="0" animBg="1"/>
      <p:bldP spid="233544" grpId="1" animBg="1"/>
      <p:bldP spid="233545" grpId="0" animBg="1"/>
      <p:bldP spid="2335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1E0D-DD29-48D1-A08E-41496C51DB63}" type="slidenum">
              <a:rPr lang="en-US"/>
              <a:pPr/>
              <a:t>8</a:t>
            </a:fld>
            <a:endParaRPr lang="en-US"/>
          </a:p>
        </p:txBody>
      </p:sp>
      <p:pic>
        <p:nvPicPr>
          <p:cNvPr id="2344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499" name="Picture 3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00" name="Picture 4" descr="txp_fig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146175"/>
            <a:ext cx="4232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4501" name="Group 5"/>
          <p:cNvGrpSpPr>
            <a:grpSpLocks/>
          </p:cNvGrpSpPr>
          <p:nvPr/>
        </p:nvGrpSpPr>
        <p:grpSpPr bwMode="auto">
          <a:xfrm>
            <a:off x="912813" y="1544638"/>
            <a:ext cx="6365875" cy="741362"/>
            <a:chOff x="575" y="973"/>
            <a:chExt cx="4010" cy="467"/>
          </a:xfrm>
        </p:grpSpPr>
        <p:pic>
          <p:nvPicPr>
            <p:cNvPr id="234502" name="Picture 6" descr="txp_fig"/>
            <p:cNvPicPr preferRelativeResize="0"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03" name="Picture 7" descr="txp_fig"/>
            <p:cNvPicPr preferRelativeResize="0"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973"/>
              <a:ext cx="401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4510" name="Group 14"/>
          <p:cNvGrpSpPr>
            <a:grpSpLocks/>
          </p:cNvGrpSpPr>
          <p:nvPr/>
        </p:nvGrpSpPr>
        <p:grpSpPr bwMode="auto">
          <a:xfrm>
            <a:off x="525463" y="2514600"/>
            <a:ext cx="5265737" cy="3048000"/>
            <a:chOff x="331" y="1584"/>
            <a:chExt cx="3317" cy="1920"/>
          </a:xfrm>
        </p:grpSpPr>
        <p:sp>
          <p:nvSpPr>
            <p:cNvPr id="234511" name="Line 15"/>
            <p:cNvSpPr>
              <a:spLocks noChangeShapeType="1"/>
            </p:cNvSpPr>
            <p:nvPr/>
          </p:nvSpPr>
          <p:spPr bwMode="auto">
            <a:xfrm>
              <a:off x="2880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2" name="Line 16"/>
            <p:cNvSpPr>
              <a:spLocks noChangeShapeType="1"/>
            </p:cNvSpPr>
            <p:nvPr/>
          </p:nvSpPr>
          <p:spPr bwMode="auto">
            <a:xfrm>
              <a:off x="3456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3" name="Line 17"/>
            <p:cNvSpPr>
              <a:spLocks noChangeShapeType="1"/>
            </p:cNvSpPr>
            <p:nvPr/>
          </p:nvSpPr>
          <p:spPr bwMode="auto">
            <a:xfrm>
              <a:off x="1152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4" name="Line 18"/>
            <p:cNvSpPr>
              <a:spLocks noChangeShapeType="1"/>
            </p:cNvSpPr>
            <p:nvPr/>
          </p:nvSpPr>
          <p:spPr bwMode="auto">
            <a:xfrm rot="-5400000">
              <a:off x="2302" y="288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5" name="Line 19"/>
            <p:cNvSpPr>
              <a:spLocks noChangeShapeType="1"/>
            </p:cNvSpPr>
            <p:nvPr/>
          </p:nvSpPr>
          <p:spPr bwMode="auto">
            <a:xfrm rot="-5400000">
              <a:off x="2302" y="307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6" name="Line 20"/>
            <p:cNvSpPr>
              <a:spLocks noChangeShapeType="1"/>
            </p:cNvSpPr>
            <p:nvPr/>
          </p:nvSpPr>
          <p:spPr bwMode="auto">
            <a:xfrm>
              <a:off x="1728" y="250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7" name="Line 21"/>
            <p:cNvSpPr>
              <a:spLocks noChangeShapeType="1"/>
            </p:cNvSpPr>
            <p:nvPr/>
          </p:nvSpPr>
          <p:spPr bwMode="auto">
            <a:xfrm>
              <a:off x="2112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8" name="Line 22"/>
            <p:cNvSpPr>
              <a:spLocks noChangeShapeType="1"/>
            </p:cNvSpPr>
            <p:nvPr/>
          </p:nvSpPr>
          <p:spPr bwMode="auto">
            <a:xfrm>
              <a:off x="3264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19" name="Line 23"/>
            <p:cNvSpPr>
              <a:spLocks noChangeShapeType="1"/>
            </p:cNvSpPr>
            <p:nvPr/>
          </p:nvSpPr>
          <p:spPr bwMode="auto">
            <a:xfrm rot="-5400000">
              <a:off x="2302" y="192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0" name="Line 24"/>
            <p:cNvSpPr>
              <a:spLocks noChangeShapeType="1"/>
            </p:cNvSpPr>
            <p:nvPr/>
          </p:nvSpPr>
          <p:spPr bwMode="auto">
            <a:xfrm rot="-5400000">
              <a:off x="2302" y="192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1" name="Oval 25"/>
            <p:cNvSpPr>
              <a:spLocks noChangeArrowheads="1"/>
            </p:cNvSpPr>
            <p:nvPr/>
          </p:nvSpPr>
          <p:spPr bwMode="auto">
            <a:xfrm>
              <a:off x="1728" y="1968"/>
              <a:ext cx="1152" cy="1152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22" name="Line 26"/>
            <p:cNvSpPr>
              <a:spLocks noChangeShapeType="1"/>
            </p:cNvSpPr>
            <p:nvPr/>
          </p:nvSpPr>
          <p:spPr bwMode="auto">
            <a:xfrm>
              <a:off x="960" y="2544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3" name="Line 27"/>
            <p:cNvSpPr>
              <a:spLocks noChangeShapeType="1"/>
            </p:cNvSpPr>
            <p:nvPr/>
          </p:nvSpPr>
          <p:spPr bwMode="auto">
            <a:xfrm>
              <a:off x="1920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4" name="Line 28"/>
            <p:cNvSpPr>
              <a:spLocks noChangeShapeType="1"/>
            </p:cNvSpPr>
            <p:nvPr/>
          </p:nvSpPr>
          <p:spPr bwMode="auto">
            <a:xfrm>
              <a:off x="2496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5" name="Line 29"/>
            <p:cNvSpPr>
              <a:spLocks noChangeShapeType="1"/>
            </p:cNvSpPr>
            <p:nvPr/>
          </p:nvSpPr>
          <p:spPr bwMode="auto">
            <a:xfrm>
              <a:off x="2688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6" name="Line 30"/>
            <p:cNvSpPr>
              <a:spLocks noChangeShapeType="1"/>
            </p:cNvSpPr>
            <p:nvPr/>
          </p:nvSpPr>
          <p:spPr bwMode="auto">
            <a:xfrm>
              <a:off x="3072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7" name="Line 31"/>
            <p:cNvSpPr>
              <a:spLocks noChangeShapeType="1"/>
            </p:cNvSpPr>
            <p:nvPr/>
          </p:nvSpPr>
          <p:spPr bwMode="auto">
            <a:xfrm>
              <a:off x="1536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8" name="Line 32"/>
            <p:cNvSpPr>
              <a:spLocks noChangeShapeType="1"/>
            </p:cNvSpPr>
            <p:nvPr/>
          </p:nvSpPr>
          <p:spPr bwMode="auto">
            <a:xfrm flipV="1">
              <a:off x="2304" y="1584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29" name="Line 33"/>
            <p:cNvSpPr>
              <a:spLocks noChangeShapeType="1"/>
            </p:cNvSpPr>
            <p:nvPr/>
          </p:nvSpPr>
          <p:spPr bwMode="auto">
            <a:xfrm rot="-5400000">
              <a:off x="2302" y="269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0" name="Line 34"/>
            <p:cNvSpPr>
              <a:spLocks noChangeShapeType="1"/>
            </p:cNvSpPr>
            <p:nvPr/>
          </p:nvSpPr>
          <p:spPr bwMode="auto">
            <a:xfrm rot="-5400000">
              <a:off x="2302" y="230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1" name="Line 35"/>
            <p:cNvSpPr>
              <a:spLocks noChangeShapeType="1"/>
            </p:cNvSpPr>
            <p:nvPr/>
          </p:nvSpPr>
          <p:spPr bwMode="auto">
            <a:xfrm rot="-5400000">
              <a:off x="2302" y="211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2" name="Line 36"/>
            <p:cNvSpPr>
              <a:spLocks noChangeShapeType="1"/>
            </p:cNvSpPr>
            <p:nvPr/>
          </p:nvSpPr>
          <p:spPr bwMode="auto">
            <a:xfrm rot="-5400000">
              <a:off x="2302" y="173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33" name="Line 37"/>
            <p:cNvSpPr>
              <a:spLocks noChangeShapeType="1"/>
            </p:cNvSpPr>
            <p:nvPr/>
          </p:nvSpPr>
          <p:spPr bwMode="auto">
            <a:xfrm rot="-5400000">
              <a:off x="2302" y="326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4534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600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5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2600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6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2600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7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2600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8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600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39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728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0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245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1" name="Picture 4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112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2" name="Picture 4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859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3" name="Picture 4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600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44" name="Picture 4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" y="1824"/>
              <a:ext cx="869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4545" name="Line 49"/>
            <p:cNvSpPr>
              <a:spLocks noChangeShapeType="1"/>
            </p:cNvSpPr>
            <p:nvPr/>
          </p:nvSpPr>
          <p:spPr bwMode="auto">
            <a:xfrm>
              <a:off x="1203" y="1946"/>
              <a:ext cx="593" cy="2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4550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0938"/>
            <a:ext cx="18669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4504" name="Group 8"/>
          <p:cNvGrpSpPr>
            <a:grpSpLocks/>
          </p:cNvGrpSpPr>
          <p:nvPr/>
        </p:nvGrpSpPr>
        <p:grpSpPr bwMode="auto">
          <a:xfrm>
            <a:off x="134938" y="5867400"/>
            <a:ext cx="8780462" cy="739775"/>
            <a:chOff x="85" y="3696"/>
            <a:chExt cx="5531" cy="466"/>
          </a:xfrm>
        </p:grpSpPr>
        <p:pic>
          <p:nvPicPr>
            <p:cNvPr id="234505" name="Picture 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3696"/>
              <a:ext cx="55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06" name="Picture 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3948"/>
              <a:ext cx="215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4507" name="Group 11"/>
          <p:cNvGrpSpPr>
            <a:grpSpLocks/>
          </p:cNvGrpSpPr>
          <p:nvPr/>
        </p:nvGrpSpPr>
        <p:grpSpPr bwMode="auto">
          <a:xfrm>
            <a:off x="533400" y="3200400"/>
            <a:ext cx="739775" cy="177800"/>
            <a:chOff x="336" y="2016"/>
            <a:chExt cx="466" cy="112"/>
          </a:xfrm>
        </p:grpSpPr>
        <p:pic>
          <p:nvPicPr>
            <p:cNvPr id="234508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16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09" name="Picture 1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16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4546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7" name="Rectangle 51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8" name="Oval 52"/>
          <p:cNvSpPr>
            <a:spLocks noChangeArrowheads="1"/>
          </p:cNvSpPr>
          <p:nvPr/>
        </p:nvSpPr>
        <p:spPr bwMode="auto">
          <a:xfrm>
            <a:off x="1828800" y="3124200"/>
            <a:ext cx="3657600" cy="182880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9" name="Oval 53"/>
          <p:cNvSpPr>
            <a:spLocks noChangeAspect="1" noChangeArrowheads="1"/>
          </p:cNvSpPr>
          <p:nvPr/>
        </p:nvSpPr>
        <p:spPr bwMode="auto">
          <a:xfrm>
            <a:off x="5456238" y="4003675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51" name="Group 55"/>
          <p:cNvGrpSpPr>
            <a:grpSpLocks/>
          </p:cNvGrpSpPr>
          <p:nvPr/>
        </p:nvGrpSpPr>
        <p:grpSpPr bwMode="auto">
          <a:xfrm>
            <a:off x="4624388" y="2971800"/>
            <a:ext cx="2081212" cy="1049338"/>
            <a:chOff x="2913" y="1872"/>
            <a:chExt cx="1311" cy="661"/>
          </a:xfrm>
        </p:grpSpPr>
        <p:sp>
          <p:nvSpPr>
            <p:cNvPr id="234552" name="Line 56"/>
            <p:cNvSpPr>
              <a:spLocks noChangeShapeType="1"/>
            </p:cNvSpPr>
            <p:nvPr/>
          </p:nvSpPr>
          <p:spPr bwMode="auto">
            <a:xfrm flipH="1">
              <a:off x="2913" y="2003"/>
              <a:ext cx="921" cy="53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4553" name="Picture 5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" y="1872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4554" name="Group 58"/>
          <p:cNvGrpSpPr>
            <a:grpSpLocks/>
          </p:cNvGrpSpPr>
          <p:nvPr/>
        </p:nvGrpSpPr>
        <p:grpSpPr bwMode="auto">
          <a:xfrm>
            <a:off x="5538788" y="2971800"/>
            <a:ext cx="2081212" cy="1049338"/>
            <a:chOff x="3489" y="1872"/>
            <a:chExt cx="1311" cy="661"/>
          </a:xfrm>
        </p:grpSpPr>
        <p:sp>
          <p:nvSpPr>
            <p:cNvPr id="234555" name="Line 59"/>
            <p:cNvSpPr>
              <a:spLocks noChangeShapeType="1"/>
            </p:cNvSpPr>
            <p:nvPr/>
          </p:nvSpPr>
          <p:spPr bwMode="auto">
            <a:xfrm flipH="1">
              <a:off x="3489" y="2003"/>
              <a:ext cx="921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4556" name="Picture 6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" y="1872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4557" name="Group 61"/>
          <p:cNvGrpSpPr>
            <a:grpSpLocks/>
          </p:cNvGrpSpPr>
          <p:nvPr/>
        </p:nvGrpSpPr>
        <p:grpSpPr bwMode="auto">
          <a:xfrm>
            <a:off x="479425" y="5308600"/>
            <a:ext cx="1120775" cy="177800"/>
            <a:chOff x="302" y="3344"/>
            <a:chExt cx="706" cy="112"/>
          </a:xfrm>
        </p:grpSpPr>
        <p:pic>
          <p:nvPicPr>
            <p:cNvPr id="234558" name="Picture 6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3344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59" name="Picture 6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3344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4560" name="Line 64"/>
          <p:cNvSpPr>
            <a:spLocks noChangeShapeType="1"/>
          </p:cNvSpPr>
          <p:nvPr/>
        </p:nvSpPr>
        <p:spPr bwMode="auto">
          <a:xfrm flipV="1">
            <a:off x="1524000" y="4505325"/>
            <a:ext cx="53340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61" name="Oval 65"/>
          <p:cNvSpPr>
            <a:spLocks noChangeAspect="1" noChangeArrowheads="1"/>
          </p:cNvSpPr>
          <p:nvPr/>
        </p:nvSpPr>
        <p:spPr bwMode="auto">
          <a:xfrm>
            <a:off x="4541838" y="4003675"/>
            <a:ext cx="73025" cy="7302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562" name="Group 66"/>
          <p:cNvGrpSpPr>
            <a:grpSpLocks/>
          </p:cNvGrpSpPr>
          <p:nvPr/>
        </p:nvGrpSpPr>
        <p:grpSpPr bwMode="auto">
          <a:xfrm>
            <a:off x="304800" y="3271838"/>
            <a:ext cx="223838" cy="2125662"/>
            <a:chOff x="192" y="2061"/>
            <a:chExt cx="141" cy="1339"/>
          </a:xfrm>
        </p:grpSpPr>
        <p:pic>
          <p:nvPicPr>
            <p:cNvPr id="234563" name="Picture 6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" y="2061"/>
              <a:ext cx="97" cy="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64" name="Picture 6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85"/>
              <a:ext cx="97" cy="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4565" name="Line 69"/>
          <p:cNvSpPr>
            <a:spLocks noChangeShapeType="1"/>
          </p:cNvSpPr>
          <p:nvPr/>
        </p:nvSpPr>
        <p:spPr bwMode="auto">
          <a:xfrm>
            <a:off x="455613" y="2347913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66" name="Line 70"/>
          <p:cNvSpPr>
            <a:spLocks noChangeShapeType="1"/>
          </p:cNvSpPr>
          <p:nvPr/>
        </p:nvSpPr>
        <p:spPr bwMode="auto">
          <a:xfrm flipV="1">
            <a:off x="381000" y="5402263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4567" name="Group 71"/>
          <p:cNvGrpSpPr>
            <a:grpSpLocks/>
          </p:cNvGrpSpPr>
          <p:nvPr/>
        </p:nvGrpSpPr>
        <p:grpSpPr bwMode="auto">
          <a:xfrm>
            <a:off x="1790700" y="4003675"/>
            <a:ext cx="984250" cy="73025"/>
            <a:chOff x="1106" y="2522"/>
            <a:chExt cx="620" cy="46"/>
          </a:xfrm>
        </p:grpSpPr>
        <p:sp>
          <p:nvSpPr>
            <p:cNvPr id="234568" name="Oval 72"/>
            <p:cNvSpPr>
              <a:spLocks noChangeAspect="1" noChangeArrowheads="1"/>
            </p:cNvSpPr>
            <p:nvPr/>
          </p:nvSpPr>
          <p:spPr bwMode="auto">
            <a:xfrm>
              <a:off x="1106" y="2522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69" name="Oval 73"/>
            <p:cNvSpPr>
              <a:spLocks noChangeAspect="1" noChangeArrowheads="1"/>
            </p:cNvSpPr>
            <p:nvPr/>
          </p:nvSpPr>
          <p:spPr bwMode="auto">
            <a:xfrm>
              <a:off x="1680" y="2522"/>
              <a:ext cx="46" cy="46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4570" name="Group 74"/>
          <p:cNvGrpSpPr>
            <a:grpSpLocks/>
          </p:cNvGrpSpPr>
          <p:nvPr/>
        </p:nvGrpSpPr>
        <p:grpSpPr bwMode="auto">
          <a:xfrm>
            <a:off x="1489075" y="3381375"/>
            <a:ext cx="1236663" cy="609600"/>
            <a:chOff x="938" y="2130"/>
            <a:chExt cx="779" cy="384"/>
          </a:xfrm>
        </p:grpSpPr>
        <p:sp>
          <p:nvSpPr>
            <p:cNvPr id="234571" name="Line 75"/>
            <p:cNvSpPr>
              <a:spLocks noChangeShapeType="1"/>
            </p:cNvSpPr>
            <p:nvPr/>
          </p:nvSpPr>
          <p:spPr bwMode="auto">
            <a:xfrm>
              <a:off x="938" y="2130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72" name="Line 76"/>
            <p:cNvSpPr>
              <a:spLocks noChangeShapeType="1"/>
            </p:cNvSpPr>
            <p:nvPr/>
          </p:nvSpPr>
          <p:spPr bwMode="auto">
            <a:xfrm>
              <a:off x="1525" y="2130"/>
              <a:ext cx="192" cy="3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4573" name="Picture 7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6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4574" name="Line 78"/>
          <p:cNvSpPr>
            <a:spLocks noChangeShapeType="1"/>
          </p:cNvSpPr>
          <p:nvPr/>
        </p:nvSpPr>
        <p:spPr bwMode="auto">
          <a:xfrm flipV="1">
            <a:off x="914400" y="328613"/>
            <a:ext cx="3217863" cy="55387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75" name="Rectangle 79"/>
          <p:cNvSpPr>
            <a:spLocks noChangeArrowheads="1"/>
          </p:cNvSpPr>
          <p:nvPr/>
        </p:nvSpPr>
        <p:spPr bwMode="auto">
          <a:xfrm>
            <a:off x="2513013" y="1635125"/>
            <a:ext cx="255587" cy="219075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76" name="Rectangle 80"/>
          <p:cNvSpPr>
            <a:spLocks noChangeArrowheads="1"/>
          </p:cNvSpPr>
          <p:nvPr/>
        </p:nvSpPr>
        <p:spPr bwMode="auto">
          <a:xfrm>
            <a:off x="3473450" y="1516063"/>
            <a:ext cx="676275" cy="4302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4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4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4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4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48" grpId="0" animBg="1"/>
      <p:bldP spid="234549" grpId="0" animBg="1"/>
      <p:bldP spid="234560" grpId="0" animBg="1"/>
      <p:bldP spid="234561" grpId="0" animBg="1"/>
      <p:bldP spid="234565" grpId="0" animBg="1"/>
      <p:bldP spid="234565" grpId="1" animBg="1"/>
      <p:bldP spid="234566" grpId="0" animBg="1"/>
      <p:bldP spid="234566" grpId="1" animBg="1"/>
      <p:bldP spid="234574" grpId="0" animBg="1"/>
      <p:bldP spid="234574" grpId="1" animBg="1"/>
      <p:bldP spid="234575" grpId="0" animBg="1"/>
      <p:bldP spid="234575" grpId="1" animBg="1"/>
      <p:bldP spid="234576" grpId="0" animBg="1"/>
      <p:bldP spid="23457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CA52A-02FF-46B3-B2F1-854862242D73}" type="slidenum">
              <a:rPr lang="en-US"/>
              <a:pPr/>
              <a:t>9</a:t>
            </a:fld>
            <a:endParaRPr lang="en-US"/>
          </a:p>
        </p:txBody>
      </p:sp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2588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5" name="Picture 5" descr="txp_fi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765175"/>
            <a:ext cx="62547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6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27" name="Picture 7" descr="txp_fig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146175"/>
            <a:ext cx="4232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5528" name="Group 8"/>
          <p:cNvGrpSpPr>
            <a:grpSpLocks/>
          </p:cNvGrpSpPr>
          <p:nvPr/>
        </p:nvGrpSpPr>
        <p:grpSpPr bwMode="auto">
          <a:xfrm>
            <a:off x="912813" y="1544638"/>
            <a:ext cx="6356350" cy="741362"/>
            <a:chOff x="575" y="973"/>
            <a:chExt cx="4004" cy="467"/>
          </a:xfrm>
        </p:grpSpPr>
        <p:pic>
          <p:nvPicPr>
            <p:cNvPr id="235529" name="Picture 9" descr="txp_fig"/>
            <p:cNvPicPr preferRelativeResize="0"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226"/>
              <a:ext cx="296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30" name="Picture 10" descr="txp_fig"/>
            <p:cNvPicPr preferRelativeResize="0"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973"/>
              <a:ext cx="39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5531" name="Group 11"/>
          <p:cNvGrpSpPr>
            <a:grpSpLocks/>
          </p:cNvGrpSpPr>
          <p:nvPr/>
        </p:nvGrpSpPr>
        <p:grpSpPr bwMode="auto">
          <a:xfrm>
            <a:off x="134938" y="5867400"/>
            <a:ext cx="8780462" cy="739775"/>
            <a:chOff x="85" y="3696"/>
            <a:chExt cx="5531" cy="466"/>
          </a:xfrm>
        </p:grpSpPr>
        <p:pic>
          <p:nvPicPr>
            <p:cNvPr id="235532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" y="3696"/>
              <a:ext cx="55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33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3948"/>
              <a:ext cx="215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553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960938"/>
            <a:ext cx="18907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5535" name="Group 15"/>
          <p:cNvGrpSpPr>
            <a:grpSpLocks/>
          </p:cNvGrpSpPr>
          <p:nvPr/>
        </p:nvGrpSpPr>
        <p:grpSpPr bwMode="auto">
          <a:xfrm>
            <a:off x="4902200" y="3200400"/>
            <a:ext cx="739775" cy="177800"/>
            <a:chOff x="3088" y="2016"/>
            <a:chExt cx="466" cy="112"/>
          </a:xfrm>
        </p:grpSpPr>
        <p:pic>
          <p:nvPicPr>
            <p:cNvPr id="235536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" y="2016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37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016"/>
              <a:ext cx="82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5538" name="Group 18"/>
          <p:cNvGrpSpPr>
            <a:grpSpLocks/>
          </p:cNvGrpSpPr>
          <p:nvPr/>
        </p:nvGrpSpPr>
        <p:grpSpPr bwMode="auto">
          <a:xfrm>
            <a:off x="1489075" y="2514600"/>
            <a:ext cx="4791075" cy="3048000"/>
            <a:chOff x="938" y="1584"/>
            <a:chExt cx="3018" cy="1920"/>
          </a:xfrm>
        </p:grpSpPr>
        <p:sp>
          <p:nvSpPr>
            <p:cNvPr id="235539" name="Line 19"/>
            <p:cNvSpPr>
              <a:spLocks noChangeShapeType="1"/>
            </p:cNvSpPr>
            <p:nvPr/>
          </p:nvSpPr>
          <p:spPr bwMode="auto">
            <a:xfrm>
              <a:off x="2880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0" name="Line 20"/>
            <p:cNvSpPr>
              <a:spLocks noChangeShapeType="1"/>
            </p:cNvSpPr>
            <p:nvPr/>
          </p:nvSpPr>
          <p:spPr bwMode="auto">
            <a:xfrm>
              <a:off x="3456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1" name="Line 21"/>
            <p:cNvSpPr>
              <a:spLocks noChangeShapeType="1"/>
            </p:cNvSpPr>
            <p:nvPr/>
          </p:nvSpPr>
          <p:spPr bwMode="auto">
            <a:xfrm>
              <a:off x="1152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2" name="Line 22"/>
            <p:cNvSpPr>
              <a:spLocks noChangeShapeType="1"/>
            </p:cNvSpPr>
            <p:nvPr/>
          </p:nvSpPr>
          <p:spPr bwMode="auto">
            <a:xfrm rot="-5400000">
              <a:off x="2302" y="288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3" name="Line 23"/>
            <p:cNvSpPr>
              <a:spLocks noChangeShapeType="1"/>
            </p:cNvSpPr>
            <p:nvPr/>
          </p:nvSpPr>
          <p:spPr bwMode="auto">
            <a:xfrm rot="-5400000">
              <a:off x="2302" y="307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4" name="Line 24"/>
            <p:cNvSpPr>
              <a:spLocks noChangeShapeType="1"/>
            </p:cNvSpPr>
            <p:nvPr/>
          </p:nvSpPr>
          <p:spPr bwMode="auto">
            <a:xfrm>
              <a:off x="1728" y="250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5" name="Line 25"/>
            <p:cNvSpPr>
              <a:spLocks noChangeShapeType="1"/>
            </p:cNvSpPr>
            <p:nvPr/>
          </p:nvSpPr>
          <p:spPr bwMode="auto">
            <a:xfrm>
              <a:off x="2112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6" name="Line 26"/>
            <p:cNvSpPr>
              <a:spLocks noChangeShapeType="1"/>
            </p:cNvSpPr>
            <p:nvPr/>
          </p:nvSpPr>
          <p:spPr bwMode="auto">
            <a:xfrm>
              <a:off x="3264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7" name="Line 27"/>
            <p:cNvSpPr>
              <a:spLocks noChangeShapeType="1"/>
            </p:cNvSpPr>
            <p:nvPr/>
          </p:nvSpPr>
          <p:spPr bwMode="auto">
            <a:xfrm rot="-5400000">
              <a:off x="2302" y="192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8" name="Line 28"/>
            <p:cNvSpPr>
              <a:spLocks noChangeShapeType="1"/>
            </p:cNvSpPr>
            <p:nvPr/>
          </p:nvSpPr>
          <p:spPr bwMode="auto">
            <a:xfrm rot="-5400000">
              <a:off x="2302" y="1922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49" name="Line 29"/>
            <p:cNvSpPr>
              <a:spLocks noChangeShapeType="1"/>
            </p:cNvSpPr>
            <p:nvPr/>
          </p:nvSpPr>
          <p:spPr bwMode="auto">
            <a:xfrm>
              <a:off x="960" y="2544"/>
              <a:ext cx="26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0" name="Line 30"/>
            <p:cNvSpPr>
              <a:spLocks noChangeShapeType="1"/>
            </p:cNvSpPr>
            <p:nvPr/>
          </p:nvSpPr>
          <p:spPr bwMode="auto">
            <a:xfrm>
              <a:off x="1920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1" name="Line 31"/>
            <p:cNvSpPr>
              <a:spLocks noChangeShapeType="1"/>
            </p:cNvSpPr>
            <p:nvPr/>
          </p:nvSpPr>
          <p:spPr bwMode="auto">
            <a:xfrm>
              <a:off x="2496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2" name="Line 32"/>
            <p:cNvSpPr>
              <a:spLocks noChangeShapeType="1"/>
            </p:cNvSpPr>
            <p:nvPr/>
          </p:nvSpPr>
          <p:spPr bwMode="auto">
            <a:xfrm>
              <a:off x="2688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3" name="Line 33"/>
            <p:cNvSpPr>
              <a:spLocks noChangeShapeType="1"/>
            </p:cNvSpPr>
            <p:nvPr/>
          </p:nvSpPr>
          <p:spPr bwMode="auto">
            <a:xfrm>
              <a:off x="3072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4" name="Line 34"/>
            <p:cNvSpPr>
              <a:spLocks noChangeShapeType="1"/>
            </p:cNvSpPr>
            <p:nvPr/>
          </p:nvSpPr>
          <p:spPr bwMode="auto">
            <a:xfrm>
              <a:off x="1536" y="249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5" name="Line 35"/>
            <p:cNvSpPr>
              <a:spLocks noChangeShapeType="1"/>
            </p:cNvSpPr>
            <p:nvPr/>
          </p:nvSpPr>
          <p:spPr bwMode="auto">
            <a:xfrm flipV="1">
              <a:off x="2304" y="1584"/>
              <a:ext cx="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6" name="Line 36"/>
            <p:cNvSpPr>
              <a:spLocks noChangeShapeType="1"/>
            </p:cNvSpPr>
            <p:nvPr/>
          </p:nvSpPr>
          <p:spPr bwMode="auto">
            <a:xfrm rot="-5400000">
              <a:off x="2302" y="269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7" name="Line 37"/>
            <p:cNvSpPr>
              <a:spLocks noChangeShapeType="1"/>
            </p:cNvSpPr>
            <p:nvPr/>
          </p:nvSpPr>
          <p:spPr bwMode="auto">
            <a:xfrm rot="-5400000">
              <a:off x="2302" y="230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8" name="Line 38"/>
            <p:cNvSpPr>
              <a:spLocks noChangeShapeType="1"/>
            </p:cNvSpPr>
            <p:nvPr/>
          </p:nvSpPr>
          <p:spPr bwMode="auto">
            <a:xfrm rot="-5400000">
              <a:off x="2302" y="2114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59" name="Line 39"/>
            <p:cNvSpPr>
              <a:spLocks noChangeShapeType="1"/>
            </p:cNvSpPr>
            <p:nvPr/>
          </p:nvSpPr>
          <p:spPr bwMode="auto">
            <a:xfrm rot="-5400000">
              <a:off x="2302" y="1730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0" name="Line 40"/>
            <p:cNvSpPr>
              <a:spLocks noChangeShapeType="1"/>
            </p:cNvSpPr>
            <p:nvPr/>
          </p:nvSpPr>
          <p:spPr bwMode="auto">
            <a:xfrm rot="-5400000">
              <a:off x="2302" y="3266"/>
              <a:ext cx="0" cy="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561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" y="2600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2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" y="2600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3" name="Picture 4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" y="2600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4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" y="2600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5" name="Picture 4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" y="2600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6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1728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7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245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8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112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9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2859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70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" y="2600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71" name="Oval 51"/>
            <p:cNvSpPr>
              <a:spLocks noChangeArrowheads="1"/>
            </p:cNvSpPr>
            <p:nvPr/>
          </p:nvSpPr>
          <p:spPr bwMode="auto">
            <a:xfrm>
              <a:off x="1921" y="2161"/>
              <a:ext cx="766" cy="766"/>
            </a:xfrm>
            <a:prstGeom prst="ellipse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572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1824"/>
              <a:ext cx="876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73" name="Line 53"/>
            <p:cNvSpPr>
              <a:spLocks noChangeShapeType="1"/>
            </p:cNvSpPr>
            <p:nvPr/>
          </p:nvSpPr>
          <p:spPr bwMode="auto">
            <a:xfrm flipH="1">
              <a:off x="2544" y="1946"/>
              <a:ext cx="518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4" name="Line 54"/>
          <p:cNvSpPr>
            <a:spLocks noChangeShapeType="1"/>
          </p:cNvSpPr>
          <p:nvPr/>
        </p:nvSpPr>
        <p:spPr bwMode="auto">
          <a:xfrm flipH="1" flipV="1">
            <a:off x="4176713" y="4724400"/>
            <a:ext cx="585787" cy="3571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5" name="Oval 55"/>
          <p:cNvSpPr>
            <a:spLocks noChangeArrowheads="1"/>
          </p:cNvSpPr>
          <p:nvPr/>
        </p:nvSpPr>
        <p:spPr bwMode="auto">
          <a:xfrm>
            <a:off x="3049588" y="2819400"/>
            <a:ext cx="1216025" cy="2432050"/>
          </a:xfrm>
          <a:prstGeom prst="ellipse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76" name="Group 56"/>
          <p:cNvGrpSpPr>
            <a:grpSpLocks/>
          </p:cNvGrpSpPr>
          <p:nvPr/>
        </p:nvGrpSpPr>
        <p:grpSpPr bwMode="auto">
          <a:xfrm>
            <a:off x="1863725" y="2362200"/>
            <a:ext cx="1755775" cy="428625"/>
            <a:chOff x="1174" y="1488"/>
            <a:chExt cx="1106" cy="270"/>
          </a:xfrm>
        </p:grpSpPr>
        <p:pic>
          <p:nvPicPr>
            <p:cNvPr id="235577" name="Picture 5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1488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578" name="Line 58"/>
            <p:cNvSpPr>
              <a:spLocks noChangeShapeType="1"/>
            </p:cNvSpPr>
            <p:nvPr/>
          </p:nvSpPr>
          <p:spPr bwMode="auto">
            <a:xfrm>
              <a:off x="1560" y="1566"/>
              <a:ext cx="72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9" name="Oval 59"/>
          <p:cNvSpPr>
            <a:spLocks noChangeAspect="1" noChangeArrowheads="1"/>
          </p:cNvSpPr>
          <p:nvPr/>
        </p:nvSpPr>
        <p:spPr bwMode="auto">
          <a:xfrm>
            <a:off x="3627438" y="3394075"/>
            <a:ext cx="73025" cy="73025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0" name="Oval 60"/>
          <p:cNvSpPr>
            <a:spLocks noChangeAspect="1" noChangeArrowheads="1"/>
          </p:cNvSpPr>
          <p:nvPr/>
        </p:nvSpPr>
        <p:spPr bwMode="auto">
          <a:xfrm>
            <a:off x="3627438" y="2784475"/>
            <a:ext cx="73025" cy="730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1" name="Rectangle 61"/>
          <p:cNvSpPr>
            <a:spLocks noChangeArrowheads="1"/>
          </p:cNvSpPr>
          <p:nvPr/>
        </p:nvSpPr>
        <p:spPr bwMode="auto">
          <a:xfrm>
            <a:off x="2513013" y="1635125"/>
            <a:ext cx="255587" cy="2921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2" name="Rectangle 62"/>
          <p:cNvSpPr>
            <a:spLocks noChangeArrowheads="1"/>
          </p:cNvSpPr>
          <p:nvPr/>
        </p:nvSpPr>
        <p:spPr bwMode="auto">
          <a:xfrm>
            <a:off x="3473450" y="1516063"/>
            <a:ext cx="658813" cy="4302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83" name="Group 63"/>
          <p:cNvGrpSpPr>
            <a:grpSpLocks/>
          </p:cNvGrpSpPr>
          <p:nvPr/>
        </p:nvGrpSpPr>
        <p:grpSpPr bwMode="auto">
          <a:xfrm>
            <a:off x="1863725" y="2971800"/>
            <a:ext cx="1755775" cy="422275"/>
            <a:chOff x="1174" y="1872"/>
            <a:chExt cx="1106" cy="266"/>
          </a:xfrm>
        </p:grpSpPr>
        <p:sp>
          <p:nvSpPr>
            <p:cNvPr id="235584" name="Line 64"/>
            <p:cNvSpPr>
              <a:spLocks noChangeShapeType="1"/>
            </p:cNvSpPr>
            <p:nvPr/>
          </p:nvSpPr>
          <p:spPr bwMode="auto">
            <a:xfrm>
              <a:off x="1560" y="1946"/>
              <a:ext cx="72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5585" name="Picture 6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1872"/>
              <a:ext cx="37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5586" name="Group 66"/>
          <p:cNvGrpSpPr>
            <a:grpSpLocks/>
          </p:cNvGrpSpPr>
          <p:nvPr/>
        </p:nvGrpSpPr>
        <p:grpSpPr bwMode="auto">
          <a:xfrm>
            <a:off x="4749800" y="5308600"/>
            <a:ext cx="838200" cy="177800"/>
            <a:chOff x="2992" y="3344"/>
            <a:chExt cx="528" cy="112"/>
          </a:xfrm>
        </p:grpSpPr>
        <p:pic>
          <p:nvPicPr>
            <p:cNvPr id="235587" name="Picture 6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3344"/>
              <a:ext cx="82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8" name="Picture 6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1" y="3344"/>
              <a:ext cx="8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" name="AutoShape 218"/>
          <p:cNvSpPr>
            <a:spLocks noChangeAspect="1" noChangeArrowheads="1"/>
          </p:cNvSpPr>
          <p:nvPr/>
        </p:nvSpPr>
        <p:spPr bwMode="auto">
          <a:xfrm>
            <a:off x="7772400" y="304800"/>
            <a:ext cx="457200" cy="457200"/>
          </a:xfrm>
          <a:prstGeom prst="lightningBol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4" grpId="0" animBg="1"/>
      <p:bldP spid="235575" grpId="0" animBg="1"/>
      <p:bldP spid="235579" grpId="0" animBg="1"/>
      <p:bldP spid="235580" grpId="0" animBg="1"/>
      <p:bldP spid="235581" grpId="0" animBg="1"/>
      <p:bldP spid="235582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51&quot;&gt;&lt;property id=&quot;20148&quot; value=&quot;5&quot;/&gt;&lt;property id=&quot;20300&quot; value=&quot;Slide 10&quot;/&gt;&lt;property id=&quot;20307&quot; value=&quot;308&quot;/&gt;&lt;/object&gt;&lt;object type=&quot;3&quot; unique_id=&quot;10052&quot;&gt;&lt;property id=&quot;20148&quot; value=&quot;5&quot;/&gt;&lt;property id=&quot;20300&quot; value=&quot;Slide 11&quot;/&gt;&lt;property id=&quot;20307&quot; value=&quot;309&quot;/&gt;&lt;/object&gt;&lt;object type=&quot;3&quot; unique_id=&quot;10053&quot;&gt;&lt;property id=&quot;20148&quot; value=&quot;5&quot;/&gt;&lt;property id=&quot;20300&quot; value=&quot;Slide 12&quot;/&gt;&lt;property id=&quot;20307&quot; value=&quot;454&quot;/&gt;&lt;/object&gt;&lt;object type=&quot;3&quot; unique_id=&quot;10054&quot;&gt;&lt;property id=&quot;20148&quot; value=&quot;5&quot;/&gt;&lt;property id=&quot;20300&quot; value=&quot;Slide 13&quot;/&gt;&lt;property id=&quot;20307&quot; value=&quot;310&quot;/&gt;&lt;/object&gt;&lt;object type=&quot;3&quot; unique_id=&quot;10055&quot;&gt;&lt;property id=&quot;20148&quot; value=&quot;5&quot;/&gt;&lt;property id=&quot;20300&quot; value=&quot;Slide 14&quot;/&gt;&lt;property id=&quot;20307&quot; value=&quot;455&quot;/&gt;&lt;/object&gt;&lt;object type=&quot;3&quot; unique_id=&quot;10056&quot;&gt;&lt;property id=&quot;20148&quot; value=&quot;5&quot;/&gt;&lt;property id=&quot;20300&quot; value=&quot;Slide 15&quot;/&gt;&lt;property id=&quot;20307&quot; value=&quot;311&quot;/&gt;&lt;/object&gt;&lt;object type=&quot;3&quot; unique_id=&quot;10057&quot;&gt;&lt;property id=&quot;20148&quot; value=&quot;5&quot;/&gt;&lt;property id=&quot;20300&quot; value=&quot;Slide 16&quot;/&gt;&lt;property id=&quot;20307&quot; value=&quot;312&quot;/&gt;&lt;/object&gt;&lt;object type=&quot;3&quot; unique_id=&quot;10058&quot;&gt;&lt;property id=&quot;20148&quot; value=&quot;5&quot;/&gt;&lt;property id=&quot;20300&quot; value=&quot;Slide 17&quot;/&gt;&lt;property id=&quot;20307&quot; value=&quot;313&quot;/&gt;&lt;/object&gt;&lt;object type=&quot;3&quot; unique_id=&quot;10059&quot;&gt;&lt;property id=&quot;20148&quot; value=&quot;5&quot;/&gt;&lt;property id=&quot;20300&quot; value=&quot;Slide 18&quot;/&gt;&lt;property id=&quot;20307&quot; value=&quot;314&quot;/&gt;&lt;/object&gt;&lt;object type=&quot;3&quot; unique_id=&quot;10063&quot;&gt;&lt;property id=&quot;20148&quot; value=&quot;5&quot;/&gt;&lt;property id=&quot;20300&quot; value=&quot;Slide 19&quot;/&gt;&lt;property id=&quot;20307&quot; value=&quot;318&quot;/&gt;&lt;/object&gt;&lt;object type=&quot;3&quot; unique_id=&quot;10064&quot;&gt;&lt;property id=&quot;20148&quot; value=&quot;5&quot;/&gt;&lt;property id=&quot;20300&quot; value=&quot;Slide 20&quot;/&gt;&lt;property id=&quot;20307&quot; value=&quot;456&quot;/&gt;&lt;/object&gt;&lt;object type=&quot;3&quot; unique_id=&quot;10065&quot;&gt;&lt;property id=&quot;20148&quot; value=&quot;5&quot;/&gt;&lt;property id=&quot;20300&quot; value=&quot;Slide 21&quot;/&gt;&lt;property id=&quot;20307&quot; value=&quot;319&quot;/&gt;&lt;/object&gt;&lt;object type=&quot;3&quot; unique_id=&quot;10066&quot;&gt;&lt;property id=&quot;20148&quot; value=&quot;5&quot;/&gt;&lt;property id=&quot;20300&quot; value=&quot;Slide 22&quot;/&gt;&lt;property id=&quot;20307&quot; value=&quot;320&quot;/&gt;&lt;/object&gt;&lt;object type=&quot;3&quot; unique_id=&quot;10067&quot;&gt;&lt;property id=&quot;20148&quot; value=&quot;5&quot;/&gt;&lt;property id=&quot;20300&quot; value=&quot;Slide 23&quot;/&gt;&lt;property id=&quot;20307&quot; value=&quot;321&quot;/&gt;&lt;/object&gt;&lt;object type=&quot;3&quot; unique_id=&quot;10068&quot;&gt;&lt;property id=&quot;20148&quot; value=&quot;5&quot;/&gt;&lt;property id=&quot;20300&quot; value=&quot;Slide 26&quot;/&gt;&lt;property id=&quot;20307&quot; value=&quot;322&quot;/&gt;&lt;/object&gt;&lt;object type=&quot;3&quot; unique_id=&quot;10069&quot;&gt;&lt;property id=&quot;20148&quot; value=&quot;5&quot;/&gt;&lt;property id=&quot;20300&quot; value=&quot;Slide 27&quot;/&gt;&lt;property id=&quot;20307&quot; value=&quot;457&quot;/&gt;&lt;/object&gt;&lt;object type=&quot;3&quot; unique_id=&quot;10070&quot;&gt;&lt;property id=&quot;20148&quot; value=&quot;5&quot;/&gt;&lt;property id=&quot;20300&quot; value=&quot;Slide 28&quot;/&gt;&lt;property id=&quot;20307&quot; value=&quot;323&quot;/&gt;&lt;/object&gt;&lt;object type=&quot;3&quot; unique_id=&quot;10071&quot;&gt;&lt;property id=&quot;20148&quot; value=&quot;5&quot;/&gt;&lt;property id=&quot;20300&quot; value=&quot;Slide 29&quot;/&gt;&lt;property id=&quot;20307&quot; value=&quot;324&quot;/&gt;&lt;/object&gt;&lt;object type=&quot;3&quot; unique_id=&quot;10072&quot;&gt;&lt;property id=&quot;20148&quot; value=&quot;5&quot;/&gt;&lt;property id=&quot;20300&quot; value=&quot;Slide 30&quot;/&gt;&lt;property id=&quot;20307&quot; value=&quot;326&quot;/&gt;&lt;/object&gt;&lt;object type=&quot;3&quot; unique_id=&quot;10205&quot;&gt;&lt;property id=&quot;20148&quot; value=&quot;5&quot;/&gt;&lt;property id=&quot;20300&quot; value=&quot;Slide 24&quot;/&gt;&lt;property id=&quot;20307&quot; value=&quot;458&quot;/&gt;&lt;/object&gt;&lt;object type=&quot;3&quot; unique_id=&quot;10206&quot;&gt;&lt;property id=&quot;20148&quot; value=&quot;5&quot;/&gt;&lt;property id=&quot;20300&quot; value=&quot;Slide 25&quot;/&gt;&lt;property id=&quot;20307&quot; value=&quot;459&quot;/&gt;&lt;/object&gt;&lt;object type=&quot;3&quot; unique_id=&quot;59103&quot;&gt;&lt;property id=&quot;20148&quot; value=&quot;5&quot;/&gt;&lt;property id=&quot;20300&quot; value=&quot;Slide 2&quot;/&gt;&lt;property id=&quot;20307&quot; value=&quot;460&quot;/&gt;&lt;/object&gt;&lt;object type=&quot;3&quot; unique_id=&quot;59104&quot;&gt;&lt;property id=&quot;20148&quot; value=&quot;5&quot;/&gt;&lt;property id=&quot;20300&quot; value=&quot;Slide 3&quot;/&gt;&lt;property id=&quot;20307&quot; value=&quot;461&quot;/&gt;&lt;/object&gt;&lt;object type=&quot;3&quot; unique_id=&quot;59105&quot;&gt;&lt;property id=&quot;20148&quot; value=&quot;5&quot;/&gt;&lt;property id=&quot;20300&quot; value=&quot;Slide 4&quot;/&gt;&lt;property id=&quot;20307&quot; value=&quot;462&quot;/&gt;&lt;/object&gt;&lt;object type=&quot;3&quot; unique_id=&quot;59106&quot;&gt;&lt;property id=&quot;20148&quot; value=&quot;5&quot;/&gt;&lt;property id=&quot;20300&quot; value=&quot;Slide 5&quot;/&gt;&lt;property id=&quot;20307&quot; value=&quot;463&quot;/&gt;&lt;/object&gt;&lt;object type=&quot;3&quot; unique_id=&quot;59107&quot;&gt;&lt;property id=&quot;20148&quot; value=&quot;5&quot;/&gt;&lt;property id=&quot;20300&quot; value=&quot;Slide 6&quot;/&gt;&lt;property id=&quot;20307&quot; value=&quot;464&quot;/&gt;&lt;/object&gt;&lt;object type=&quot;3&quot; unique_id=&quot;59108&quot;&gt;&lt;property id=&quot;20148&quot; value=&quot;5&quot;/&gt;&lt;property id=&quot;20300&quot; value=&quot;Slide 7&quot;/&gt;&lt;property id=&quot;20307&quot; value=&quot;465&quot;/&gt;&lt;/object&gt;&lt;object type=&quot;3&quot; unique_id=&quot;59109&quot;&gt;&lt;property id=&quot;20148&quot; value=&quot;5&quot;/&gt;&lt;property id=&quot;20300&quot; value=&quot;Slide 8&quot;/&gt;&lt;property id=&quot;20307&quot; value=&quot;466&quot;/&gt;&lt;/object&gt;&lt;object type=&quot;3&quot; unique_id=&quot;59110&quot;&gt;&lt;property id=&quot;20148&quot; value=&quot;5&quot;/&gt;&lt;property id=&quot;20300&quot; value=&quot;Slide 9&quot;/&gt;&lt;property id=&quot;20307&quot; value=&quot;46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(decreasing degre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70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ans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17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or}: \qquad$6+7x+5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214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ift {\color{blue}old graph} $a$ units to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54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32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-1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5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nstea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7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ans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17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02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 by $y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9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x^2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0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.8,.8,0}SKILL: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1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ift {\color{blue}old graph} $a$ units upw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59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35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llect} like term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x/2)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6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7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00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6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72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3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retch {\color{blue}old graph} by a factor of $a$ in $x$-dir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608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x+4x^2-2x+15x^3+bx-c+7+rx^2+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2650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2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7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i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8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(increasing degre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3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4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2+(y/2)^2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9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0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52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.8,.8,0}&#10;Collecting lik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40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48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98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retch {\color{blue}old graph} by a factor of $a$ in $y$-dir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61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5x^3+(4+r)x^2+(a-2+b)x-2x+(-c+7+k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77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y$ by $y/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742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+5)^2+4(x+5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9"/>
  <p:tag name="PICTUREFILESIZE" val="1931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y easier to graph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63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x$  by $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6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this help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iginal proble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1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ing $y=x^2+4x+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39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(x^2+10x+25)+(4x+20)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56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x^2+14x+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169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+14x+5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78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the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98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the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98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xpand and collect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500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Eliminate the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7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Goal}:&#10;Eliminate the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73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this help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54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iginal proble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1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+\,(4-8+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948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ing $y=x^2+4x+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39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x$  by $x+{\color{red}?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40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+{\color{red}?})^2+&#10;4(x+{\color{red}?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8"/>
  <p:tag name="PICTUREFILESIZE" val="1817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(x^2+2{\color{red}?}x+{\color{red}?}^2)+&#10;(4x+4{\color{red}?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7"/>
  <p:tag name="PICTUREFILESIZE" val="2298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(2{\color{red}?}+4)x+&#10;({\color{red}?}^2+4{\color{red}?}+5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5"/>
  <p:tag name="PICTUREFILESIZE" val="2269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4"/>
  <p:tag name="PICTUREFILESIZE" val="526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make zer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045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xpand and collect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500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?=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354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x$  by $x{\color{red}-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22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x$  by $x{\color{red}-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22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x$  by $x{\color{red}-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22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6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{\color{red}-2})^2+&#10;4(x{\color{red}-2})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77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x{\color{red}-2})^2+&#10;4(x{\color{red}-2})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701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06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094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0,5)$ is on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44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this help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54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iginal proble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1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ing $y=x^2+4x+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39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this help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54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iginal proble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92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ing $y=x^2+4x+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39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094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Replace} $x$  by $x{\color{red}-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22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{\color{red}-2})^2+&#10;4(x{\color{red}-2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701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0,5)$ is on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44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(0{\color{blue}+2},5)$ is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418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20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{\color{red}-2})^2+&#10;4(x{\color{red}-2})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77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shift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3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nits to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3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this help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554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iginal proble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7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ing $y=x^2+4x+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39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094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{\color{red}-2})^2+&#10;4(x{\color{red}-2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701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0,5)$ is on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44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(0{\color{blue}+2},5)$ is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418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shift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3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nits to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3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073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we take all the point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86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{\color{red}-2})^2+&#10;4(x{\color{red}-2})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477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{\color{red}-2})^2+&#10;4(x{\color{red}-2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701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$(0{\color{blue}+2},5)$ is on the graph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418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094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{\color{red}-2})^2+&#10;4(x{\color{red}-2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701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shift them two units to the righ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47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'll get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841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0,5)$ is on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944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shift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nits to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3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shift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93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units to ri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07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1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25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{\color{red}-2})^2+&#10;4(x{\color{red}-2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701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073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we take all the point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shift them two units to the righ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47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'll get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841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Replacing $x$ by $x{\color{red}-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52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4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uses the graph to mo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998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wo units to the {\it RIGHT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1846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{\color{red}-2})^2+&#10;4(x{\color{red}-2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701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073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we take all the point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5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graph $y=x^2+4x+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83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rst {\color[rgb]{1,0,1}graph} $y=x^2+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49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 shift them two units to the righ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947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e'll get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1841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(x{\color{red}-2})^2+&#10;4(x{\color{red}-2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5"/>
  <p:tag name="PICTUREFILESIZE" val="1701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x^2+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557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w work backwar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96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x^2+4x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07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2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we take all the points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065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wo units to the lef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523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shift} all th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77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y=x^2+4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662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rst {\color[rgb]{1,0,1}graph} $y=x^2+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49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shift} all th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77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n shift all the poi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21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graph $y=x^2+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482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first graph $y=x^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40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o graph $y=x^2+4x+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832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wo units to the lef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523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one unit upwar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343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{\color{red}NO} ``linear'' te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613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y-1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29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76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x^2+6x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157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liminates the linear term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966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(x+{\color{red}?})^2+&#10;6(x+{\color{red}?})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896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-6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37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282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(2{\color{red}?}x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694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inear ter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5"/>
  <p:tag name="PICTUREFILESIZE" val="870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transla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94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61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+\,\,6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460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2{\color{red}?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5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eneral 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58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3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09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=(8{\color{red}?}+6)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057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the transla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25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liminates the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854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liminates the linear term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9668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x^2+6x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157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x^2+6x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15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4(x+{\color{red}?})^2+&#10;6(x+{\color{red}?})-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529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-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579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3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09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2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(x+{\color{red}?})^2+&#10;6(x+{\color{red}?})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896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61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(x+{\color{red}?})^2+&#10;6(x+{\color{red}?})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896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x^2+6x-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157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(x-(3/4))^2+&#10;6(x-(3/4))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7"/>
  <p:tag name="PICTUREFILESIZE" val="2729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4x^2+(9/4)-(9/2)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909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4x^2-(17/4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1"/>
  <p:tag name="PICTUREFILESIZE" val="1184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4(x+{\color{red}?})^2+&#10;6(x+{\color{red}?})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1896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4(x+{\color{red}?})^2+&#10;6(x+{\color{red}?})-2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252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-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4"/>
  <p:tag name="PICTUREFILESIZE" val="579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2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4x^2+4(-3/4)^2-6(3/4)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30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8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liminate the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62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09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p line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16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6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(x+{\color{red}?})^2+&#10;b(x+{\color{red}?})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856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inear term $=a(2{\color{red}?}x)+b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5"/>
  <p:tag name="PICTUREFILESIZE" val="1918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=(2a{\color{red}?}+b)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7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-b/(2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28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transla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94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liminates the linear term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966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x^2+bx+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3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{\color{blue}some equation} in $x$ and $y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34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-b/(2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28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(x+{\color{red}?})^2+&#10;b(x+{\color{red}?})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856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a(x+{\color{red}?})^2+&#10;b(x+{\color{red}?})+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505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2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x^2+bx+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37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-b/(2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28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a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41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(x+{\color{red}?})^2+&#10;b(x+{\color{red}?})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856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a(x+{\color{red}?})^2+&#10;b(x+{\color{red}?})+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505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-b/(2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28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=a\left(x-\frac{b}{2a}\right)^2+&#10;b\left(x-\frac{b}{2a}\right)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2946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2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b),(s,t))=\sqrt{(s-a)^2+(t-b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093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x^2+bx+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37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(x+{\color{red}?})^2+&#10;b(x+{\color{red}?})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856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a(x+{\color{red}?})^2+&#10;b(x+{\color{red}?})+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505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-b/(2a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928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=a\left(x-\frac{b}{2a}\right)^2+&#10;b\left(x-\frac{b}{2a}\right)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5"/>
  <p:tag name="PICTUREFILESIZE" val="2946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ax^2+\frac{b^2}{4a}-\frac{b^2}{2a}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809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a,s)=|s-a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25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-b/(2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7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ax^2-\frac{b^2-4ac}{4a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4"/>
  <p:tag name="PICTUREFILESIZE" val="1493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097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p line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16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ax^2+bx+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137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n the quadratic term is $-x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7"/>
  <p:tag name="PICTUREFILESIZE" val="2794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 ${\mathbb R}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9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6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(x+{\color{red}?})^2/2)+&#10;19(x+{\color{red}?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445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{\color{red}1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35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 x+({\color{red}\hbox{the linear coefficient}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298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-b/(2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7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=-1/2$, $b=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045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-b/(2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7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b/(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58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 ${\mathbb R}^2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98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 x+{\color{red}1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650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liminates the linear term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966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x^2/2)+19x+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7024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transla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94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hen the quadratic term is $-x^2/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7"/>
  <p:tag name="PICTUREFILESIZE" val="2794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6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 ${\mathbb R}^3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07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(x+{\color{red}?})^2/2)+&#10;19(x+{\color{red}?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445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{\color{red}1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35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 x+({\color{red}\hbox{the linear coefficient}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298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=-1/2$, $b=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0452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-b/(2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7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b/(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758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25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liminates the linear term i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196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s-a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08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x^2/2)+19x+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7024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translation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894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(x+19)^2/2)+&#10;19(x+19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5"/>
  <p:tag name="PICTUREFILESIZE" val="2711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(x^2/2)-(19^2/2)+(19^2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389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(x^2/2)+(371/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660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1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457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(x+{\color{red}?})^2/2)+&#10;19(x+{\color{red}?})+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9"/>
  <p:tag name="PICTUREFILESIZE" val="2445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2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-((x+{\color{red}?})^2/2)+&#10;19(x+{\color{red}?})+5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006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25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term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09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skip line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16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x^2/2)+19x+5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5"/>
  <p:tag name="PICTUREFILESIZE" val="1702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1/2)(x+{\color{red}?})^2+&#10;b(x+{\color{red}?})+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316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-(1/2)(x+{\color{red}?})^2+&#10;b(x+{\color{red}?})+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293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30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234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s {\color{red}no} linear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02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y=\,\,-\frac{1}{2}\left(x+b\right)^2+&#10;b\left(x+b\right)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1"/>
  <p:tag name="PICTUREFILESIZE" val="2374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-\frac{x^2}{2}-\frac{b^2}{2}+b^2+c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547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hen} quad.~term is $-x^2/2$, {\color[rgb]{1,0,1}repla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879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(a,b,c),(s,t,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26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 term by $(1/2)(\hbox{linear coeff}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844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-(x^2/2)+(b^2/2)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37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25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$\frac{b^2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621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36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x^2/2)+bx+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542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When} quad.~term is $-x^2/2$, {\color[rgb]{1,0,1}replac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879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 term by $(1/2)(\hbox{linear coeff}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844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s-a)^2+(t-b)^2+(u-c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275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erms in $y=-((x+{\color{red}?})^2/2)+&#10;8(x+{\color{red}?})-3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0"/>
  <p:tag name="PICTUREFILESIZE" val="2881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-(x^2/2)+2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03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(x+{\color{red}?})^2/2)+&#10;8(x+{\color{red}?})-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2408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?}=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63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, {\color[rgb]{1,0,1}choose}&#10;{\color{red}$?$} 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14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n {\color[rgb]{1,0,1}expand and collec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18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s no linear ter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39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(x-0)^2+(y-0)^2}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828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(x^2/2)+(8^2/2)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526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?}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25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:\to x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603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the linear coeff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141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half the square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9"/>
  <p:tag name="PICTUREFILESIZE" val="1404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=-(x^2/2)+8x-3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46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liminate} the linear term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3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^2+y^2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the {\color{red}new equatio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1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 $x$ by $x-a$ in the equ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3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4x^2+3+6x+5+2x+x^2-10+8-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2"/>
  <p:tag name="PICTUREFILESIZE" val="238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5x^2+7x+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05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Collecting like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740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blue}x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0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place}&#10;$x$ by $x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&#10;${\color{red}(x-2)^2=9-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07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dist}((x,y),(0,0)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79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do {\color{red}not} typically wri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8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:\to0,y:\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6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:\to2,y:\to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0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ransl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17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hift {\color{blue}old graph} $2$ units to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54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{\color{red}new grap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485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36</Words>
  <Application>Microsoft Office PowerPoint</Application>
  <PresentationFormat>On-screen Show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275</cp:revision>
  <dcterms:created xsi:type="dcterms:W3CDTF">2008-08-29T11:36:52Z</dcterms:created>
  <dcterms:modified xsi:type="dcterms:W3CDTF">2010-09-16T11:02:57Z</dcterms:modified>
</cp:coreProperties>
</file>