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8" r:id="rId3"/>
    <p:sldId id="299" r:id="rId4"/>
    <p:sldId id="300" r:id="rId5"/>
    <p:sldId id="302" r:id="rId6"/>
    <p:sldId id="303" r:id="rId7"/>
    <p:sldId id="304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458" r:id="rId16"/>
    <p:sldId id="335" r:id="rId17"/>
    <p:sldId id="336" r:id="rId18"/>
    <p:sldId id="337" r:id="rId19"/>
    <p:sldId id="459" r:id="rId20"/>
    <p:sldId id="461" r:id="rId21"/>
    <p:sldId id="338" r:id="rId22"/>
    <p:sldId id="477" r:id="rId23"/>
    <p:sldId id="339" r:id="rId24"/>
    <p:sldId id="340" r:id="rId25"/>
    <p:sldId id="478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42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DFDC9B-7D89-422E-8565-5C0A6A19F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4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E27D75-19FE-4930-9D97-BD391FCEB726}" type="slidenum">
              <a:rPr lang="en-US"/>
              <a:pPr/>
              <a:t>25</a:t>
            </a:fld>
            <a:endParaRPr lang="en-US"/>
          </a:p>
        </p:txBody>
      </p:sp>
      <p:sp>
        <p:nvSpPr>
          <p:cNvPr id="2621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311D9-A082-4EB8-BA07-DD248CCA4B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9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312CF-3BB4-4B84-A3DF-14D554B710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0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E2CCD-9F10-4D30-B551-BDE78D97F6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3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B18F2-3802-476C-B30E-E98A71C7C5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5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A563E-7914-4C2F-93C1-A24D680506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2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90B2D-07CF-46BB-B514-BA3108F86A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7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87DC7-9531-4AD1-8BB3-144956794B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6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5A993-5D6C-40E9-9391-AEF6CFE0F3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0806A-2907-4642-90ED-B008C9CA51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2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FA89F-9461-47A6-A080-C156E34333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9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0C706-1214-4955-8191-C80FE92A52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5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9692C5-F5DC-4FA4-9A5C-7D937C5C17A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41.xml"/><Relationship Id="rId18" Type="http://schemas.openxmlformats.org/officeDocument/2006/relationships/tags" Target="../tags/tag246.xml"/><Relationship Id="rId26" Type="http://schemas.openxmlformats.org/officeDocument/2006/relationships/tags" Target="../tags/tag254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249.xml"/><Relationship Id="rId34" Type="http://schemas.openxmlformats.org/officeDocument/2006/relationships/tags" Target="../tags/tag262.xml"/><Relationship Id="rId42" Type="http://schemas.openxmlformats.org/officeDocument/2006/relationships/image" Target="../media/image89.png"/><Relationship Id="rId47" Type="http://schemas.openxmlformats.org/officeDocument/2006/relationships/image" Target="../media/image90.png"/><Relationship Id="rId50" Type="http://schemas.openxmlformats.org/officeDocument/2006/relationships/image" Target="../media/image30.png"/><Relationship Id="rId55" Type="http://schemas.openxmlformats.org/officeDocument/2006/relationships/image" Target="../media/image110.png"/><Relationship Id="rId7" Type="http://schemas.openxmlformats.org/officeDocument/2006/relationships/tags" Target="../tags/tag235.xml"/><Relationship Id="rId12" Type="http://schemas.openxmlformats.org/officeDocument/2006/relationships/tags" Target="../tags/tag240.xml"/><Relationship Id="rId17" Type="http://schemas.openxmlformats.org/officeDocument/2006/relationships/tags" Target="../tags/tag245.xml"/><Relationship Id="rId25" Type="http://schemas.openxmlformats.org/officeDocument/2006/relationships/tags" Target="../tags/tag253.xml"/><Relationship Id="rId33" Type="http://schemas.openxmlformats.org/officeDocument/2006/relationships/tags" Target="../tags/tag261.xml"/><Relationship Id="rId38" Type="http://schemas.openxmlformats.org/officeDocument/2006/relationships/tags" Target="../tags/tag266.xml"/><Relationship Id="rId46" Type="http://schemas.openxmlformats.org/officeDocument/2006/relationships/image" Target="../media/image87.png"/><Relationship Id="rId59" Type="http://schemas.openxmlformats.org/officeDocument/2006/relationships/image" Target="../media/image111.png"/><Relationship Id="rId2" Type="http://schemas.openxmlformats.org/officeDocument/2006/relationships/tags" Target="../tags/tag230.xml"/><Relationship Id="rId16" Type="http://schemas.openxmlformats.org/officeDocument/2006/relationships/tags" Target="../tags/tag244.xml"/><Relationship Id="rId20" Type="http://schemas.openxmlformats.org/officeDocument/2006/relationships/tags" Target="../tags/tag248.xml"/><Relationship Id="rId29" Type="http://schemas.openxmlformats.org/officeDocument/2006/relationships/tags" Target="../tags/tag257.xml"/><Relationship Id="rId41" Type="http://schemas.openxmlformats.org/officeDocument/2006/relationships/image" Target="../media/image83.png"/><Relationship Id="rId54" Type="http://schemas.openxmlformats.org/officeDocument/2006/relationships/image" Target="../media/image109.png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tags" Target="../tags/tag239.xml"/><Relationship Id="rId24" Type="http://schemas.openxmlformats.org/officeDocument/2006/relationships/tags" Target="../tags/tag252.xml"/><Relationship Id="rId32" Type="http://schemas.openxmlformats.org/officeDocument/2006/relationships/tags" Target="../tags/tag260.xml"/><Relationship Id="rId37" Type="http://schemas.openxmlformats.org/officeDocument/2006/relationships/tags" Target="../tags/tag265.xml"/><Relationship Id="rId40" Type="http://schemas.openxmlformats.org/officeDocument/2006/relationships/image" Target="../media/image88.png"/><Relationship Id="rId45" Type="http://schemas.openxmlformats.org/officeDocument/2006/relationships/image" Target="../media/image86.png"/><Relationship Id="rId53" Type="http://schemas.openxmlformats.org/officeDocument/2006/relationships/image" Target="../media/image108.png"/><Relationship Id="rId58" Type="http://schemas.openxmlformats.org/officeDocument/2006/relationships/image" Target="../media/image82.png"/><Relationship Id="rId5" Type="http://schemas.openxmlformats.org/officeDocument/2006/relationships/tags" Target="../tags/tag233.xml"/><Relationship Id="rId15" Type="http://schemas.openxmlformats.org/officeDocument/2006/relationships/tags" Target="../tags/tag243.xml"/><Relationship Id="rId23" Type="http://schemas.openxmlformats.org/officeDocument/2006/relationships/tags" Target="../tags/tag251.xml"/><Relationship Id="rId28" Type="http://schemas.openxmlformats.org/officeDocument/2006/relationships/tags" Target="../tags/tag256.xml"/><Relationship Id="rId36" Type="http://schemas.openxmlformats.org/officeDocument/2006/relationships/tags" Target="../tags/tag264.xml"/><Relationship Id="rId49" Type="http://schemas.openxmlformats.org/officeDocument/2006/relationships/image" Target="../media/image92.png"/><Relationship Id="rId57" Type="http://schemas.openxmlformats.org/officeDocument/2006/relationships/image" Target="../media/image95.png"/><Relationship Id="rId10" Type="http://schemas.openxmlformats.org/officeDocument/2006/relationships/tags" Target="../tags/tag238.xml"/><Relationship Id="rId19" Type="http://schemas.openxmlformats.org/officeDocument/2006/relationships/tags" Target="../tags/tag247.xml"/><Relationship Id="rId31" Type="http://schemas.openxmlformats.org/officeDocument/2006/relationships/tags" Target="../tags/tag259.xml"/><Relationship Id="rId44" Type="http://schemas.openxmlformats.org/officeDocument/2006/relationships/image" Target="../media/image85.png"/><Relationship Id="rId52" Type="http://schemas.openxmlformats.org/officeDocument/2006/relationships/image" Target="../media/image68.png"/><Relationship Id="rId4" Type="http://schemas.openxmlformats.org/officeDocument/2006/relationships/tags" Target="../tags/tag232.xml"/><Relationship Id="rId9" Type="http://schemas.openxmlformats.org/officeDocument/2006/relationships/tags" Target="../tags/tag237.xml"/><Relationship Id="rId14" Type="http://schemas.openxmlformats.org/officeDocument/2006/relationships/tags" Target="../tags/tag242.xml"/><Relationship Id="rId22" Type="http://schemas.openxmlformats.org/officeDocument/2006/relationships/tags" Target="../tags/tag250.xml"/><Relationship Id="rId27" Type="http://schemas.openxmlformats.org/officeDocument/2006/relationships/tags" Target="../tags/tag255.xml"/><Relationship Id="rId30" Type="http://schemas.openxmlformats.org/officeDocument/2006/relationships/tags" Target="../tags/tag258.xml"/><Relationship Id="rId35" Type="http://schemas.openxmlformats.org/officeDocument/2006/relationships/tags" Target="../tags/tag263.xml"/><Relationship Id="rId43" Type="http://schemas.openxmlformats.org/officeDocument/2006/relationships/image" Target="../media/image97.png"/><Relationship Id="rId48" Type="http://schemas.openxmlformats.org/officeDocument/2006/relationships/image" Target="../media/image91.png"/><Relationship Id="rId56" Type="http://schemas.openxmlformats.org/officeDocument/2006/relationships/image" Target="../media/image75.png"/><Relationship Id="rId8" Type="http://schemas.openxmlformats.org/officeDocument/2006/relationships/tags" Target="../tags/tag236.xml"/><Relationship Id="rId51" Type="http://schemas.openxmlformats.org/officeDocument/2006/relationships/image" Target="../media/image76.png"/><Relationship Id="rId3" Type="http://schemas.openxmlformats.org/officeDocument/2006/relationships/tags" Target="../tags/tag231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79.xml"/><Relationship Id="rId18" Type="http://schemas.openxmlformats.org/officeDocument/2006/relationships/tags" Target="../tags/tag284.xml"/><Relationship Id="rId26" Type="http://schemas.openxmlformats.org/officeDocument/2006/relationships/tags" Target="../tags/tag292.xml"/><Relationship Id="rId39" Type="http://schemas.openxmlformats.org/officeDocument/2006/relationships/tags" Target="../tags/tag305.xml"/><Relationship Id="rId21" Type="http://schemas.openxmlformats.org/officeDocument/2006/relationships/tags" Target="../tags/tag287.xml"/><Relationship Id="rId34" Type="http://schemas.openxmlformats.org/officeDocument/2006/relationships/tags" Target="../tags/tag300.xml"/><Relationship Id="rId42" Type="http://schemas.openxmlformats.org/officeDocument/2006/relationships/tags" Target="../tags/tag308.xml"/><Relationship Id="rId47" Type="http://schemas.openxmlformats.org/officeDocument/2006/relationships/image" Target="../media/image88.png"/><Relationship Id="rId50" Type="http://schemas.openxmlformats.org/officeDocument/2006/relationships/image" Target="../media/image97.png"/><Relationship Id="rId55" Type="http://schemas.openxmlformats.org/officeDocument/2006/relationships/image" Target="../media/image91.png"/><Relationship Id="rId63" Type="http://schemas.openxmlformats.org/officeDocument/2006/relationships/image" Target="../media/image30.png"/><Relationship Id="rId7" Type="http://schemas.openxmlformats.org/officeDocument/2006/relationships/tags" Target="../tags/tag273.xml"/><Relationship Id="rId2" Type="http://schemas.openxmlformats.org/officeDocument/2006/relationships/tags" Target="../tags/tag268.xml"/><Relationship Id="rId16" Type="http://schemas.openxmlformats.org/officeDocument/2006/relationships/tags" Target="../tags/tag282.xml"/><Relationship Id="rId29" Type="http://schemas.openxmlformats.org/officeDocument/2006/relationships/tags" Target="../tags/tag295.xml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11" Type="http://schemas.openxmlformats.org/officeDocument/2006/relationships/tags" Target="../tags/tag277.xml"/><Relationship Id="rId24" Type="http://schemas.openxmlformats.org/officeDocument/2006/relationships/tags" Target="../tags/tag290.xml"/><Relationship Id="rId32" Type="http://schemas.openxmlformats.org/officeDocument/2006/relationships/tags" Target="../tags/tag298.xml"/><Relationship Id="rId37" Type="http://schemas.openxmlformats.org/officeDocument/2006/relationships/tags" Target="../tags/tag303.xml"/><Relationship Id="rId40" Type="http://schemas.openxmlformats.org/officeDocument/2006/relationships/tags" Target="../tags/tag306.xml"/><Relationship Id="rId45" Type="http://schemas.openxmlformats.org/officeDocument/2006/relationships/tags" Target="../tags/tag311.xml"/><Relationship Id="rId53" Type="http://schemas.openxmlformats.org/officeDocument/2006/relationships/image" Target="../media/image87.png"/><Relationship Id="rId58" Type="http://schemas.openxmlformats.org/officeDocument/2006/relationships/image" Target="../media/image68.png"/><Relationship Id="rId66" Type="http://schemas.openxmlformats.org/officeDocument/2006/relationships/image" Target="../media/image108.png"/><Relationship Id="rId5" Type="http://schemas.openxmlformats.org/officeDocument/2006/relationships/tags" Target="../tags/tag271.xml"/><Relationship Id="rId15" Type="http://schemas.openxmlformats.org/officeDocument/2006/relationships/tags" Target="../tags/tag281.xml"/><Relationship Id="rId23" Type="http://schemas.openxmlformats.org/officeDocument/2006/relationships/tags" Target="../tags/tag289.xml"/><Relationship Id="rId28" Type="http://schemas.openxmlformats.org/officeDocument/2006/relationships/tags" Target="../tags/tag294.xml"/><Relationship Id="rId36" Type="http://schemas.openxmlformats.org/officeDocument/2006/relationships/tags" Target="../tags/tag302.xml"/><Relationship Id="rId49" Type="http://schemas.openxmlformats.org/officeDocument/2006/relationships/image" Target="../media/image89.png"/><Relationship Id="rId57" Type="http://schemas.openxmlformats.org/officeDocument/2006/relationships/image" Target="../media/image76.png"/><Relationship Id="rId61" Type="http://schemas.openxmlformats.org/officeDocument/2006/relationships/image" Target="../media/image109.png"/><Relationship Id="rId10" Type="http://schemas.openxmlformats.org/officeDocument/2006/relationships/tags" Target="../tags/tag276.xml"/><Relationship Id="rId19" Type="http://schemas.openxmlformats.org/officeDocument/2006/relationships/tags" Target="../tags/tag285.xml"/><Relationship Id="rId31" Type="http://schemas.openxmlformats.org/officeDocument/2006/relationships/tags" Target="../tags/tag297.xml"/><Relationship Id="rId44" Type="http://schemas.openxmlformats.org/officeDocument/2006/relationships/tags" Target="../tags/tag310.xml"/><Relationship Id="rId52" Type="http://schemas.openxmlformats.org/officeDocument/2006/relationships/image" Target="../media/image86.png"/><Relationship Id="rId60" Type="http://schemas.openxmlformats.org/officeDocument/2006/relationships/image" Target="../media/image110.png"/><Relationship Id="rId65" Type="http://schemas.openxmlformats.org/officeDocument/2006/relationships/image" Target="../media/image95.png"/><Relationship Id="rId4" Type="http://schemas.openxmlformats.org/officeDocument/2006/relationships/tags" Target="../tags/tag270.xml"/><Relationship Id="rId9" Type="http://schemas.openxmlformats.org/officeDocument/2006/relationships/tags" Target="../tags/tag275.xml"/><Relationship Id="rId14" Type="http://schemas.openxmlformats.org/officeDocument/2006/relationships/tags" Target="../tags/tag280.xml"/><Relationship Id="rId22" Type="http://schemas.openxmlformats.org/officeDocument/2006/relationships/tags" Target="../tags/tag288.xml"/><Relationship Id="rId27" Type="http://schemas.openxmlformats.org/officeDocument/2006/relationships/tags" Target="../tags/tag293.xml"/><Relationship Id="rId30" Type="http://schemas.openxmlformats.org/officeDocument/2006/relationships/tags" Target="../tags/tag296.xml"/><Relationship Id="rId35" Type="http://schemas.openxmlformats.org/officeDocument/2006/relationships/tags" Target="../tags/tag301.xml"/><Relationship Id="rId43" Type="http://schemas.openxmlformats.org/officeDocument/2006/relationships/tags" Target="../tags/tag309.xml"/><Relationship Id="rId48" Type="http://schemas.openxmlformats.org/officeDocument/2006/relationships/image" Target="../media/image83.png"/><Relationship Id="rId56" Type="http://schemas.openxmlformats.org/officeDocument/2006/relationships/image" Target="../media/image92.png"/><Relationship Id="rId64" Type="http://schemas.openxmlformats.org/officeDocument/2006/relationships/image" Target="../media/image75.png"/><Relationship Id="rId8" Type="http://schemas.openxmlformats.org/officeDocument/2006/relationships/tags" Target="../tags/tag274.xml"/><Relationship Id="rId51" Type="http://schemas.openxmlformats.org/officeDocument/2006/relationships/image" Target="../media/image85.png"/><Relationship Id="rId3" Type="http://schemas.openxmlformats.org/officeDocument/2006/relationships/tags" Target="../tags/tag269.xml"/><Relationship Id="rId12" Type="http://schemas.openxmlformats.org/officeDocument/2006/relationships/tags" Target="../tags/tag278.xml"/><Relationship Id="rId17" Type="http://schemas.openxmlformats.org/officeDocument/2006/relationships/tags" Target="../tags/tag283.xml"/><Relationship Id="rId25" Type="http://schemas.openxmlformats.org/officeDocument/2006/relationships/tags" Target="../tags/tag291.xml"/><Relationship Id="rId33" Type="http://schemas.openxmlformats.org/officeDocument/2006/relationships/tags" Target="../tags/tag299.xml"/><Relationship Id="rId38" Type="http://schemas.openxmlformats.org/officeDocument/2006/relationships/tags" Target="../tags/tag304.xml"/><Relationship Id="rId46" Type="http://schemas.openxmlformats.org/officeDocument/2006/relationships/slideLayout" Target="../slideLayouts/slideLayout2.xml"/><Relationship Id="rId59" Type="http://schemas.openxmlformats.org/officeDocument/2006/relationships/image" Target="../media/image82.png"/><Relationship Id="rId67" Type="http://schemas.openxmlformats.org/officeDocument/2006/relationships/image" Target="../media/image112.png"/><Relationship Id="rId20" Type="http://schemas.openxmlformats.org/officeDocument/2006/relationships/tags" Target="../tags/tag286.xml"/><Relationship Id="rId41" Type="http://schemas.openxmlformats.org/officeDocument/2006/relationships/tags" Target="../tags/tag307.xml"/><Relationship Id="rId54" Type="http://schemas.openxmlformats.org/officeDocument/2006/relationships/image" Target="../media/image90.png"/><Relationship Id="rId62" Type="http://schemas.openxmlformats.org/officeDocument/2006/relationships/image" Target="../media/image1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19.xml"/><Relationship Id="rId13" Type="http://schemas.openxmlformats.org/officeDocument/2006/relationships/tags" Target="../tags/tag324.xml"/><Relationship Id="rId18" Type="http://schemas.openxmlformats.org/officeDocument/2006/relationships/tags" Target="../tags/tag329.xml"/><Relationship Id="rId26" Type="http://schemas.openxmlformats.org/officeDocument/2006/relationships/image" Target="../media/image107.png"/><Relationship Id="rId39" Type="http://schemas.openxmlformats.org/officeDocument/2006/relationships/image" Target="../media/image122.png"/><Relationship Id="rId3" Type="http://schemas.openxmlformats.org/officeDocument/2006/relationships/tags" Target="../tags/tag314.xml"/><Relationship Id="rId21" Type="http://schemas.openxmlformats.org/officeDocument/2006/relationships/tags" Target="../tags/tag332.xml"/><Relationship Id="rId34" Type="http://schemas.openxmlformats.org/officeDocument/2006/relationships/image" Target="../media/image117.png"/><Relationship Id="rId42" Type="http://schemas.openxmlformats.org/officeDocument/2006/relationships/image" Target="../media/image125.png"/><Relationship Id="rId7" Type="http://schemas.openxmlformats.org/officeDocument/2006/relationships/tags" Target="../tags/tag318.xml"/><Relationship Id="rId12" Type="http://schemas.openxmlformats.org/officeDocument/2006/relationships/tags" Target="../tags/tag323.xml"/><Relationship Id="rId17" Type="http://schemas.openxmlformats.org/officeDocument/2006/relationships/tags" Target="../tags/tag328.xml"/><Relationship Id="rId25" Type="http://schemas.openxmlformats.org/officeDocument/2006/relationships/image" Target="../media/image30.png"/><Relationship Id="rId33" Type="http://schemas.openxmlformats.org/officeDocument/2006/relationships/image" Target="../media/image116.png"/><Relationship Id="rId38" Type="http://schemas.openxmlformats.org/officeDocument/2006/relationships/image" Target="../media/image121.png"/><Relationship Id="rId46" Type="http://schemas.openxmlformats.org/officeDocument/2006/relationships/image" Target="../media/image129.png"/><Relationship Id="rId2" Type="http://schemas.openxmlformats.org/officeDocument/2006/relationships/tags" Target="../tags/tag313.xml"/><Relationship Id="rId16" Type="http://schemas.openxmlformats.org/officeDocument/2006/relationships/tags" Target="../tags/tag327.xml"/><Relationship Id="rId20" Type="http://schemas.openxmlformats.org/officeDocument/2006/relationships/tags" Target="../tags/tag331.xml"/><Relationship Id="rId29" Type="http://schemas.openxmlformats.org/officeDocument/2006/relationships/image" Target="../media/image71.png"/><Relationship Id="rId41" Type="http://schemas.openxmlformats.org/officeDocument/2006/relationships/image" Target="../media/image124.png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11" Type="http://schemas.openxmlformats.org/officeDocument/2006/relationships/tags" Target="../tags/tag322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15.png"/><Relationship Id="rId37" Type="http://schemas.openxmlformats.org/officeDocument/2006/relationships/image" Target="../media/image120.png"/><Relationship Id="rId40" Type="http://schemas.openxmlformats.org/officeDocument/2006/relationships/image" Target="../media/image123.png"/><Relationship Id="rId45" Type="http://schemas.openxmlformats.org/officeDocument/2006/relationships/image" Target="../media/image128.png"/><Relationship Id="rId5" Type="http://schemas.openxmlformats.org/officeDocument/2006/relationships/tags" Target="../tags/tag316.xml"/><Relationship Id="rId15" Type="http://schemas.openxmlformats.org/officeDocument/2006/relationships/tags" Target="../tags/tag326.xml"/><Relationship Id="rId23" Type="http://schemas.openxmlformats.org/officeDocument/2006/relationships/tags" Target="../tags/tag334.xml"/><Relationship Id="rId28" Type="http://schemas.openxmlformats.org/officeDocument/2006/relationships/image" Target="../media/image106.png"/><Relationship Id="rId36" Type="http://schemas.openxmlformats.org/officeDocument/2006/relationships/image" Target="../media/image119.png"/><Relationship Id="rId10" Type="http://schemas.openxmlformats.org/officeDocument/2006/relationships/tags" Target="../tags/tag321.xml"/><Relationship Id="rId19" Type="http://schemas.openxmlformats.org/officeDocument/2006/relationships/tags" Target="../tags/tag330.xml"/><Relationship Id="rId31" Type="http://schemas.openxmlformats.org/officeDocument/2006/relationships/image" Target="../media/image114.png"/><Relationship Id="rId44" Type="http://schemas.openxmlformats.org/officeDocument/2006/relationships/image" Target="../media/image127.png"/><Relationship Id="rId4" Type="http://schemas.openxmlformats.org/officeDocument/2006/relationships/tags" Target="../tags/tag315.xml"/><Relationship Id="rId9" Type="http://schemas.openxmlformats.org/officeDocument/2006/relationships/tags" Target="../tags/tag320.xml"/><Relationship Id="rId14" Type="http://schemas.openxmlformats.org/officeDocument/2006/relationships/tags" Target="../tags/tag325.xml"/><Relationship Id="rId22" Type="http://schemas.openxmlformats.org/officeDocument/2006/relationships/tags" Target="../tags/tag333.xml"/><Relationship Id="rId27" Type="http://schemas.openxmlformats.org/officeDocument/2006/relationships/image" Target="../media/image105.png"/><Relationship Id="rId30" Type="http://schemas.openxmlformats.org/officeDocument/2006/relationships/image" Target="../media/image113.png"/><Relationship Id="rId35" Type="http://schemas.openxmlformats.org/officeDocument/2006/relationships/image" Target="../media/image118.png"/><Relationship Id="rId43" Type="http://schemas.openxmlformats.org/officeDocument/2006/relationships/image" Target="../media/image126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47.xml"/><Relationship Id="rId18" Type="http://schemas.openxmlformats.org/officeDocument/2006/relationships/tags" Target="../tags/tag352.xml"/><Relationship Id="rId26" Type="http://schemas.openxmlformats.org/officeDocument/2006/relationships/tags" Target="../tags/tag360.xml"/><Relationship Id="rId39" Type="http://schemas.openxmlformats.org/officeDocument/2006/relationships/image" Target="../media/image130.png"/><Relationship Id="rId3" Type="http://schemas.openxmlformats.org/officeDocument/2006/relationships/tags" Target="../tags/tag337.xml"/><Relationship Id="rId21" Type="http://schemas.openxmlformats.org/officeDocument/2006/relationships/tags" Target="../tags/tag355.xml"/><Relationship Id="rId34" Type="http://schemas.openxmlformats.org/officeDocument/2006/relationships/image" Target="../media/image114.png"/><Relationship Id="rId42" Type="http://schemas.openxmlformats.org/officeDocument/2006/relationships/image" Target="../media/image132.png"/><Relationship Id="rId47" Type="http://schemas.openxmlformats.org/officeDocument/2006/relationships/image" Target="../media/image135.png"/><Relationship Id="rId50" Type="http://schemas.openxmlformats.org/officeDocument/2006/relationships/image" Target="../media/image138.png"/><Relationship Id="rId7" Type="http://schemas.openxmlformats.org/officeDocument/2006/relationships/tags" Target="../tags/tag341.xml"/><Relationship Id="rId12" Type="http://schemas.openxmlformats.org/officeDocument/2006/relationships/tags" Target="../tags/tag346.xml"/><Relationship Id="rId17" Type="http://schemas.openxmlformats.org/officeDocument/2006/relationships/tags" Target="../tags/tag351.xml"/><Relationship Id="rId25" Type="http://schemas.openxmlformats.org/officeDocument/2006/relationships/tags" Target="../tags/tag359.xml"/><Relationship Id="rId33" Type="http://schemas.openxmlformats.org/officeDocument/2006/relationships/image" Target="../media/image30.png"/><Relationship Id="rId38" Type="http://schemas.openxmlformats.org/officeDocument/2006/relationships/image" Target="../media/image119.png"/><Relationship Id="rId46" Type="http://schemas.openxmlformats.org/officeDocument/2006/relationships/image" Target="../media/image134.png"/><Relationship Id="rId2" Type="http://schemas.openxmlformats.org/officeDocument/2006/relationships/tags" Target="../tags/tag336.xml"/><Relationship Id="rId16" Type="http://schemas.openxmlformats.org/officeDocument/2006/relationships/tags" Target="../tags/tag350.xml"/><Relationship Id="rId20" Type="http://schemas.openxmlformats.org/officeDocument/2006/relationships/tags" Target="../tags/tag354.xml"/><Relationship Id="rId29" Type="http://schemas.openxmlformats.org/officeDocument/2006/relationships/tags" Target="../tags/tag363.xml"/><Relationship Id="rId41" Type="http://schemas.openxmlformats.org/officeDocument/2006/relationships/image" Target="../media/image131.png"/><Relationship Id="rId54" Type="http://schemas.openxmlformats.org/officeDocument/2006/relationships/image" Target="../media/image141.png"/><Relationship Id="rId1" Type="http://schemas.openxmlformats.org/officeDocument/2006/relationships/tags" Target="../tags/tag335.xml"/><Relationship Id="rId6" Type="http://schemas.openxmlformats.org/officeDocument/2006/relationships/tags" Target="../tags/tag340.xml"/><Relationship Id="rId11" Type="http://schemas.openxmlformats.org/officeDocument/2006/relationships/tags" Target="../tags/tag345.xml"/><Relationship Id="rId24" Type="http://schemas.openxmlformats.org/officeDocument/2006/relationships/tags" Target="../tags/tag358.xml"/><Relationship Id="rId32" Type="http://schemas.openxmlformats.org/officeDocument/2006/relationships/image" Target="../media/image118.png"/><Relationship Id="rId37" Type="http://schemas.openxmlformats.org/officeDocument/2006/relationships/image" Target="../media/image117.png"/><Relationship Id="rId40" Type="http://schemas.openxmlformats.org/officeDocument/2006/relationships/image" Target="../media/image98.png"/><Relationship Id="rId45" Type="http://schemas.openxmlformats.org/officeDocument/2006/relationships/image" Target="../media/image133.png"/><Relationship Id="rId53" Type="http://schemas.openxmlformats.org/officeDocument/2006/relationships/image" Target="../media/image127.png"/><Relationship Id="rId5" Type="http://schemas.openxmlformats.org/officeDocument/2006/relationships/tags" Target="../tags/tag339.xml"/><Relationship Id="rId15" Type="http://schemas.openxmlformats.org/officeDocument/2006/relationships/tags" Target="../tags/tag349.xml"/><Relationship Id="rId23" Type="http://schemas.openxmlformats.org/officeDocument/2006/relationships/tags" Target="../tags/tag357.xml"/><Relationship Id="rId28" Type="http://schemas.openxmlformats.org/officeDocument/2006/relationships/tags" Target="../tags/tag362.xml"/><Relationship Id="rId36" Type="http://schemas.openxmlformats.org/officeDocument/2006/relationships/image" Target="../media/image116.png"/><Relationship Id="rId49" Type="http://schemas.openxmlformats.org/officeDocument/2006/relationships/image" Target="../media/image137.png"/><Relationship Id="rId10" Type="http://schemas.openxmlformats.org/officeDocument/2006/relationships/tags" Target="../tags/tag344.xml"/><Relationship Id="rId19" Type="http://schemas.openxmlformats.org/officeDocument/2006/relationships/tags" Target="../tags/tag353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68.png"/><Relationship Id="rId52" Type="http://schemas.openxmlformats.org/officeDocument/2006/relationships/image" Target="../media/image140.png"/><Relationship Id="rId4" Type="http://schemas.openxmlformats.org/officeDocument/2006/relationships/tags" Target="../tags/tag338.xml"/><Relationship Id="rId9" Type="http://schemas.openxmlformats.org/officeDocument/2006/relationships/tags" Target="../tags/tag343.xml"/><Relationship Id="rId14" Type="http://schemas.openxmlformats.org/officeDocument/2006/relationships/tags" Target="../tags/tag348.xml"/><Relationship Id="rId22" Type="http://schemas.openxmlformats.org/officeDocument/2006/relationships/tags" Target="../tags/tag356.xml"/><Relationship Id="rId27" Type="http://schemas.openxmlformats.org/officeDocument/2006/relationships/tags" Target="../tags/tag361.xml"/><Relationship Id="rId30" Type="http://schemas.openxmlformats.org/officeDocument/2006/relationships/tags" Target="../tags/tag364.xml"/><Relationship Id="rId35" Type="http://schemas.openxmlformats.org/officeDocument/2006/relationships/image" Target="../media/image115.png"/><Relationship Id="rId43" Type="http://schemas.openxmlformats.org/officeDocument/2006/relationships/image" Target="../media/image76.png"/><Relationship Id="rId48" Type="http://schemas.openxmlformats.org/officeDocument/2006/relationships/image" Target="../media/image136.png"/><Relationship Id="rId8" Type="http://schemas.openxmlformats.org/officeDocument/2006/relationships/tags" Target="../tags/tag342.xml"/><Relationship Id="rId51" Type="http://schemas.openxmlformats.org/officeDocument/2006/relationships/image" Target="../media/image1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72.xml"/><Relationship Id="rId13" Type="http://schemas.openxmlformats.org/officeDocument/2006/relationships/tags" Target="../tags/tag377.xml"/><Relationship Id="rId18" Type="http://schemas.openxmlformats.org/officeDocument/2006/relationships/tags" Target="../tags/tag382.xml"/><Relationship Id="rId26" Type="http://schemas.openxmlformats.org/officeDocument/2006/relationships/tags" Target="../tags/tag390.xml"/><Relationship Id="rId39" Type="http://schemas.openxmlformats.org/officeDocument/2006/relationships/image" Target="../media/image149.png"/><Relationship Id="rId3" Type="http://schemas.openxmlformats.org/officeDocument/2006/relationships/tags" Target="../tags/tag367.xml"/><Relationship Id="rId21" Type="http://schemas.openxmlformats.org/officeDocument/2006/relationships/tags" Target="../tags/tag385.xml"/><Relationship Id="rId34" Type="http://schemas.openxmlformats.org/officeDocument/2006/relationships/image" Target="../media/image147.png"/><Relationship Id="rId42" Type="http://schemas.openxmlformats.org/officeDocument/2006/relationships/image" Target="../media/image68.png"/><Relationship Id="rId47" Type="http://schemas.openxmlformats.org/officeDocument/2006/relationships/image" Target="../media/image96.png"/><Relationship Id="rId7" Type="http://schemas.openxmlformats.org/officeDocument/2006/relationships/tags" Target="../tags/tag371.xml"/><Relationship Id="rId12" Type="http://schemas.openxmlformats.org/officeDocument/2006/relationships/tags" Target="../tags/tag376.xml"/><Relationship Id="rId17" Type="http://schemas.openxmlformats.org/officeDocument/2006/relationships/tags" Target="../tags/tag381.xml"/><Relationship Id="rId25" Type="http://schemas.openxmlformats.org/officeDocument/2006/relationships/tags" Target="../tags/tag389.xml"/><Relationship Id="rId33" Type="http://schemas.openxmlformats.org/officeDocument/2006/relationships/image" Target="../media/image146.png"/><Relationship Id="rId38" Type="http://schemas.openxmlformats.org/officeDocument/2006/relationships/image" Target="../media/image76.png"/><Relationship Id="rId46" Type="http://schemas.openxmlformats.org/officeDocument/2006/relationships/image" Target="../media/image93.png"/><Relationship Id="rId2" Type="http://schemas.openxmlformats.org/officeDocument/2006/relationships/tags" Target="../tags/tag366.xml"/><Relationship Id="rId16" Type="http://schemas.openxmlformats.org/officeDocument/2006/relationships/tags" Target="../tags/tag380.xml"/><Relationship Id="rId20" Type="http://schemas.openxmlformats.org/officeDocument/2006/relationships/tags" Target="../tags/tag384.xml"/><Relationship Id="rId29" Type="http://schemas.openxmlformats.org/officeDocument/2006/relationships/image" Target="../media/image142.png"/><Relationship Id="rId41" Type="http://schemas.openxmlformats.org/officeDocument/2006/relationships/image" Target="../media/image150.png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11" Type="http://schemas.openxmlformats.org/officeDocument/2006/relationships/tags" Target="../tags/tag375.xml"/><Relationship Id="rId24" Type="http://schemas.openxmlformats.org/officeDocument/2006/relationships/tags" Target="../tags/tag388.xml"/><Relationship Id="rId32" Type="http://schemas.openxmlformats.org/officeDocument/2006/relationships/image" Target="../media/image145.png"/><Relationship Id="rId37" Type="http://schemas.openxmlformats.org/officeDocument/2006/relationships/image" Target="../media/image71.png"/><Relationship Id="rId40" Type="http://schemas.openxmlformats.org/officeDocument/2006/relationships/image" Target="../media/image81.png"/><Relationship Id="rId45" Type="http://schemas.openxmlformats.org/officeDocument/2006/relationships/image" Target="../media/image107.png"/><Relationship Id="rId5" Type="http://schemas.openxmlformats.org/officeDocument/2006/relationships/tags" Target="../tags/tag369.xml"/><Relationship Id="rId15" Type="http://schemas.openxmlformats.org/officeDocument/2006/relationships/tags" Target="../tags/tag379.xml"/><Relationship Id="rId23" Type="http://schemas.openxmlformats.org/officeDocument/2006/relationships/tags" Target="../tags/tag387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78.png"/><Relationship Id="rId10" Type="http://schemas.openxmlformats.org/officeDocument/2006/relationships/tags" Target="../tags/tag374.xml"/><Relationship Id="rId19" Type="http://schemas.openxmlformats.org/officeDocument/2006/relationships/tags" Target="../tags/tag383.xml"/><Relationship Id="rId31" Type="http://schemas.openxmlformats.org/officeDocument/2006/relationships/image" Target="../media/image144.png"/><Relationship Id="rId44" Type="http://schemas.openxmlformats.org/officeDocument/2006/relationships/image" Target="../media/image30.png"/><Relationship Id="rId4" Type="http://schemas.openxmlformats.org/officeDocument/2006/relationships/tags" Target="../tags/tag368.xml"/><Relationship Id="rId9" Type="http://schemas.openxmlformats.org/officeDocument/2006/relationships/tags" Target="../tags/tag373.xml"/><Relationship Id="rId14" Type="http://schemas.openxmlformats.org/officeDocument/2006/relationships/tags" Target="../tags/tag378.xml"/><Relationship Id="rId22" Type="http://schemas.openxmlformats.org/officeDocument/2006/relationships/tags" Target="../tags/tag386.xml"/><Relationship Id="rId27" Type="http://schemas.openxmlformats.org/officeDocument/2006/relationships/tags" Target="../tags/tag391.xml"/><Relationship Id="rId30" Type="http://schemas.openxmlformats.org/officeDocument/2006/relationships/image" Target="../media/image143.png"/><Relationship Id="rId35" Type="http://schemas.openxmlformats.org/officeDocument/2006/relationships/image" Target="../media/image148.png"/><Relationship Id="rId43" Type="http://schemas.openxmlformats.org/officeDocument/2006/relationships/image" Target="../media/image1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99.xml"/><Relationship Id="rId13" Type="http://schemas.openxmlformats.org/officeDocument/2006/relationships/tags" Target="../tags/tag404.xml"/><Relationship Id="rId18" Type="http://schemas.openxmlformats.org/officeDocument/2006/relationships/tags" Target="../tags/tag409.xml"/><Relationship Id="rId26" Type="http://schemas.openxmlformats.org/officeDocument/2006/relationships/tags" Target="../tags/tag417.xml"/><Relationship Id="rId39" Type="http://schemas.openxmlformats.org/officeDocument/2006/relationships/image" Target="../media/image151.png"/><Relationship Id="rId3" Type="http://schemas.openxmlformats.org/officeDocument/2006/relationships/tags" Target="../tags/tag394.xml"/><Relationship Id="rId21" Type="http://schemas.openxmlformats.org/officeDocument/2006/relationships/tags" Target="../tags/tag412.xml"/><Relationship Id="rId34" Type="http://schemas.openxmlformats.org/officeDocument/2006/relationships/image" Target="../media/image149.png"/><Relationship Id="rId42" Type="http://schemas.openxmlformats.org/officeDocument/2006/relationships/image" Target="../media/image154.png"/><Relationship Id="rId7" Type="http://schemas.openxmlformats.org/officeDocument/2006/relationships/tags" Target="../tags/tag398.xml"/><Relationship Id="rId12" Type="http://schemas.openxmlformats.org/officeDocument/2006/relationships/tags" Target="../tags/tag403.xml"/><Relationship Id="rId17" Type="http://schemas.openxmlformats.org/officeDocument/2006/relationships/tags" Target="../tags/tag408.xml"/><Relationship Id="rId25" Type="http://schemas.openxmlformats.org/officeDocument/2006/relationships/tags" Target="../tags/tag416.xml"/><Relationship Id="rId33" Type="http://schemas.openxmlformats.org/officeDocument/2006/relationships/image" Target="../media/image76.png"/><Relationship Id="rId38" Type="http://schemas.openxmlformats.org/officeDocument/2006/relationships/image" Target="../media/image68.png"/><Relationship Id="rId2" Type="http://schemas.openxmlformats.org/officeDocument/2006/relationships/tags" Target="../tags/tag393.xml"/><Relationship Id="rId16" Type="http://schemas.openxmlformats.org/officeDocument/2006/relationships/tags" Target="../tags/tag407.xml"/><Relationship Id="rId20" Type="http://schemas.openxmlformats.org/officeDocument/2006/relationships/tags" Target="../tags/tag411.xml"/><Relationship Id="rId29" Type="http://schemas.openxmlformats.org/officeDocument/2006/relationships/image" Target="../media/image146.png"/><Relationship Id="rId41" Type="http://schemas.openxmlformats.org/officeDocument/2006/relationships/image" Target="../media/image107.png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11" Type="http://schemas.openxmlformats.org/officeDocument/2006/relationships/tags" Target="../tags/tag402.xml"/><Relationship Id="rId24" Type="http://schemas.openxmlformats.org/officeDocument/2006/relationships/tags" Target="../tags/tag415.xml"/><Relationship Id="rId32" Type="http://schemas.openxmlformats.org/officeDocument/2006/relationships/image" Target="../media/image71.png"/><Relationship Id="rId37" Type="http://schemas.openxmlformats.org/officeDocument/2006/relationships/image" Target="../media/image153.png"/><Relationship Id="rId40" Type="http://schemas.openxmlformats.org/officeDocument/2006/relationships/image" Target="../media/image30.png"/><Relationship Id="rId45" Type="http://schemas.openxmlformats.org/officeDocument/2006/relationships/image" Target="../media/image144.png"/><Relationship Id="rId5" Type="http://schemas.openxmlformats.org/officeDocument/2006/relationships/tags" Target="../tags/tag396.xml"/><Relationship Id="rId15" Type="http://schemas.openxmlformats.org/officeDocument/2006/relationships/tags" Target="../tags/tag406.xml"/><Relationship Id="rId23" Type="http://schemas.openxmlformats.org/officeDocument/2006/relationships/tags" Target="../tags/tag414.xml"/><Relationship Id="rId28" Type="http://schemas.openxmlformats.org/officeDocument/2006/relationships/image" Target="../media/image145.png"/><Relationship Id="rId36" Type="http://schemas.openxmlformats.org/officeDocument/2006/relationships/image" Target="../media/image152.png"/><Relationship Id="rId10" Type="http://schemas.openxmlformats.org/officeDocument/2006/relationships/tags" Target="../tags/tag401.xml"/><Relationship Id="rId19" Type="http://schemas.openxmlformats.org/officeDocument/2006/relationships/tags" Target="../tags/tag410.xml"/><Relationship Id="rId31" Type="http://schemas.openxmlformats.org/officeDocument/2006/relationships/image" Target="../media/image148.png"/><Relationship Id="rId44" Type="http://schemas.openxmlformats.org/officeDocument/2006/relationships/image" Target="../media/image143.png"/><Relationship Id="rId4" Type="http://schemas.openxmlformats.org/officeDocument/2006/relationships/tags" Target="../tags/tag395.xml"/><Relationship Id="rId9" Type="http://schemas.openxmlformats.org/officeDocument/2006/relationships/tags" Target="../tags/tag400.xml"/><Relationship Id="rId14" Type="http://schemas.openxmlformats.org/officeDocument/2006/relationships/tags" Target="../tags/tag405.xml"/><Relationship Id="rId22" Type="http://schemas.openxmlformats.org/officeDocument/2006/relationships/tags" Target="../tags/tag413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47.png"/><Relationship Id="rId35" Type="http://schemas.openxmlformats.org/officeDocument/2006/relationships/image" Target="../media/image150.png"/><Relationship Id="rId43" Type="http://schemas.openxmlformats.org/officeDocument/2006/relationships/image" Target="../media/image1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25.xml"/><Relationship Id="rId13" Type="http://schemas.openxmlformats.org/officeDocument/2006/relationships/tags" Target="../tags/tag430.xml"/><Relationship Id="rId18" Type="http://schemas.openxmlformats.org/officeDocument/2006/relationships/tags" Target="../tags/tag435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57.png"/><Relationship Id="rId3" Type="http://schemas.openxmlformats.org/officeDocument/2006/relationships/tags" Target="../tags/tag420.xml"/><Relationship Id="rId21" Type="http://schemas.openxmlformats.org/officeDocument/2006/relationships/tags" Target="../tags/tag438.xml"/><Relationship Id="rId34" Type="http://schemas.openxmlformats.org/officeDocument/2006/relationships/image" Target="../media/image68.png"/><Relationship Id="rId42" Type="http://schemas.openxmlformats.org/officeDocument/2006/relationships/image" Target="../media/image159.png"/><Relationship Id="rId7" Type="http://schemas.openxmlformats.org/officeDocument/2006/relationships/tags" Target="../tags/tag424.xml"/><Relationship Id="rId12" Type="http://schemas.openxmlformats.org/officeDocument/2006/relationships/tags" Target="../tags/tag429.xml"/><Relationship Id="rId17" Type="http://schemas.openxmlformats.org/officeDocument/2006/relationships/tags" Target="../tags/tag434.xml"/><Relationship Id="rId25" Type="http://schemas.openxmlformats.org/officeDocument/2006/relationships/tags" Target="../tags/tag442.xml"/><Relationship Id="rId33" Type="http://schemas.openxmlformats.org/officeDocument/2006/relationships/image" Target="../media/image149.png"/><Relationship Id="rId38" Type="http://schemas.openxmlformats.org/officeDocument/2006/relationships/image" Target="../media/image156.png"/><Relationship Id="rId2" Type="http://schemas.openxmlformats.org/officeDocument/2006/relationships/tags" Target="../tags/tag419.xml"/><Relationship Id="rId16" Type="http://schemas.openxmlformats.org/officeDocument/2006/relationships/tags" Target="../tags/tag433.xml"/><Relationship Id="rId20" Type="http://schemas.openxmlformats.org/officeDocument/2006/relationships/tags" Target="../tags/tag437.xml"/><Relationship Id="rId29" Type="http://schemas.openxmlformats.org/officeDocument/2006/relationships/image" Target="../media/image147.png"/><Relationship Id="rId41" Type="http://schemas.openxmlformats.org/officeDocument/2006/relationships/image" Target="../media/image158.png"/><Relationship Id="rId1" Type="http://schemas.openxmlformats.org/officeDocument/2006/relationships/tags" Target="../tags/tag418.xml"/><Relationship Id="rId6" Type="http://schemas.openxmlformats.org/officeDocument/2006/relationships/tags" Target="../tags/tag423.xml"/><Relationship Id="rId11" Type="http://schemas.openxmlformats.org/officeDocument/2006/relationships/tags" Target="../tags/tag428.xml"/><Relationship Id="rId24" Type="http://schemas.openxmlformats.org/officeDocument/2006/relationships/tags" Target="../tags/tag441.xml"/><Relationship Id="rId32" Type="http://schemas.openxmlformats.org/officeDocument/2006/relationships/image" Target="../media/image76.png"/><Relationship Id="rId37" Type="http://schemas.openxmlformats.org/officeDocument/2006/relationships/image" Target="../media/image155.png"/><Relationship Id="rId40" Type="http://schemas.openxmlformats.org/officeDocument/2006/relationships/image" Target="../media/image150.png"/><Relationship Id="rId45" Type="http://schemas.openxmlformats.org/officeDocument/2006/relationships/image" Target="../media/image162.png"/><Relationship Id="rId5" Type="http://schemas.openxmlformats.org/officeDocument/2006/relationships/tags" Target="../tags/tag422.xml"/><Relationship Id="rId15" Type="http://schemas.openxmlformats.org/officeDocument/2006/relationships/tags" Target="../tags/tag432.xml"/><Relationship Id="rId23" Type="http://schemas.openxmlformats.org/officeDocument/2006/relationships/tags" Target="../tags/tag440.xml"/><Relationship Id="rId28" Type="http://schemas.openxmlformats.org/officeDocument/2006/relationships/image" Target="../media/image146.png"/><Relationship Id="rId36" Type="http://schemas.openxmlformats.org/officeDocument/2006/relationships/image" Target="../media/image151.png"/><Relationship Id="rId10" Type="http://schemas.openxmlformats.org/officeDocument/2006/relationships/tags" Target="../tags/tag427.xml"/><Relationship Id="rId19" Type="http://schemas.openxmlformats.org/officeDocument/2006/relationships/tags" Target="../tags/tag436.xml"/><Relationship Id="rId31" Type="http://schemas.openxmlformats.org/officeDocument/2006/relationships/image" Target="../media/image78.png"/><Relationship Id="rId44" Type="http://schemas.openxmlformats.org/officeDocument/2006/relationships/image" Target="../media/image161.png"/><Relationship Id="rId4" Type="http://schemas.openxmlformats.org/officeDocument/2006/relationships/tags" Target="../tags/tag421.xml"/><Relationship Id="rId9" Type="http://schemas.openxmlformats.org/officeDocument/2006/relationships/tags" Target="../tags/tag426.xml"/><Relationship Id="rId14" Type="http://schemas.openxmlformats.org/officeDocument/2006/relationships/tags" Target="../tags/tag431.xml"/><Relationship Id="rId22" Type="http://schemas.openxmlformats.org/officeDocument/2006/relationships/tags" Target="../tags/tag439.xml"/><Relationship Id="rId27" Type="http://schemas.openxmlformats.org/officeDocument/2006/relationships/image" Target="../media/image145.png"/><Relationship Id="rId30" Type="http://schemas.openxmlformats.org/officeDocument/2006/relationships/image" Target="../media/image148.png"/><Relationship Id="rId35" Type="http://schemas.openxmlformats.org/officeDocument/2006/relationships/image" Target="../media/image30.png"/><Relationship Id="rId43" Type="http://schemas.openxmlformats.org/officeDocument/2006/relationships/image" Target="../media/image160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455.xml"/><Relationship Id="rId18" Type="http://schemas.openxmlformats.org/officeDocument/2006/relationships/tags" Target="../tags/tag460.xml"/><Relationship Id="rId26" Type="http://schemas.openxmlformats.org/officeDocument/2006/relationships/tags" Target="../tags/tag468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463.xml"/><Relationship Id="rId34" Type="http://schemas.openxmlformats.org/officeDocument/2006/relationships/tags" Target="../tags/tag476.xml"/><Relationship Id="rId42" Type="http://schemas.openxmlformats.org/officeDocument/2006/relationships/image" Target="../media/image146.png"/><Relationship Id="rId47" Type="http://schemas.openxmlformats.org/officeDocument/2006/relationships/image" Target="../media/image68.png"/><Relationship Id="rId50" Type="http://schemas.openxmlformats.org/officeDocument/2006/relationships/image" Target="../media/image149.png"/><Relationship Id="rId55" Type="http://schemas.openxmlformats.org/officeDocument/2006/relationships/image" Target="../media/image166.png"/><Relationship Id="rId7" Type="http://schemas.openxmlformats.org/officeDocument/2006/relationships/tags" Target="../tags/tag449.xml"/><Relationship Id="rId2" Type="http://schemas.openxmlformats.org/officeDocument/2006/relationships/tags" Target="../tags/tag444.xml"/><Relationship Id="rId16" Type="http://schemas.openxmlformats.org/officeDocument/2006/relationships/tags" Target="../tags/tag458.xml"/><Relationship Id="rId20" Type="http://schemas.openxmlformats.org/officeDocument/2006/relationships/tags" Target="../tags/tag462.xml"/><Relationship Id="rId29" Type="http://schemas.openxmlformats.org/officeDocument/2006/relationships/tags" Target="../tags/tag471.xml"/><Relationship Id="rId41" Type="http://schemas.openxmlformats.org/officeDocument/2006/relationships/image" Target="../media/image145.png"/><Relationship Id="rId54" Type="http://schemas.openxmlformats.org/officeDocument/2006/relationships/image" Target="../media/image165.png"/><Relationship Id="rId62" Type="http://schemas.openxmlformats.org/officeDocument/2006/relationships/image" Target="../media/image171.png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11" Type="http://schemas.openxmlformats.org/officeDocument/2006/relationships/tags" Target="../tags/tag453.xml"/><Relationship Id="rId24" Type="http://schemas.openxmlformats.org/officeDocument/2006/relationships/tags" Target="../tags/tag466.xml"/><Relationship Id="rId32" Type="http://schemas.openxmlformats.org/officeDocument/2006/relationships/tags" Target="../tags/tag474.xml"/><Relationship Id="rId37" Type="http://schemas.openxmlformats.org/officeDocument/2006/relationships/tags" Target="../tags/tag479.xml"/><Relationship Id="rId40" Type="http://schemas.openxmlformats.org/officeDocument/2006/relationships/image" Target="../media/image151.png"/><Relationship Id="rId45" Type="http://schemas.openxmlformats.org/officeDocument/2006/relationships/image" Target="../media/image78.png"/><Relationship Id="rId53" Type="http://schemas.openxmlformats.org/officeDocument/2006/relationships/image" Target="../media/image30.png"/><Relationship Id="rId58" Type="http://schemas.openxmlformats.org/officeDocument/2006/relationships/image" Target="../media/image162.png"/><Relationship Id="rId5" Type="http://schemas.openxmlformats.org/officeDocument/2006/relationships/tags" Target="../tags/tag447.xml"/><Relationship Id="rId15" Type="http://schemas.openxmlformats.org/officeDocument/2006/relationships/tags" Target="../tags/tag457.xml"/><Relationship Id="rId23" Type="http://schemas.openxmlformats.org/officeDocument/2006/relationships/tags" Target="../tags/tag465.xml"/><Relationship Id="rId28" Type="http://schemas.openxmlformats.org/officeDocument/2006/relationships/tags" Target="../tags/tag470.xml"/><Relationship Id="rId36" Type="http://schemas.openxmlformats.org/officeDocument/2006/relationships/tags" Target="../tags/tag478.xml"/><Relationship Id="rId49" Type="http://schemas.openxmlformats.org/officeDocument/2006/relationships/image" Target="../media/image163.png"/><Relationship Id="rId57" Type="http://schemas.openxmlformats.org/officeDocument/2006/relationships/image" Target="../media/image161.png"/><Relationship Id="rId61" Type="http://schemas.openxmlformats.org/officeDocument/2006/relationships/image" Target="../media/image170.png"/><Relationship Id="rId10" Type="http://schemas.openxmlformats.org/officeDocument/2006/relationships/tags" Target="../tags/tag452.xml"/><Relationship Id="rId19" Type="http://schemas.openxmlformats.org/officeDocument/2006/relationships/tags" Target="../tags/tag461.xml"/><Relationship Id="rId31" Type="http://schemas.openxmlformats.org/officeDocument/2006/relationships/tags" Target="../tags/tag473.xml"/><Relationship Id="rId44" Type="http://schemas.openxmlformats.org/officeDocument/2006/relationships/image" Target="../media/image148.png"/><Relationship Id="rId52" Type="http://schemas.openxmlformats.org/officeDocument/2006/relationships/image" Target="../media/image164.png"/><Relationship Id="rId60" Type="http://schemas.openxmlformats.org/officeDocument/2006/relationships/image" Target="../media/image169.png"/><Relationship Id="rId4" Type="http://schemas.openxmlformats.org/officeDocument/2006/relationships/tags" Target="../tags/tag446.xml"/><Relationship Id="rId9" Type="http://schemas.openxmlformats.org/officeDocument/2006/relationships/tags" Target="../tags/tag451.xml"/><Relationship Id="rId14" Type="http://schemas.openxmlformats.org/officeDocument/2006/relationships/tags" Target="../tags/tag456.xml"/><Relationship Id="rId22" Type="http://schemas.openxmlformats.org/officeDocument/2006/relationships/tags" Target="../tags/tag464.xml"/><Relationship Id="rId27" Type="http://schemas.openxmlformats.org/officeDocument/2006/relationships/tags" Target="../tags/tag469.xml"/><Relationship Id="rId30" Type="http://schemas.openxmlformats.org/officeDocument/2006/relationships/tags" Target="../tags/tag472.xml"/><Relationship Id="rId35" Type="http://schemas.openxmlformats.org/officeDocument/2006/relationships/tags" Target="../tags/tag477.xml"/><Relationship Id="rId43" Type="http://schemas.openxmlformats.org/officeDocument/2006/relationships/image" Target="../media/image147.png"/><Relationship Id="rId48" Type="http://schemas.openxmlformats.org/officeDocument/2006/relationships/image" Target="../media/image155.png"/><Relationship Id="rId56" Type="http://schemas.openxmlformats.org/officeDocument/2006/relationships/image" Target="../media/image167.png"/><Relationship Id="rId8" Type="http://schemas.openxmlformats.org/officeDocument/2006/relationships/tags" Target="../tags/tag450.xml"/><Relationship Id="rId51" Type="http://schemas.openxmlformats.org/officeDocument/2006/relationships/image" Target="../media/image150.png"/><Relationship Id="rId3" Type="http://schemas.openxmlformats.org/officeDocument/2006/relationships/tags" Target="../tags/tag445.xml"/><Relationship Id="rId12" Type="http://schemas.openxmlformats.org/officeDocument/2006/relationships/tags" Target="../tags/tag454.xml"/><Relationship Id="rId17" Type="http://schemas.openxmlformats.org/officeDocument/2006/relationships/tags" Target="../tags/tag459.xml"/><Relationship Id="rId25" Type="http://schemas.openxmlformats.org/officeDocument/2006/relationships/tags" Target="../tags/tag467.xml"/><Relationship Id="rId33" Type="http://schemas.openxmlformats.org/officeDocument/2006/relationships/tags" Target="../tags/tag475.xml"/><Relationship Id="rId38" Type="http://schemas.openxmlformats.org/officeDocument/2006/relationships/tags" Target="../tags/tag480.xml"/><Relationship Id="rId46" Type="http://schemas.openxmlformats.org/officeDocument/2006/relationships/image" Target="../media/image76.png"/><Relationship Id="rId59" Type="http://schemas.openxmlformats.org/officeDocument/2006/relationships/image" Target="../media/image1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88.xml"/><Relationship Id="rId13" Type="http://schemas.openxmlformats.org/officeDocument/2006/relationships/tags" Target="../tags/tag493.xml"/><Relationship Id="rId18" Type="http://schemas.openxmlformats.org/officeDocument/2006/relationships/tags" Target="../tags/tag498.xml"/><Relationship Id="rId26" Type="http://schemas.openxmlformats.org/officeDocument/2006/relationships/image" Target="../media/image174.png"/><Relationship Id="rId3" Type="http://schemas.openxmlformats.org/officeDocument/2006/relationships/tags" Target="../tags/tag483.xml"/><Relationship Id="rId21" Type="http://schemas.openxmlformats.org/officeDocument/2006/relationships/image" Target="../media/image172.png"/><Relationship Id="rId7" Type="http://schemas.openxmlformats.org/officeDocument/2006/relationships/tags" Target="../tags/tag487.xml"/><Relationship Id="rId12" Type="http://schemas.openxmlformats.org/officeDocument/2006/relationships/tags" Target="../tags/tag492.xml"/><Relationship Id="rId17" Type="http://schemas.openxmlformats.org/officeDocument/2006/relationships/tags" Target="../tags/tag497.xml"/><Relationship Id="rId25" Type="http://schemas.openxmlformats.org/officeDocument/2006/relationships/image" Target="../media/image78.png"/><Relationship Id="rId2" Type="http://schemas.openxmlformats.org/officeDocument/2006/relationships/tags" Target="../tags/tag482.xml"/><Relationship Id="rId16" Type="http://schemas.openxmlformats.org/officeDocument/2006/relationships/tags" Target="../tags/tag49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76.png"/><Relationship Id="rId1" Type="http://schemas.openxmlformats.org/officeDocument/2006/relationships/tags" Target="../tags/tag481.xml"/><Relationship Id="rId6" Type="http://schemas.openxmlformats.org/officeDocument/2006/relationships/tags" Target="../tags/tag486.xml"/><Relationship Id="rId11" Type="http://schemas.openxmlformats.org/officeDocument/2006/relationships/tags" Target="../tags/tag491.xml"/><Relationship Id="rId24" Type="http://schemas.openxmlformats.org/officeDocument/2006/relationships/image" Target="../media/image173.png"/><Relationship Id="rId5" Type="http://schemas.openxmlformats.org/officeDocument/2006/relationships/tags" Target="../tags/tag485.xml"/><Relationship Id="rId15" Type="http://schemas.openxmlformats.org/officeDocument/2006/relationships/tags" Target="../tags/tag495.xml"/><Relationship Id="rId23" Type="http://schemas.openxmlformats.org/officeDocument/2006/relationships/image" Target="../media/image68.png"/><Relationship Id="rId28" Type="http://schemas.openxmlformats.org/officeDocument/2006/relationships/image" Target="../media/image114.png"/><Relationship Id="rId10" Type="http://schemas.openxmlformats.org/officeDocument/2006/relationships/tags" Target="../tags/tag490.xml"/><Relationship Id="rId19" Type="http://schemas.openxmlformats.org/officeDocument/2006/relationships/tags" Target="../tags/tag499.xml"/><Relationship Id="rId4" Type="http://schemas.openxmlformats.org/officeDocument/2006/relationships/tags" Target="../tags/tag484.xml"/><Relationship Id="rId9" Type="http://schemas.openxmlformats.org/officeDocument/2006/relationships/tags" Target="../tags/tag489.xml"/><Relationship Id="rId14" Type="http://schemas.openxmlformats.org/officeDocument/2006/relationships/tags" Target="../tags/tag494.xml"/><Relationship Id="rId22" Type="http://schemas.openxmlformats.org/officeDocument/2006/relationships/image" Target="../media/image76.png"/><Relationship Id="rId27" Type="http://schemas.openxmlformats.org/officeDocument/2006/relationships/image" Target="../media/image175.png"/><Relationship Id="rId30" Type="http://schemas.openxmlformats.org/officeDocument/2006/relationships/image" Target="../media/image17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507.xml"/><Relationship Id="rId13" Type="http://schemas.openxmlformats.org/officeDocument/2006/relationships/tags" Target="../tags/tag512.xml"/><Relationship Id="rId18" Type="http://schemas.openxmlformats.org/officeDocument/2006/relationships/tags" Target="../tags/tag517.xml"/><Relationship Id="rId26" Type="http://schemas.openxmlformats.org/officeDocument/2006/relationships/image" Target="../media/image76.png"/><Relationship Id="rId3" Type="http://schemas.openxmlformats.org/officeDocument/2006/relationships/tags" Target="../tags/tag502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3.png"/><Relationship Id="rId7" Type="http://schemas.openxmlformats.org/officeDocument/2006/relationships/tags" Target="../tags/tag506.xml"/><Relationship Id="rId12" Type="http://schemas.openxmlformats.org/officeDocument/2006/relationships/tags" Target="../tags/tag511.xml"/><Relationship Id="rId17" Type="http://schemas.openxmlformats.org/officeDocument/2006/relationships/tags" Target="../tags/tag516.xml"/><Relationship Id="rId25" Type="http://schemas.openxmlformats.org/officeDocument/2006/relationships/image" Target="../media/image175.png"/><Relationship Id="rId33" Type="http://schemas.openxmlformats.org/officeDocument/2006/relationships/image" Target="../media/image179.png"/><Relationship Id="rId2" Type="http://schemas.openxmlformats.org/officeDocument/2006/relationships/tags" Target="../tags/tag501.xml"/><Relationship Id="rId16" Type="http://schemas.openxmlformats.org/officeDocument/2006/relationships/tags" Target="../tags/tag515.xml"/><Relationship Id="rId20" Type="http://schemas.openxmlformats.org/officeDocument/2006/relationships/tags" Target="../tags/tag519.xml"/><Relationship Id="rId29" Type="http://schemas.openxmlformats.org/officeDocument/2006/relationships/image" Target="../media/image176.png"/><Relationship Id="rId1" Type="http://schemas.openxmlformats.org/officeDocument/2006/relationships/tags" Target="../tags/tag500.xml"/><Relationship Id="rId6" Type="http://schemas.openxmlformats.org/officeDocument/2006/relationships/tags" Target="../tags/tag505.xml"/><Relationship Id="rId11" Type="http://schemas.openxmlformats.org/officeDocument/2006/relationships/tags" Target="../tags/tag510.xml"/><Relationship Id="rId24" Type="http://schemas.openxmlformats.org/officeDocument/2006/relationships/image" Target="../media/image174.png"/><Relationship Id="rId32" Type="http://schemas.openxmlformats.org/officeDocument/2006/relationships/image" Target="../media/image177.png"/><Relationship Id="rId5" Type="http://schemas.openxmlformats.org/officeDocument/2006/relationships/tags" Target="../tags/tag504.xml"/><Relationship Id="rId15" Type="http://schemas.openxmlformats.org/officeDocument/2006/relationships/tags" Target="../tags/tag514.xml"/><Relationship Id="rId23" Type="http://schemas.openxmlformats.org/officeDocument/2006/relationships/image" Target="../media/image172.png"/><Relationship Id="rId28" Type="http://schemas.openxmlformats.org/officeDocument/2006/relationships/image" Target="../media/image114.png"/><Relationship Id="rId10" Type="http://schemas.openxmlformats.org/officeDocument/2006/relationships/tags" Target="../tags/tag509.xml"/><Relationship Id="rId19" Type="http://schemas.openxmlformats.org/officeDocument/2006/relationships/tags" Target="../tags/tag518.xml"/><Relationship Id="rId31" Type="http://schemas.openxmlformats.org/officeDocument/2006/relationships/image" Target="../media/image82.png"/><Relationship Id="rId4" Type="http://schemas.openxmlformats.org/officeDocument/2006/relationships/tags" Target="../tags/tag503.xml"/><Relationship Id="rId9" Type="http://schemas.openxmlformats.org/officeDocument/2006/relationships/tags" Target="../tags/tag508.xml"/><Relationship Id="rId14" Type="http://schemas.openxmlformats.org/officeDocument/2006/relationships/tags" Target="../tags/tag513.xml"/><Relationship Id="rId22" Type="http://schemas.openxmlformats.org/officeDocument/2006/relationships/image" Target="../media/image78.png"/><Relationship Id="rId27" Type="http://schemas.openxmlformats.org/officeDocument/2006/relationships/image" Target="../media/image68.png"/><Relationship Id="rId30" Type="http://schemas.openxmlformats.org/officeDocument/2006/relationships/image" Target="../media/image17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4.png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image" Target="../media/image12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3.png"/><Relationship Id="rId33" Type="http://schemas.openxmlformats.org/officeDocument/2006/relationships/image" Target="../media/image11.png"/><Relationship Id="rId38" Type="http://schemas.openxmlformats.org/officeDocument/2006/relationships/image" Target="../media/image16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7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2.png"/><Relationship Id="rId32" Type="http://schemas.openxmlformats.org/officeDocument/2006/relationships/image" Target="../media/image10.png"/><Relationship Id="rId37" Type="http://schemas.openxmlformats.org/officeDocument/2006/relationships/image" Target="../media/image15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1.png"/><Relationship Id="rId28" Type="http://schemas.openxmlformats.org/officeDocument/2006/relationships/image" Target="../media/image6.png"/><Relationship Id="rId36" Type="http://schemas.openxmlformats.org/officeDocument/2006/relationships/image" Target="../media/image14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9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5.png"/><Relationship Id="rId30" Type="http://schemas.openxmlformats.org/officeDocument/2006/relationships/image" Target="../media/image8.png"/><Relationship Id="rId35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532.xml"/><Relationship Id="rId18" Type="http://schemas.openxmlformats.org/officeDocument/2006/relationships/tags" Target="../tags/tag537.xml"/><Relationship Id="rId26" Type="http://schemas.openxmlformats.org/officeDocument/2006/relationships/tags" Target="../tags/tag545.xml"/><Relationship Id="rId39" Type="http://schemas.openxmlformats.org/officeDocument/2006/relationships/image" Target="../media/image179.png"/><Relationship Id="rId21" Type="http://schemas.openxmlformats.org/officeDocument/2006/relationships/tags" Target="../tags/tag540.xml"/><Relationship Id="rId34" Type="http://schemas.openxmlformats.org/officeDocument/2006/relationships/tags" Target="../tags/tag553.xml"/><Relationship Id="rId42" Type="http://schemas.openxmlformats.org/officeDocument/2006/relationships/image" Target="../media/image78.png"/><Relationship Id="rId47" Type="http://schemas.openxmlformats.org/officeDocument/2006/relationships/image" Target="../media/image182.png"/><Relationship Id="rId50" Type="http://schemas.openxmlformats.org/officeDocument/2006/relationships/image" Target="../media/image175.png"/><Relationship Id="rId55" Type="http://schemas.openxmlformats.org/officeDocument/2006/relationships/image" Target="../media/image186.png"/><Relationship Id="rId7" Type="http://schemas.openxmlformats.org/officeDocument/2006/relationships/tags" Target="../tags/tag526.xml"/><Relationship Id="rId12" Type="http://schemas.openxmlformats.org/officeDocument/2006/relationships/tags" Target="../tags/tag531.xml"/><Relationship Id="rId17" Type="http://schemas.openxmlformats.org/officeDocument/2006/relationships/tags" Target="../tags/tag536.xml"/><Relationship Id="rId25" Type="http://schemas.openxmlformats.org/officeDocument/2006/relationships/tags" Target="../tags/tag544.xml"/><Relationship Id="rId33" Type="http://schemas.openxmlformats.org/officeDocument/2006/relationships/tags" Target="../tags/tag552.xml"/><Relationship Id="rId38" Type="http://schemas.openxmlformats.org/officeDocument/2006/relationships/image" Target="../media/image82.png"/><Relationship Id="rId46" Type="http://schemas.openxmlformats.org/officeDocument/2006/relationships/image" Target="../media/image76.png"/><Relationship Id="rId2" Type="http://schemas.openxmlformats.org/officeDocument/2006/relationships/tags" Target="../tags/tag521.xml"/><Relationship Id="rId16" Type="http://schemas.openxmlformats.org/officeDocument/2006/relationships/tags" Target="../tags/tag535.xml"/><Relationship Id="rId20" Type="http://schemas.openxmlformats.org/officeDocument/2006/relationships/tags" Target="../tags/tag539.xml"/><Relationship Id="rId29" Type="http://schemas.openxmlformats.org/officeDocument/2006/relationships/tags" Target="../tags/tag548.xml"/><Relationship Id="rId41" Type="http://schemas.openxmlformats.org/officeDocument/2006/relationships/image" Target="../media/image180.png"/><Relationship Id="rId54" Type="http://schemas.openxmlformats.org/officeDocument/2006/relationships/image" Target="../media/image185.png"/><Relationship Id="rId1" Type="http://schemas.openxmlformats.org/officeDocument/2006/relationships/tags" Target="../tags/tag520.xml"/><Relationship Id="rId6" Type="http://schemas.openxmlformats.org/officeDocument/2006/relationships/tags" Target="../tags/tag525.xml"/><Relationship Id="rId11" Type="http://schemas.openxmlformats.org/officeDocument/2006/relationships/tags" Target="../tags/tag530.xml"/><Relationship Id="rId24" Type="http://schemas.openxmlformats.org/officeDocument/2006/relationships/tags" Target="../tags/tag543.xml"/><Relationship Id="rId32" Type="http://schemas.openxmlformats.org/officeDocument/2006/relationships/tags" Target="../tags/tag551.xml"/><Relationship Id="rId37" Type="http://schemas.openxmlformats.org/officeDocument/2006/relationships/image" Target="../media/image178.png"/><Relationship Id="rId40" Type="http://schemas.openxmlformats.org/officeDocument/2006/relationships/image" Target="../media/image33.png"/><Relationship Id="rId45" Type="http://schemas.openxmlformats.org/officeDocument/2006/relationships/image" Target="../media/image181.png"/><Relationship Id="rId53" Type="http://schemas.openxmlformats.org/officeDocument/2006/relationships/image" Target="../media/image114.png"/><Relationship Id="rId58" Type="http://schemas.openxmlformats.org/officeDocument/2006/relationships/image" Target="../media/image187.png"/><Relationship Id="rId5" Type="http://schemas.openxmlformats.org/officeDocument/2006/relationships/tags" Target="../tags/tag524.xml"/><Relationship Id="rId15" Type="http://schemas.openxmlformats.org/officeDocument/2006/relationships/tags" Target="../tags/tag534.xml"/><Relationship Id="rId23" Type="http://schemas.openxmlformats.org/officeDocument/2006/relationships/tags" Target="../tags/tag542.xml"/><Relationship Id="rId28" Type="http://schemas.openxmlformats.org/officeDocument/2006/relationships/tags" Target="../tags/tag547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174.png"/><Relationship Id="rId57" Type="http://schemas.openxmlformats.org/officeDocument/2006/relationships/image" Target="../media/image177.png"/><Relationship Id="rId10" Type="http://schemas.openxmlformats.org/officeDocument/2006/relationships/tags" Target="../tags/tag529.xml"/><Relationship Id="rId19" Type="http://schemas.openxmlformats.org/officeDocument/2006/relationships/tags" Target="../tags/tag538.xml"/><Relationship Id="rId31" Type="http://schemas.openxmlformats.org/officeDocument/2006/relationships/tags" Target="../tags/tag550.xml"/><Relationship Id="rId44" Type="http://schemas.openxmlformats.org/officeDocument/2006/relationships/image" Target="../media/image30.png"/><Relationship Id="rId52" Type="http://schemas.openxmlformats.org/officeDocument/2006/relationships/image" Target="../media/image68.png"/><Relationship Id="rId4" Type="http://schemas.openxmlformats.org/officeDocument/2006/relationships/tags" Target="../tags/tag523.xml"/><Relationship Id="rId9" Type="http://schemas.openxmlformats.org/officeDocument/2006/relationships/tags" Target="../tags/tag528.xml"/><Relationship Id="rId14" Type="http://schemas.openxmlformats.org/officeDocument/2006/relationships/tags" Target="../tags/tag533.xml"/><Relationship Id="rId22" Type="http://schemas.openxmlformats.org/officeDocument/2006/relationships/tags" Target="../tags/tag541.xml"/><Relationship Id="rId27" Type="http://schemas.openxmlformats.org/officeDocument/2006/relationships/tags" Target="../tags/tag546.xml"/><Relationship Id="rId30" Type="http://schemas.openxmlformats.org/officeDocument/2006/relationships/tags" Target="../tags/tag549.xml"/><Relationship Id="rId35" Type="http://schemas.openxmlformats.org/officeDocument/2006/relationships/tags" Target="../tags/tag554.xml"/><Relationship Id="rId43" Type="http://schemas.openxmlformats.org/officeDocument/2006/relationships/image" Target="../media/image172.png"/><Relationship Id="rId48" Type="http://schemas.openxmlformats.org/officeDocument/2006/relationships/image" Target="../media/image183.png"/><Relationship Id="rId56" Type="http://schemas.openxmlformats.org/officeDocument/2006/relationships/image" Target="../media/image176.png"/><Relationship Id="rId8" Type="http://schemas.openxmlformats.org/officeDocument/2006/relationships/tags" Target="../tags/tag527.xml"/><Relationship Id="rId51" Type="http://schemas.openxmlformats.org/officeDocument/2006/relationships/image" Target="../media/image184.png"/><Relationship Id="rId3" Type="http://schemas.openxmlformats.org/officeDocument/2006/relationships/tags" Target="../tags/tag52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562.xml"/><Relationship Id="rId13" Type="http://schemas.openxmlformats.org/officeDocument/2006/relationships/tags" Target="../tags/tag567.xml"/><Relationship Id="rId18" Type="http://schemas.openxmlformats.org/officeDocument/2006/relationships/tags" Target="../tags/tag572.xml"/><Relationship Id="rId26" Type="http://schemas.openxmlformats.org/officeDocument/2006/relationships/image" Target="../media/image30.png"/><Relationship Id="rId39" Type="http://schemas.openxmlformats.org/officeDocument/2006/relationships/image" Target="../media/image193.png"/><Relationship Id="rId3" Type="http://schemas.openxmlformats.org/officeDocument/2006/relationships/tags" Target="../tags/tag557.xml"/><Relationship Id="rId21" Type="http://schemas.openxmlformats.org/officeDocument/2006/relationships/tags" Target="../tags/tag575.xml"/><Relationship Id="rId34" Type="http://schemas.openxmlformats.org/officeDocument/2006/relationships/image" Target="../media/image189.png"/><Relationship Id="rId7" Type="http://schemas.openxmlformats.org/officeDocument/2006/relationships/tags" Target="../tags/tag561.xml"/><Relationship Id="rId12" Type="http://schemas.openxmlformats.org/officeDocument/2006/relationships/tags" Target="../tags/tag566.xml"/><Relationship Id="rId17" Type="http://schemas.openxmlformats.org/officeDocument/2006/relationships/tags" Target="../tags/tag571.xml"/><Relationship Id="rId25" Type="http://schemas.openxmlformats.org/officeDocument/2006/relationships/image" Target="../media/image68.png"/><Relationship Id="rId33" Type="http://schemas.openxmlformats.org/officeDocument/2006/relationships/image" Target="../media/image8.png"/><Relationship Id="rId38" Type="http://schemas.openxmlformats.org/officeDocument/2006/relationships/image" Target="../media/image192.png"/><Relationship Id="rId2" Type="http://schemas.openxmlformats.org/officeDocument/2006/relationships/tags" Target="../tags/tag556.xml"/><Relationship Id="rId16" Type="http://schemas.openxmlformats.org/officeDocument/2006/relationships/tags" Target="../tags/tag570.xml"/><Relationship Id="rId20" Type="http://schemas.openxmlformats.org/officeDocument/2006/relationships/tags" Target="../tags/tag574.xml"/><Relationship Id="rId29" Type="http://schemas.openxmlformats.org/officeDocument/2006/relationships/image" Target="../media/image149.png"/><Relationship Id="rId1" Type="http://schemas.openxmlformats.org/officeDocument/2006/relationships/tags" Target="../tags/tag555.xml"/><Relationship Id="rId6" Type="http://schemas.openxmlformats.org/officeDocument/2006/relationships/tags" Target="../tags/tag560.xml"/><Relationship Id="rId11" Type="http://schemas.openxmlformats.org/officeDocument/2006/relationships/tags" Target="../tags/tag565.xml"/><Relationship Id="rId24" Type="http://schemas.openxmlformats.org/officeDocument/2006/relationships/image" Target="../media/image76.png"/><Relationship Id="rId32" Type="http://schemas.openxmlformats.org/officeDocument/2006/relationships/image" Target="../media/image188.png"/><Relationship Id="rId37" Type="http://schemas.openxmlformats.org/officeDocument/2006/relationships/image" Target="../media/image191.png"/><Relationship Id="rId40" Type="http://schemas.openxmlformats.org/officeDocument/2006/relationships/image" Target="../media/image194.png"/><Relationship Id="rId5" Type="http://schemas.openxmlformats.org/officeDocument/2006/relationships/tags" Target="../tags/tag559.xml"/><Relationship Id="rId15" Type="http://schemas.openxmlformats.org/officeDocument/2006/relationships/tags" Target="../tags/tag569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50.png"/><Relationship Id="rId36" Type="http://schemas.openxmlformats.org/officeDocument/2006/relationships/image" Target="../media/image141.png"/><Relationship Id="rId10" Type="http://schemas.openxmlformats.org/officeDocument/2006/relationships/tags" Target="../tags/tag564.xml"/><Relationship Id="rId19" Type="http://schemas.openxmlformats.org/officeDocument/2006/relationships/tags" Target="../tags/tag573.xml"/><Relationship Id="rId31" Type="http://schemas.openxmlformats.org/officeDocument/2006/relationships/image" Target="../media/image78.png"/><Relationship Id="rId4" Type="http://schemas.openxmlformats.org/officeDocument/2006/relationships/tags" Target="../tags/tag558.xml"/><Relationship Id="rId9" Type="http://schemas.openxmlformats.org/officeDocument/2006/relationships/tags" Target="../tags/tag563.xml"/><Relationship Id="rId14" Type="http://schemas.openxmlformats.org/officeDocument/2006/relationships/tags" Target="../tags/tag568.xml"/><Relationship Id="rId22" Type="http://schemas.openxmlformats.org/officeDocument/2006/relationships/tags" Target="../tags/tag576.xml"/><Relationship Id="rId27" Type="http://schemas.openxmlformats.org/officeDocument/2006/relationships/image" Target="../media/image155.png"/><Relationship Id="rId30" Type="http://schemas.openxmlformats.org/officeDocument/2006/relationships/image" Target="../media/image77.png"/><Relationship Id="rId35" Type="http://schemas.openxmlformats.org/officeDocument/2006/relationships/image" Target="../media/image190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589.xml"/><Relationship Id="rId18" Type="http://schemas.openxmlformats.org/officeDocument/2006/relationships/tags" Target="../tags/tag594.xml"/><Relationship Id="rId26" Type="http://schemas.openxmlformats.org/officeDocument/2006/relationships/tags" Target="../tags/tag602.xml"/><Relationship Id="rId39" Type="http://schemas.openxmlformats.org/officeDocument/2006/relationships/image" Target="../media/image68.png"/><Relationship Id="rId3" Type="http://schemas.openxmlformats.org/officeDocument/2006/relationships/tags" Target="../tags/tag579.xml"/><Relationship Id="rId21" Type="http://schemas.openxmlformats.org/officeDocument/2006/relationships/tags" Target="../tags/tag597.xml"/><Relationship Id="rId34" Type="http://schemas.openxmlformats.org/officeDocument/2006/relationships/tags" Target="../tags/tag610.xml"/><Relationship Id="rId42" Type="http://schemas.openxmlformats.org/officeDocument/2006/relationships/image" Target="../media/image150.png"/><Relationship Id="rId47" Type="http://schemas.openxmlformats.org/officeDocument/2006/relationships/image" Target="../media/image188.png"/><Relationship Id="rId7" Type="http://schemas.openxmlformats.org/officeDocument/2006/relationships/tags" Target="../tags/tag583.xml"/><Relationship Id="rId12" Type="http://schemas.openxmlformats.org/officeDocument/2006/relationships/tags" Target="../tags/tag588.xml"/><Relationship Id="rId17" Type="http://schemas.openxmlformats.org/officeDocument/2006/relationships/tags" Target="../tags/tag593.xml"/><Relationship Id="rId25" Type="http://schemas.openxmlformats.org/officeDocument/2006/relationships/tags" Target="../tags/tag601.xml"/><Relationship Id="rId33" Type="http://schemas.openxmlformats.org/officeDocument/2006/relationships/tags" Target="../tags/tag609.xml"/><Relationship Id="rId38" Type="http://schemas.openxmlformats.org/officeDocument/2006/relationships/image" Target="../media/image76.png"/><Relationship Id="rId46" Type="http://schemas.openxmlformats.org/officeDocument/2006/relationships/image" Target="../media/image195.png"/><Relationship Id="rId2" Type="http://schemas.openxmlformats.org/officeDocument/2006/relationships/tags" Target="../tags/tag578.xml"/><Relationship Id="rId16" Type="http://schemas.openxmlformats.org/officeDocument/2006/relationships/tags" Target="../tags/tag592.xml"/><Relationship Id="rId20" Type="http://schemas.openxmlformats.org/officeDocument/2006/relationships/tags" Target="../tags/tag596.xml"/><Relationship Id="rId29" Type="http://schemas.openxmlformats.org/officeDocument/2006/relationships/tags" Target="../tags/tag605.xml"/><Relationship Id="rId41" Type="http://schemas.openxmlformats.org/officeDocument/2006/relationships/image" Target="../media/image155.png"/><Relationship Id="rId1" Type="http://schemas.openxmlformats.org/officeDocument/2006/relationships/tags" Target="../tags/tag577.xml"/><Relationship Id="rId6" Type="http://schemas.openxmlformats.org/officeDocument/2006/relationships/tags" Target="../tags/tag582.xml"/><Relationship Id="rId11" Type="http://schemas.openxmlformats.org/officeDocument/2006/relationships/tags" Target="../tags/tag587.xml"/><Relationship Id="rId24" Type="http://schemas.openxmlformats.org/officeDocument/2006/relationships/tags" Target="../tags/tag600.xml"/><Relationship Id="rId32" Type="http://schemas.openxmlformats.org/officeDocument/2006/relationships/tags" Target="../tags/tag608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30.png"/><Relationship Id="rId45" Type="http://schemas.openxmlformats.org/officeDocument/2006/relationships/image" Target="../media/image78.png"/><Relationship Id="rId5" Type="http://schemas.openxmlformats.org/officeDocument/2006/relationships/tags" Target="../tags/tag581.xml"/><Relationship Id="rId15" Type="http://schemas.openxmlformats.org/officeDocument/2006/relationships/tags" Target="../tags/tag591.xml"/><Relationship Id="rId23" Type="http://schemas.openxmlformats.org/officeDocument/2006/relationships/tags" Target="../tags/tag599.xml"/><Relationship Id="rId28" Type="http://schemas.openxmlformats.org/officeDocument/2006/relationships/tags" Target="../tags/tag604.xml"/><Relationship Id="rId36" Type="http://schemas.openxmlformats.org/officeDocument/2006/relationships/tags" Target="../tags/tag612.xml"/><Relationship Id="rId49" Type="http://schemas.openxmlformats.org/officeDocument/2006/relationships/image" Target="../media/image196.png"/><Relationship Id="rId10" Type="http://schemas.openxmlformats.org/officeDocument/2006/relationships/tags" Target="../tags/tag586.xml"/><Relationship Id="rId19" Type="http://schemas.openxmlformats.org/officeDocument/2006/relationships/tags" Target="../tags/tag595.xml"/><Relationship Id="rId31" Type="http://schemas.openxmlformats.org/officeDocument/2006/relationships/tags" Target="../tags/tag607.xml"/><Relationship Id="rId44" Type="http://schemas.openxmlformats.org/officeDocument/2006/relationships/image" Target="../media/image77.png"/><Relationship Id="rId4" Type="http://schemas.openxmlformats.org/officeDocument/2006/relationships/tags" Target="../tags/tag580.xml"/><Relationship Id="rId9" Type="http://schemas.openxmlformats.org/officeDocument/2006/relationships/tags" Target="../tags/tag585.xml"/><Relationship Id="rId14" Type="http://schemas.openxmlformats.org/officeDocument/2006/relationships/tags" Target="../tags/tag590.xml"/><Relationship Id="rId22" Type="http://schemas.openxmlformats.org/officeDocument/2006/relationships/tags" Target="../tags/tag598.xml"/><Relationship Id="rId27" Type="http://schemas.openxmlformats.org/officeDocument/2006/relationships/tags" Target="../tags/tag603.xml"/><Relationship Id="rId30" Type="http://schemas.openxmlformats.org/officeDocument/2006/relationships/tags" Target="../tags/tag606.xml"/><Relationship Id="rId35" Type="http://schemas.openxmlformats.org/officeDocument/2006/relationships/tags" Target="../tags/tag611.xml"/><Relationship Id="rId43" Type="http://schemas.openxmlformats.org/officeDocument/2006/relationships/image" Target="../media/image149.png"/><Relationship Id="rId48" Type="http://schemas.openxmlformats.org/officeDocument/2006/relationships/image" Target="../media/image8.png"/><Relationship Id="rId8" Type="http://schemas.openxmlformats.org/officeDocument/2006/relationships/tags" Target="../tags/tag584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625.xml"/><Relationship Id="rId18" Type="http://schemas.openxmlformats.org/officeDocument/2006/relationships/tags" Target="../tags/tag630.xml"/><Relationship Id="rId26" Type="http://schemas.openxmlformats.org/officeDocument/2006/relationships/tags" Target="../tags/tag638.xml"/><Relationship Id="rId39" Type="http://schemas.openxmlformats.org/officeDocument/2006/relationships/tags" Target="../tags/tag651.xml"/><Relationship Id="rId21" Type="http://schemas.openxmlformats.org/officeDocument/2006/relationships/tags" Target="../tags/tag633.xml"/><Relationship Id="rId34" Type="http://schemas.openxmlformats.org/officeDocument/2006/relationships/tags" Target="../tags/tag646.xml"/><Relationship Id="rId42" Type="http://schemas.openxmlformats.org/officeDocument/2006/relationships/image" Target="../media/image30.png"/><Relationship Id="rId47" Type="http://schemas.openxmlformats.org/officeDocument/2006/relationships/image" Target="../media/image77.png"/><Relationship Id="rId50" Type="http://schemas.openxmlformats.org/officeDocument/2006/relationships/image" Target="../media/image195.png"/><Relationship Id="rId55" Type="http://schemas.openxmlformats.org/officeDocument/2006/relationships/image" Target="../media/image200.png"/><Relationship Id="rId7" Type="http://schemas.openxmlformats.org/officeDocument/2006/relationships/tags" Target="../tags/tag619.xml"/><Relationship Id="rId2" Type="http://schemas.openxmlformats.org/officeDocument/2006/relationships/tags" Target="../tags/tag614.xml"/><Relationship Id="rId16" Type="http://schemas.openxmlformats.org/officeDocument/2006/relationships/tags" Target="../tags/tag628.xml"/><Relationship Id="rId20" Type="http://schemas.openxmlformats.org/officeDocument/2006/relationships/tags" Target="../tags/tag632.xml"/><Relationship Id="rId29" Type="http://schemas.openxmlformats.org/officeDocument/2006/relationships/tags" Target="../tags/tag641.xml"/><Relationship Id="rId41" Type="http://schemas.openxmlformats.org/officeDocument/2006/relationships/image" Target="../media/image76.png"/><Relationship Id="rId54" Type="http://schemas.openxmlformats.org/officeDocument/2006/relationships/image" Target="../media/image199.png"/><Relationship Id="rId62" Type="http://schemas.openxmlformats.org/officeDocument/2006/relationships/image" Target="../media/image206.png"/><Relationship Id="rId1" Type="http://schemas.openxmlformats.org/officeDocument/2006/relationships/tags" Target="../tags/tag613.xml"/><Relationship Id="rId6" Type="http://schemas.openxmlformats.org/officeDocument/2006/relationships/tags" Target="../tags/tag618.xml"/><Relationship Id="rId11" Type="http://schemas.openxmlformats.org/officeDocument/2006/relationships/tags" Target="../tags/tag623.xml"/><Relationship Id="rId24" Type="http://schemas.openxmlformats.org/officeDocument/2006/relationships/tags" Target="../tags/tag636.xml"/><Relationship Id="rId32" Type="http://schemas.openxmlformats.org/officeDocument/2006/relationships/tags" Target="../tags/tag644.xml"/><Relationship Id="rId37" Type="http://schemas.openxmlformats.org/officeDocument/2006/relationships/tags" Target="../tags/tag649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150.png"/><Relationship Id="rId53" Type="http://schemas.openxmlformats.org/officeDocument/2006/relationships/image" Target="../media/image198.png"/><Relationship Id="rId58" Type="http://schemas.openxmlformats.org/officeDocument/2006/relationships/image" Target="../media/image141.png"/><Relationship Id="rId5" Type="http://schemas.openxmlformats.org/officeDocument/2006/relationships/tags" Target="../tags/tag617.xml"/><Relationship Id="rId15" Type="http://schemas.openxmlformats.org/officeDocument/2006/relationships/tags" Target="../tags/tag627.xml"/><Relationship Id="rId23" Type="http://schemas.openxmlformats.org/officeDocument/2006/relationships/tags" Target="../tags/tag635.xml"/><Relationship Id="rId28" Type="http://schemas.openxmlformats.org/officeDocument/2006/relationships/tags" Target="../tags/tag640.xml"/><Relationship Id="rId36" Type="http://schemas.openxmlformats.org/officeDocument/2006/relationships/tags" Target="../tags/tag648.xml"/><Relationship Id="rId49" Type="http://schemas.openxmlformats.org/officeDocument/2006/relationships/image" Target="../media/image8.png"/><Relationship Id="rId57" Type="http://schemas.openxmlformats.org/officeDocument/2006/relationships/image" Target="../media/image202.png"/><Relationship Id="rId61" Type="http://schemas.openxmlformats.org/officeDocument/2006/relationships/image" Target="../media/image205.png"/><Relationship Id="rId10" Type="http://schemas.openxmlformats.org/officeDocument/2006/relationships/tags" Target="../tags/tag622.xml"/><Relationship Id="rId19" Type="http://schemas.openxmlformats.org/officeDocument/2006/relationships/tags" Target="../tags/tag631.xml"/><Relationship Id="rId31" Type="http://schemas.openxmlformats.org/officeDocument/2006/relationships/tags" Target="../tags/tag643.xml"/><Relationship Id="rId44" Type="http://schemas.openxmlformats.org/officeDocument/2006/relationships/image" Target="../media/image155.png"/><Relationship Id="rId52" Type="http://schemas.openxmlformats.org/officeDocument/2006/relationships/image" Target="../media/image88.png"/><Relationship Id="rId60" Type="http://schemas.openxmlformats.org/officeDocument/2006/relationships/image" Target="../media/image204.png"/><Relationship Id="rId4" Type="http://schemas.openxmlformats.org/officeDocument/2006/relationships/tags" Target="../tags/tag616.xml"/><Relationship Id="rId9" Type="http://schemas.openxmlformats.org/officeDocument/2006/relationships/tags" Target="../tags/tag621.xml"/><Relationship Id="rId14" Type="http://schemas.openxmlformats.org/officeDocument/2006/relationships/tags" Target="../tags/tag626.xml"/><Relationship Id="rId22" Type="http://schemas.openxmlformats.org/officeDocument/2006/relationships/tags" Target="../tags/tag634.xml"/><Relationship Id="rId27" Type="http://schemas.openxmlformats.org/officeDocument/2006/relationships/tags" Target="../tags/tag639.xml"/><Relationship Id="rId30" Type="http://schemas.openxmlformats.org/officeDocument/2006/relationships/tags" Target="../tags/tag642.xml"/><Relationship Id="rId35" Type="http://schemas.openxmlformats.org/officeDocument/2006/relationships/tags" Target="../tags/tag647.xml"/><Relationship Id="rId43" Type="http://schemas.openxmlformats.org/officeDocument/2006/relationships/image" Target="../media/image68.png"/><Relationship Id="rId48" Type="http://schemas.openxmlformats.org/officeDocument/2006/relationships/image" Target="../media/image78.png"/><Relationship Id="rId56" Type="http://schemas.openxmlformats.org/officeDocument/2006/relationships/image" Target="../media/image201.png"/><Relationship Id="rId8" Type="http://schemas.openxmlformats.org/officeDocument/2006/relationships/tags" Target="../tags/tag620.xml"/><Relationship Id="rId51" Type="http://schemas.openxmlformats.org/officeDocument/2006/relationships/image" Target="../media/image197.png"/><Relationship Id="rId3" Type="http://schemas.openxmlformats.org/officeDocument/2006/relationships/tags" Target="../tags/tag615.xml"/><Relationship Id="rId12" Type="http://schemas.openxmlformats.org/officeDocument/2006/relationships/tags" Target="../tags/tag624.xml"/><Relationship Id="rId17" Type="http://schemas.openxmlformats.org/officeDocument/2006/relationships/tags" Target="../tags/tag629.xml"/><Relationship Id="rId25" Type="http://schemas.openxmlformats.org/officeDocument/2006/relationships/tags" Target="../tags/tag637.xml"/><Relationship Id="rId33" Type="http://schemas.openxmlformats.org/officeDocument/2006/relationships/tags" Target="../tags/tag645.xml"/><Relationship Id="rId38" Type="http://schemas.openxmlformats.org/officeDocument/2006/relationships/tags" Target="../tags/tag650.xml"/><Relationship Id="rId46" Type="http://schemas.openxmlformats.org/officeDocument/2006/relationships/image" Target="../media/image149.png"/><Relationship Id="rId59" Type="http://schemas.openxmlformats.org/officeDocument/2006/relationships/image" Target="../media/image203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664.xml"/><Relationship Id="rId18" Type="http://schemas.openxmlformats.org/officeDocument/2006/relationships/tags" Target="../tags/tag669.xml"/><Relationship Id="rId26" Type="http://schemas.openxmlformats.org/officeDocument/2006/relationships/tags" Target="../tags/tag677.xml"/><Relationship Id="rId39" Type="http://schemas.openxmlformats.org/officeDocument/2006/relationships/tags" Target="../tags/tag690.xml"/><Relationship Id="rId21" Type="http://schemas.openxmlformats.org/officeDocument/2006/relationships/tags" Target="../tags/tag672.xml"/><Relationship Id="rId34" Type="http://schemas.openxmlformats.org/officeDocument/2006/relationships/tags" Target="../tags/tag685.xml"/><Relationship Id="rId42" Type="http://schemas.openxmlformats.org/officeDocument/2006/relationships/image" Target="../media/image206.png"/><Relationship Id="rId47" Type="http://schemas.openxmlformats.org/officeDocument/2006/relationships/image" Target="../media/image68.png"/><Relationship Id="rId50" Type="http://schemas.openxmlformats.org/officeDocument/2006/relationships/image" Target="../media/image199.png"/><Relationship Id="rId55" Type="http://schemas.openxmlformats.org/officeDocument/2006/relationships/image" Target="../media/image200.png"/><Relationship Id="rId63" Type="http://schemas.openxmlformats.org/officeDocument/2006/relationships/image" Target="../media/image213.png"/><Relationship Id="rId7" Type="http://schemas.openxmlformats.org/officeDocument/2006/relationships/tags" Target="../tags/tag658.xml"/><Relationship Id="rId2" Type="http://schemas.openxmlformats.org/officeDocument/2006/relationships/tags" Target="../tags/tag653.xml"/><Relationship Id="rId16" Type="http://schemas.openxmlformats.org/officeDocument/2006/relationships/tags" Target="../tags/tag667.xml"/><Relationship Id="rId29" Type="http://schemas.openxmlformats.org/officeDocument/2006/relationships/tags" Target="../tags/tag680.xml"/><Relationship Id="rId1" Type="http://schemas.openxmlformats.org/officeDocument/2006/relationships/tags" Target="../tags/tag652.xml"/><Relationship Id="rId6" Type="http://schemas.openxmlformats.org/officeDocument/2006/relationships/tags" Target="../tags/tag657.xml"/><Relationship Id="rId11" Type="http://schemas.openxmlformats.org/officeDocument/2006/relationships/tags" Target="../tags/tag662.xml"/><Relationship Id="rId24" Type="http://schemas.openxmlformats.org/officeDocument/2006/relationships/tags" Target="../tags/tag675.xml"/><Relationship Id="rId32" Type="http://schemas.openxmlformats.org/officeDocument/2006/relationships/tags" Target="../tags/tag683.xml"/><Relationship Id="rId37" Type="http://schemas.openxmlformats.org/officeDocument/2006/relationships/tags" Target="../tags/tag688.xml"/><Relationship Id="rId40" Type="http://schemas.openxmlformats.org/officeDocument/2006/relationships/tags" Target="../tags/tag691.xml"/><Relationship Id="rId45" Type="http://schemas.openxmlformats.org/officeDocument/2006/relationships/image" Target="../media/image76.png"/><Relationship Id="rId53" Type="http://schemas.openxmlformats.org/officeDocument/2006/relationships/image" Target="../media/image203.png"/><Relationship Id="rId58" Type="http://schemas.openxmlformats.org/officeDocument/2006/relationships/image" Target="../media/image155.png"/><Relationship Id="rId66" Type="http://schemas.openxmlformats.org/officeDocument/2006/relationships/image" Target="../media/image216.png"/><Relationship Id="rId5" Type="http://schemas.openxmlformats.org/officeDocument/2006/relationships/tags" Target="../tags/tag656.xml"/><Relationship Id="rId15" Type="http://schemas.openxmlformats.org/officeDocument/2006/relationships/tags" Target="../tags/tag666.xml"/><Relationship Id="rId23" Type="http://schemas.openxmlformats.org/officeDocument/2006/relationships/tags" Target="../tags/tag674.xml"/><Relationship Id="rId28" Type="http://schemas.openxmlformats.org/officeDocument/2006/relationships/tags" Target="../tags/tag679.xml"/><Relationship Id="rId36" Type="http://schemas.openxmlformats.org/officeDocument/2006/relationships/tags" Target="../tags/tag687.xml"/><Relationship Id="rId49" Type="http://schemas.openxmlformats.org/officeDocument/2006/relationships/image" Target="../media/image201.png"/><Relationship Id="rId57" Type="http://schemas.openxmlformats.org/officeDocument/2006/relationships/image" Target="../media/image202.png"/><Relationship Id="rId61" Type="http://schemas.openxmlformats.org/officeDocument/2006/relationships/image" Target="../media/image211.png"/><Relationship Id="rId10" Type="http://schemas.openxmlformats.org/officeDocument/2006/relationships/tags" Target="../tags/tag661.xml"/><Relationship Id="rId19" Type="http://schemas.openxmlformats.org/officeDocument/2006/relationships/tags" Target="../tags/tag670.xml"/><Relationship Id="rId31" Type="http://schemas.openxmlformats.org/officeDocument/2006/relationships/tags" Target="../tags/tag682.xml"/><Relationship Id="rId44" Type="http://schemas.openxmlformats.org/officeDocument/2006/relationships/image" Target="../media/image205.png"/><Relationship Id="rId52" Type="http://schemas.openxmlformats.org/officeDocument/2006/relationships/image" Target="../media/image209.png"/><Relationship Id="rId60" Type="http://schemas.openxmlformats.org/officeDocument/2006/relationships/image" Target="../media/image149.png"/><Relationship Id="rId65" Type="http://schemas.openxmlformats.org/officeDocument/2006/relationships/image" Target="../media/image215.png"/><Relationship Id="rId4" Type="http://schemas.openxmlformats.org/officeDocument/2006/relationships/tags" Target="../tags/tag655.xml"/><Relationship Id="rId9" Type="http://schemas.openxmlformats.org/officeDocument/2006/relationships/tags" Target="../tags/tag660.xml"/><Relationship Id="rId14" Type="http://schemas.openxmlformats.org/officeDocument/2006/relationships/tags" Target="../tags/tag665.xml"/><Relationship Id="rId22" Type="http://schemas.openxmlformats.org/officeDocument/2006/relationships/tags" Target="../tags/tag673.xml"/><Relationship Id="rId27" Type="http://schemas.openxmlformats.org/officeDocument/2006/relationships/tags" Target="../tags/tag678.xml"/><Relationship Id="rId30" Type="http://schemas.openxmlformats.org/officeDocument/2006/relationships/tags" Target="../tags/tag681.xml"/><Relationship Id="rId35" Type="http://schemas.openxmlformats.org/officeDocument/2006/relationships/tags" Target="../tags/tag686.xml"/><Relationship Id="rId43" Type="http://schemas.openxmlformats.org/officeDocument/2006/relationships/image" Target="../media/image207.png"/><Relationship Id="rId48" Type="http://schemas.openxmlformats.org/officeDocument/2006/relationships/image" Target="../media/image78.png"/><Relationship Id="rId56" Type="http://schemas.openxmlformats.org/officeDocument/2006/relationships/image" Target="../media/image210.png"/><Relationship Id="rId64" Type="http://schemas.openxmlformats.org/officeDocument/2006/relationships/image" Target="../media/image214.png"/><Relationship Id="rId8" Type="http://schemas.openxmlformats.org/officeDocument/2006/relationships/tags" Target="../tags/tag659.xml"/><Relationship Id="rId51" Type="http://schemas.openxmlformats.org/officeDocument/2006/relationships/image" Target="../media/image208.png"/><Relationship Id="rId3" Type="http://schemas.openxmlformats.org/officeDocument/2006/relationships/tags" Target="../tags/tag654.xml"/><Relationship Id="rId12" Type="http://schemas.openxmlformats.org/officeDocument/2006/relationships/tags" Target="../tags/tag663.xml"/><Relationship Id="rId17" Type="http://schemas.openxmlformats.org/officeDocument/2006/relationships/tags" Target="../tags/tag668.xml"/><Relationship Id="rId25" Type="http://schemas.openxmlformats.org/officeDocument/2006/relationships/tags" Target="../tags/tag676.xml"/><Relationship Id="rId33" Type="http://schemas.openxmlformats.org/officeDocument/2006/relationships/tags" Target="../tags/tag684.xml"/><Relationship Id="rId38" Type="http://schemas.openxmlformats.org/officeDocument/2006/relationships/tags" Target="../tags/tag689.xml"/><Relationship Id="rId46" Type="http://schemas.openxmlformats.org/officeDocument/2006/relationships/image" Target="../media/image30.png"/><Relationship Id="rId59" Type="http://schemas.openxmlformats.org/officeDocument/2006/relationships/image" Target="../media/image150.png"/><Relationship Id="rId67" Type="http://schemas.openxmlformats.org/officeDocument/2006/relationships/image" Target="../media/image217.png"/><Relationship Id="rId20" Type="http://schemas.openxmlformats.org/officeDocument/2006/relationships/tags" Target="../tags/tag671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204.png"/><Relationship Id="rId62" Type="http://schemas.openxmlformats.org/officeDocument/2006/relationships/image" Target="../media/image2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699.xml"/><Relationship Id="rId13" Type="http://schemas.openxmlformats.org/officeDocument/2006/relationships/tags" Target="../tags/tag704.xml"/><Relationship Id="rId18" Type="http://schemas.openxmlformats.org/officeDocument/2006/relationships/image" Target="../media/image219.png"/><Relationship Id="rId26" Type="http://schemas.openxmlformats.org/officeDocument/2006/relationships/image" Target="../media/image227.png"/><Relationship Id="rId3" Type="http://schemas.openxmlformats.org/officeDocument/2006/relationships/tags" Target="../tags/tag694.xml"/><Relationship Id="rId21" Type="http://schemas.openxmlformats.org/officeDocument/2006/relationships/image" Target="../media/image222.png"/><Relationship Id="rId7" Type="http://schemas.openxmlformats.org/officeDocument/2006/relationships/tags" Target="../tags/tag698.xml"/><Relationship Id="rId12" Type="http://schemas.openxmlformats.org/officeDocument/2006/relationships/tags" Target="../tags/tag703.xml"/><Relationship Id="rId17" Type="http://schemas.openxmlformats.org/officeDocument/2006/relationships/image" Target="../media/image218.png"/><Relationship Id="rId25" Type="http://schemas.openxmlformats.org/officeDocument/2006/relationships/image" Target="../media/image226.png"/><Relationship Id="rId2" Type="http://schemas.openxmlformats.org/officeDocument/2006/relationships/tags" Target="../tags/tag693.xml"/><Relationship Id="rId16" Type="http://schemas.openxmlformats.org/officeDocument/2006/relationships/notesSlide" Target="../notesSlides/notesSlide1.xml"/><Relationship Id="rId20" Type="http://schemas.openxmlformats.org/officeDocument/2006/relationships/image" Target="../media/image221.png"/><Relationship Id="rId29" Type="http://schemas.openxmlformats.org/officeDocument/2006/relationships/image" Target="../media/image194.png"/><Relationship Id="rId1" Type="http://schemas.openxmlformats.org/officeDocument/2006/relationships/tags" Target="../tags/tag692.xml"/><Relationship Id="rId6" Type="http://schemas.openxmlformats.org/officeDocument/2006/relationships/tags" Target="../tags/tag697.xml"/><Relationship Id="rId11" Type="http://schemas.openxmlformats.org/officeDocument/2006/relationships/tags" Target="../tags/tag702.xml"/><Relationship Id="rId24" Type="http://schemas.openxmlformats.org/officeDocument/2006/relationships/image" Target="../media/image225.png"/><Relationship Id="rId5" Type="http://schemas.openxmlformats.org/officeDocument/2006/relationships/tags" Target="../tags/tag69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24.png"/><Relationship Id="rId28" Type="http://schemas.openxmlformats.org/officeDocument/2006/relationships/image" Target="../media/image229.png"/><Relationship Id="rId10" Type="http://schemas.openxmlformats.org/officeDocument/2006/relationships/tags" Target="../tags/tag701.xml"/><Relationship Id="rId19" Type="http://schemas.openxmlformats.org/officeDocument/2006/relationships/image" Target="../media/image220.png"/><Relationship Id="rId4" Type="http://schemas.openxmlformats.org/officeDocument/2006/relationships/tags" Target="../tags/tag695.xml"/><Relationship Id="rId9" Type="http://schemas.openxmlformats.org/officeDocument/2006/relationships/tags" Target="../tags/tag700.xml"/><Relationship Id="rId14" Type="http://schemas.openxmlformats.org/officeDocument/2006/relationships/tags" Target="../tags/tag705.xml"/><Relationship Id="rId22" Type="http://schemas.openxmlformats.org/officeDocument/2006/relationships/image" Target="../media/image223.png"/><Relationship Id="rId27" Type="http://schemas.openxmlformats.org/officeDocument/2006/relationships/image" Target="../media/image2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5.xml"/><Relationship Id="rId21" Type="http://schemas.openxmlformats.org/officeDocument/2006/relationships/image" Target="../media/image8.png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image" Target="../media/image18.png"/><Relationship Id="rId29" Type="http://schemas.openxmlformats.org/officeDocument/2006/relationships/image" Target="../media/image24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image" Target="../media/image19.png"/><Relationship Id="rId32" Type="http://schemas.openxmlformats.org/officeDocument/2006/relationships/image" Target="../media/image27.pn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image" Target="../media/image4.png"/><Relationship Id="rId28" Type="http://schemas.openxmlformats.org/officeDocument/2006/relationships/image" Target="../media/image23.png"/><Relationship Id="rId10" Type="http://schemas.openxmlformats.org/officeDocument/2006/relationships/tags" Target="../tags/tag32.xml"/><Relationship Id="rId19" Type="http://schemas.openxmlformats.org/officeDocument/2006/relationships/image" Target="../media/image17.png"/><Relationship Id="rId31" Type="http://schemas.openxmlformats.org/officeDocument/2006/relationships/image" Target="../media/image26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image" Target="../media/image7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tags" Target="../tags/tag65.xml"/><Relationship Id="rId39" Type="http://schemas.openxmlformats.org/officeDocument/2006/relationships/image" Target="../media/image25.png"/><Relationship Id="rId21" Type="http://schemas.openxmlformats.org/officeDocument/2006/relationships/tags" Target="../tags/tag60.xml"/><Relationship Id="rId34" Type="http://schemas.openxmlformats.org/officeDocument/2006/relationships/tags" Target="../tags/tag73.xml"/><Relationship Id="rId42" Type="http://schemas.openxmlformats.org/officeDocument/2006/relationships/image" Target="../media/image31.png"/><Relationship Id="rId47" Type="http://schemas.openxmlformats.org/officeDocument/2006/relationships/image" Target="../media/image35.png"/><Relationship Id="rId50" Type="http://schemas.openxmlformats.org/officeDocument/2006/relationships/image" Target="../media/image38.png"/><Relationship Id="rId55" Type="http://schemas.openxmlformats.org/officeDocument/2006/relationships/image" Target="../media/image22.png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tags" Target="../tags/tag64.xml"/><Relationship Id="rId33" Type="http://schemas.openxmlformats.org/officeDocument/2006/relationships/tags" Target="../tags/tag72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34.png"/><Relationship Id="rId59" Type="http://schemas.openxmlformats.org/officeDocument/2006/relationships/image" Target="../media/image46.png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29" Type="http://schemas.openxmlformats.org/officeDocument/2006/relationships/tags" Target="../tags/tag68.xml"/><Relationship Id="rId41" Type="http://schemas.openxmlformats.org/officeDocument/2006/relationships/image" Target="../media/image30.png"/><Relationship Id="rId54" Type="http://schemas.openxmlformats.org/officeDocument/2006/relationships/image" Target="../media/image42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tags" Target="../tags/tag63.xml"/><Relationship Id="rId32" Type="http://schemas.openxmlformats.org/officeDocument/2006/relationships/tags" Target="../tags/tag71.xml"/><Relationship Id="rId37" Type="http://schemas.openxmlformats.org/officeDocument/2006/relationships/tags" Target="../tags/tag76.xml"/><Relationship Id="rId40" Type="http://schemas.openxmlformats.org/officeDocument/2006/relationships/image" Target="../media/image29.png"/><Relationship Id="rId45" Type="http://schemas.openxmlformats.org/officeDocument/2006/relationships/image" Target="../media/image33.png"/><Relationship Id="rId53" Type="http://schemas.openxmlformats.org/officeDocument/2006/relationships/image" Target="../media/image41.png"/><Relationship Id="rId58" Type="http://schemas.openxmlformats.org/officeDocument/2006/relationships/image" Target="../media/image45.png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tags" Target="../tags/tag62.xml"/><Relationship Id="rId28" Type="http://schemas.openxmlformats.org/officeDocument/2006/relationships/tags" Target="../tags/tag67.xml"/><Relationship Id="rId36" Type="http://schemas.openxmlformats.org/officeDocument/2006/relationships/tags" Target="../tags/tag75.xml"/><Relationship Id="rId49" Type="http://schemas.openxmlformats.org/officeDocument/2006/relationships/image" Target="../media/image37.png"/><Relationship Id="rId57" Type="http://schemas.openxmlformats.org/officeDocument/2006/relationships/image" Target="../media/image44.png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31" Type="http://schemas.openxmlformats.org/officeDocument/2006/relationships/tags" Target="../tags/tag70.xml"/><Relationship Id="rId44" Type="http://schemas.openxmlformats.org/officeDocument/2006/relationships/image" Target="../media/image32.png"/><Relationship Id="rId52" Type="http://schemas.openxmlformats.org/officeDocument/2006/relationships/image" Target="../media/image40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tags" Target="../tags/tag61.xml"/><Relationship Id="rId27" Type="http://schemas.openxmlformats.org/officeDocument/2006/relationships/tags" Target="../tags/tag66.xml"/><Relationship Id="rId30" Type="http://schemas.openxmlformats.org/officeDocument/2006/relationships/tags" Target="../tags/tag69.xml"/><Relationship Id="rId35" Type="http://schemas.openxmlformats.org/officeDocument/2006/relationships/tags" Target="../tags/tag74.xml"/><Relationship Id="rId43" Type="http://schemas.openxmlformats.org/officeDocument/2006/relationships/image" Target="../media/image23.png"/><Relationship Id="rId48" Type="http://schemas.openxmlformats.org/officeDocument/2006/relationships/image" Target="../media/image36.png"/><Relationship Id="rId56" Type="http://schemas.openxmlformats.org/officeDocument/2006/relationships/image" Target="../media/image43.png"/><Relationship Id="rId8" Type="http://schemas.openxmlformats.org/officeDocument/2006/relationships/tags" Target="../tags/tag47.xml"/><Relationship Id="rId51" Type="http://schemas.openxmlformats.org/officeDocument/2006/relationships/image" Target="../media/image39.png"/><Relationship Id="rId3" Type="http://schemas.openxmlformats.org/officeDocument/2006/relationships/tags" Target="../tags/tag4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26" Type="http://schemas.openxmlformats.org/officeDocument/2006/relationships/image" Target="../media/image47.png"/><Relationship Id="rId3" Type="http://schemas.openxmlformats.org/officeDocument/2006/relationships/tags" Target="../tags/tag79.xml"/><Relationship Id="rId21" Type="http://schemas.openxmlformats.org/officeDocument/2006/relationships/image" Target="../media/image4.png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5" Type="http://schemas.openxmlformats.org/officeDocument/2006/relationships/image" Target="../media/image11.png"/><Relationship Id="rId33" Type="http://schemas.openxmlformats.org/officeDocument/2006/relationships/image" Target="../media/image54.png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0" Type="http://schemas.openxmlformats.org/officeDocument/2006/relationships/image" Target="../media/image5.png"/><Relationship Id="rId29" Type="http://schemas.openxmlformats.org/officeDocument/2006/relationships/image" Target="../media/image50.png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24" Type="http://schemas.openxmlformats.org/officeDocument/2006/relationships/image" Target="../media/image10.png"/><Relationship Id="rId32" Type="http://schemas.openxmlformats.org/officeDocument/2006/relationships/image" Target="../media/image53.png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23" Type="http://schemas.openxmlformats.org/officeDocument/2006/relationships/image" Target="../media/image8.png"/><Relationship Id="rId28" Type="http://schemas.openxmlformats.org/officeDocument/2006/relationships/image" Target="../media/image49.png"/><Relationship Id="rId10" Type="http://schemas.openxmlformats.org/officeDocument/2006/relationships/tags" Target="../tags/tag8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2.png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image" Target="../media/image7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tags" Target="../tags/tag107.xml"/><Relationship Id="rId18" Type="http://schemas.openxmlformats.org/officeDocument/2006/relationships/tags" Target="../tags/tag112.xml"/><Relationship Id="rId26" Type="http://schemas.openxmlformats.org/officeDocument/2006/relationships/image" Target="../media/image57.png"/><Relationship Id="rId3" Type="http://schemas.openxmlformats.org/officeDocument/2006/relationships/tags" Target="../tags/tag97.xml"/><Relationship Id="rId21" Type="http://schemas.openxmlformats.org/officeDocument/2006/relationships/image" Target="../media/image4.png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17" Type="http://schemas.openxmlformats.org/officeDocument/2006/relationships/tags" Target="../tags/tag111.xml"/><Relationship Id="rId25" Type="http://schemas.openxmlformats.org/officeDocument/2006/relationships/image" Target="../media/image56.png"/><Relationship Id="rId33" Type="http://schemas.openxmlformats.org/officeDocument/2006/relationships/image" Target="../media/image54.png"/><Relationship Id="rId2" Type="http://schemas.openxmlformats.org/officeDocument/2006/relationships/tags" Target="../tags/tag96.xml"/><Relationship Id="rId16" Type="http://schemas.openxmlformats.org/officeDocument/2006/relationships/tags" Target="../tags/tag110.xml"/><Relationship Id="rId20" Type="http://schemas.openxmlformats.org/officeDocument/2006/relationships/image" Target="../media/image5.png"/><Relationship Id="rId29" Type="http://schemas.openxmlformats.org/officeDocument/2006/relationships/image" Target="../media/image10.png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24" Type="http://schemas.openxmlformats.org/officeDocument/2006/relationships/image" Target="../media/image55.png"/><Relationship Id="rId32" Type="http://schemas.openxmlformats.org/officeDocument/2006/relationships/image" Target="../media/image53.png"/><Relationship Id="rId5" Type="http://schemas.openxmlformats.org/officeDocument/2006/relationships/tags" Target="../tags/tag99.xml"/><Relationship Id="rId15" Type="http://schemas.openxmlformats.org/officeDocument/2006/relationships/tags" Target="../tags/tag109.xml"/><Relationship Id="rId23" Type="http://schemas.openxmlformats.org/officeDocument/2006/relationships/image" Target="../media/image8.png"/><Relationship Id="rId28" Type="http://schemas.openxmlformats.org/officeDocument/2006/relationships/image" Target="../media/image59.png"/><Relationship Id="rId10" Type="http://schemas.openxmlformats.org/officeDocument/2006/relationships/tags" Target="../tags/tag10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0.png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Relationship Id="rId22" Type="http://schemas.openxmlformats.org/officeDocument/2006/relationships/image" Target="../media/image7.png"/><Relationship Id="rId27" Type="http://schemas.openxmlformats.org/officeDocument/2006/relationships/image" Target="../media/image58.png"/><Relationship Id="rId30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18" Type="http://schemas.openxmlformats.org/officeDocument/2006/relationships/tags" Target="../tags/tag130.xml"/><Relationship Id="rId26" Type="http://schemas.openxmlformats.org/officeDocument/2006/relationships/image" Target="../media/image61.png"/><Relationship Id="rId39" Type="http://schemas.openxmlformats.org/officeDocument/2006/relationships/image" Target="../media/image72.png"/><Relationship Id="rId3" Type="http://schemas.openxmlformats.org/officeDocument/2006/relationships/tags" Target="../tags/tag115.xml"/><Relationship Id="rId21" Type="http://schemas.openxmlformats.org/officeDocument/2006/relationships/tags" Target="../tags/tag133.xml"/><Relationship Id="rId34" Type="http://schemas.openxmlformats.org/officeDocument/2006/relationships/image" Target="../media/image68.png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tags" Target="../tags/tag129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5.png"/><Relationship Id="rId38" Type="http://schemas.openxmlformats.org/officeDocument/2006/relationships/image" Target="../media/image71.png"/><Relationship Id="rId2" Type="http://schemas.openxmlformats.org/officeDocument/2006/relationships/tags" Target="../tags/tag114.xml"/><Relationship Id="rId16" Type="http://schemas.openxmlformats.org/officeDocument/2006/relationships/tags" Target="../tags/tag128.xml"/><Relationship Id="rId20" Type="http://schemas.openxmlformats.org/officeDocument/2006/relationships/tags" Target="../tags/tag132.xml"/><Relationship Id="rId29" Type="http://schemas.openxmlformats.org/officeDocument/2006/relationships/image" Target="../media/image64.png"/><Relationship Id="rId41" Type="http://schemas.openxmlformats.org/officeDocument/2006/relationships/image" Target="../media/image74.png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24" Type="http://schemas.openxmlformats.org/officeDocument/2006/relationships/tags" Target="../tags/tag136.xml"/><Relationship Id="rId32" Type="http://schemas.openxmlformats.org/officeDocument/2006/relationships/image" Target="../media/image67.png"/><Relationship Id="rId37" Type="http://schemas.openxmlformats.org/officeDocument/2006/relationships/image" Target="../media/image70.png"/><Relationship Id="rId40" Type="http://schemas.openxmlformats.org/officeDocument/2006/relationships/image" Target="../media/image73.png"/><Relationship Id="rId5" Type="http://schemas.openxmlformats.org/officeDocument/2006/relationships/tags" Target="../tags/tag117.xml"/><Relationship Id="rId15" Type="http://schemas.openxmlformats.org/officeDocument/2006/relationships/tags" Target="../tags/tag127.xml"/><Relationship Id="rId23" Type="http://schemas.openxmlformats.org/officeDocument/2006/relationships/tags" Target="../tags/tag135.xml"/><Relationship Id="rId28" Type="http://schemas.openxmlformats.org/officeDocument/2006/relationships/image" Target="../media/image63.png"/><Relationship Id="rId36" Type="http://schemas.openxmlformats.org/officeDocument/2006/relationships/image" Target="../media/image69.png"/><Relationship Id="rId10" Type="http://schemas.openxmlformats.org/officeDocument/2006/relationships/tags" Target="../tags/tag122.xml"/><Relationship Id="rId19" Type="http://schemas.openxmlformats.org/officeDocument/2006/relationships/tags" Target="../tags/tag131.xml"/><Relationship Id="rId31" Type="http://schemas.openxmlformats.org/officeDocument/2006/relationships/image" Target="../media/image66.png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Relationship Id="rId22" Type="http://schemas.openxmlformats.org/officeDocument/2006/relationships/tags" Target="../tags/tag134.xml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35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49.xml"/><Relationship Id="rId18" Type="http://schemas.openxmlformats.org/officeDocument/2006/relationships/tags" Target="../tags/tag154.xml"/><Relationship Id="rId26" Type="http://schemas.openxmlformats.org/officeDocument/2006/relationships/tags" Target="../tags/tag162.xml"/><Relationship Id="rId39" Type="http://schemas.openxmlformats.org/officeDocument/2006/relationships/tags" Target="../tags/tag175.xml"/><Relationship Id="rId21" Type="http://schemas.openxmlformats.org/officeDocument/2006/relationships/tags" Target="../tags/tag157.xml"/><Relationship Id="rId34" Type="http://schemas.openxmlformats.org/officeDocument/2006/relationships/tags" Target="../tags/tag170.xml"/><Relationship Id="rId42" Type="http://schemas.openxmlformats.org/officeDocument/2006/relationships/tags" Target="../tags/tag178.xml"/><Relationship Id="rId47" Type="http://schemas.openxmlformats.org/officeDocument/2006/relationships/image" Target="../media/image75.png"/><Relationship Id="rId50" Type="http://schemas.openxmlformats.org/officeDocument/2006/relationships/image" Target="../media/image77.png"/><Relationship Id="rId55" Type="http://schemas.openxmlformats.org/officeDocument/2006/relationships/image" Target="../media/image82.png"/><Relationship Id="rId63" Type="http://schemas.openxmlformats.org/officeDocument/2006/relationships/image" Target="../media/image90.png"/><Relationship Id="rId68" Type="http://schemas.openxmlformats.org/officeDocument/2006/relationships/image" Target="../media/image95.png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9" Type="http://schemas.openxmlformats.org/officeDocument/2006/relationships/tags" Target="../tags/tag165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24" Type="http://schemas.openxmlformats.org/officeDocument/2006/relationships/tags" Target="../tags/tag160.xml"/><Relationship Id="rId32" Type="http://schemas.openxmlformats.org/officeDocument/2006/relationships/tags" Target="../tags/tag168.xml"/><Relationship Id="rId37" Type="http://schemas.openxmlformats.org/officeDocument/2006/relationships/tags" Target="../tags/tag173.xml"/><Relationship Id="rId40" Type="http://schemas.openxmlformats.org/officeDocument/2006/relationships/tags" Target="../tags/tag176.xml"/><Relationship Id="rId45" Type="http://schemas.openxmlformats.org/officeDocument/2006/relationships/tags" Target="../tags/tag181.xml"/><Relationship Id="rId53" Type="http://schemas.openxmlformats.org/officeDocument/2006/relationships/image" Target="../media/image80.png"/><Relationship Id="rId58" Type="http://schemas.openxmlformats.org/officeDocument/2006/relationships/image" Target="../media/image85.png"/><Relationship Id="rId66" Type="http://schemas.openxmlformats.org/officeDocument/2006/relationships/image" Target="../media/image93.png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23" Type="http://schemas.openxmlformats.org/officeDocument/2006/relationships/tags" Target="../tags/tag159.xml"/><Relationship Id="rId28" Type="http://schemas.openxmlformats.org/officeDocument/2006/relationships/tags" Target="../tags/tag164.xml"/><Relationship Id="rId36" Type="http://schemas.openxmlformats.org/officeDocument/2006/relationships/tags" Target="../tags/tag172.xml"/><Relationship Id="rId49" Type="http://schemas.openxmlformats.org/officeDocument/2006/relationships/image" Target="../media/image68.png"/><Relationship Id="rId57" Type="http://schemas.openxmlformats.org/officeDocument/2006/relationships/image" Target="../media/image84.png"/><Relationship Id="rId61" Type="http://schemas.openxmlformats.org/officeDocument/2006/relationships/image" Target="../media/image88.png"/><Relationship Id="rId10" Type="http://schemas.openxmlformats.org/officeDocument/2006/relationships/tags" Target="../tags/tag146.xml"/><Relationship Id="rId19" Type="http://schemas.openxmlformats.org/officeDocument/2006/relationships/tags" Target="../tags/tag155.xml"/><Relationship Id="rId31" Type="http://schemas.openxmlformats.org/officeDocument/2006/relationships/tags" Target="../tags/tag167.xml"/><Relationship Id="rId44" Type="http://schemas.openxmlformats.org/officeDocument/2006/relationships/tags" Target="../tags/tag180.xml"/><Relationship Id="rId52" Type="http://schemas.openxmlformats.org/officeDocument/2006/relationships/image" Target="../media/image79.png"/><Relationship Id="rId60" Type="http://schemas.openxmlformats.org/officeDocument/2006/relationships/image" Target="../media/image87.png"/><Relationship Id="rId65" Type="http://schemas.openxmlformats.org/officeDocument/2006/relationships/image" Target="../media/image92.png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tags" Target="../tags/tag158.xml"/><Relationship Id="rId27" Type="http://schemas.openxmlformats.org/officeDocument/2006/relationships/tags" Target="../tags/tag163.xml"/><Relationship Id="rId30" Type="http://schemas.openxmlformats.org/officeDocument/2006/relationships/tags" Target="../tags/tag166.xml"/><Relationship Id="rId35" Type="http://schemas.openxmlformats.org/officeDocument/2006/relationships/tags" Target="../tags/tag171.xml"/><Relationship Id="rId43" Type="http://schemas.openxmlformats.org/officeDocument/2006/relationships/tags" Target="../tags/tag179.xml"/><Relationship Id="rId48" Type="http://schemas.openxmlformats.org/officeDocument/2006/relationships/image" Target="../media/image76.png"/><Relationship Id="rId56" Type="http://schemas.openxmlformats.org/officeDocument/2006/relationships/image" Target="../media/image83.png"/><Relationship Id="rId64" Type="http://schemas.openxmlformats.org/officeDocument/2006/relationships/image" Target="../media/image91.png"/><Relationship Id="rId69" Type="http://schemas.openxmlformats.org/officeDocument/2006/relationships/image" Target="../media/image30.png"/><Relationship Id="rId8" Type="http://schemas.openxmlformats.org/officeDocument/2006/relationships/tags" Target="../tags/tag144.xml"/><Relationship Id="rId51" Type="http://schemas.openxmlformats.org/officeDocument/2006/relationships/image" Target="../media/image78.png"/><Relationship Id="rId3" Type="http://schemas.openxmlformats.org/officeDocument/2006/relationships/tags" Target="../tags/tag139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5" Type="http://schemas.openxmlformats.org/officeDocument/2006/relationships/tags" Target="../tags/tag161.xml"/><Relationship Id="rId33" Type="http://schemas.openxmlformats.org/officeDocument/2006/relationships/tags" Target="../tags/tag169.xml"/><Relationship Id="rId38" Type="http://schemas.openxmlformats.org/officeDocument/2006/relationships/tags" Target="../tags/tag174.xml"/><Relationship Id="rId46" Type="http://schemas.openxmlformats.org/officeDocument/2006/relationships/slideLayout" Target="../slideLayouts/slideLayout2.xml"/><Relationship Id="rId59" Type="http://schemas.openxmlformats.org/officeDocument/2006/relationships/image" Target="../media/image86.png"/><Relationship Id="rId67" Type="http://schemas.openxmlformats.org/officeDocument/2006/relationships/image" Target="../media/image94.png"/><Relationship Id="rId20" Type="http://schemas.openxmlformats.org/officeDocument/2006/relationships/tags" Target="../tags/tag156.xml"/><Relationship Id="rId41" Type="http://schemas.openxmlformats.org/officeDocument/2006/relationships/tags" Target="../tags/tag177.xml"/><Relationship Id="rId54" Type="http://schemas.openxmlformats.org/officeDocument/2006/relationships/image" Target="../media/image81.png"/><Relationship Id="rId62" Type="http://schemas.openxmlformats.org/officeDocument/2006/relationships/image" Target="../media/image89.png"/><Relationship Id="rId70" Type="http://schemas.openxmlformats.org/officeDocument/2006/relationships/image" Target="../media/image96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94.xml"/><Relationship Id="rId18" Type="http://schemas.openxmlformats.org/officeDocument/2006/relationships/tags" Target="../tags/tag199.xml"/><Relationship Id="rId26" Type="http://schemas.openxmlformats.org/officeDocument/2006/relationships/tags" Target="../tags/tag207.xml"/><Relationship Id="rId39" Type="http://schemas.openxmlformats.org/officeDocument/2006/relationships/tags" Target="../tags/tag220.xml"/><Relationship Id="rId21" Type="http://schemas.openxmlformats.org/officeDocument/2006/relationships/tags" Target="../tags/tag202.xml"/><Relationship Id="rId34" Type="http://schemas.openxmlformats.org/officeDocument/2006/relationships/tags" Target="../tags/tag215.xml"/><Relationship Id="rId42" Type="http://schemas.openxmlformats.org/officeDocument/2006/relationships/tags" Target="../tags/tag223.xml"/><Relationship Id="rId47" Type="http://schemas.openxmlformats.org/officeDocument/2006/relationships/tags" Target="../tags/tag228.xml"/><Relationship Id="rId50" Type="http://schemas.openxmlformats.org/officeDocument/2006/relationships/image" Target="../media/image76.png"/><Relationship Id="rId55" Type="http://schemas.openxmlformats.org/officeDocument/2006/relationships/image" Target="../media/image89.png"/><Relationship Id="rId63" Type="http://schemas.openxmlformats.org/officeDocument/2006/relationships/image" Target="../media/image75.png"/><Relationship Id="rId68" Type="http://schemas.openxmlformats.org/officeDocument/2006/relationships/image" Target="../media/image100.png"/><Relationship Id="rId76" Type="http://schemas.openxmlformats.org/officeDocument/2006/relationships/image" Target="../media/image107.png"/><Relationship Id="rId7" Type="http://schemas.openxmlformats.org/officeDocument/2006/relationships/tags" Target="../tags/tag188.xml"/><Relationship Id="rId71" Type="http://schemas.openxmlformats.org/officeDocument/2006/relationships/image" Target="../media/image103.png"/><Relationship Id="rId2" Type="http://schemas.openxmlformats.org/officeDocument/2006/relationships/tags" Target="../tags/tag183.xml"/><Relationship Id="rId16" Type="http://schemas.openxmlformats.org/officeDocument/2006/relationships/tags" Target="../tags/tag197.xml"/><Relationship Id="rId29" Type="http://schemas.openxmlformats.org/officeDocument/2006/relationships/tags" Target="../tags/tag210.xml"/><Relationship Id="rId11" Type="http://schemas.openxmlformats.org/officeDocument/2006/relationships/tags" Target="../tags/tag192.xml"/><Relationship Id="rId24" Type="http://schemas.openxmlformats.org/officeDocument/2006/relationships/tags" Target="../tags/tag205.xml"/><Relationship Id="rId32" Type="http://schemas.openxmlformats.org/officeDocument/2006/relationships/tags" Target="../tags/tag213.xml"/><Relationship Id="rId37" Type="http://schemas.openxmlformats.org/officeDocument/2006/relationships/tags" Target="../tags/tag218.xml"/><Relationship Id="rId40" Type="http://schemas.openxmlformats.org/officeDocument/2006/relationships/tags" Target="../tags/tag221.xml"/><Relationship Id="rId45" Type="http://schemas.openxmlformats.org/officeDocument/2006/relationships/tags" Target="../tags/tag226.xml"/><Relationship Id="rId53" Type="http://schemas.openxmlformats.org/officeDocument/2006/relationships/image" Target="../media/image88.png"/><Relationship Id="rId58" Type="http://schemas.openxmlformats.org/officeDocument/2006/relationships/image" Target="../media/image86.png"/><Relationship Id="rId66" Type="http://schemas.openxmlformats.org/officeDocument/2006/relationships/image" Target="../media/image21.png"/><Relationship Id="rId74" Type="http://schemas.openxmlformats.org/officeDocument/2006/relationships/image" Target="../media/image106.png"/><Relationship Id="rId5" Type="http://schemas.openxmlformats.org/officeDocument/2006/relationships/tags" Target="../tags/tag186.xml"/><Relationship Id="rId15" Type="http://schemas.openxmlformats.org/officeDocument/2006/relationships/tags" Target="../tags/tag196.xml"/><Relationship Id="rId23" Type="http://schemas.openxmlformats.org/officeDocument/2006/relationships/tags" Target="../tags/tag204.xml"/><Relationship Id="rId28" Type="http://schemas.openxmlformats.org/officeDocument/2006/relationships/tags" Target="../tags/tag209.xml"/><Relationship Id="rId36" Type="http://schemas.openxmlformats.org/officeDocument/2006/relationships/tags" Target="../tags/tag217.xml"/><Relationship Id="rId49" Type="http://schemas.openxmlformats.org/officeDocument/2006/relationships/image" Target="../media/image30.png"/><Relationship Id="rId57" Type="http://schemas.openxmlformats.org/officeDocument/2006/relationships/image" Target="../media/image85.png"/><Relationship Id="rId61" Type="http://schemas.openxmlformats.org/officeDocument/2006/relationships/image" Target="../media/image91.png"/><Relationship Id="rId10" Type="http://schemas.openxmlformats.org/officeDocument/2006/relationships/tags" Target="../tags/tag191.xml"/><Relationship Id="rId19" Type="http://schemas.openxmlformats.org/officeDocument/2006/relationships/tags" Target="../tags/tag200.xml"/><Relationship Id="rId31" Type="http://schemas.openxmlformats.org/officeDocument/2006/relationships/tags" Target="../tags/tag212.xml"/><Relationship Id="rId44" Type="http://schemas.openxmlformats.org/officeDocument/2006/relationships/tags" Target="../tags/tag225.xml"/><Relationship Id="rId52" Type="http://schemas.openxmlformats.org/officeDocument/2006/relationships/image" Target="../media/image82.png"/><Relationship Id="rId60" Type="http://schemas.openxmlformats.org/officeDocument/2006/relationships/image" Target="../media/image90.png"/><Relationship Id="rId65" Type="http://schemas.openxmlformats.org/officeDocument/2006/relationships/image" Target="../media/image98.png"/><Relationship Id="rId73" Type="http://schemas.openxmlformats.org/officeDocument/2006/relationships/image" Target="../media/image105.png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tags" Target="../tags/tag195.xml"/><Relationship Id="rId22" Type="http://schemas.openxmlformats.org/officeDocument/2006/relationships/tags" Target="../tags/tag203.xml"/><Relationship Id="rId27" Type="http://schemas.openxmlformats.org/officeDocument/2006/relationships/tags" Target="../tags/tag208.xml"/><Relationship Id="rId30" Type="http://schemas.openxmlformats.org/officeDocument/2006/relationships/tags" Target="../tags/tag211.xml"/><Relationship Id="rId35" Type="http://schemas.openxmlformats.org/officeDocument/2006/relationships/tags" Target="../tags/tag216.xml"/><Relationship Id="rId43" Type="http://schemas.openxmlformats.org/officeDocument/2006/relationships/tags" Target="../tags/tag224.xml"/><Relationship Id="rId48" Type="http://schemas.openxmlformats.org/officeDocument/2006/relationships/slideLayout" Target="../slideLayouts/slideLayout2.xml"/><Relationship Id="rId56" Type="http://schemas.openxmlformats.org/officeDocument/2006/relationships/image" Target="../media/image97.png"/><Relationship Id="rId64" Type="http://schemas.openxmlformats.org/officeDocument/2006/relationships/image" Target="../media/image95.png"/><Relationship Id="rId69" Type="http://schemas.openxmlformats.org/officeDocument/2006/relationships/image" Target="../media/image101.png"/><Relationship Id="rId8" Type="http://schemas.openxmlformats.org/officeDocument/2006/relationships/tags" Target="../tags/tag189.xml"/><Relationship Id="rId51" Type="http://schemas.openxmlformats.org/officeDocument/2006/relationships/image" Target="../media/image68.png"/><Relationship Id="rId72" Type="http://schemas.openxmlformats.org/officeDocument/2006/relationships/image" Target="../media/image104.png"/><Relationship Id="rId3" Type="http://schemas.openxmlformats.org/officeDocument/2006/relationships/tags" Target="../tags/tag184.xml"/><Relationship Id="rId12" Type="http://schemas.openxmlformats.org/officeDocument/2006/relationships/tags" Target="../tags/tag193.xml"/><Relationship Id="rId17" Type="http://schemas.openxmlformats.org/officeDocument/2006/relationships/tags" Target="../tags/tag198.xml"/><Relationship Id="rId25" Type="http://schemas.openxmlformats.org/officeDocument/2006/relationships/tags" Target="../tags/tag206.xml"/><Relationship Id="rId33" Type="http://schemas.openxmlformats.org/officeDocument/2006/relationships/tags" Target="../tags/tag214.xml"/><Relationship Id="rId38" Type="http://schemas.openxmlformats.org/officeDocument/2006/relationships/tags" Target="../tags/tag219.xml"/><Relationship Id="rId46" Type="http://schemas.openxmlformats.org/officeDocument/2006/relationships/tags" Target="../tags/tag227.xml"/><Relationship Id="rId59" Type="http://schemas.openxmlformats.org/officeDocument/2006/relationships/image" Target="../media/image87.png"/><Relationship Id="rId67" Type="http://schemas.openxmlformats.org/officeDocument/2006/relationships/image" Target="../media/image99.png"/><Relationship Id="rId20" Type="http://schemas.openxmlformats.org/officeDocument/2006/relationships/tags" Target="../tags/tag201.xml"/><Relationship Id="rId41" Type="http://schemas.openxmlformats.org/officeDocument/2006/relationships/tags" Target="../tags/tag222.xml"/><Relationship Id="rId54" Type="http://schemas.openxmlformats.org/officeDocument/2006/relationships/image" Target="../media/image83.png"/><Relationship Id="rId62" Type="http://schemas.openxmlformats.org/officeDocument/2006/relationships/image" Target="../media/image92.png"/><Relationship Id="rId70" Type="http://schemas.openxmlformats.org/officeDocument/2006/relationships/image" Target="../media/image102.png"/><Relationship Id="rId75" Type="http://schemas.openxmlformats.org/officeDocument/2006/relationships/image" Target="../media/image71.png"/><Relationship Id="rId1" Type="http://schemas.openxmlformats.org/officeDocument/2006/relationships/tags" Target="../tags/tag182.xml"/><Relationship Id="rId6" Type="http://schemas.openxmlformats.org/officeDocument/2006/relationships/tags" Target="../tags/tag1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C9E2-C1DE-4FEA-8084-FB7DE45A27D9}" type="slidenum">
              <a:rPr lang="en-US"/>
              <a:pPr/>
              <a:t>1</a:t>
            </a:fld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  <a:endParaRPr lang="en-US" sz="2400"/>
          </a:p>
          <a:p>
            <a:pPr algn="ctr"/>
            <a:r>
              <a:rPr lang="en-US" sz="2400"/>
              <a:t>One variable differential calculus review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8BD4-1040-4D2D-80A7-4DECE56DA7DC}" type="slidenum">
              <a:rPr lang="en-US"/>
              <a:pPr/>
              <a:t>10</a:t>
            </a:fld>
            <a:endParaRPr lang="en-US"/>
          </a:p>
        </p:txBody>
      </p:sp>
      <p:pic>
        <p:nvPicPr>
          <p:cNvPr id="8193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5483225"/>
            <a:ext cx="18161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31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284163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32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5940425"/>
            <a:ext cx="11366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33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029200"/>
            <a:ext cx="284163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34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5105400"/>
            <a:ext cx="322262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35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5483225"/>
            <a:ext cx="18161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36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5940425"/>
            <a:ext cx="11366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37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5027613"/>
            <a:ext cx="625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38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5027613"/>
            <a:ext cx="625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39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5940425"/>
            <a:ext cx="73818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0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027613"/>
            <a:ext cx="625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1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5027613"/>
            <a:ext cx="625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2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5940425"/>
            <a:ext cx="73818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3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5483225"/>
            <a:ext cx="5492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4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6397625"/>
            <a:ext cx="16097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5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97625"/>
            <a:ext cx="14763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6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5483225"/>
            <a:ext cx="6619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0" name="Rectangle 5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1" name="Rectangle 5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22" name="Picture 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3043238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3" name="Picture 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44800"/>
            <a:ext cx="1000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4" name="Picture 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2844800"/>
            <a:ext cx="1000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5" name="Picture 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2238"/>
            <a:ext cx="4540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6" name="Picture 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2897188"/>
            <a:ext cx="398462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7" name="Picture 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2971800"/>
            <a:ext cx="377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7" name="Line 27"/>
          <p:cNvSpPr>
            <a:spLocks noChangeShapeType="1"/>
          </p:cNvSpPr>
          <p:nvPr/>
        </p:nvSpPr>
        <p:spPr bwMode="auto">
          <a:xfrm flipH="1" flipV="1">
            <a:off x="8180388" y="3657600"/>
            <a:ext cx="0" cy="4349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8" name="Line 28"/>
          <p:cNvSpPr>
            <a:spLocks noChangeShapeType="1"/>
          </p:cNvSpPr>
          <p:nvPr/>
        </p:nvSpPr>
        <p:spPr bwMode="auto">
          <a:xfrm>
            <a:off x="3417888" y="3654425"/>
            <a:ext cx="478155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950" name="Picture 3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4078288"/>
            <a:ext cx="1000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1" name="Picture 3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078288"/>
            <a:ext cx="1000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2" name="Picture 32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4588"/>
            <a:ext cx="25146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3" name="Picture 33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20838"/>
            <a:ext cx="5219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4" name="Picture 34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64013"/>
            <a:ext cx="3413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5" name="Picture 35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68763"/>
            <a:ext cx="1000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6" name="Picture 36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068763"/>
            <a:ext cx="1000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7" name="Picture 37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4127500"/>
            <a:ext cx="377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8" name="Picture 38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4117975"/>
            <a:ext cx="396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9" name="Picture 39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4125913"/>
            <a:ext cx="377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0" name="Picture 40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4191000"/>
            <a:ext cx="4540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1" name="Picture 41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68763"/>
            <a:ext cx="1000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2" name="Picture 42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4068763"/>
            <a:ext cx="1000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3" name="Picture 43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68763"/>
            <a:ext cx="1000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4" name="Picture 44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68763"/>
            <a:ext cx="1000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5" name="Rectangle 45"/>
          <p:cNvSpPr>
            <a:spLocks noChangeArrowheads="1"/>
          </p:cNvSpPr>
          <p:nvPr/>
        </p:nvSpPr>
        <p:spPr bwMode="auto">
          <a:xfrm>
            <a:off x="1014413" y="4067175"/>
            <a:ext cx="474662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6" name="Line 46"/>
          <p:cNvSpPr>
            <a:spLocks noChangeShapeType="1"/>
          </p:cNvSpPr>
          <p:nvPr/>
        </p:nvSpPr>
        <p:spPr bwMode="auto">
          <a:xfrm flipV="1">
            <a:off x="1250950" y="3656013"/>
            <a:ext cx="0" cy="4111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7" name="Line 47"/>
          <p:cNvSpPr>
            <a:spLocks noChangeShapeType="1"/>
          </p:cNvSpPr>
          <p:nvPr/>
        </p:nvSpPr>
        <p:spPr bwMode="auto">
          <a:xfrm flipH="1">
            <a:off x="1233488" y="3656013"/>
            <a:ext cx="4725987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8" name="Line 48"/>
          <p:cNvSpPr>
            <a:spLocks noChangeShapeType="1"/>
          </p:cNvSpPr>
          <p:nvPr/>
        </p:nvSpPr>
        <p:spPr bwMode="auto">
          <a:xfrm>
            <a:off x="5943600" y="3656013"/>
            <a:ext cx="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9" name="Rectangle 49"/>
          <p:cNvSpPr>
            <a:spLocks noChangeArrowheads="1"/>
          </p:cNvSpPr>
          <p:nvPr/>
        </p:nvSpPr>
        <p:spPr bwMode="auto">
          <a:xfrm>
            <a:off x="7961313" y="4084638"/>
            <a:ext cx="442912" cy="3937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9" name="Line 29"/>
          <p:cNvSpPr>
            <a:spLocks noChangeShapeType="1"/>
          </p:cNvSpPr>
          <p:nvPr/>
        </p:nvSpPr>
        <p:spPr bwMode="auto">
          <a:xfrm flipH="1">
            <a:off x="3436938" y="3657600"/>
            <a:ext cx="0" cy="4857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1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1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1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1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1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1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1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1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1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7" grpId="0" animBg="1"/>
      <p:bldP spid="81947" grpId="1" animBg="1"/>
      <p:bldP spid="81948" grpId="0" animBg="1"/>
      <p:bldP spid="81948" grpId="1" animBg="1"/>
      <p:bldP spid="81965" grpId="0" animBg="1"/>
      <p:bldP spid="81965" grpId="1" animBg="1"/>
      <p:bldP spid="81966" grpId="0" animBg="1"/>
      <p:bldP spid="81966" grpId="1" animBg="1"/>
      <p:bldP spid="81967" grpId="0" animBg="1"/>
      <p:bldP spid="81967" grpId="1" animBg="1"/>
      <p:bldP spid="81968" grpId="0" animBg="1"/>
      <p:bldP spid="81968" grpId="1" animBg="1"/>
      <p:bldP spid="81969" grpId="0" animBg="1"/>
      <p:bldP spid="81969" grpId="1" animBg="1"/>
      <p:bldP spid="81949" grpId="0" animBg="1"/>
      <p:bldP spid="8194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3DED-6DF6-4850-991C-614E799CACDC}" type="slidenum">
              <a:rPr lang="en-US"/>
              <a:pPr/>
              <a:t>11</a:t>
            </a:fld>
            <a:endParaRPr lang="en-US"/>
          </a:p>
        </p:txBody>
      </p:sp>
      <p:pic>
        <p:nvPicPr>
          <p:cNvPr id="8294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5483225"/>
            <a:ext cx="18161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284163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5940425"/>
            <a:ext cx="11366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029200"/>
            <a:ext cx="284163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5105400"/>
            <a:ext cx="322262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5483225"/>
            <a:ext cx="18161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5940425"/>
            <a:ext cx="11366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5027613"/>
            <a:ext cx="625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4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5027613"/>
            <a:ext cx="625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5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5940425"/>
            <a:ext cx="73818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6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027613"/>
            <a:ext cx="625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7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5027613"/>
            <a:ext cx="625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8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5940425"/>
            <a:ext cx="73818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9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5483225"/>
            <a:ext cx="5492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60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6397625"/>
            <a:ext cx="16097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61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97625"/>
            <a:ext cx="14763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62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5483225"/>
            <a:ext cx="6619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63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4078288"/>
            <a:ext cx="1000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64" name="Picture 2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078288"/>
            <a:ext cx="1000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65" name="Picture 2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64013"/>
            <a:ext cx="3413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66" name="Picture 2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68763"/>
            <a:ext cx="1000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67" name="Picture 2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068763"/>
            <a:ext cx="1000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68" name="Picture 2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4127500"/>
            <a:ext cx="377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69" name="Picture 2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4117975"/>
            <a:ext cx="396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70" name="Picture 2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4125913"/>
            <a:ext cx="377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71" name="Picture 2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4191000"/>
            <a:ext cx="4540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72" name="Picture 2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68763"/>
            <a:ext cx="1000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73" name="Picture 29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4068763"/>
            <a:ext cx="1000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74" name="Picture 3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68763"/>
            <a:ext cx="1000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75" name="Picture 31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68763"/>
            <a:ext cx="1000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76" name="Line 32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977" name="Picture 33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09880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81" name="Picture 37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2933700"/>
            <a:ext cx="3413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82" name="Picture 38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2970213"/>
            <a:ext cx="377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83" name="Picture 39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4588"/>
            <a:ext cx="25146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984" name="Picture 40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20838"/>
            <a:ext cx="5219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985" name="Picture 41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2897188"/>
            <a:ext cx="396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86" name="Picture 42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970213"/>
            <a:ext cx="377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87" name="Picture 43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3006725"/>
            <a:ext cx="4540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90" name="Rectangle 46"/>
          <p:cNvSpPr>
            <a:spLocks noChangeArrowheads="1"/>
          </p:cNvSpPr>
          <p:nvPr/>
        </p:nvSpPr>
        <p:spPr bwMode="auto">
          <a:xfrm>
            <a:off x="3937000" y="2951163"/>
            <a:ext cx="530225" cy="35718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91" name="Rectangle 47"/>
          <p:cNvSpPr>
            <a:spLocks noChangeArrowheads="1"/>
          </p:cNvSpPr>
          <p:nvPr/>
        </p:nvSpPr>
        <p:spPr bwMode="auto">
          <a:xfrm>
            <a:off x="6075363" y="2914650"/>
            <a:ext cx="447675" cy="3937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92" name="Rectangle 48"/>
          <p:cNvSpPr>
            <a:spLocks noChangeArrowheads="1"/>
          </p:cNvSpPr>
          <p:nvPr/>
        </p:nvSpPr>
        <p:spPr bwMode="auto">
          <a:xfrm>
            <a:off x="4548188" y="2924175"/>
            <a:ext cx="420687" cy="3841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93" name="Rectangle 49"/>
          <p:cNvSpPr>
            <a:spLocks noChangeArrowheads="1"/>
          </p:cNvSpPr>
          <p:nvPr/>
        </p:nvSpPr>
        <p:spPr bwMode="auto">
          <a:xfrm>
            <a:off x="5535613" y="2851150"/>
            <a:ext cx="466725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94" name="Line 50"/>
          <p:cNvSpPr>
            <a:spLocks noChangeShapeType="1"/>
          </p:cNvSpPr>
          <p:nvPr/>
        </p:nvSpPr>
        <p:spPr bwMode="auto">
          <a:xfrm flipV="1">
            <a:off x="4759325" y="2540000"/>
            <a:ext cx="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5" name="Line 51"/>
          <p:cNvSpPr>
            <a:spLocks noChangeShapeType="1"/>
          </p:cNvSpPr>
          <p:nvPr/>
        </p:nvSpPr>
        <p:spPr bwMode="auto">
          <a:xfrm>
            <a:off x="4749800" y="2549525"/>
            <a:ext cx="15541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6" name="Line 52"/>
          <p:cNvSpPr>
            <a:spLocks noChangeShapeType="1"/>
          </p:cNvSpPr>
          <p:nvPr/>
        </p:nvSpPr>
        <p:spPr bwMode="auto">
          <a:xfrm>
            <a:off x="6294438" y="2540000"/>
            <a:ext cx="0" cy="3651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7" name="Line 53"/>
          <p:cNvSpPr>
            <a:spLocks noChangeShapeType="1"/>
          </p:cNvSpPr>
          <p:nvPr/>
        </p:nvSpPr>
        <p:spPr bwMode="auto">
          <a:xfrm>
            <a:off x="5764213" y="2532063"/>
            <a:ext cx="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8" name="Line 54"/>
          <p:cNvSpPr>
            <a:spLocks noChangeShapeType="1"/>
          </p:cNvSpPr>
          <p:nvPr/>
        </p:nvSpPr>
        <p:spPr bwMode="auto">
          <a:xfrm flipV="1">
            <a:off x="4202113" y="2532063"/>
            <a:ext cx="0" cy="4381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9" name="Line 55"/>
          <p:cNvSpPr>
            <a:spLocks noChangeShapeType="1"/>
          </p:cNvSpPr>
          <p:nvPr/>
        </p:nvSpPr>
        <p:spPr bwMode="auto">
          <a:xfrm flipH="1">
            <a:off x="4200525" y="2549525"/>
            <a:ext cx="156368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000" name="Picture 56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001" name="Rectangle 5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02" name="Rectangle 5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006" name="Picture 62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44800"/>
            <a:ext cx="1000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007" name="Picture 63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2844800"/>
            <a:ext cx="1000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008" name="Picture 64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2238"/>
            <a:ext cx="4540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009" name="Picture 65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2897188"/>
            <a:ext cx="398462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010" name="Picture 66" descr="txp_fig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2971800"/>
            <a:ext cx="377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005" name="Picture 61" descr="txp_fig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1225"/>
            <a:ext cx="53451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2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3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3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76" grpId="0" animBg="1"/>
      <p:bldP spid="82990" grpId="0" animBg="1"/>
      <p:bldP spid="82990" grpId="1" animBg="1"/>
      <p:bldP spid="82991" grpId="0" animBg="1"/>
      <p:bldP spid="82991" grpId="1" animBg="1"/>
      <p:bldP spid="82992" grpId="0" animBg="1"/>
      <p:bldP spid="82992" grpId="1" animBg="1"/>
      <p:bldP spid="82993" grpId="0" animBg="1"/>
      <p:bldP spid="82993" grpId="1" animBg="1"/>
      <p:bldP spid="82994" grpId="0" animBg="1"/>
      <p:bldP spid="82994" grpId="1" animBg="1"/>
      <p:bldP spid="82995" grpId="0" animBg="1"/>
      <p:bldP spid="82995" grpId="1" animBg="1"/>
      <p:bldP spid="82996" grpId="0" animBg="1"/>
      <p:bldP spid="82996" grpId="1" animBg="1"/>
      <p:bldP spid="82997" grpId="0" animBg="1"/>
      <p:bldP spid="82997" grpId="1" animBg="1"/>
      <p:bldP spid="82998" grpId="0" animBg="1"/>
      <p:bldP spid="82998" grpId="1" animBg="1"/>
      <p:bldP spid="82999" grpId="0" animBg="1"/>
      <p:bldP spid="8299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5670-E0EC-4A94-A471-07FA26B2D965}" type="slidenum">
              <a:rPr lang="en-US"/>
              <a:pPr/>
              <a:t>12</a:t>
            </a:fld>
            <a:endParaRPr lang="en-US"/>
          </a:p>
        </p:txBody>
      </p:sp>
      <p:pic>
        <p:nvPicPr>
          <p:cNvPr id="8397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81325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505075"/>
            <a:ext cx="3206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2506663"/>
            <a:ext cx="30162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62238"/>
            <a:ext cx="1889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2581275"/>
            <a:ext cx="2270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27300"/>
            <a:ext cx="6794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9550"/>
            <a:ext cx="265113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7" name="Line 9"/>
          <p:cNvSpPr>
            <a:spLocks noChangeShapeType="1"/>
          </p:cNvSpPr>
          <p:nvPr/>
        </p:nvSpPr>
        <p:spPr bwMode="auto">
          <a:xfrm flipV="1">
            <a:off x="3733800" y="3038475"/>
            <a:ext cx="22399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978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919288"/>
            <a:ext cx="24765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9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17700"/>
            <a:ext cx="2514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81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4162425"/>
            <a:ext cx="32718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82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4588"/>
            <a:ext cx="2703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83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3798888"/>
            <a:ext cx="30638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84" name="Line 16"/>
          <p:cNvSpPr>
            <a:spLocks noChangeShapeType="1"/>
          </p:cNvSpPr>
          <p:nvPr/>
        </p:nvSpPr>
        <p:spPr bwMode="auto">
          <a:xfrm>
            <a:off x="931863" y="2797175"/>
            <a:ext cx="8223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>
            <a:off x="931863" y="3359150"/>
            <a:ext cx="8223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986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14675"/>
            <a:ext cx="3968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87" name="Line 19"/>
          <p:cNvSpPr>
            <a:spLocks noChangeShapeType="1"/>
          </p:cNvSpPr>
          <p:nvPr/>
        </p:nvSpPr>
        <p:spPr bwMode="auto">
          <a:xfrm>
            <a:off x="2686050" y="2216150"/>
            <a:ext cx="6223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988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840413"/>
            <a:ext cx="6413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89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529263"/>
            <a:ext cx="152876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91" name="Picture 2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529263"/>
            <a:ext cx="16986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001" name="Picture 3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953000"/>
            <a:ext cx="50831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4005" name="Group 37"/>
          <p:cNvGrpSpPr>
            <a:grpSpLocks/>
          </p:cNvGrpSpPr>
          <p:nvPr/>
        </p:nvGrpSpPr>
        <p:grpSpPr bwMode="auto">
          <a:xfrm>
            <a:off x="158750" y="2632075"/>
            <a:ext cx="755650" cy="852488"/>
            <a:chOff x="100" y="1658"/>
            <a:chExt cx="476" cy="537"/>
          </a:xfrm>
        </p:grpSpPr>
        <p:pic>
          <p:nvPicPr>
            <p:cNvPr id="83993" name="Picture 2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" y="1658"/>
              <a:ext cx="47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994" name="Picture 2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" y="2016"/>
              <a:ext cx="38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3995" name="Rectangle 27"/>
          <p:cNvSpPr>
            <a:spLocks noChangeArrowheads="1"/>
          </p:cNvSpPr>
          <p:nvPr/>
        </p:nvSpPr>
        <p:spPr bwMode="auto">
          <a:xfrm>
            <a:off x="3683000" y="2476500"/>
            <a:ext cx="666750" cy="48418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6" name="Rectangle 28"/>
          <p:cNvSpPr>
            <a:spLocks noChangeArrowheads="1"/>
          </p:cNvSpPr>
          <p:nvPr/>
        </p:nvSpPr>
        <p:spPr bwMode="auto">
          <a:xfrm>
            <a:off x="5383213" y="2466975"/>
            <a:ext cx="666750" cy="49371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7" name="Rectangle 29"/>
          <p:cNvSpPr>
            <a:spLocks noChangeArrowheads="1"/>
          </p:cNvSpPr>
          <p:nvPr/>
        </p:nvSpPr>
        <p:spPr bwMode="auto">
          <a:xfrm>
            <a:off x="4648200" y="2695575"/>
            <a:ext cx="381000" cy="13652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8" name="Rectangle 30"/>
          <p:cNvSpPr>
            <a:spLocks noChangeArrowheads="1"/>
          </p:cNvSpPr>
          <p:nvPr/>
        </p:nvSpPr>
        <p:spPr bwMode="auto">
          <a:xfrm>
            <a:off x="4679950" y="3089275"/>
            <a:ext cx="474663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980" name="Picture 1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1676400"/>
            <a:ext cx="28416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000" name="Picture 3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84338"/>
            <a:ext cx="116998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002" name="Rectangle 3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3" name="Rectangle 3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004" name="Picture 3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300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006" name="Line 38"/>
          <p:cNvSpPr>
            <a:spLocks noChangeShapeType="1"/>
          </p:cNvSpPr>
          <p:nvPr/>
        </p:nvSpPr>
        <p:spPr bwMode="auto">
          <a:xfrm>
            <a:off x="6392863" y="2216150"/>
            <a:ext cx="6223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007" name="Picture 3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1684338"/>
            <a:ext cx="1169987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3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3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3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3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4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4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4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4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7" grpId="0" animBg="1"/>
      <p:bldP spid="83977" grpId="1" animBg="1"/>
      <p:bldP spid="83984" grpId="0" animBg="1"/>
      <p:bldP spid="83985" grpId="0" animBg="1"/>
      <p:bldP spid="83987" grpId="0" animBg="1"/>
      <p:bldP spid="83987" grpId="1" animBg="1"/>
      <p:bldP spid="83995" grpId="0" animBg="1"/>
      <p:bldP spid="83995" grpId="1" animBg="1"/>
      <p:bldP spid="83996" grpId="0" animBg="1"/>
      <p:bldP spid="83996" grpId="1" animBg="1"/>
      <p:bldP spid="83997" grpId="0" animBg="1"/>
      <p:bldP spid="83997" grpId="1" animBg="1"/>
      <p:bldP spid="83998" grpId="0" animBg="1"/>
      <p:bldP spid="83998" grpId="1" animBg="1"/>
      <p:bldP spid="84006" grpId="0" animBg="1"/>
      <p:bldP spid="8400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0B93-E986-4422-922D-8F8FF809F093}" type="slidenum">
              <a:rPr lang="en-US"/>
              <a:pPr/>
              <a:t>13</a:t>
            </a:fld>
            <a:endParaRPr lang="en-US"/>
          </a:p>
        </p:txBody>
      </p:sp>
      <p:pic>
        <p:nvPicPr>
          <p:cNvPr id="85023" name="Picture 3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4588"/>
            <a:ext cx="2703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994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3355975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3124200"/>
            <a:ext cx="265112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3060700" y="3413125"/>
            <a:ext cx="5475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99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7213"/>
            <a:ext cx="24765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7213"/>
            <a:ext cx="2514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0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78338"/>
            <a:ext cx="32718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01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4114800"/>
            <a:ext cx="30638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5051" name="Group 59"/>
          <p:cNvGrpSpPr>
            <a:grpSpLocks/>
          </p:cNvGrpSpPr>
          <p:nvPr/>
        </p:nvGrpSpPr>
        <p:grpSpPr bwMode="auto">
          <a:xfrm>
            <a:off x="228600" y="2962275"/>
            <a:ext cx="1662113" cy="847725"/>
            <a:chOff x="144" y="1866"/>
            <a:chExt cx="1047" cy="534"/>
          </a:xfrm>
        </p:grpSpPr>
        <p:pic>
          <p:nvPicPr>
            <p:cNvPr id="85002" name="Picture 1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" y="1866"/>
              <a:ext cx="665" cy="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003" name="Picture 1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872"/>
              <a:ext cx="238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5004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2960688"/>
            <a:ext cx="1019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05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3006725"/>
            <a:ext cx="8112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5006" name="Group 14"/>
          <p:cNvGrpSpPr>
            <a:grpSpLocks/>
          </p:cNvGrpSpPr>
          <p:nvPr/>
        </p:nvGrpSpPr>
        <p:grpSpPr bwMode="auto">
          <a:xfrm>
            <a:off x="4264025" y="2951163"/>
            <a:ext cx="1066800" cy="381000"/>
            <a:chOff x="2686" y="1859"/>
            <a:chExt cx="672" cy="240"/>
          </a:xfrm>
        </p:grpSpPr>
        <p:pic>
          <p:nvPicPr>
            <p:cNvPr id="85007" name="Picture 1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" y="1859"/>
              <a:ext cx="4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008" name="Picture 1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0" y="1859"/>
              <a:ext cx="4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5009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2955925"/>
            <a:ext cx="908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5010" name="Group 18"/>
          <p:cNvGrpSpPr>
            <a:grpSpLocks/>
          </p:cNvGrpSpPr>
          <p:nvPr/>
        </p:nvGrpSpPr>
        <p:grpSpPr bwMode="auto">
          <a:xfrm>
            <a:off x="7235825" y="2960688"/>
            <a:ext cx="1298575" cy="373062"/>
            <a:chOff x="4558" y="1865"/>
            <a:chExt cx="818" cy="235"/>
          </a:xfrm>
        </p:grpSpPr>
        <p:pic>
          <p:nvPicPr>
            <p:cNvPr id="85011" name="Picture 1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9" y="1865"/>
              <a:ext cx="47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012" name="Picture 2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1865"/>
              <a:ext cx="47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5013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3489325"/>
            <a:ext cx="10207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016" name="Rectangle 24"/>
          <p:cNvSpPr>
            <a:spLocks noChangeArrowheads="1"/>
          </p:cNvSpPr>
          <p:nvPr/>
        </p:nvSpPr>
        <p:spPr bwMode="auto">
          <a:xfrm>
            <a:off x="2971800" y="2914650"/>
            <a:ext cx="1143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7" name="Rectangle 25"/>
          <p:cNvSpPr>
            <a:spLocks noChangeArrowheads="1"/>
          </p:cNvSpPr>
          <p:nvPr/>
        </p:nvSpPr>
        <p:spPr bwMode="auto">
          <a:xfrm>
            <a:off x="6096000" y="2914650"/>
            <a:ext cx="10414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018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2979738"/>
            <a:ext cx="1073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019" name="Line 27"/>
          <p:cNvSpPr>
            <a:spLocks noChangeShapeType="1"/>
          </p:cNvSpPr>
          <p:nvPr/>
        </p:nvSpPr>
        <p:spPr bwMode="auto">
          <a:xfrm flipV="1">
            <a:off x="3581400" y="2438400"/>
            <a:ext cx="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0" name="Line 28"/>
          <p:cNvSpPr>
            <a:spLocks noChangeShapeType="1"/>
          </p:cNvSpPr>
          <p:nvPr/>
        </p:nvSpPr>
        <p:spPr bwMode="auto">
          <a:xfrm>
            <a:off x="3563938" y="2438400"/>
            <a:ext cx="43783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1" name="Line 29"/>
          <p:cNvSpPr>
            <a:spLocks noChangeShapeType="1"/>
          </p:cNvSpPr>
          <p:nvPr/>
        </p:nvSpPr>
        <p:spPr bwMode="auto">
          <a:xfrm>
            <a:off x="7924800" y="2438400"/>
            <a:ext cx="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2" name="Line 30"/>
          <p:cNvSpPr>
            <a:spLocks noChangeShapeType="1"/>
          </p:cNvSpPr>
          <p:nvPr/>
        </p:nvSpPr>
        <p:spPr bwMode="auto">
          <a:xfrm flipV="1">
            <a:off x="6629400" y="2667000"/>
            <a:ext cx="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4" name="Line 32"/>
          <p:cNvSpPr>
            <a:spLocks noChangeShapeType="1"/>
          </p:cNvSpPr>
          <p:nvPr/>
        </p:nvSpPr>
        <p:spPr bwMode="auto">
          <a:xfrm flipH="1">
            <a:off x="4779963" y="2667000"/>
            <a:ext cx="186531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5" name="Line 33"/>
          <p:cNvSpPr>
            <a:spLocks noChangeShapeType="1"/>
          </p:cNvSpPr>
          <p:nvPr/>
        </p:nvSpPr>
        <p:spPr bwMode="auto">
          <a:xfrm>
            <a:off x="4800600" y="2667000"/>
            <a:ext cx="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026" name="Picture 3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5526088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027" name="Line 35"/>
          <p:cNvSpPr>
            <a:spLocks noChangeShapeType="1"/>
          </p:cNvSpPr>
          <p:nvPr/>
        </p:nvSpPr>
        <p:spPr bwMode="auto">
          <a:xfrm flipV="1">
            <a:off x="3136900" y="5580063"/>
            <a:ext cx="246856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028" name="Picture 3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99063"/>
            <a:ext cx="3778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29" name="Picture 3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659438"/>
            <a:ext cx="10207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30" name="Picture 3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5432425"/>
            <a:ext cx="1017588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31" name="Picture 3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070475"/>
            <a:ext cx="248443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5032" name="Group 40"/>
          <p:cNvGrpSpPr>
            <a:grpSpLocks/>
          </p:cNvGrpSpPr>
          <p:nvPr/>
        </p:nvGrpSpPr>
        <p:grpSpPr bwMode="auto">
          <a:xfrm>
            <a:off x="5791200" y="5149850"/>
            <a:ext cx="1589088" cy="811213"/>
            <a:chOff x="3648" y="3244"/>
            <a:chExt cx="1001" cy="511"/>
          </a:xfrm>
        </p:grpSpPr>
        <p:pic>
          <p:nvPicPr>
            <p:cNvPr id="85033" name="Picture 4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479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034" name="Picture 4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3244"/>
              <a:ext cx="665" cy="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5035" name="Group 43"/>
          <p:cNvGrpSpPr>
            <a:grpSpLocks/>
          </p:cNvGrpSpPr>
          <p:nvPr/>
        </p:nvGrpSpPr>
        <p:grpSpPr bwMode="auto">
          <a:xfrm>
            <a:off x="7534275" y="5321300"/>
            <a:ext cx="1533525" cy="376238"/>
            <a:chOff x="4746" y="3352"/>
            <a:chExt cx="966" cy="237"/>
          </a:xfrm>
        </p:grpSpPr>
        <p:pic>
          <p:nvPicPr>
            <p:cNvPr id="85036" name="Picture 4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" y="3479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037" name="Picture 4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1" y="3352"/>
              <a:ext cx="641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5038" name="Rectangle 46"/>
          <p:cNvSpPr>
            <a:spLocks noChangeArrowheads="1"/>
          </p:cNvSpPr>
          <p:nvPr/>
        </p:nvSpPr>
        <p:spPr bwMode="auto">
          <a:xfrm>
            <a:off x="3079750" y="5029200"/>
            <a:ext cx="2590800" cy="49371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39" name="Rectangle 47"/>
          <p:cNvSpPr>
            <a:spLocks noChangeArrowheads="1"/>
          </p:cNvSpPr>
          <p:nvPr/>
        </p:nvSpPr>
        <p:spPr bwMode="auto">
          <a:xfrm>
            <a:off x="2970213" y="2914650"/>
            <a:ext cx="5630862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040" name="Picture 4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327775"/>
            <a:ext cx="2095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041" name="Line 49"/>
          <p:cNvSpPr>
            <a:spLocks noChangeShapeType="1"/>
          </p:cNvSpPr>
          <p:nvPr/>
        </p:nvSpPr>
        <p:spPr bwMode="auto">
          <a:xfrm>
            <a:off x="5715000" y="2286000"/>
            <a:ext cx="0" cy="8318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42" name="Line 50"/>
          <p:cNvSpPr>
            <a:spLocks noChangeShapeType="1"/>
          </p:cNvSpPr>
          <p:nvPr/>
        </p:nvSpPr>
        <p:spPr bwMode="auto">
          <a:xfrm>
            <a:off x="7467600" y="2303463"/>
            <a:ext cx="0" cy="8318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999" name="Picture 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1600200"/>
            <a:ext cx="28416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044" name="Rectangle 52"/>
          <p:cNvSpPr>
            <a:spLocks noChangeArrowheads="1"/>
          </p:cNvSpPr>
          <p:nvPr/>
        </p:nvSpPr>
        <p:spPr bwMode="auto">
          <a:xfrm>
            <a:off x="6727825" y="5118100"/>
            <a:ext cx="255588" cy="34766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45" name="Line 53"/>
          <p:cNvSpPr>
            <a:spLocks noChangeShapeType="1"/>
          </p:cNvSpPr>
          <p:nvPr/>
        </p:nvSpPr>
        <p:spPr bwMode="auto">
          <a:xfrm flipV="1">
            <a:off x="1752600" y="3200400"/>
            <a:ext cx="13716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46" name="Line 54"/>
          <p:cNvSpPr>
            <a:spLocks noChangeShapeType="1"/>
          </p:cNvSpPr>
          <p:nvPr/>
        </p:nvSpPr>
        <p:spPr bwMode="auto">
          <a:xfrm>
            <a:off x="1752600" y="3124200"/>
            <a:ext cx="449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47" name="Line 55"/>
          <p:cNvSpPr>
            <a:spLocks noChangeShapeType="1"/>
          </p:cNvSpPr>
          <p:nvPr/>
        </p:nvSpPr>
        <p:spPr bwMode="auto">
          <a:xfrm>
            <a:off x="1752600" y="3657600"/>
            <a:ext cx="3429000" cy="76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5057" name="Group 65"/>
          <p:cNvGrpSpPr>
            <a:grpSpLocks/>
          </p:cNvGrpSpPr>
          <p:nvPr/>
        </p:nvGrpSpPr>
        <p:grpSpPr bwMode="auto">
          <a:xfrm>
            <a:off x="4724400" y="3454400"/>
            <a:ext cx="1498600" cy="2266950"/>
            <a:chOff x="2976" y="2176"/>
            <a:chExt cx="944" cy="1428"/>
          </a:xfrm>
        </p:grpSpPr>
        <p:sp>
          <p:nvSpPr>
            <p:cNvPr id="85043" name="Rectangle 51"/>
            <p:cNvSpPr>
              <a:spLocks noChangeArrowheads="1"/>
            </p:cNvSpPr>
            <p:nvPr/>
          </p:nvSpPr>
          <p:spPr bwMode="auto">
            <a:xfrm>
              <a:off x="3241" y="2176"/>
              <a:ext cx="679" cy="28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8" name="Line 56"/>
            <p:cNvSpPr>
              <a:spLocks noChangeShapeType="1"/>
            </p:cNvSpPr>
            <p:nvPr/>
          </p:nvSpPr>
          <p:spPr bwMode="auto">
            <a:xfrm flipH="1">
              <a:off x="2976" y="2452"/>
              <a:ext cx="604" cy="115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049" name="Rectangle 5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50" name="Rectangle 5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053" name="Picture 6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908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056" name="Group 64"/>
          <p:cNvGrpSpPr>
            <a:grpSpLocks/>
          </p:cNvGrpSpPr>
          <p:nvPr/>
        </p:nvGrpSpPr>
        <p:grpSpPr bwMode="auto">
          <a:xfrm>
            <a:off x="419100" y="3810000"/>
            <a:ext cx="876300" cy="1676400"/>
            <a:chOff x="264" y="2400"/>
            <a:chExt cx="552" cy="1056"/>
          </a:xfrm>
        </p:grpSpPr>
        <p:sp>
          <p:nvSpPr>
            <p:cNvPr id="85054" name="Line 62"/>
            <p:cNvSpPr>
              <a:spLocks noChangeShapeType="1"/>
            </p:cNvSpPr>
            <p:nvPr/>
          </p:nvSpPr>
          <p:spPr bwMode="auto">
            <a:xfrm>
              <a:off x="816" y="2400"/>
              <a:ext cx="0" cy="105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5" name="Line 63"/>
            <p:cNvSpPr>
              <a:spLocks noChangeShapeType="1"/>
            </p:cNvSpPr>
            <p:nvPr/>
          </p:nvSpPr>
          <p:spPr bwMode="auto">
            <a:xfrm>
              <a:off x="264" y="2400"/>
              <a:ext cx="0" cy="86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8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8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8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5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5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5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5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5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5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5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5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5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5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500"/>
                                        <p:tgtEl>
                                          <p:spTgt spid="85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9" dur="500"/>
                                        <p:tgtEl>
                                          <p:spTgt spid="8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5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5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8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85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85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  <p:bldP spid="85016" grpId="0" animBg="1"/>
      <p:bldP spid="85016" grpId="1" animBg="1"/>
      <p:bldP spid="85017" grpId="0" animBg="1"/>
      <p:bldP spid="85017" grpId="1" animBg="1"/>
      <p:bldP spid="85019" grpId="0" animBg="1"/>
      <p:bldP spid="85019" grpId="1" animBg="1"/>
      <p:bldP spid="85020" grpId="0" animBg="1"/>
      <p:bldP spid="85020" grpId="1" animBg="1"/>
      <p:bldP spid="85021" grpId="0" animBg="1"/>
      <p:bldP spid="85021" grpId="1" animBg="1"/>
      <p:bldP spid="85022" grpId="0" animBg="1"/>
      <p:bldP spid="85022" grpId="1" animBg="1"/>
      <p:bldP spid="85024" grpId="0" animBg="1"/>
      <p:bldP spid="85024" grpId="1" animBg="1"/>
      <p:bldP spid="85025" grpId="0" animBg="1"/>
      <p:bldP spid="85025" grpId="1" animBg="1"/>
      <p:bldP spid="85027" grpId="0" animBg="1"/>
      <p:bldP spid="85038" grpId="0" animBg="1"/>
      <p:bldP spid="85038" grpId="1" animBg="1"/>
      <p:bldP spid="85039" grpId="0" animBg="1"/>
      <p:bldP spid="85039" grpId="1" animBg="1"/>
      <p:bldP spid="85041" grpId="0" animBg="1"/>
      <p:bldP spid="85041" grpId="1" animBg="1"/>
      <p:bldP spid="85042" grpId="0" animBg="1"/>
      <p:bldP spid="85042" grpId="1" animBg="1"/>
      <p:bldP spid="85044" grpId="0" animBg="1"/>
      <p:bldP spid="85044" grpId="1" animBg="1"/>
      <p:bldP spid="85045" grpId="0" animBg="1"/>
      <p:bldP spid="85045" grpId="1" animBg="1"/>
      <p:bldP spid="85046" grpId="0" animBg="1"/>
      <p:bldP spid="85046" grpId="1" animBg="1"/>
      <p:bldP spid="85047" grpId="0" animBg="1"/>
      <p:bldP spid="8504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3C5D-3172-461C-8192-CA264E913CAC}" type="slidenum">
              <a:rPr lang="en-US"/>
              <a:pPr/>
              <a:t>14</a:t>
            </a:fld>
            <a:endParaRPr lang="en-US"/>
          </a:p>
        </p:txBody>
      </p:sp>
      <p:pic>
        <p:nvPicPr>
          <p:cNvPr id="86052" name="Picture 3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3524250"/>
            <a:ext cx="1903413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51" name="Picture 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3767138"/>
            <a:ext cx="33496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54" name="Picture 3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3276600"/>
            <a:ext cx="25050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18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76713"/>
            <a:ext cx="67881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19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89475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0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5181600"/>
            <a:ext cx="60896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1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81600"/>
            <a:ext cx="2098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2" name="Picture 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2347913"/>
            <a:ext cx="4540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3" name="Picture 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2576513"/>
            <a:ext cx="2270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4" name="Picture 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530475"/>
            <a:ext cx="1000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5" name="Picture 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576513"/>
            <a:ext cx="131762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6" name="Picture 1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2579688"/>
            <a:ext cx="755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7" name="Picture 1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2581275"/>
            <a:ext cx="131762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8" name="Picture 1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2530475"/>
            <a:ext cx="1000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9" name="Picture 1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4588"/>
            <a:ext cx="20605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30" name="Line 14"/>
          <p:cNvSpPr>
            <a:spLocks noChangeShapeType="1"/>
          </p:cNvSpPr>
          <p:nvPr/>
        </p:nvSpPr>
        <p:spPr bwMode="auto">
          <a:xfrm>
            <a:off x="2155825" y="2979738"/>
            <a:ext cx="722313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031" name="Picture 1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2728913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32" name="Picture 1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2530475"/>
            <a:ext cx="1000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33" name="Picture 1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2495550"/>
            <a:ext cx="322262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34" name="Picture 1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2576513"/>
            <a:ext cx="131762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35" name="Picture 1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579688"/>
            <a:ext cx="755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36" name="Picture 2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2581275"/>
            <a:ext cx="131762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37" name="Picture 2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2533650"/>
            <a:ext cx="1000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38" name="Picture 22" descr="txp_fig"/>
          <p:cNvPicPr preferRelativeResize="0">
            <a:picLocks noChangeArrowheads="1"/>
          </p:cNvPicPr>
          <p:nvPr>
            <p:custDataLst>
              <p:tags r:id="rId23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2271713"/>
            <a:ext cx="9207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39" name="Picture 2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2578100"/>
            <a:ext cx="1100137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40" name="Picture 2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2347913"/>
            <a:ext cx="4540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41" name="Picture 25" descr="txp_fig"/>
          <p:cNvPicPr preferRelativeResize="0">
            <a:picLocks noChangeArrowheads="1"/>
          </p:cNvPicPr>
          <p:nvPr>
            <p:custDataLst>
              <p:tags r:id="rId26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3" y="2271713"/>
            <a:ext cx="90487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42" name="Rectangle 26"/>
          <p:cNvSpPr>
            <a:spLocks noChangeArrowheads="1"/>
          </p:cNvSpPr>
          <p:nvPr/>
        </p:nvSpPr>
        <p:spPr bwMode="auto">
          <a:xfrm>
            <a:off x="1644650" y="2540000"/>
            <a:ext cx="292100" cy="42068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43" name="Line 27"/>
          <p:cNvSpPr>
            <a:spLocks noChangeShapeType="1"/>
          </p:cNvSpPr>
          <p:nvPr/>
        </p:nvSpPr>
        <p:spPr bwMode="auto">
          <a:xfrm>
            <a:off x="2668588" y="1781175"/>
            <a:ext cx="0" cy="838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44" name="Line 28"/>
          <p:cNvSpPr>
            <a:spLocks noChangeShapeType="1"/>
          </p:cNvSpPr>
          <p:nvPr/>
        </p:nvSpPr>
        <p:spPr bwMode="auto">
          <a:xfrm>
            <a:off x="5081588" y="1781175"/>
            <a:ext cx="0" cy="838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45" name="Line 29"/>
          <p:cNvSpPr>
            <a:spLocks noChangeShapeType="1"/>
          </p:cNvSpPr>
          <p:nvPr/>
        </p:nvSpPr>
        <p:spPr bwMode="auto">
          <a:xfrm>
            <a:off x="7448550" y="1781175"/>
            <a:ext cx="0" cy="838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46" name="Line 30"/>
          <p:cNvSpPr>
            <a:spLocks noChangeShapeType="1"/>
          </p:cNvSpPr>
          <p:nvPr/>
        </p:nvSpPr>
        <p:spPr bwMode="auto">
          <a:xfrm flipV="1">
            <a:off x="1306513" y="3162300"/>
            <a:ext cx="0" cy="838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47" name="Line 31"/>
          <p:cNvSpPr>
            <a:spLocks noChangeShapeType="1"/>
          </p:cNvSpPr>
          <p:nvPr/>
        </p:nvSpPr>
        <p:spPr bwMode="auto">
          <a:xfrm flipV="1">
            <a:off x="6562725" y="3162300"/>
            <a:ext cx="0" cy="838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55" name="Rectangle 3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56" name="Rectangle 4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057" name="Picture 41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381000"/>
            <a:ext cx="1738312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6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6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6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6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6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6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86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500"/>
                                        <p:tgtEl>
                                          <p:spTgt spid="8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6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6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6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86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0" grpId="0" animBg="1"/>
      <p:bldP spid="86030" grpId="1" animBg="1"/>
      <p:bldP spid="86030" grpId="2" animBg="1"/>
      <p:bldP spid="86030" grpId="3" animBg="1"/>
      <p:bldP spid="86030" grpId="4" animBg="1"/>
      <p:bldP spid="86042" grpId="0" animBg="1"/>
      <p:bldP spid="86042" grpId="1" animBg="1"/>
      <p:bldP spid="86042" grpId="2" animBg="1"/>
      <p:bldP spid="86042" grpId="3" animBg="1"/>
      <p:bldP spid="86043" grpId="0" animBg="1"/>
      <p:bldP spid="86044" grpId="0" animBg="1"/>
      <p:bldP spid="86045" grpId="0" animBg="1"/>
      <p:bldP spid="86046" grpId="0" animBg="1"/>
      <p:bldP spid="860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44CEB-62E3-4A5C-AF6F-8ECB2491A4E5}" type="slidenum">
              <a:rPr lang="en-US"/>
              <a:pPr/>
              <a:t>15</a:t>
            </a:fld>
            <a:endParaRPr lang="en-US"/>
          </a:p>
        </p:txBody>
      </p:sp>
      <p:pic>
        <p:nvPicPr>
          <p:cNvPr id="21709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76713"/>
            <a:ext cx="67881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09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89475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09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5181600"/>
            <a:ext cx="60896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09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81600"/>
            <a:ext cx="2098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095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2576513"/>
            <a:ext cx="2270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096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530475"/>
            <a:ext cx="1000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097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576513"/>
            <a:ext cx="131762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099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2581275"/>
            <a:ext cx="131762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118" name="Picture 3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2579688"/>
            <a:ext cx="679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7121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2347913"/>
            <a:ext cx="3778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7100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2530475"/>
            <a:ext cx="1000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101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4588"/>
            <a:ext cx="20605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7103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2728913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104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2530475"/>
            <a:ext cx="1000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105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2495550"/>
            <a:ext cx="322262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106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2576513"/>
            <a:ext cx="131762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119" name="Picture 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2579688"/>
            <a:ext cx="679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7108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2581275"/>
            <a:ext cx="131762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109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2533650"/>
            <a:ext cx="1000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110" name="Picture 22" descr="txp_fig"/>
          <p:cNvPicPr preferRelativeResize="0">
            <a:picLocks noChangeArrowheads="1"/>
          </p:cNvPicPr>
          <p:nvPr>
            <p:custDataLst>
              <p:tags r:id="rId20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2271713"/>
            <a:ext cx="9207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120" name="Picture 3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2578100"/>
            <a:ext cx="1023937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7122" name="Picture 3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347913"/>
            <a:ext cx="3778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7113" name="Picture 25" descr="txp_fig"/>
          <p:cNvPicPr preferRelativeResize="0">
            <a:picLocks noChangeArrowheads="1"/>
          </p:cNvPicPr>
          <p:nvPr>
            <p:custDataLst>
              <p:tags r:id="rId23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3" y="2271713"/>
            <a:ext cx="90487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7115" name="Line 27"/>
          <p:cNvSpPr>
            <a:spLocks noChangeShapeType="1"/>
          </p:cNvSpPr>
          <p:nvPr/>
        </p:nvSpPr>
        <p:spPr bwMode="auto">
          <a:xfrm>
            <a:off x="2668588" y="1781175"/>
            <a:ext cx="0" cy="838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16" name="Line 28"/>
          <p:cNvSpPr>
            <a:spLocks noChangeShapeType="1"/>
          </p:cNvSpPr>
          <p:nvPr/>
        </p:nvSpPr>
        <p:spPr bwMode="auto">
          <a:xfrm>
            <a:off x="5081588" y="1781175"/>
            <a:ext cx="0" cy="838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17" name="Line 29"/>
          <p:cNvSpPr>
            <a:spLocks noChangeShapeType="1"/>
          </p:cNvSpPr>
          <p:nvPr/>
        </p:nvSpPr>
        <p:spPr bwMode="auto">
          <a:xfrm>
            <a:off x="7448550" y="1781175"/>
            <a:ext cx="0" cy="838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23" name="Line 35"/>
          <p:cNvSpPr>
            <a:spLocks noChangeShapeType="1"/>
          </p:cNvSpPr>
          <p:nvPr/>
        </p:nvSpPr>
        <p:spPr bwMode="auto">
          <a:xfrm flipV="1">
            <a:off x="1306513" y="3162300"/>
            <a:ext cx="0" cy="838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24" name="Line 36"/>
          <p:cNvSpPr>
            <a:spLocks noChangeShapeType="1"/>
          </p:cNvSpPr>
          <p:nvPr/>
        </p:nvSpPr>
        <p:spPr bwMode="auto">
          <a:xfrm flipV="1">
            <a:off x="6562725" y="3162300"/>
            <a:ext cx="0" cy="838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7125" name="Picture 3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3524250"/>
            <a:ext cx="1903413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7126" name="Picture 3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3767138"/>
            <a:ext cx="33496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7127" name="Picture 3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3276600"/>
            <a:ext cx="25050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7128" name="Rectangle 4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29" name="Rectangle 4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2EF2-3CD5-4343-8960-6B80618D1004}" type="slidenum">
              <a:rPr lang="en-US"/>
              <a:pPr/>
              <a:t>16</a:t>
            </a:fld>
            <a:endParaRPr lang="en-US"/>
          </a:p>
        </p:txBody>
      </p:sp>
      <p:pic>
        <p:nvPicPr>
          <p:cNvPr id="8704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76713"/>
            <a:ext cx="67881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89475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5181600"/>
            <a:ext cx="60896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81600"/>
            <a:ext cx="2098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47913"/>
            <a:ext cx="4540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30475"/>
            <a:ext cx="1000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595563"/>
            <a:ext cx="131762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2530475"/>
            <a:ext cx="1000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5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722563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51" name="Picture 11" descr="txp_fig"/>
          <p:cNvPicPr preferRelativeResize="0"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2271713"/>
            <a:ext cx="9207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52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2347913"/>
            <a:ext cx="4540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53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4588"/>
            <a:ext cx="20605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054" name="Picture 14" descr="txp_fig"/>
          <p:cNvPicPr preferRelativeResize="0"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713" y="2271713"/>
            <a:ext cx="90487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55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13025"/>
            <a:ext cx="2651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56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2595563"/>
            <a:ext cx="1076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57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2366963"/>
            <a:ext cx="1138237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58" name="Picture 18" descr="txp_fig"/>
          <p:cNvPicPr preferRelativeResize="0"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0"/>
            <a:ext cx="9207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59" name="Picture 19" descr="txp_fig"/>
          <p:cNvPicPr preferRelativeResize="0"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2286000"/>
            <a:ext cx="90487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60" name="Rectangle 20"/>
          <p:cNvSpPr>
            <a:spLocks noChangeArrowheads="1"/>
          </p:cNvSpPr>
          <p:nvPr/>
        </p:nvSpPr>
        <p:spPr bwMode="auto">
          <a:xfrm>
            <a:off x="4191000" y="2833688"/>
            <a:ext cx="12954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061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95563"/>
            <a:ext cx="131763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62" name="Picture 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2578100"/>
            <a:ext cx="140335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63" name="Picture 2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2895600"/>
            <a:ext cx="1076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64" name="Picture 2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2593975"/>
            <a:ext cx="11731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65" name="Line 25"/>
          <p:cNvSpPr>
            <a:spLocks noChangeShapeType="1"/>
          </p:cNvSpPr>
          <p:nvPr/>
        </p:nvSpPr>
        <p:spPr bwMode="auto">
          <a:xfrm flipV="1">
            <a:off x="2155825" y="2997200"/>
            <a:ext cx="104457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6" name="Rectangle 26"/>
          <p:cNvSpPr>
            <a:spLocks noChangeArrowheads="1"/>
          </p:cNvSpPr>
          <p:nvPr/>
        </p:nvSpPr>
        <p:spPr bwMode="auto">
          <a:xfrm>
            <a:off x="6215063" y="2303463"/>
            <a:ext cx="2011362" cy="88741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068" name="Picture 2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3582988"/>
            <a:ext cx="1625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69" name="Rectangle 29"/>
          <p:cNvSpPr>
            <a:spLocks noChangeArrowheads="1"/>
          </p:cNvSpPr>
          <p:nvPr/>
        </p:nvSpPr>
        <p:spPr bwMode="auto">
          <a:xfrm>
            <a:off x="1544638" y="2590800"/>
            <a:ext cx="365125" cy="34766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70" name="Rectangle 3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71" name="Rectangle 3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073" name="Picture 3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39788"/>
            <a:ext cx="244475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075" name="Picture 3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1114425"/>
            <a:ext cx="217487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7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7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7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7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7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7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7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7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0" grpId="0" animBg="1"/>
      <p:bldP spid="87065" grpId="0" animBg="1"/>
      <p:bldP spid="87065" grpId="1" animBg="1"/>
      <p:bldP spid="87065" grpId="2" animBg="1"/>
      <p:bldP spid="87065" grpId="3" animBg="1"/>
      <p:bldP spid="87065" grpId="4" animBg="1"/>
      <p:bldP spid="87066" grpId="0" animBg="1"/>
      <p:bldP spid="87066" grpId="1" animBg="1"/>
      <p:bldP spid="87069" grpId="0" animBg="1"/>
      <p:bldP spid="87069" grpId="1" animBg="1"/>
      <p:bldP spid="87069" grpId="2" animBg="1"/>
      <p:bldP spid="87069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2869-BF54-4E80-A455-A814797FE0DE}" type="slidenum">
              <a:rPr lang="en-US"/>
              <a:pPr/>
              <a:t>17</a:t>
            </a:fld>
            <a:endParaRPr lang="en-US"/>
          </a:p>
        </p:txBody>
      </p:sp>
      <p:pic>
        <p:nvPicPr>
          <p:cNvPr id="88083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4588"/>
            <a:ext cx="20605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103" name="Picture 3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76713"/>
            <a:ext cx="67881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104" name="Picture 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89475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105" name="Picture 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5181600"/>
            <a:ext cx="60896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106" name="Picture 4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81600"/>
            <a:ext cx="2098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8122" name="Group 58"/>
          <p:cNvGrpSpPr>
            <a:grpSpLocks/>
          </p:cNvGrpSpPr>
          <p:nvPr/>
        </p:nvGrpSpPr>
        <p:grpSpPr bwMode="auto">
          <a:xfrm>
            <a:off x="357188" y="2384425"/>
            <a:ext cx="2843212" cy="812800"/>
            <a:chOff x="225" y="1502"/>
            <a:chExt cx="1791" cy="512"/>
          </a:xfrm>
        </p:grpSpPr>
        <p:pic>
          <p:nvPicPr>
            <p:cNvPr id="88066" name="Picture 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" y="1502"/>
              <a:ext cx="286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067" name="Picture 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" y="1629"/>
              <a:ext cx="63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068" name="Picture 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3" y="1629"/>
              <a:ext cx="63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072" name="Picture 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693"/>
              <a:ext cx="16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090" name="Picture 26" descr="txp_fig"/>
            <p:cNvPicPr preferRelativeResize="0"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" y="1706"/>
              <a:ext cx="38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091" name="Picture 27" descr="txp_fig"/>
            <p:cNvPicPr preferRelativeResize="0">
              <a:picLocks noChangeArrowheads="1"/>
            </p:cNvPicPr>
            <p:nvPr>
              <p:custDataLst>
                <p:tags r:id="rId34"/>
              </p:custDataLst>
            </p:nvPr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3" y="1632"/>
              <a:ext cx="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092" name="Picture 28" descr="txp_fig"/>
            <p:cNvPicPr preferRelativeResize="0">
              <a:picLocks noChangeArrowheads="1"/>
            </p:cNvPicPr>
            <p:nvPr>
              <p:custDataLst>
                <p:tags r:id="rId35"/>
              </p:custDataLst>
            </p:nvPr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7" y="1632"/>
              <a:ext cx="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093" name="Picture 29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1632"/>
              <a:ext cx="25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094" name="Picture 30" descr="txp_fig"/>
            <p:cNvPicPr preferRelativeResize="0">
              <a:picLocks noChangeArrowheads="1"/>
            </p:cNvPicPr>
            <p:nvPr>
              <p:custDataLst>
                <p:tags r:id="rId37"/>
              </p:custDataLst>
            </p:nvPr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632"/>
              <a:ext cx="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095" name="Picture 31" descr="txp_fig"/>
            <p:cNvPicPr preferRelativeResize="0">
              <a:picLocks noChangeArrowheads="1"/>
            </p:cNvPicPr>
            <p:nvPr>
              <p:custDataLst>
                <p:tags r:id="rId38"/>
              </p:custDataLst>
            </p:nvPr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" y="1632"/>
              <a:ext cx="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8098" name="Rectangle 34"/>
          <p:cNvSpPr>
            <a:spLocks noChangeArrowheads="1"/>
          </p:cNvSpPr>
          <p:nvPr/>
        </p:nvSpPr>
        <p:spPr bwMode="auto">
          <a:xfrm>
            <a:off x="2266950" y="2568575"/>
            <a:ext cx="457200" cy="43021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9" name="Rectangle 35"/>
          <p:cNvSpPr>
            <a:spLocks noChangeArrowheads="1"/>
          </p:cNvSpPr>
          <p:nvPr/>
        </p:nvSpPr>
        <p:spPr bwMode="auto">
          <a:xfrm>
            <a:off x="1484313" y="2540000"/>
            <a:ext cx="1408112" cy="54768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069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2784475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70" name="Picture 6" descr="txp_fig"/>
          <p:cNvPicPr preferRelativeResize="0">
            <a:picLocks noChangeArrowheads="1"/>
          </p:cNvPicPr>
          <p:nvPr>
            <p:custDataLst>
              <p:tags r:id="rId7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2514600"/>
            <a:ext cx="920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71" name="Picture 7" descr="txp_fig"/>
          <p:cNvPicPr preferRelativeResize="0">
            <a:picLocks noChangeArrowheads="1"/>
          </p:cNvPicPr>
          <p:nvPr>
            <p:custDataLst>
              <p:tags r:id="rId8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514600"/>
            <a:ext cx="9048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73" name="Picture 9" descr="txp_fig"/>
          <p:cNvPicPr preferRelativeResize="0">
            <a:picLocks noChangeArrowheads="1"/>
          </p:cNvPicPr>
          <p:nvPr>
            <p:custDataLst>
              <p:tags r:id="rId9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2286000"/>
            <a:ext cx="92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74" name="Picture 10" descr="txp_fig"/>
          <p:cNvPicPr preferRelativeResize="0"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2286000"/>
            <a:ext cx="904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8075" name="Group 11"/>
          <p:cNvGrpSpPr>
            <a:grpSpLocks/>
          </p:cNvGrpSpPr>
          <p:nvPr/>
        </p:nvGrpSpPr>
        <p:grpSpPr bwMode="auto">
          <a:xfrm>
            <a:off x="3867150" y="2413000"/>
            <a:ext cx="1522413" cy="1092200"/>
            <a:chOff x="2436" y="1520"/>
            <a:chExt cx="959" cy="688"/>
          </a:xfrm>
        </p:grpSpPr>
        <p:pic>
          <p:nvPicPr>
            <p:cNvPr id="88076" name="Picture 1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" y="1520"/>
              <a:ext cx="908" cy="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8077" name="Rectangle 13"/>
            <p:cNvSpPr>
              <a:spLocks noChangeArrowheads="1"/>
            </p:cNvSpPr>
            <p:nvPr/>
          </p:nvSpPr>
          <p:spPr bwMode="auto">
            <a:xfrm>
              <a:off x="2436" y="1805"/>
              <a:ext cx="939" cy="40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8078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90800"/>
            <a:ext cx="7731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79" name="Picture 15" descr="txp_fig"/>
          <p:cNvPicPr preferRelativeResize="0"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2590800"/>
            <a:ext cx="12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80" name="Picture 16" descr="txp_fig"/>
          <p:cNvPicPr preferRelativeResize="0"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2590800"/>
            <a:ext cx="12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81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2590800"/>
            <a:ext cx="396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82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2590800"/>
            <a:ext cx="1000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84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8" y="2595563"/>
            <a:ext cx="1000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85" name="Picture 2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593975"/>
            <a:ext cx="6429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86" name="Picture 2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13075"/>
            <a:ext cx="6032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87" name="Picture 23" descr="txp_fig"/>
          <p:cNvPicPr preferRelativeResize="0">
            <a:picLocks noChangeArrowheads="1"/>
          </p:cNvPicPr>
          <p:nvPr>
            <p:custDataLst>
              <p:tags r:id="rId19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12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88" name="Picture 24" descr="txp_fig"/>
          <p:cNvPicPr preferRelativeResize="0">
            <a:picLocks noChangeArrowheads="1"/>
          </p:cNvPicPr>
          <p:nvPr>
            <p:custDataLst>
              <p:tags r:id="rId20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2895600"/>
            <a:ext cx="12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89" name="Picture 2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895600"/>
            <a:ext cx="396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96" name="Line 32"/>
          <p:cNvSpPr>
            <a:spLocks noChangeShapeType="1"/>
          </p:cNvSpPr>
          <p:nvPr/>
        </p:nvSpPr>
        <p:spPr bwMode="auto">
          <a:xfrm>
            <a:off x="1027113" y="3006725"/>
            <a:ext cx="274637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97" name="Line 33"/>
          <p:cNvSpPr>
            <a:spLocks noChangeShapeType="1"/>
          </p:cNvSpPr>
          <p:nvPr/>
        </p:nvSpPr>
        <p:spPr bwMode="auto">
          <a:xfrm>
            <a:off x="1508125" y="3006725"/>
            <a:ext cx="5937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00" name="Line 36"/>
          <p:cNvSpPr>
            <a:spLocks noChangeShapeType="1"/>
          </p:cNvSpPr>
          <p:nvPr/>
        </p:nvSpPr>
        <p:spPr bwMode="auto">
          <a:xfrm>
            <a:off x="2895600" y="2819400"/>
            <a:ext cx="99060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01" name="Line 37"/>
          <p:cNvSpPr>
            <a:spLocks noChangeShapeType="1"/>
          </p:cNvSpPr>
          <p:nvPr/>
        </p:nvSpPr>
        <p:spPr bwMode="auto">
          <a:xfrm>
            <a:off x="2743200" y="2778125"/>
            <a:ext cx="4114800" cy="76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02" name="Line 38"/>
          <p:cNvSpPr>
            <a:spLocks noChangeShapeType="1"/>
          </p:cNvSpPr>
          <p:nvPr/>
        </p:nvSpPr>
        <p:spPr bwMode="auto">
          <a:xfrm>
            <a:off x="2743200" y="2778125"/>
            <a:ext cx="5257800" cy="555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09" name="Line 45"/>
          <p:cNvSpPr>
            <a:spLocks noChangeShapeType="1"/>
          </p:cNvSpPr>
          <p:nvPr/>
        </p:nvSpPr>
        <p:spPr bwMode="auto">
          <a:xfrm flipV="1">
            <a:off x="6142038" y="2968625"/>
            <a:ext cx="0" cy="8413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10" name="Line 46"/>
          <p:cNvSpPr>
            <a:spLocks noChangeShapeType="1"/>
          </p:cNvSpPr>
          <p:nvPr/>
        </p:nvSpPr>
        <p:spPr bwMode="auto">
          <a:xfrm>
            <a:off x="1389063" y="3344863"/>
            <a:ext cx="25050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11" name="Rectangle 4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12" name="Rectangle 4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113" name="Picture 4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989013"/>
            <a:ext cx="244475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114" name="Picture 5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63650"/>
            <a:ext cx="217488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107" name="Line 43"/>
          <p:cNvSpPr>
            <a:spLocks noChangeShapeType="1"/>
          </p:cNvSpPr>
          <p:nvPr/>
        </p:nvSpPr>
        <p:spPr bwMode="auto">
          <a:xfrm>
            <a:off x="1828800" y="3006725"/>
            <a:ext cx="0" cy="8048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08" name="Line 44"/>
          <p:cNvSpPr>
            <a:spLocks noChangeShapeType="1"/>
          </p:cNvSpPr>
          <p:nvPr/>
        </p:nvSpPr>
        <p:spPr bwMode="auto">
          <a:xfrm>
            <a:off x="1817688" y="3810000"/>
            <a:ext cx="4332287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120" name="Picture 5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1262063"/>
            <a:ext cx="219075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121" name="Picture 5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985838"/>
            <a:ext cx="247650" cy="145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123" name="Line 59"/>
          <p:cNvSpPr>
            <a:spLocks noChangeShapeType="1"/>
          </p:cNvSpPr>
          <p:nvPr/>
        </p:nvSpPr>
        <p:spPr bwMode="auto">
          <a:xfrm flipV="1">
            <a:off x="304800" y="5556250"/>
            <a:ext cx="54387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24" name="Line 60"/>
          <p:cNvSpPr>
            <a:spLocks noChangeShapeType="1"/>
          </p:cNvSpPr>
          <p:nvPr/>
        </p:nvSpPr>
        <p:spPr bwMode="auto">
          <a:xfrm>
            <a:off x="5867400" y="5556250"/>
            <a:ext cx="265112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8130" name="Group 66"/>
          <p:cNvGrpSpPr>
            <a:grpSpLocks/>
          </p:cNvGrpSpPr>
          <p:nvPr/>
        </p:nvGrpSpPr>
        <p:grpSpPr bwMode="auto">
          <a:xfrm>
            <a:off x="152400" y="76200"/>
            <a:ext cx="4752975" cy="533400"/>
            <a:chOff x="96" y="48"/>
            <a:chExt cx="2994" cy="336"/>
          </a:xfrm>
        </p:grpSpPr>
        <p:pic>
          <p:nvPicPr>
            <p:cNvPr id="88127" name="Picture 6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" y="48"/>
              <a:ext cx="2243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129" name="Picture 6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13"/>
              <a:ext cx="2994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8131" name="Line 67"/>
          <p:cNvSpPr>
            <a:spLocks noChangeShapeType="1"/>
          </p:cNvSpPr>
          <p:nvPr/>
        </p:nvSpPr>
        <p:spPr bwMode="auto">
          <a:xfrm>
            <a:off x="1163638" y="3016250"/>
            <a:ext cx="228600" cy="3381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32" name="Line 68"/>
          <p:cNvSpPr>
            <a:spLocks noChangeShapeType="1"/>
          </p:cNvSpPr>
          <p:nvPr/>
        </p:nvSpPr>
        <p:spPr bwMode="auto">
          <a:xfrm flipV="1">
            <a:off x="3886200" y="2960688"/>
            <a:ext cx="304800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88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8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8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8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8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8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8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8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8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8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8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8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6" dur="500"/>
                                        <p:tgtEl>
                                          <p:spTgt spid="88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8" dur="500"/>
                                        <p:tgtEl>
                                          <p:spTgt spid="88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500"/>
                                        <p:tgtEl>
                                          <p:spTgt spid="88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6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98" grpId="0" animBg="1"/>
      <p:bldP spid="88098" grpId="1" animBg="1"/>
      <p:bldP spid="88098" grpId="2" animBg="1"/>
      <p:bldP spid="88099" grpId="0" animBg="1"/>
      <p:bldP spid="88099" grpId="1" animBg="1"/>
      <p:bldP spid="88099" grpId="2" animBg="1"/>
      <p:bldP spid="88099" grpId="3" animBg="1"/>
      <p:bldP spid="88096" grpId="0" animBg="1"/>
      <p:bldP spid="88096" grpId="1" animBg="1"/>
      <p:bldP spid="88097" grpId="0" animBg="1"/>
      <p:bldP spid="88097" grpId="1" animBg="1"/>
      <p:bldP spid="88100" grpId="0" animBg="1"/>
      <p:bldP spid="88100" grpId="1" animBg="1"/>
      <p:bldP spid="88101" grpId="0" animBg="1"/>
      <p:bldP spid="88101" grpId="1" animBg="1"/>
      <p:bldP spid="88102" grpId="0" animBg="1"/>
      <p:bldP spid="88102" grpId="1" animBg="1"/>
      <p:bldP spid="88109" grpId="0" animBg="1"/>
      <p:bldP spid="88109" grpId="1" animBg="1"/>
      <p:bldP spid="88110" grpId="0" animBg="1"/>
      <p:bldP spid="88110" grpId="1" animBg="1"/>
      <p:bldP spid="88107" grpId="0" animBg="1"/>
      <p:bldP spid="88107" grpId="1" animBg="1"/>
      <p:bldP spid="88108" grpId="0" animBg="1"/>
      <p:bldP spid="88108" grpId="1" animBg="1"/>
      <p:bldP spid="88123" grpId="0" animBg="1"/>
      <p:bldP spid="88123" grpId="1" animBg="1"/>
      <p:bldP spid="88124" grpId="0" animBg="1"/>
      <p:bldP spid="88124" grpId="1" animBg="1"/>
      <p:bldP spid="88131" grpId="0" animBg="1"/>
      <p:bldP spid="88131" grpId="1" animBg="1"/>
      <p:bldP spid="88132" grpId="0" animBg="1"/>
      <p:bldP spid="8813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BF4A-BFB1-470F-B1BB-410A5E5B8D43}" type="slidenum">
              <a:rPr lang="en-US"/>
              <a:pPr/>
              <a:t>18</a:t>
            </a:fld>
            <a:endParaRPr lang="en-US"/>
          </a:p>
        </p:txBody>
      </p:sp>
      <p:pic>
        <p:nvPicPr>
          <p:cNvPr id="89105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51513"/>
            <a:ext cx="1620838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106" name="Picture 18" descr="txp_fig"/>
          <p:cNvPicPr preferRelativeResize="0">
            <a:picLocks noChangeArrowheads="1"/>
          </p:cNvPicPr>
          <p:nvPr>
            <p:custDataLst>
              <p:tags r:id="rId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30875"/>
            <a:ext cx="100013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9159" name="Group 71"/>
          <p:cNvGrpSpPr>
            <a:grpSpLocks/>
          </p:cNvGrpSpPr>
          <p:nvPr/>
        </p:nvGrpSpPr>
        <p:grpSpPr bwMode="auto">
          <a:xfrm>
            <a:off x="2498725" y="5730875"/>
            <a:ext cx="977900" cy="1004888"/>
            <a:chOff x="1574" y="3610"/>
            <a:chExt cx="616" cy="633"/>
          </a:xfrm>
        </p:grpSpPr>
        <p:pic>
          <p:nvPicPr>
            <p:cNvPr id="89108" name="Picture 20" descr="txp_fig"/>
            <p:cNvPicPr preferRelativeResize="0">
              <a:picLocks noChangeArrowheads="1"/>
            </p:cNvPicPr>
            <p:nvPr>
              <p:custDataLst>
                <p:tags r:id="rId18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" y="3610"/>
              <a:ext cx="63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158" name="Picture 7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4082"/>
              <a:ext cx="510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9148" name="Line 60"/>
          <p:cNvSpPr>
            <a:spLocks noChangeShapeType="1"/>
          </p:cNvSpPr>
          <p:nvPr/>
        </p:nvSpPr>
        <p:spPr bwMode="auto">
          <a:xfrm>
            <a:off x="0" y="5638800"/>
            <a:ext cx="441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49" name="Line 61"/>
          <p:cNvSpPr>
            <a:spLocks noChangeShapeType="1"/>
          </p:cNvSpPr>
          <p:nvPr/>
        </p:nvSpPr>
        <p:spPr bwMode="auto">
          <a:xfrm>
            <a:off x="4405313" y="5621338"/>
            <a:ext cx="0" cy="1252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56" name="Rectangle 6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0" name="Line 22"/>
          <p:cNvSpPr>
            <a:spLocks noChangeShapeType="1"/>
          </p:cNvSpPr>
          <p:nvPr/>
        </p:nvSpPr>
        <p:spPr bwMode="auto">
          <a:xfrm flipH="1">
            <a:off x="2466975" y="6188075"/>
            <a:ext cx="18288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090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46275"/>
            <a:ext cx="452438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1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14525"/>
            <a:ext cx="1620838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111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73638"/>
            <a:ext cx="17526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112" name="Line 24"/>
          <p:cNvSpPr>
            <a:spLocks noChangeShapeType="1"/>
          </p:cNvSpPr>
          <p:nvPr/>
        </p:nvSpPr>
        <p:spPr bwMode="auto">
          <a:xfrm flipV="1">
            <a:off x="966788" y="4906963"/>
            <a:ext cx="8099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113" name="Picture 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4373563"/>
            <a:ext cx="1244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116" name="Picture 2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4297363"/>
            <a:ext cx="1000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118" name="Picture 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4297363"/>
            <a:ext cx="1000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119" name="Picture 3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4297363"/>
            <a:ext cx="1000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120" name="Picture 3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4533900"/>
            <a:ext cx="265113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124" name="Picture 3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88" y="4295775"/>
            <a:ext cx="1000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127" name="Picture 3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3719513"/>
            <a:ext cx="1563687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130" name="Picture 4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3687763"/>
            <a:ext cx="1000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131" name="Picture 4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3687763"/>
            <a:ext cx="1000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132" name="Picture 4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3687763"/>
            <a:ext cx="1000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133" name="Picture 4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3687763"/>
            <a:ext cx="1000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134" name="Picture 4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144588"/>
            <a:ext cx="32718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144" name="Rectangle 56"/>
          <p:cNvSpPr>
            <a:spLocks noChangeArrowheads="1"/>
          </p:cNvSpPr>
          <p:nvPr/>
        </p:nvSpPr>
        <p:spPr bwMode="auto">
          <a:xfrm>
            <a:off x="4800600" y="4953000"/>
            <a:ext cx="381000" cy="27463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47" name="Rectangle 59"/>
          <p:cNvSpPr>
            <a:spLocks noChangeArrowheads="1"/>
          </p:cNvSpPr>
          <p:nvPr/>
        </p:nvSpPr>
        <p:spPr bwMode="auto">
          <a:xfrm>
            <a:off x="1447800" y="2393950"/>
            <a:ext cx="209550" cy="26511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57" name="Rectangle 6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60" name="Line 72"/>
          <p:cNvSpPr>
            <a:spLocks noChangeShapeType="1"/>
          </p:cNvSpPr>
          <p:nvPr/>
        </p:nvSpPr>
        <p:spPr bwMode="auto">
          <a:xfrm>
            <a:off x="1676400" y="2805113"/>
            <a:ext cx="0" cy="29257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9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9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9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9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9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9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9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9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9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9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9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9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9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9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48" grpId="0" animBg="1"/>
      <p:bldP spid="89149" grpId="0" animBg="1"/>
      <p:bldP spid="89110" grpId="0" animBg="1"/>
      <p:bldP spid="89112" grpId="0" animBg="1"/>
      <p:bldP spid="89144" grpId="0" animBg="1"/>
      <p:bldP spid="89147" grpId="0" animBg="1"/>
      <p:bldP spid="89160" grpId="0" animBg="1"/>
      <p:bldP spid="8916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E7E9-1C1D-4F4F-BFB2-472FD88B7A72}" type="slidenum">
              <a:rPr lang="en-US"/>
              <a:pPr/>
              <a:t>19</a:t>
            </a:fld>
            <a:endParaRPr lang="en-US"/>
          </a:p>
        </p:txBody>
      </p:sp>
      <p:sp>
        <p:nvSpPr>
          <p:cNvPr id="225289" name="Rectangle 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292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46275"/>
            <a:ext cx="452438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93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14525"/>
            <a:ext cx="1620838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5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73638"/>
            <a:ext cx="17526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06" name="Line 26"/>
          <p:cNvSpPr>
            <a:spLocks noChangeShapeType="1"/>
          </p:cNvSpPr>
          <p:nvPr/>
        </p:nvSpPr>
        <p:spPr bwMode="auto">
          <a:xfrm flipV="1">
            <a:off x="966788" y="4906963"/>
            <a:ext cx="8099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07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4373563"/>
            <a:ext cx="1244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0" name="Picture 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4297363"/>
            <a:ext cx="1000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2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4297363"/>
            <a:ext cx="1000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3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4297363"/>
            <a:ext cx="1000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4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4533900"/>
            <a:ext cx="265113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8" name="Picture 3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88" y="4295775"/>
            <a:ext cx="1000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1" name="Picture 4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3719513"/>
            <a:ext cx="1563687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2" name="Picture 4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3813175"/>
            <a:ext cx="3587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3" name="Picture 4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3773488"/>
            <a:ext cx="3413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6" name="Picture 4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3687763"/>
            <a:ext cx="1000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7" name="Picture 4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3687763"/>
            <a:ext cx="1000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8" name="Picture 4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144588"/>
            <a:ext cx="32718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9" name="Picture 4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3829050"/>
            <a:ext cx="7921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1" name="Rectangle 51"/>
          <p:cNvSpPr>
            <a:spLocks noChangeArrowheads="1"/>
          </p:cNvSpPr>
          <p:nvPr/>
        </p:nvSpPr>
        <p:spPr bwMode="auto">
          <a:xfrm>
            <a:off x="2492375" y="4313238"/>
            <a:ext cx="1335088" cy="41116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335" name="Picture 5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3906838"/>
            <a:ext cx="90487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6" name="Picture 5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3813175"/>
            <a:ext cx="3587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9" name="Line 59"/>
          <p:cNvSpPr>
            <a:spLocks noChangeAspect="1" noChangeShapeType="1"/>
          </p:cNvSpPr>
          <p:nvPr/>
        </p:nvSpPr>
        <p:spPr bwMode="auto">
          <a:xfrm>
            <a:off x="3481388" y="4140200"/>
            <a:ext cx="785812" cy="158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0" name="Line 60"/>
          <p:cNvSpPr>
            <a:spLocks noChangeShapeType="1"/>
          </p:cNvSpPr>
          <p:nvPr/>
        </p:nvSpPr>
        <p:spPr bwMode="auto">
          <a:xfrm>
            <a:off x="4862513" y="4140200"/>
            <a:ext cx="34766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5" name="Rectangle 6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324" name="Picture 4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3687763"/>
            <a:ext cx="1000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5" name="Picture 4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3687763"/>
            <a:ext cx="1000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3" name="Rectangle 53"/>
          <p:cNvSpPr>
            <a:spLocks noChangeArrowheads="1"/>
          </p:cNvSpPr>
          <p:nvPr/>
        </p:nvSpPr>
        <p:spPr bwMode="auto">
          <a:xfrm>
            <a:off x="2997200" y="3765550"/>
            <a:ext cx="430213" cy="3937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4" name="Rectangle 54"/>
          <p:cNvSpPr>
            <a:spLocks noChangeArrowheads="1"/>
          </p:cNvSpPr>
          <p:nvPr/>
        </p:nvSpPr>
        <p:spPr bwMode="auto">
          <a:xfrm>
            <a:off x="5246688" y="3856038"/>
            <a:ext cx="950912" cy="30162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225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25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5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5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5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5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1" grpId="0" animBg="1"/>
      <p:bldP spid="225339" grpId="0" animBg="1"/>
      <p:bldP spid="225340" grpId="0" animBg="1"/>
      <p:bldP spid="225340" grpId="1" animBg="1"/>
      <p:bldP spid="225333" grpId="0" animBg="1"/>
      <p:bldP spid="225333" grpId="1" animBg="1"/>
      <p:bldP spid="2253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B89F-F95C-4F9C-8CDE-11C464E7EA34}" type="slidenum">
              <a:rPr lang="en-US"/>
              <a:pPr/>
              <a:t>2</a:t>
            </a:fld>
            <a:endParaRPr lang="en-US"/>
          </a:p>
        </p:txBody>
      </p:sp>
      <p:pic>
        <p:nvPicPr>
          <p:cNvPr id="4915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123950"/>
            <a:ext cx="17970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3222625"/>
            <a:ext cx="16446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5257800"/>
            <a:ext cx="15509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1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3033713"/>
            <a:ext cx="13430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181" name="Group 29"/>
          <p:cNvGrpSpPr>
            <a:grpSpLocks/>
          </p:cNvGrpSpPr>
          <p:nvPr/>
        </p:nvGrpSpPr>
        <p:grpSpPr bwMode="auto">
          <a:xfrm>
            <a:off x="6403975" y="3294063"/>
            <a:ext cx="898525" cy="265112"/>
            <a:chOff x="4034" y="2075"/>
            <a:chExt cx="566" cy="167"/>
          </a:xfrm>
        </p:grpSpPr>
        <p:pic>
          <p:nvPicPr>
            <p:cNvPr id="49160" name="Picture 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4" y="214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162" name="Picture 1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" y="2075"/>
              <a:ext cx="2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9163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5300663"/>
            <a:ext cx="322262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939800"/>
            <a:ext cx="1512887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185" name="Group 33"/>
          <p:cNvGrpSpPr>
            <a:grpSpLocks/>
          </p:cNvGrpSpPr>
          <p:nvPr/>
        </p:nvGrpSpPr>
        <p:grpSpPr bwMode="auto">
          <a:xfrm>
            <a:off x="6407150" y="5337175"/>
            <a:ext cx="1212850" cy="377825"/>
            <a:chOff x="4036" y="3362"/>
            <a:chExt cx="764" cy="238"/>
          </a:xfrm>
        </p:grpSpPr>
        <p:pic>
          <p:nvPicPr>
            <p:cNvPr id="49182" name="Picture 3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4" y="3362"/>
              <a:ext cx="47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167" name="Picture 1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" y="3421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9168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969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9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143000"/>
            <a:ext cx="868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70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004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71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235325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73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867400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74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5921375"/>
            <a:ext cx="9080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75" name="Rectangle 23"/>
          <p:cNvSpPr>
            <a:spLocks noChangeArrowheads="1"/>
          </p:cNvSpPr>
          <p:nvPr/>
        </p:nvSpPr>
        <p:spPr bwMode="auto">
          <a:xfrm>
            <a:off x="4643438" y="895350"/>
            <a:ext cx="503237" cy="89535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6" name="Rectangle 24"/>
          <p:cNvSpPr>
            <a:spLocks noChangeArrowheads="1"/>
          </p:cNvSpPr>
          <p:nvPr/>
        </p:nvSpPr>
        <p:spPr bwMode="auto">
          <a:xfrm>
            <a:off x="4806950" y="2990850"/>
            <a:ext cx="420688" cy="89535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7" name="Rectangle 25"/>
          <p:cNvSpPr>
            <a:spLocks noChangeArrowheads="1"/>
          </p:cNvSpPr>
          <p:nvPr/>
        </p:nvSpPr>
        <p:spPr bwMode="auto">
          <a:xfrm>
            <a:off x="6142038" y="5264150"/>
            <a:ext cx="119062" cy="2190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8" name="Rectangle 2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9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180" name="Group 28"/>
          <p:cNvGrpSpPr>
            <a:grpSpLocks/>
          </p:cNvGrpSpPr>
          <p:nvPr/>
        </p:nvGrpSpPr>
        <p:grpSpPr bwMode="auto">
          <a:xfrm>
            <a:off x="6407150" y="1219200"/>
            <a:ext cx="968375" cy="265113"/>
            <a:chOff x="4036" y="768"/>
            <a:chExt cx="610" cy="167"/>
          </a:xfrm>
        </p:grpSpPr>
        <p:pic>
          <p:nvPicPr>
            <p:cNvPr id="49158" name="Picture 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" y="817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159" name="Picture 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2" y="768"/>
              <a:ext cx="274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9184" name="Picture 3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5438775"/>
            <a:ext cx="169862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72" name="Line 20"/>
          <p:cNvSpPr>
            <a:spLocks noChangeShapeType="1"/>
          </p:cNvSpPr>
          <p:nvPr/>
        </p:nvSpPr>
        <p:spPr bwMode="auto">
          <a:xfrm>
            <a:off x="7367588" y="3975100"/>
            <a:ext cx="0" cy="1447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191" name="Group 39"/>
          <p:cNvGrpSpPr>
            <a:grpSpLocks/>
          </p:cNvGrpSpPr>
          <p:nvPr/>
        </p:nvGrpSpPr>
        <p:grpSpPr bwMode="auto">
          <a:xfrm>
            <a:off x="5454650" y="5867400"/>
            <a:ext cx="1784350" cy="396875"/>
            <a:chOff x="3384" y="2784"/>
            <a:chExt cx="1124" cy="250"/>
          </a:xfrm>
        </p:grpSpPr>
        <p:pic>
          <p:nvPicPr>
            <p:cNvPr id="49189" name="Picture 3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" y="2784"/>
              <a:ext cx="5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190" name="Picture 3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818"/>
              <a:ext cx="524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5" grpId="0" animBg="1"/>
      <p:bldP spid="49175" grpId="1" animBg="1"/>
      <p:bldP spid="49176" grpId="0" animBg="1"/>
      <p:bldP spid="49176" grpId="1" animBg="1"/>
      <p:bldP spid="49177" grpId="0" animBg="1"/>
      <p:bldP spid="49177" grpId="1" animBg="1"/>
      <p:bldP spid="49172" grpId="0" animBg="1"/>
      <p:bldP spid="4917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4639-0F6A-40A8-9FFA-8660D803CCFB}" type="slidenum">
              <a:rPr lang="en-US"/>
              <a:pPr/>
              <a:t>20</a:t>
            </a:fld>
            <a:endParaRPr lang="en-US"/>
          </a:p>
        </p:txBody>
      </p:sp>
      <p:pic>
        <p:nvPicPr>
          <p:cNvPr id="227362" name="Picture 3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3813175"/>
            <a:ext cx="3587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63" name="Picture 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3773488"/>
            <a:ext cx="3413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69" name="Picture 4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3829050"/>
            <a:ext cx="7921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75" name="Picture 4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3906838"/>
            <a:ext cx="90487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76" name="Picture 4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3813175"/>
            <a:ext cx="3587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7331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524000"/>
            <a:ext cx="4254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2" name="Picture 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46275"/>
            <a:ext cx="452438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3" name="Picture 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14525"/>
            <a:ext cx="1620838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4" name="Picture 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0505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5" name="Picture 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1376363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6" name="Picture 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30363"/>
            <a:ext cx="1000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37" name="Line 9"/>
          <p:cNvSpPr>
            <a:spLocks noChangeShapeType="1"/>
          </p:cNvSpPr>
          <p:nvPr/>
        </p:nvSpPr>
        <p:spPr bwMode="auto">
          <a:xfrm flipH="1">
            <a:off x="6013450" y="1295400"/>
            <a:ext cx="31353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38" name="Line 10"/>
          <p:cNvSpPr>
            <a:spLocks noChangeShapeType="1"/>
          </p:cNvSpPr>
          <p:nvPr/>
        </p:nvSpPr>
        <p:spPr bwMode="auto">
          <a:xfrm>
            <a:off x="6032500" y="1296988"/>
            <a:ext cx="0" cy="2147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7339" name="Picture 1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68563"/>
            <a:ext cx="47466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40" name="Picture 1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2362200"/>
            <a:ext cx="42545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41" name="Line 13"/>
          <p:cNvSpPr>
            <a:spLocks noChangeShapeType="1"/>
          </p:cNvSpPr>
          <p:nvPr/>
        </p:nvSpPr>
        <p:spPr bwMode="auto">
          <a:xfrm>
            <a:off x="6553200" y="2028825"/>
            <a:ext cx="6096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7342" name="Picture 1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2438400"/>
            <a:ext cx="137636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43" name="Line 15"/>
          <p:cNvSpPr>
            <a:spLocks noChangeShapeType="1"/>
          </p:cNvSpPr>
          <p:nvPr/>
        </p:nvSpPr>
        <p:spPr bwMode="auto">
          <a:xfrm flipH="1">
            <a:off x="8253413" y="533400"/>
            <a:ext cx="776287" cy="990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7345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73638"/>
            <a:ext cx="17526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46" name="Line 18"/>
          <p:cNvSpPr>
            <a:spLocks noChangeShapeType="1"/>
          </p:cNvSpPr>
          <p:nvPr/>
        </p:nvSpPr>
        <p:spPr bwMode="auto">
          <a:xfrm flipV="1">
            <a:off x="966788" y="4906963"/>
            <a:ext cx="8099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7347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4373563"/>
            <a:ext cx="1244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49" name="Picture 2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4297363"/>
            <a:ext cx="641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52" name="Picture 2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4297363"/>
            <a:ext cx="1000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53" name="Picture 2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4297363"/>
            <a:ext cx="1000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54" name="Picture 2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4533900"/>
            <a:ext cx="265113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7384" name="Group 56"/>
          <p:cNvGrpSpPr>
            <a:grpSpLocks/>
          </p:cNvGrpSpPr>
          <p:nvPr/>
        </p:nvGrpSpPr>
        <p:grpSpPr bwMode="auto">
          <a:xfrm>
            <a:off x="4090988" y="4295775"/>
            <a:ext cx="2133600" cy="504825"/>
            <a:chOff x="2577" y="2706"/>
            <a:chExt cx="1344" cy="318"/>
          </a:xfrm>
        </p:grpSpPr>
        <p:pic>
          <p:nvPicPr>
            <p:cNvPr id="227348" name="Picture 2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" y="2706"/>
              <a:ext cx="1175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7351" name="Picture 2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2" y="2709"/>
              <a:ext cx="63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7355" name="Picture 2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" y="2706"/>
              <a:ext cx="63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7360" name="Picture 3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4386263"/>
            <a:ext cx="8286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61" name="Picture 3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3719513"/>
            <a:ext cx="1563687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64" name="Picture 3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3687763"/>
            <a:ext cx="1000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65" name="Picture 3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3687763"/>
            <a:ext cx="1000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66" name="Picture 3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3687763"/>
            <a:ext cx="1000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67" name="Picture 3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3687763"/>
            <a:ext cx="1000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68" name="Picture 40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144588"/>
            <a:ext cx="32718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7370" name="Line 42"/>
          <p:cNvSpPr>
            <a:spLocks noChangeShapeType="1"/>
          </p:cNvSpPr>
          <p:nvPr/>
        </p:nvSpPr>
        <p:spPr bwMode="auto">
          <a:xfrm>
            <a:off x="6019800" y="3429000"/>
            <a:ext cx="312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72" name="Rectangle 44"/>
          <p:cNvSpPr>
            <a:spLocks noChangeArrowheads="1"/>
          </p:cNvSpPr>
          <p:nvPr/>
        </p:nvSpPr>
        <p:spPr bwMode="auto">
          <a:xfrm>
            <a:off x="1087438" y="3692525"/>
            <a:ext cx="1627187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81" name="Line 53"/>
          <p:cNvSpPr>
            <a:spLocks noChangeShapeType="1"/>
          </p:cNvSpPr>
          <p:nvPr/>
        </p:nvSpPr>
        <p:spPr bwMode="auto">
          <a:xfrm flipV="1">
            <a:off x="1919288" y="1873250"/>
            <a:ext cx="4479925" cy="18192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82" name="Line 54"/>
          <p:cNvSpPr>
            <a:spLocks noChangeShapeType="1"/>
          </p:cNvSpPr>
          <p:nvPr/>
        </p:nvSpPr>
        <p:spPr bwMode="auto">
          <a:xfrm flipH="1">
            <a:off x="1814513" y="2741613"/>
            <a:ext cx="776287" cy="990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83" name="Rectangle 5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7350" name="Picture 22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4297363"/>
            <a:ext cx="1000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58" name="Picture 3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88" y="4295775"/>
            <a:ext cx="1000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44" name="Rectangle 16"/>
          <p:cNvSpPr>
            <a:spLocks noChangeArrowheads="1"/>
          </p:cNvSpPr>
          <p:nvPr/>
        </p:nvSpPr>
        <p:spPr bwMode="auto">
          <a:xfrm>
            <a:off x="8199438" y="2339975"/>
            <a:ext cx="274637" cy="37465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77" name="Rectangle 49"/>
          <p:cNvSpPr>
            <a:spLocks noChangeArrowheads="1"/>
          </p:cNvSpPr>
          <p:nvPr/>
        </p:nvSpPr>
        <p:spPr bwMode="auto">
          <a:xfrm>
            <a:off x="4989513" y="4276725"/>
            <a:ext cx="209550" cy="27463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7356" name="Picture 28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4295775"/>
            <a:ext cx="1000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57" name="Picture 29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4295775"/>
            <a:ext cx="1000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59" name="Picture 31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252913"/>
            <a:ext cx="715963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80" name="Rectangle 52"/>
          <p:cNvSpPr>
            <a:spLocks noChangeArrowheads="1"/>
          </p:cNvSpPr>
          <p:nvPr/>
        </p:nvSpPr>
        <p:spPr bwMode="auto">
          <a:xfrm>
            <a:off x="7321550" y="1581150"/>
            <a:ext cx="4572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227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27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22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7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7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7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7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7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7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7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27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27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27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27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27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2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2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27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27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27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27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7" dur="500" fill="hold"/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7" grpId="0" animBg="1"/>
      <p:bldP spid="227337" grpId="1" animBg="1"/>
      <p:bldP spid="227338" grpId="0" animBg="1"/>
      <p:bldP spid="227338" grpId="1" animBg="1"/>
      <p:bldP spid="227341" grpId="0" animBg="1"/>
      <p:bldP spid="227341" grpId="1" animBg="1"/>
      <p:bldP spid="227343" grpId="0" animBg="1"/>
      <p:bldP spid="227343" grpId="1" animBg="1"/>
      <p:bldP spid="227370" grpId="0" animBg="1"/>
      <p:bldP spid="227370" grpId="1" animBg="1"/>
      <p:bldP spid="227372" grpId="0" animBg="1"/>
      <p:bldP spid="227372" grpId="1" animBg="1"/>
      <p:bldP spid="227381" grpId="0" animBg="1"/>
      <p:bldP spid="227381" grpId="1" animBg="1"/>
      <p:bldP spid="227382" grpId="0" animBg="1"/>
      <p:bldP spid="227382" grpId="1" animBg="1"/>
      <p:bldP spid="227344" grpId="0" animBg="1"/>
      <p:bldP spid="227344" grpId="1" animBg="1"/>
      <p:bldP spid="227377" grpId="0" animBg="1"/>
      <p:bldP spid="227377" grpId="1" animBg="1"/>
      <p:bldP spid="227380" grpId="0" animBg="1"/>
      <p:bldP spid="227380" grpId="1" animBg="1"/>
      <p:bldP spid="227380" grpId="2" animBg="1"/>
      <p:bldP spid="227380" grpId="3" animBg="1"/>
      <p:bldP spid="227380" grpId="4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16ED0-8A94-4EED-A1E1-EBE5F0AD25DD}" type="slidenum">
              <a:rPr lang="en-US"/>
              <a:pPr/>
              <a:t>21</a:t>
            </a:fld>
            <a:endParaRPr lang="en-US"/>
          </a:p>
        </p:txBody>
      </p:sp>
      <p:pic>
        <p:nvPicPr>
          <p:cNvPr id="9011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1595438"/>
            <a:ext cx="1000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1595438"/>
            <a:ext cx="1000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1793875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1697038"/>
            <a:ext cx="2651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8" name="Picture 6" descr="txp_fig"/>
          <p:cNvPicPr preferRelativeResize="0">
            <a:picLocks noChangeArrowheads="1"/>
          </p:cNvPicPr>
          <p:nvPr>
            <p:custDataLst>
              <p:tags r:id="rId5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1600200"/>
            <a:ext cx="128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9" name="Picture 7" descr="txp_fig"/>
          <p:cNvPicPr preferRelativeResize="0">
            <a:picLocks noChangeArrowheads="1"/>
          </p:cNvPicPr>
          <p:nvPr>
            <p:custDataLst>
              <p:tags r:id="rId6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600200"/>
            <a:ext cx="12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20" name="Line 8"/>
          <p:cNvSpPr>
            <a:spLocks noChangeShapeType="1"/>
          </p:cNvSpPr>
          <p:nvPr/>
        </p:nvSpPr>
        <p:spPr bwMode="auto">
          <a:xfrm>
            <a:off x="2019300" y="2016125"/>
            <a:ext cx="27463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121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1635125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22" name="Picture 10" descr="txp_fig"/>
          <p:cNvPicPr preferRelativeResize="0">
            <a:picLocks noChangeArrowheads="1"/>
          </p:cNvPicPr>
          <p:nvPr>
            <p:custDataLst>
              <p:tags r:id="rId8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295400"/>
            <a:ext cx="904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23" name="Picture 11" descr="txp_fig"/>
          <p:cNvPicPr preferRelativeResize="0">
            <a:picLocks noChangeArrowheads="1"/>
          </p:cNvPicPr>
          <p:nvPr>
            <p:custDataLst>
              <p:tags r:id="rId9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1295400"/>
            <a:ext cx="92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27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30338"/>
            <a:ext cx="4540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0142" name="Group 30"/>
          <p:cNvGrpSpPr>
            <a:grpSpLocks/>
          </p:cNvGrpSpPr>
          <p:nvPr/>
        </p:nvGrpSpPr>
        <p:grpSpPr bwMode="auto">
          <a:xfrm>
            <a:off x="4202113" y="1422400"/>
            <a:ext cx="835025" cy="893763"/>
            <a:chOff x="2965" y="1520"/>
            <a:chExt cx="526" cy="563"/>
          </a:xfrm>
        </p:grpSpPr>
        <p:pic>
          <p:nvPicPr>
            <p:cNvPr id="90143" name="Picture 3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" y="1520"/>
              <a:ext cx="526" cy="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38100" algn="in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144" name="Rectangle 32"/>
            <p:cNvSpPr>
              <a:spLocks noChangeArrowheads="1"/>
            </p:cNvSpPr>
            <p:nvPr/>
          </p:nvSpPr>
          <p:spPr bwMode="auto">
            <a:xfrm>
              <a:off x="2965" y="1824"/>
              <a:ext cx="518" cy="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0145" name="Picture 3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1905000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47" name="Rectangle 35"/>
          <p:cNvSpPr>
            <a:spLocks noChangeArrowheads="1"/>
          </p:cNvSpPr>
          <p:nvPr/>
        </p:nvSpPr>
        <p:spPr bwMode="auto">
          <a:xfrm>
            <a:off x="2457450" y="1600200"/>
            <a:ext cx="850900" cy="42068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150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1412875"/>
            <a:ext cx="15113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52" name="Picture 40" descr="txp_fig"/>
          <p:cNvPicPr preferRelativeResize="0"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1295400"/>
            <a:ext cx="904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53" name="Picture 41" descr="txp_fig"/>
          <p:cNvPicPr preferRelativeResize="0"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1295400"/>
            <a:ext cx="92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59" name="Picture 4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43307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62" name="Rectangle 5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63" name="Rectangle 5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165" name="Picture 5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370013"/>
            <a:ext cx="1403350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67" name="Picture 5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878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78" name="Picture 6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75100"/>
            <a:ext cx="35909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76" name="Picture 6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91025"/>
            <a:ext cx="22304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73" name="Picture 6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3975100"/>
            <a:ext cx="1209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77" name="Rectangle 65"/>
          <p:cNvSpPr>
            <a:spLocks noChangeArrowheads="1"/>
          </p:cNvSpPr>
          <p:nvPr/>
        </p:nvSpPr>
        <p:spPr bwMode="auto">
          <a:xfrm>
            <a:off x="8077200" y="4267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180" name="Picture 6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434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0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0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0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0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0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0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0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0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0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0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0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0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0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0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0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0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0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0" grpId="0" animBg="1"/>
      <p:bldP spid="90120" grpId="1" animBg="1"/>
      <p:bldP spid="90147" grpId="0" animBg="1"/>
      <p:bldP spid="90147" grpId="1" animBg="1"/>
      <p:bldP spid="9017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7940-5EA0-4823-8C0A-6A239FA7B565}" type="slidenum">
              <a:rPr lang="en-US"/>
              <a:pPr/>
              <a:t>22</a:t>
            </a:fld>
            <a:endParaRPr lang="en-US"/>
          </a:p>
        </p:txBody>
      </p:sp>
      <p:pic>
        <p:nvPicPr>
          <p:cNvPr id="25907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1595438"/>
            <a:ext cx="1000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7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1595438"/>
            <a:ext cx="1000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7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1793875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7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1697038"/>
            <a:ext cx="2651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78" name="Picture 6" descr="txp_fig"/>
          <p:cNvPicPr preferRelativeResize="0">
            <a:picLocks noChangeArrowheads="1"/>
          </p:cNvPicPr>
          <p:nvPr>
            <p:custDataLst>
              <p:tags r:id="rId5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1600200"/>
            <a:ext cx="128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79" name="Picture 7" descr="txp_fig"/>
          <p:cNvPicPr preferRelativeResize="0">
            <a:picLocks noChangeArrowheads="1"/>
          </p:cNvPicPr>
          <p:nvPr>
            <p:custDataLst>
              <p:tags r:id="rId6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600200"/>
            <a:ext cx="12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81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1635125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82" name="Picture 10" descr="txp_fig"/>
          <p:cNvPicPr preferRelativeResize="0">
            <a:picLocks noChangeArrowheads="1"/>
          </p:cNvPicPr>
          <p:nvPr>
            <p:custDataLst>
              <p:tags r:id="rId8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295400"/>
            <a:ext cx="904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83" name="Picture 11" descr="txp_fig"/>
          <p:cNvPicPr preferRelativeResize="0">
            <a:picLocks noChangeArrowheads="1"/>
          </p:cNvPicPr>
          <p:nvPr>
            <p:custDataLst>
              <p:tags r:id="rId9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1295400"/>
            <a:ext cx="92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84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1000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85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600200"/>
            <a:ext cx="1000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86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681163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87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30338"/>
            <a:ext cx="4540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88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4525963"/>
            <a:ext cx="1000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89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525963"/>
            <a:ext cx="1000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90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4606925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91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4533900"/>
            <a:ext cx="1000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92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4533900"/>
            <a:ext cx="1000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93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4635500"/>
            <a:ext cx="2651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94" name="Picture 22" descr="txp_fig"/>
          <p:cNvPicPr preferRelativeResize="0">
            <a:picLocks noChangeArrowheads="1"/>
          </p:cNvPicPr>
          <p:nvPr>
            <p:custDataLst>
              <p:tags r:id="rId20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4551363"/>
            <a:ext cx="12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95" name="Picture 23" descr="txp_fig"/>
          <p:cNvPicPr preferRelativeResize="0">
            <a:picLocks noChangeArrowheads="1"/>
          </p:cNvPicPr>
          <p:nvPr>
            <p:custDataLst>
              <p:tags r:id="rId21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4551363"/>
            <a:ext cx="12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96" name="Picture 2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572000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97" name="Picture 2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4368800"/>
            <a:ext cx="4540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98" name="Picture 26" descr="txp_fig"/>
          <p:cNvPicPr preferRelativeResize="0">
            <a:picLocks noChangeArrowheads="1"/>
          </p:cNvPicPr>
          <p:nvPr>
            <p:custDataLst>
              <p:tags r:id="rId24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4191000"/>
            <a:ext cx="904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99" name="Picture 27" descr="txp_fig"/>
          <p:cNvPicPr preferRelativeResize="0">
            <a:picLocks noChangeArrowheads="1"/>
          </p:cNvPicPr>
          <p:nvPr>
            <p:custDataLst>
              <p:tags r:id="rId25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4191000"/>
            <a:ext cx="92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100" name="Picture 2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472440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101" name="Picture 2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3527425"/>
            <a:ext cx="74691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59102" name="Group 30"/>
          <p:cNvGrpSpPr>
            <a:grpSpLocks/>
          </p:cNvGrpSpPr>
          <p:nvPr/>
        </p:nvGrpSpPr>
        <p:grpSpPr bwMode="auto">
          <a:xfrm>
            <a:off x="4202113" y="1422400"/>
            <a:ext cx="835025" cy="893763"/>
            <a:chOff x="2965" y="1520"/>
            <a:chExt cx="526" cy="563"/>
          </a:xfrm>
        </p:grpSpPr>
        <p:pic>
          <p:nvPicPr>
            <p:cNvPr id="259103" name="Picture 31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" y="1520"/>
              <a:ext cx="526" cy="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38100" algn="in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9104" name="Rectangle 32"/>
            <p:cNvSpPr>
              <a:spLocks noChangeArrowheads="1"/>
            </p:cNvSpPr>
            <p:nvPr/>
          </p:nvSpPr>
          <p:spPr bwMode="auto">
            <a:xfrm>
              <a:off x="2965" y="1824"/>
              <a:ext cx="518" cy="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59105" name="Picture 33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1905000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9106" name="Line 34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108" name="Line 36"/>
          <p:cNvSpPr>
            <a:spLocks noChangeShapeType="1"/>
          </p:cNvSpPr>
          <p:nvPr/>
        </p:nvSpPr>
        <p:spPr bwMode="auto">
          <a:xfrm>
            <a:off x="2667000" y="2209800"/>
            <a:ext cx="2895600" cy="1981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9109" name="Picture 37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1412875"/>
            <a:ext cx="15113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110" name="Picture 38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43400"/>
            <a:ext cx="15113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111" name="Picture 39" descr="txp_fig"/>
          <p:cNvPicPr preferRelativeResize="0">
            <a:picLocks noChangeArrowheads="1"/>
          </p:cNvPicPr>
          <p:nvPr>
            <p:custDataLst>
              <p:tags r:id="rId31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1295400"/>
            <a:ext cx="904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112" name="Picture 40" descr="txp_fig"/>
          <p:cNvPicPr preferRelativeResize="0">
            <a:picLocks noChangeArrowheads="1"/>
          </p:cNvPicPr>
          <p:nvPr>
            <p:custDataLst>
              <p:tags r:id="rId32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1295400"/>
            <a:ext cx="92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113" name="Picture 41" descr="txp_fig"/>
          <p:cNvPicPr preferRelativeResize="0">
            <a:picLocks noChangeArrowheads="1"/>
          </p:cNvPicPr>
          <p:nvPr>
            <p:custDataLst>
              <p:tags r:id="rId33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1295400"/>
            <a:ext cx="904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114" name="Picture 42" descr="txp_fig"/>
          <p:cNvPicPr preferRelativeResize="0">
            <a:picLocks noChangeArrowheads="1"/>
          </p:cNvPicPr>
          <p:nvPr>
            <p:custDataLst>
              <p:tags r:id="rId34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1295400"/>
            <a:ext cx="92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9115" name="Line 43"/>
          <p:cNvSpPr>
            <a:spLocks noChangeShapeType="1"/>
          </p:cNvSpPr>
          <p:nvPr/>
        </p:nvSpPr>
        <p:spPr bwMode="auto">
          <a:xfrm flipH="1">
            <a:off x="4157663" y="1352550"/>
            <a:ext cx="931862" cy="990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116" name="Line 44"/>
          <p:cNvSpPr>
            <a:spLocks noChangeShapeType="1"/>
          </p:cNvSpPr>
          <p:nvPr/>
        </p:nvSpPr>
        <p:spPr bwMode="auto">
          <a:xfrm>
            <a:off x="4157663" y="1352550"/>
            <a:ext cx="931862" cy="990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118" name="Line 46"/>
          <p:cNvSpPr>
            <a:spLocks noChangeShapeType="1"/>
          </p:cNvSpPr>
          <p:nvPr/>
        </p:nvSpPr>
        <p:spPr bwMode="auto">
          <a:xfrm flipH="1">
            <a:off x="2667000" y="2209800"/>
            <a:ext cx="2743200" cy="2209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119" name="Line 47"/>
          <p:cNvSpPr>
            <a:spLocks noChangeShapeType="1"/>
          </p:cNvSpPr>
          <p:nvPr/>
        </p:nvSpPr>
        <p:spPr bwMode="auto">
          <a:xfrm>
            <a:off x="762000" y="2133600"/>
            <a:ext cx="3352800" cy="2286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120" name="Rectangle 4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121" name="Rectangle 4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9123" name="Picture 51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612775"/>
            <a:ext cx="13033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9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9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9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9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9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9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5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59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9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9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9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9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9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9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9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9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59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9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59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59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259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5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25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9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5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59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59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106" grpId="0" animBg="1"/>
      <p:bldP spid="259108" grpId="0" animBg="1"/>
      <p:bldP spid="259108" grpId="1" animBg="1"/>
      <p:bldP spid="259115" grpId="0" animBg="1"/>
      <p:bldP spid="259115" grpId="1" animBg="1"/>
      <p:bldP spid="259116" grpId="0" animBg="1"/>
      <p:bldP spid="259116" grpId="1" animBg="1"/>
      <p:bldP spid="259118" grpId="0" animBg="1"/>
      <p:bldP spid="259118" grpId="1" animBg="1"/>
      <p:bldP spid="259119" grpId="0" animBg="1"/>
      <p:bldP spid="25911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A273-2403-4BE5-97C9-CD6CF02323B4}" type="slidenum">
              <a:rPr lang="en-US"/>
              <a:pPr/>
              <a:t>23</a:t>
            </a:fld>
            <a:endParaRPr lang="en-US"/>
          </a:p>
        </p:txBody>
      </p:sp>
      <p:pic>
        <p:nvPicPr>
          <p:cNvPr id="9113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4525963"/>
            <a:ext cx="1000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472440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0" name="Line 4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14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525963"/>
            <a:ext cx="1000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4533900"/>
            <a:ext cx="1000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7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4533900"/>
            <a:ext cx="1000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8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4635500"/>
            <a:ext cx="2651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9" name="Picture 13" descr="txp_fig"/>
          <p:cNvPicPr preferRelativeResize="0">
            <a:picLocks noChangeArrowheads="1"/>
          </p:cNvPicPr>
          <p:nvPr>
            <p:custDataLst>
              <p:tags r:id="rId7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4551363"/>
            <a:ext cx="12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50" name="Picture 14" descr="txp_fig"/>
          <p:cNvPicPr preferRelativeResize="0">
            <a:picLocks noChangeArrowheads="1"/>
          </p:cNvPicPr>
          <p:nvPr>
            <p:custDataLst>
              <p:tags r:id="rId8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4551363"/>
            <a:ext cx="12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51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572000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52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4368800"/>
            <a:ext cx="4540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53" name="Picture 17" descr="txp_fig"/>
          <p:cNvPicPr preferRelativeResize="0"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4195763"/>
            <a:ext cx="904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54" name="Picture 18" descr="txp_fig"/>
          <p:cNvPicPr preferRelativeResize="0"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4195763"/>
            <a:ext cx="92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56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4606925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57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4341813"/>
            <a:ext cx="15113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61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3527425"/>
            <a:ext cx="74691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1199" name="Group 63"/>
          <p:cNvGrpSpPr>
            <a:grpSpLocks/>
          </p:cNvGrpSpPr>
          <p:nvPr/>
        </p:nvGrpSpPr>
        <p:grpSpPr bwMode="auto">
          <a:xfrm>
            <a:off x="4953000" y="5334000"/>
            <a:ext cx="2266950" cy="1403350"/>
            <a:chOff x="3120" y="3360"/>
            <a:chExt cx="1428" cy="884"/>
          </a:xfrm>
        </p:grpSpPr>
        <p:pic>
          <p:nvPicPr>
            <p:cNvPr id="91141" name="Picture 5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" y="3504"/>
              <a:ext cx="132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142" name="Picture 6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9" y="3744"/>
              <a:ext cx="114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143" name="Picture 7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" y="4006"/>
              <a:ext cx="82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144" name="Picture 8" descr="txp_fig"/>
            <p:cNvPicPr preferRelativeResize="0">
              <a:picLocks noChangeArrowheads="1"/>
            </p:cNvPicPr>
            <p:nvPr>
              <p:custDataLst>
                <p:tags r:id="rId39"/>
              </p:custDataLst>
            </p:nvPr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360"/>
              <a:ext cx="142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1155" name="Line 19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162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76025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163" name="Picture 2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2397125"/>
            <a:ext cx="1000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64" name="Picture 2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2595563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65" name="Picture 2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2397125"/>
            <a:ext cx="1000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66" name="Picture 3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2405063"/>
            <a:ext cx="1000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67" name="Picture 3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2405063"/>
            <a:ext cx="1000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68" name="Picture 3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2506663"/>
            <a:ext cx="2651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69" name="Picture 33" descr="txp_fig"/>
          <p:cNvPicPr preferRelativeResize="0">
            <a:picLocks noChangeArrowheads="1"/>
          </p:cNvPicPr>
          <p:nvPr>
            <p:custDataLst>
              <p:tags r:id="rId23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22525"/>
            <a:ext cx="12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70" name="Picture 34" descr="txp_fig"/>
          <p:cNvPicPr preferRelativeResize="0">
            <a:picLocks noChangeArrowheads="1"/>
          </p:cNvPicPr>
          <p:nvPr>
            <p:custDataLst>
              <p:tags r:id="rId24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422525"/>
            <a:ext cx="128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71" name="Picture 3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2239963"/>
            <a:ext cx="4540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72" name="Picture 36" descr="txp_fig"/>
          <p:cNvPicPr preferRelativeResize="0">
            <a:picLocks noChangeArrowheads="1"/>
          </p:cNvPicPr>
          <p:nvPr>
            <p:custDataLst>
              <p:tags r:id="rId26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2057400"/>
            <a:ext cx="904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73" name="Picture 37" descr="txp_fig"/>
          <p:cNvPicPr preferRelativeResize="0">
            <a:picLocks noChangeArrowheads="1"/>
          </p:cNvPicPr>
          <p:nvPr>
            <p:custDataLst>
              <p:tags r:id="rId27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2057400"/>
            <a:ext cx="92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74" name="Picture 38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2478088"/>
            <a:ext cx="3968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75" name="Picture 39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76500"/>
            <a:ext cx="3968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76" name="Picture 40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235200"/>
            <a:ext cx="11144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84" name="Picture 48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254952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159" name="Picture 23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153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78" name="Line 42"/>
          <p:cNvSpPr>
            <a:spLocks noChangeShapeType="1"/>
          </p:cNvSpPr>
          <p:nvPr/>
        </p:nvSpPr>
        <p:spPr bwMode="auto">
          <a:xfrm>
            <a:off x="1708150" y="5191125"/>
            <a:ext cx="1481138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160" name="Picture 24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914400"/>
            <a:ext cx="43307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79" name="Line 43"/>
          <p:cNvSpPr>
            <a:spLocks noChangeShapeType="1"/>
          </p:cNvSpPr>
          <p:nvPr/>
        </p:nvSpPr>
        <p:spPr bwMode="auto">
          <a:xfrm>
            <a:off x="3810000" y="5054600"/>
            <a:ext cx="960438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158" name="Picture 22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1371600"/>
            <a:ext cx="5370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81" name="Line 45"/>
          <p:cNvSpPr>
            <a:spLocks noChangeShapeType="1"/>
          </p:cNvSpPr>
          <p:nvPr/>
        </p:nvSpPr>
        <p:spPr bwMode="auto">
          <a:xfrm>
            <a:off x="5045075" y="5218113"/>
            <a:ext cx="210185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85" name="Line 49"/>
          <p:cNvSpPr>
            <a:spLocks noChangeShapeType="1"/>
          </p:cNvSpPr>
          <p:nvPr/>
        </p:nvSpPr>
        <p:spPr bwMode="auto">
          <a:xfrm flipH="1">
            <a:off x="4495800" y="1177925"/>
            <a:ext cx="593725" cy="12890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86" name="Line 50"/>
          <p:cNvSpPr>
            <a:spLocks noChangeShapeType="1"/>
          </p:cNvSpPr>
          <p:nvPr/>
        </p:nvSpPr>
        <p:spPr bwMode="auto">
          <a:xfrm>
            <a:off x="5334000" y="1676400"/>
            <a:ext cx="45720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87" name="Line 51"/>
          <p:cNvSpPr>
            <a:spLocks noChangeShapeType="1"/>
          </p:cNvSpPr>
          <p:nvPr/>
        </p:nvSpPr>
        <p:spPr bwMode="auto">
          <a:xfrm flipH="1">
            <a:off x="5356225" y="1635125"/>
            <a:ext cx="739775" cy="6032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88" name="Line 52"/>
          <p:cNvSpPr>
            <a:spLocks noChangeShapeType="1"/>
          </p:cNvSpPr>
          <p:nvPr/>
        </p:nvSpPr>
        <p:spPr bwMode="auto">
          <a:xfrm>
            <a:off x="3600450" y="1600200"/>
            <a:ext cx="2760663" cy="9969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1200" name="Group 64"/>
          <p:cNvGrpSpPr>
            <a:grpSpLocks/>
          </p:cNvGrpSpPr>
          <p:nvPr/>
        </p:nvGrpSpPr>
        <p:grpSpPr bwMode="auto">
          <a:xfrm>
            <a:off x="5638800" y="2133600"/>
            <a:ext cx="1096963" cy="508000"/>
            <a:chOff x="3552" y="1344"/>
            <a:chExt cx="691" cy="320"/>
          </a:xfrm>
        </p:grpSpPr>
        <p:sp>
          <p:nvSpPr>
            <p:cNvPr id="91189" name="Rectangle 53"/>
            <p:cNvSpPr>
              <a:spLocks noChangeArrowheads="1"/>
            </p:cNvSpPr>
            <p:nvPr/>
          </p:nvSpPr>
          <p:spPr bwMode="auto">
            <a:xfrm>
              <a:off x="4111" y="1543"/>
              <a:ext cx="132" cy="121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90" name="Line 54"/>
            <p:cNvSpPr>
              <a:spLocks noChangeShapeType="1"/>
            </p:cNvSpPr>
            <p:nvPr/>
          </p:nvSpPr>
          <p:spPr bwMode="auto">
            <a:xfrm flipV="1">
              <a:off x="4176" y="134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1" name="Line 55"/>
            <p:cNvSpPr>
              <a:spLocks noChangeShapeType="1"/>
            </p:cNvSpPr>
            <p:nvPr/>
          </p:nvSpPr>
          <p:spPr bwMode="auto">
            <a:xfrm flipH="1">
              <a:off x="3552" y="1344"/>
              <a:ext cx="63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2" name="Line 56"/>
            <p:cNvSpPr>
              <a:spLocks noChangeShapeType="1"/>
            </p:cNvSpPr>
            <p:nvPr/>
          </p:nvSpPr>
          <p:spPr bwMode="auto">
            <a:xfrm>
              <a:off x="3558" y="1344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93" name="Rectangle 5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94" name="Rectangle 5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197" name="Picture 61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81200"/>
            <a:ext cx="1103313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1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1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1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1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1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1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1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1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1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9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9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9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500"/>
                                        <p:tgtEl>
                                          <p:spTgt spid="9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1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1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5" grpId="0" animBg="1"/>
      <p:bldP spid="91178" grpId="0" animBg="1"/>
      <p:bldP spid="91178" grpId="1" animBg="1"/>
      <p:bldP spid="91179" grpId="0" animBg="1"/>
      <p:bldP spid="91179" grpId="1" animBg="1"/>
      <p:bldP spid="91181" grpId="0" animBg="1"/>
      <p:bldP spid="91181" grpId="1" animBg="1"/>
      <p:bldP spid="91185" grpId="0" animBg="1"/>
      <p:bldP spid="91185" grpId="1" animBg="1"/>
      <p:bldP spid="91186" grpId="0" animBg="1"/>
      <p:bldP spid="91186" grpId="1" animBg="1"/>
      <p:bldP spid="91187" grpId="0" animBg="1"/>
      <p:bldP spid="91187" grpId="1" animBg="1"/>
      <p:bldP spid="91188" grpId="0" animBg="1"/>
      <p:bldP spid="9118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5AF6-8E59-441F-8D5F-55238E5A121B}" type="slidenum">
              <a:rPr lang="en-US"/>
              <a:pPr/>
              <a:t>24</a:t>
            </a:fld>
            <a:endParaRPr lang="en-US"/>
          </a:p>
        </p:txBody>
      </p:sp>
      <p:pic>
        <p:nvPicPr>
          <p:cNvPr id="92236" name="Picture 7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81200"/>
            <a:ext cx="1103313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8" name="Picture 4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79863"/>
            <a:ext cx="54927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1371600"/>
            <a:ext cx="5370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4" name="Line 4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16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2397125"/>
            <a:ext cx="1000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2586038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2397125"/>
            <a:ext cx="1000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2405063"/>
            <a:ext cx="1000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2405063"/>
            <a:ext cx="1000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2228850"/>
            <a:ext cx="4540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1" name="Picture 11" descr="txp_fig"/>
          <p:cNvPicPr preferRelativeResize="0"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2046288"/>
            <a:ext cx="904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2" name="Picture 12" descr="txp_fig"/>
          <p:cNvPicPr preferRelativeResize="0"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2046288"/>
            <a:ext cx="92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3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2476500"/>
            <a:ext cx="3968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6" name="Picture 16" descr="txp_fig"/>
          <p:cNvPicPr preferRelativeResize="0"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4038600"/>
            <a:ext cx="13255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7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4267200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8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5364163"/>
            <a:ext cx="1000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9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556260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0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5364163"/>
            <a:ext cx="1000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1" name="Picture 2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5445125"/>
            <a:ext cx="3968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2" name="Picture 2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64163"/>
            <a:ext cx="1000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3" name="Picture 2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64163"/>
            <a:ext cx="1000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4" name="Picture 2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43538"/>
            <a:ext cx="17764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5" name="Line 25"/>
          <p:cNvSpPr>
            <a:spLocks noChangeShapeType="1"/>
          </p:cNvSpPr>
          <p:nvPr/>
        </p:nvSpPr>
        <p:spPr bwMode="auto">
          <a:xfrm flipH="1">
            <a:off x="5319713" y="4572000"/>
            <a:ext cx="1614487" cy="9048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6" name="Line 26"/>
          <p:cNvSpPr>
            <a:spLocks noChangeShapeType="1"/>
          </p:cNvSpPr>
          <p:nvPr/>
        </p:nvSpPr>
        <p:spPr bwMode="auto">
          <a:xfrm>
            <a:off x="5197475" y="4114800"/>
            <a:ext cx="1203325" cy="1295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187" name="Picture 2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5613"/>
            <a:ext cx="84153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8" name="Picture 2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914400"/>
            <a:ext cx="43307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9" name="Picture 2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500"/>
            <a:ext cx="76025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206" name="Group 46"/>
          <p:cNvGrpSpPr>
            <a:grpSpLocks/>
          </p:cNvGrpSpPr>
          <p:nvPr/>
        </p:nvGrpSpPr>
        <p:grpSpPr bwMode="auto">
          <a:xfrm>
            <a:off x="4332288" y="3475038"/>
            <a:ext cx="3259137" cy="581025"/>
            <a:chOff x="2729" y="2189"/>
            <a:chExt cx="2053" cy="366"/>
          </a:xfrm>
        </p:grpSpPr>
        <p:pic>
          <p:nvPicPr>
            <p:cNvPr id="92175" name="Picture 15" descr="txp_fig"/>
            <p:cNvPicPr preferRelativeResize="0">
              <a:picLocks noChangeArrowheads="1"/>
            </p:cNvPicPr>
            <p:nvPr>
              <p:custDataLst>
                <p:tags r:id="rId39"/>
              </p:custDataLst>
            </p:nvPr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189"/>
              <a:ext cx="142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90" name="Picture 30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9" y="2304"/>
              <a:ext cx="205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2191" name="Line 31"/>
          <p:cNvSpPr>
            <a:spLocks noChangeShapeType="1"/>
          </p:cNvSpPr>
          <p:nvPr/>
        </p:nvSpPr>
        <p:spPr bwMode="auto">
          <a:xfrm flipH="1">
            <a:off x="4295775" y="3657600"/>
            <a:ext cx="2286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192" name="Picture 3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228850"/>
            <a:ext cx="11144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3" name="Picture 3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2493963"/>
            <a:ext cx="2651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4" name="Picture 34" descr="txp_fig"/>
          <p:cNvPicPr preferRelativeResize="0">
            <a:picLocks noChangeArrowheads="1"/>
          </p:cNvPicPr>
          <p:nvPr>
            <p:custDataLst>
              <p:tags r:id="rId27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22525"/>
            <a:ext cx="12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5" name="Picture 35" descr="txp_fig"/>
          <p:cNvPicPr preferRelativeResize="0">
            <a:picLocks noChangeArrowheads="1"/>
          </p:cNvPicPr>
          <p:nvPr>
            <p:custDataLst>
              <p:tags r:id="rId28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422525"/>
            <a:ext cx="128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6" name="Picture 36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66975"/>
            <a:ext cx="3968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7" name="Line 37"/>
          <p:cNvSpPr>
            <a:spLocks noChangeShapeType="1"/>
          </p:cNvSpPr>
          <p:nvPr/>
        </p:nvSpPr>
        <p:spPr bwMode="auto">
          <a:xfrm>
            <a:off x="4343400" y="4081463"/>
            <a:ext cx="15557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8" name="Line 38"/>
          <p:cNvSpPr>
            <a:spLocks noChangeShapeType="1"/>
          </p:cNvSpPr>
          <p:nvPr/>
        </p:nvSpPr>
        <p:spPr bwMode="auto">
          <a:xfrm>
            <a:off x="4495800" y="4081463"/>
            <a:ext cx="1295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9" name="Line 39"/>
          <p:cNvSpPr>
            <a:spLocks noChangeShapeType="1"/>
          </p:cNvSpPr>
          <p:nvPr/>
        </p:nvSpPr>
        <p:spPr bwMode="auto">
          <a:xfrm>
            <a:off x="5776913" y="4081463"/>
            <a:ext cx="8223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0" name="Line 40"/>
          <p:cNvSpPr>
            <a:spLocks noChangeShapeType="1"/>
          </p:cNvSpPr>
          <p:nvPr/>
        </p:nvSpPr>
        <p:spPr bwMode="auto">
          <a:xfrm>
            <a:off x="6580188" y="4081463"/>
            <a:ext cx="1004887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1" name="Rectangle 41"/>
          <p:cNvSpPr>
            <a:spLocks noChangeArrowheads="1"/>
          </p:cNvSpPr>
          <p:nvPr/>
        </p:nvSpPr>
        <p:spPr bwMode="auto">
          <a:xfrm>
            <a:off x="6526213" y="2449513"/>
            <a:ext cx="209550" cy="192087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2" name="Line 42"/>
          <p:cNvSpPr>
            <a:spLocks noChangeShapeType="1"/>
          </p:cNvSpPr>
          <p:nvPr/>
        </p:nvSpPr>
        <p:spPr bwMode="auto">
          <a:xfrm flipV="1">
            <a:off x="6629400" y="21336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3" name="Line 43"/>
          <p:cNvSpPr>
            <a:spLocks noChangeShapeType="1"/>
          </p:cNvSpPr>
          <p:nvPr/>
        </p:nvSpPr>
        <p:spPr bwMode="auto">
          <a:xfrm flipH="1">
            <a:off x="5638800" y="2133600"/>
            <a:ext cx="10048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4" name="Line 44"/>
          <p:cNvSpPr>
            <a:spLocks noChangeShapeType="1"/>
          </p:cNvSpPr>
          <p:nvPr/>
        </p:nvSpPr>
        <p:spPr bwMode="auto">
          <a:xfrm>
            <a:off x="5648325" y="21336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205" name="Group 45"/>
          <p:cNvGrpSpPr>
            <a:grpSpLocks/>
          </p:cNvGrpSpPr>
          <p:nvPr/>
        </p:nvGrpSpPr>
        <p:grpSpPr bwMode="auto">
          <a:xfrm>
            <a:off x="5638800" y="2897188"/>
            <a:ext cx="1417638" cy="608012"/>
            <a:chOff x="3552" y="1825"/>
            <a:chExt cx="893" cy="383"/>
          </a:xfrm>
        </p:grpSpPr>
        <p:pic>
          <p:nvPicPr>
            <p:cNvPr id="92162" name="Picture 2" descr="txp_fig"/>
            <p:cNvPicPr preferRelativeResize="0">
              <a:picLocks noChangeArrowheads="1"/>
            </p:cNvPicPr>
            <p:nvPr>
              <p:custDataLst>
                <p:tags r:id="rId37"/>
              </p:custDataLst>
            </p:nvPr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825"/>
              <a:ext cx="89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74" name="Picture 14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969"/>
              <a:ext cx="883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2210" name="Picture 50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505200"/>
            <a:ext cx="27590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227" name="Group 67"/>
          <p:cNvGrpSpPr>
            <a:grpSpLocks/>
          </p:cNvGrpSpPr>
          <p:nvPr/>
        </p:nvGrpSpPr>
        <p:grpSpPr bwMode="auto">
          <a:xfrm>
            <a:off x="1163638" y="4359275"/>
            <a:ext cx="1098550" cy="593725"/>
            <a:chOff x="733" y="2698"/>
            <a:chExt cx="692" cy="374"/>
          </a:xfrm>
        </p:grpSpPr>
        <p:pic>
          <p:nvPicPr>
            <p:cNvPr id="92214" name="Picture 5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" y="2698"/>
              <a:ext cx="29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17" name="Picture 5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" y="2930"/>
              <a:ext cx="692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226" name="Group 66"/>
          <p:cNvGrpSpPr>
            <a:grpSpLocks/>
          </p:cNvGrpSpPr>
          <p:nvPr/>
        </p:nvGrpSpPr>
        <p:grpSpPr bwMode="auto">
          <a:xfrm>
            <a:off x="982663" y="3736975"/>
            <a:ext cx="1460500" cy="438150"/>
            <a:chOff x="619" y="2354"/>
            <a:chExt cx="920" cy="276"/>
          </a:xfrm>
        </p:grpSpPr>
        <p:pic>
          <p:nvPicPr>
            <p:cNvPr id="92225" name="Picture 6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" y="2354"/>
              <a:ext cx="432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20" name="Picture 6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" y="2496"/>
              <a:ext cx="92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228" name="Group 68"/>
          <p:cNvGrpSpPr>
            <a:grpSpLocks/>
          </p:cNvGrpSpPr>
          <p:nvPr/>
        </p:nvGrpSpPr>
        <p:grpSpPr bwMode="auto">
          <a:xfrm>
            <a:off x="152400" y="4959350"/>
            <a:ext cx="3121025" cy="450850"/>
            <a:chOff x="96" y="3076"/>
            <a:chExt cx="1966" cy="284"/>
          </a:xfrm>
        </p:grpSpPr>
        <p:pic>
          <p:nvPicPr>
            <p:cNvPr id="92224" name="Picture 6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" y="3076"/>
              <a:ext cx="433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23" name="Picture 6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218"/>
              <a:ext cx="196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2229" name="Rectangle 6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0" name="Rectangle 7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4" name="Rectangle 74"/>
          <p:cNvSpPr>
            <a:spLocks noChangeArrowheads="1"/>
          </p:cNvSpPr>
          <p:nvPr/>
        </p:nvSpPr>
        <p:spPr bwMode="auto">
          <a:xfrm>
            <a:off x="7391400" y="54864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5" name="Line 75"/>
          <p:cNvSpPr>
            <a:spLocks noChangeShapeType="1"/>
          </p:cNvSpPr>
          <p:nvPr/>
        </p:nvSpPr>
        <p:spPr bwMode="auto">
          <a:xfrm>
            <a:off x="4191000" y="2819400"/>
            <a:ext cx="76200" cy="2667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9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9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9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2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2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9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9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9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500"/>
                                        <p:tgtEl>
                                          <p:spTgt spid="9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5" grpId="0" animBg="1"/>
      <p:bldP spid="92185" grpId="1" animBg="1"/>
      <p:bldP spid="92186" grpId="0" animBg="1"/>
      <p:bldP spid="92186" grpId="1" animBg="1"/>
      <p:bldP spid="92191" grpId="0" animBg="1"/>
      <p:bldP spid="92191" grpId="1" animBg="1"/>
      <p:bldP spid="92197" grpId="0" animBg="1"/>
      <p:bldP spid="92197" grpId="1" animBg="1"/>
      <p:bldP spid="92198" grpId="0" animBg="1"/>
      <p:bldP spid="92198" grpId="1" animBg="1"/>
      <p:bldP spid="92199" grpId="0" animBg="1"/>
      <p:bldP spid="92199" grpId="1" animBg="1"/>
      <p:bldP spid="92200" grpId="0" animBg="1"/>
      <p:bldP spid="92200" grpId="1" animBg="1"/>
      <p:bldP spid="92201" grpId="0" animBg="1"/>
      <p:bldP spid="92202" grpId="0" animBg="1"/>
      <p:bldP spid="92203" grpId="0" animBg="1"/>
      <p:bldP spid="92204" grpId="0" animBg="1"/>
      <p:bldP spid="92234" grpId="0" animBg="1"/>
      <p:bldP spid="92235" grpId="0" animBg="1"/>
      <p:bldP spid="9223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D11E2-2667-49DF-9CB8-5B17E1C012DB}" type="slidenum">
              <a:rPr lang="en-US"/>
              <a:pPr/>
              <a:t>25</a:t>
            </a:fld>
            <a:endParaRPr lang="en-US"/>
          </a:p>
        </p:txBody>
      </p:sp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112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838200"/>
            <a:ext cx="219075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112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41116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112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3025"/>
            <a:ext cx="44577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112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1295400"/>
            <a:ext cx="5846762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112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2133600"/>
            <a:ext cx="5321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112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3200400"/>
            <a:ext cx="5599112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112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4343400"/>
            <a:ext cx="7265988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113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5486400"/>
            <a:ext cx="13144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1131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5791200"/>
            <a:ext cx="1812925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1132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5965825"/>
            <a:ext cx="4532312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1133" name="Rectangle 13"/>
          <p:cNvSpPr>
            <a:spLocks noChangeArrowheads="1"/>
          </p:cNvSpPr>
          <p:nvPr/>
        </p:nvSpPr>
        <p:spPr bwMode="auto">
          <a:xfrm>
            <a:off x="3929063" y="5953125"/>
            <a:ext cx="304800" cy="2286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34" name="Rectangle 14"/>
          <p:cNvSpPr>
            <a:spLocks noChangeArrowheads="1"/>
          </p:cNvSpPr>
          <p:nvPr/>
        </p:nvSpPr>
        <p:spPr bwMode="auto">
          <a:xfrm>
            <a:off x="5300663" y="5953125"/>
            <a:ext cx="457200" cy="2286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35" name="Rectangle 15"/>
          <p:cNvSpPr>
            <a:spLocks noChangeArrowheads="1"/>
          </p:cNvSpPr>
          <p:nvPr/>
        </p:nvSpPr>
        <p:spPr bwMode="auto">
          <a:xfrm>
            <a:off x="7129463" y="5953125"/>
            <a:ext cx="457200" cy="2286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1136" name="Group 16"/>
          <p:cNvGrpSpPr>
            <a:grpSpLocks/>
          </p:cNvGrpSpPr>
          <p:nvPr/>
        </p:nvGrpSpPr>
        <p:grpSpPr bwMode="auto">
          <a:xfrm>
            <a:off x="1625600" y="1177925"/>
            <a:ext cx="1066800" cy="628650"/>
            <a:chOff x="864" y="756"/>
            <a:chExt cx="672" cy="396"/>
          </a:xfrm>
        </p:grpSpPr>
        <p:pic>
          <p:nvPicPr>
            <p:cNvPr id="261137" name="Picture 1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756"/>
              <a:ext cx="221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61138" name="Line 18"/>
            <p:cNvSpPr>
              <a:spLocks noChangeShapeType="1"/>
            </p:cNvSpPr>
            <p:nvPr/>
          </p:nvSpPr>
          <p:spPr bwMode="auto">
            <a:xfrm>
              <a:off x="1104" y="960"/>
              <a:ext cx="432" cy="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1139" name="Line 19"/>
          <p:cNvSpPr>
            <a:spLocks noChangeShapeType="1"/>
          </p:cNvSpPr>
          <p:nvPr/>
        </p:nvSpPr>
        <p:spPr bwMode="auto">
          <a:xfrm>
            <a:off x="2728913" y="2759075"/>
            <a:ext cx="566737" cy="712788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40" name="Line 20"/>
          <p:cNvSpPr>
            <a:spLocks noChangeShapeType="1"/>
          </p:cNvSpPr>
          <p:nvPr/>
        </p:nvSpPr>
        <p:spPr bwMode="auto">
          <a:xfrm flipV="1">
            <a:off x="3427413" y="647700"/>
            <a:ext cx="2852737" cy="2816225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41" name="Line 21"/>
          <p:cNvSpPr>
            <a:spLocks noChangeShapeType="1"/>
          </p:cNvSpPr>
          <p:nvPr/>
        </p:nvSpPr>
        <p:spPr bwMode="auto">
          <a:xfrm flipH="1">
            <a:off x="3276600" y="685800"/>
            <a:ext cx="3733800" cy="35814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42" name="Line 22"/>
          <p:cNvSpPr>
            <a:spLocks noChangeShapeType="1"/>
          </p:cNvSpPr>
          <p:nvPr/>
        </p:nvSpPr>
        <p:spPr bwMode="auto">
          <a:xfrm flipH="1">
            <a:off x="3200400" y="762000"/>
            <a:ext cx="3886200" cy="50292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1143" name="Group 23"/>
          <p:cNvGrpSpPr>
            <a:grpSpLocks/>
          </p:cNvGrpSpPr>
          <p:nvPr/>
        </p:nvGrpSpPr>
        <p:grpSpPr bwMode="auto">
          <a:xfrm>
            <a:off x="652463" y="5956300"/>
            <a:ext cx="695325" cy="628650"/>
            <a:chOff x="384" y="3794"/>
            <a:chExt cx="438" cy="396"/>
          </a:xfrm>
        </p:grpSpPr>
        <p:pic>
          <p:nvPicPr>
            <p:cNvPr id="261144" name="Picture 2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794"/>
              <a:ext cx="221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1145" name="Picture 2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" y="3973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61146" name="Rectangle 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48" name="Rectangle 28"/>
          <p:cNvSpPr>
            <a:spLocks noChangeArrowheads="1"/>
          </p:cNvSpPr>
          <p:nvPr/>
        </p:nvSpPr>
        <p:spPr bwMode="auto">
          <a:xfrm>
            <a:off x="7924800" y="6553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1149" name="Group 29"/>
          <p:cNvGrpSpPr>
            <a:grpSpLocks/>
          </p:cNvGrpSpPr>
          <p:nvPr/>
        </p:nvGrpSpPr>
        <p:grpSpPr bwMode="auto">
          <a:xfrm>
            <a:off x="8077200" y="5257800"/>
            <a:ext cx="914400" cy="914400"/>
            <a:chOff x="4853" y="1680"/>
            <a:chExt cx="576" cy="576"/>
          </a:xfrm>
        </p:grpSpPr>
        <p:sp>
          <p:nvSpPr>
            <p:cNvPr id="261150" name="AutoShape 30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51" name="Text Box 31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6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26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6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6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33" grpId="0" animBg="1"/>
      <p:bldP spid="261133" grpId="1" animBg="1"/>
      <p:bldP spid="261134" grpId="0" animBg="1"/>
      <p:bldP spid="261134" grpId="1" animBg="1"/>
      <p:bldP spid="261135" grpId="0" animBg="1"/>
      <p:bldP spid="261135" grpId="1" animBg="1"/>
      <p:bldP spid="261139" grpId="0" animBg="1"/>
      <p:bldP spid="261139" grpId="1" animBg="1"/>
      <p:bldP spid="261140" grpId="0" animBg="1"/>
      <p:bldP spid="261140" grpId="1" animBg="1"/>
      <p:bldP spid="261141" grpId="0" animBg="1"/>
      <p:bldP spid="261141" grpId="1" animBg="1"/>
      <p:bldP spid="261142" grpId="0" animBg="1"/>
      <p:bldP spid="261142" grpId="1" animBg="1"/>
      <p:bldP spid="2611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B7B3-7134-490A-99D4-ACDB2C482A86}" type="slidenum">
              <a:rPr lang="en-US"/>
              <a:pPr/>
              <a:t>3</a:t>
            </a:fld>
            <a:endParaRPr lang="en-US"/>
          </a:p>
        </p:txBody>
      </p:sp>
      <p:pic>
        <p:nvPicPr>
          <p:cNvPr id="50198" name="Picture 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965825"/>
            <a:ext cx="11350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206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4668838"/>
            <a:ext cx="55737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78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1512888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1270000"/>
            <a:ext cx="32226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1066800"/>
            <a:ext cx="13430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18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3484563"/>
            <a:ext cx="105886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3279775"/>
            <a:ext cx="455612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0207" name="Group 31"/>
          <p:cNvGrpSpPr>
            <a:grpSpLocks/>
          </p:cNvGrpSpPr>
          <p:nvPr/>
        </p:nvGrpSpPr>
        <p:grpSpPr bwMode="auto">
          <a:xfrm>
            <a:off x="4664075" y="6011863"/>
            <a:ext cx="1050925" cy="388937"/>
            <a:chOff x="2938" y="3787"/>
            <a:chExt cx="662" cy="245"/>
          </a:xfrm>
        </p:grpSpPr>
        <p:pic>
          <p:nvPicPr>
            <p:cNvPr id="50185" name="Picture 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" y="3794"/>
              <a:ext cx="57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186" name="Picture 1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" y="3787"/>
              <a:ext cx="58" cy="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210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53467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211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01925"/>
            <a:ext cx="34702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212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30788"/>
            <a:ext cx="41719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91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81388"/>
            <a:ext cx="11350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92" name="Line 16"/>
          <p:cNvSpPr>
            <a:spLocks noChangeShapeType="1"/>
          </p:cNvSpPr>
          <p:nvPr/>
        </p:nvSpPr>
        <p:spPr bwMode="auto">
          <a:xfrm flipH="1" flipV="1">
            <a:off x="2667000" y="3381375"/>
            <a:ext cx="1371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 flipH="1">
            <a:off x="2667000" y="3381375"/>
            <a:ext cx="1371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 flipH="1" flipV="1">
            <a:off x="4495800" y="3429000"/>
            <a:ext cx="1371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 flipH="1">
            <a:off x="4495800" y="3429000"/>
            <a:ext cx="1371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 rot="5400000" flipH="1" flipV="1">
            <a:off x="7376319" y="3413919"/>
            <a:ext cx="1096962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 rot="5400000" flipH="1">
            <a:off x="7376319" y="3413919"/>
            <a:ext cx="1096962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201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613025"/>
            <a:ext cx="2079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202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2508250"/>
            <a:ext cx="92075" cy="8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203" name="Line 27"/>
          <p:cNvSpPr>
            <a:spLocks noChangeShapeType="1"/>
          </p:cNvSpPr>
          <p:nvPr/>
        </p:nvSpPr>
        <p:spPr bwMode="auto">
          <a:xfrm flipH="1">
            <a:off x="7748588" y="2513013"/>
            <a:ext cx="328612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4" name="Line 28"/>
          <p:cNvSpPr>
            <a:spLocks noChangeShapeType="1"/>
          </p:cNvSpPr>
          <p:nvPr/>
        </p:nvSpPr>
        <p:spPr bwMode="auto">
          <a:xfrm flipH="1" flipV="1">
            <a:off x="7748588" y="2513013"/>
            <a:ext cx="328612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8" name="Rectangle 3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2668588" y="3381375"/>
            <a:ext cx="1371600" cy="6127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9" name="Rectangle 3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216" name="Picture 4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5791200"/>
            <a:ext cx="1930400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2" name="Picture 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5965825"/>
            <a:ext cx="113506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0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5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8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2.47972E-6 L 5.83333E-6 0.35597 " pathEditMode="relative" ptsTypes="AA">
                                      <p:cBhvr>
                                        <p:cTn id="104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5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7" dur="5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  <p:bldP spid="50189" grpId="0" animBg="1"/>
      <p:bldP spid="50192" grpId="0" animBg="1"/>
      <p:bldP spid="50192" grpId="1" animBg="1"/>
      <p:bldP spid="50193" grpId="0" animBg="1"/>
      <p:bldP spid="50193" grpId="1" animBg="1"/>
      <p:bldP spid="50194" grpId="0" animBg="1"/>
      <p:bldP spid="50195" grpId="0" animBg="1"/>
      <p:bldP spid="50196" grpId="0" animBg="1"/>
      <p:bldP spid="50197" grpId="0" animBg="1"/>
      <p:bldP spid="50203" grpId="0" animBg="1"/>
      <p:bldP spid="50204" grpId="0" animBg="1"/>
      <p:bldP spid="50200" grpId="0" animBg="1"/>
      <p:bldP spid="5020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608-1909-4C50-8A49-E10F58B73737}" type="slidenum">
              <a:rPr lang="en-US"/>
              <a:pPr/>
              <a:t>4</a:t>
            </a:fld>
            <a:endParaRPr lang="en-US"/>
          </a:p>
        </p:txBody>
      </p:sp>
      <p:pic>
        <p:nvPicPr>
          <p:cNvPr id="51253" name="Picture 5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30788"/>
            <a:ext cx="41719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17399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241" name="Group 41"/>
          <p:cNvGrpSpPr>
            <a:grpSpLocks/>
          </p:cNvGrpSpPr>
          <p:nvPr/>
        </p:nvGrpSpPr>
        <p:grpSpPr bwMode="auto">
          <a:xfrm>
            <a:off x="381000" y="1701800"/>
            <a:ext cx="873125" cy="812800"/>
            <a:chOff x="240" y="1072"/>
            <a:chExt cx="550" cy="512"/>
          </a:xfrm>
        </p:grpSpPr>
        <p:pic>
          <p:nvPicPr>
            <p:cNvPr id="51204" name="Picture 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296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06" name="Picture 6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72"/>
              <a:ext cx="286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52" name="Picture 5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53467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1240" name="Group 40"/>
          <p:cNvGrpSpPr>
            <a:grpSpLocks/>
          </p:cNvGrpSpPr>
          <p:nvPr/>
        </p:nvGrpSpPr>
        <p:grpSpPr bwMode="auto">
          <a:xfrm>
            <a:off x="1371600" y="1697038"/>
            <a:ext cx="1087438" cy="814387"/>
            <a:chOff x="864" y="1069"/>
            <a:chExt cx="685" cy="513"/>
          </a:xfrm>
        </p:grpSpPr>
        <p:pic>
          <p:nvPicPr>
            <p:cNvPr id="51203" name="Picture 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069"/>
              <a:ext cx="441" cy="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28" name="Picture 2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" y="1298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239" name="Group 39"/>
          <p:cNvGrpSpPr>
            <a:grpSpLocks/>
          </p:cNvGrpSpPr>
          <p:nvPr/>
        </p:nvGrpSpPr>
        <p:grpSpPr bwMode="auto">
          <a:xfrm>
            <a:off x="2576513" y="1700213"/>
            <a:ext cx="2757487" cy="812800"/>
            <a:chOff x="1623" y="1071"/>
            <a:chExt cx="1737" cy="512"/>
          </a:xfrm>
        </p:grpSpPr>
        <p:pic>
          <p:nvPicPr>
            <p:cNvPr id="51205" name="Picture 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1296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07" name="Picture 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8" y="1274"/>
              <a:ext cx="572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29" name="Picture 2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" y="1071"/>
              <a:ext cx="834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30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62118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1" name="Picture 3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6175375"/>
            <a:ext cx="9080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2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6019800"/>
            <a:ext cx="12303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5" name="Picture 3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858838"/>
            <a:ext cx="18161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0" name="Rectangle 5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1" name="Rectangle 5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54" name="Picture 5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07038"/>
            <a:ext cx="17399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5" name="Picture 5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17399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259" name="Group 59"/>
          <p:cNvGrpSpPr>
            <a:grpSpLocks/>
          </p:cNvGrpSpPr>
          <p:nvPr/>
        </p:nvGrpSpPr>
        <p:grpSpPr bwMode="auto">
          <a:xfrm>
            <a:off x="381000" y="6038850"/>
            <a:ext cx="752475" cy="341313"/>
            <a:chOff x="240" y="3804"/>
            <a:chExt cx="474" cy="215"/>
          </a:xfrm>
        </p:grpSpPr>
        <p:pic>
          <p:nvPicPr>
            <p:cNvPr id="51210" name="Picture 1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" y="3911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11" name="Picture 1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04"/>
              <a:ext cx="203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12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38846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4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1613"/>
            <a:ext cx="1266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5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3529013"/>
            <a:ext cx="4159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6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3524250"/>
            <a:ext cx="568325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6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38877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261" name="Group 61"/>
          <p:cNvGrpSpPr>
            <a:grpSpLocks/>
          </p:cNvGrpSpPr>
          <p:nvPr/>
        </p:nvGrpSpPr>
        <p:grpSpPr bwMode="auto">
          <a:xfrm>
            <a:off x="7204075" y="3527425"/>
            <a:ext cx="1711325" cy="815975"/>
            <a:chOff x="4538" y="2222"/>
            <a:chExt cx="1078" cy="514"/>
          </a:xfrm>
        </p:grpSpPr>
        <p:pic>
          <p:nvPicPr>
            <p:cNvPr id="51213" name="Picture 1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8" y="2447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17" name="Picture 1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" y="2316"/>
              <a:ext cx="358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27" name="Picture 2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" y="2222"/>
              <a:ext cx="454" cy="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258" name="Group 58"/>
          <p:cNvGrpSpPr>
            <a:grpSpLocks/>
          </p:cNvGrpSpPr>
          <p:nvPr/>
        </p:nvGrpSpPr>
        <p:grpSpPr bwMode="auto">
          <a:xfrm>
            <a:off x="5867400" y="6167438"/>
            <a:ext cx="1905000" cy="461962"/>
            <a:chOff x="3696" y="3885"/>
            <a:chExt cx="1200" cy="291"/>
          </a:xfrm>
        </p:grpSpPr>
        <p:pic>
          <p:nvPicPr>
            <p:cNvPr id="51219" name="Picture 1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0" y="4025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20" name="Picture 2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" y="3885"/>
              <a:ext cx="358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24" name="Picture 2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8" y="3925"/>
              <a:ext cx="58" cy="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25" name="Picture 2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3891"/>
              <a:ext cx="404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57" name="Picture 5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13375"/>
            <a:ext cx="1266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260" name="Group 60"/>
          <p:cNvGrpSpPr>
            <a:grpSpLocks/>
          </p:cNvGrpSpPr>
          <p:nvPr/>
        </p:nvGrpSpPr>
        <p:grpSpPr bwMode="auto">
          <a:xfrm>
            <a:off x="5137150" y="6237288"/>
            <a:ext cx="612775" cy="301625"/>
            <a:chOff x="3236" y="3929"/>
            <a:chExt cx="386" cy="190"/>
          </a:xfrm>
        </p:grpSpPr>
        <p:pic>
          <p:nvPicPr>
            <p:cNvPr id="51218" name="Picture 1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4025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21" name="Picture 2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" y="4000"/>
              <a:ext cx="11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23" name="Picture 2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" y="3929"/>
              <a:ext cx="58" cy="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56" name="Picture 5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1613"/>
            <a:ext cx="1266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262" name="Group 62"/>
          <p:cNvGrpSpPr>
            <a:grpSpLocks/>
          </p:cNvGrpSpPr>
          <p:nvPr/>
        </p:nvGrpSpPr>
        <p:grpSpPr bwMode="auto">
          <a:xfrm>
            <a:off x="3505200" y="5440363"/>
            <a:ext cx="1706563" cy="808037"/>
            <a:chOff x="2208" y="3427"/>
            <a:chExt cx="1075" cy="509"/>
          </a:xfrm>
        </p:grpSpPr>
        <p:sp>
          <p:nvSpPr>
            <p:cNvPr id="51233" name="Line 33"/>
            <p:cNvSpPr>
              <a:spLocks noChangeShapeType="1"/>
            </p:cNvSpPr>
            <p:nvPr/>
          </p:nvSpPr>
          <p:spPr bwMode="auto">
            <a:xfrm>
              <a:off x="2880" y="3648"/>
              <a:ext cx="403" cy="28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1248" name="Picture 4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427"/>
              <a:ext cx="702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7" name="Picture 4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" y="3600"/>
              <a:ext cx="55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7.75203E-6 L -7.77778E-6 0.66744 " pathEditMode="relative" ptsTypes="AA">
                                      <p:cBhvr>
                                        <p:cTn id="51" dur="500" fill="hold"/>
                                        <p:tgtEl>
                                          <p:spTgt spid="51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1.48148E-6 L -5.83333E-6 0.38889 " pathEditMode="relative" ptsTypes="AA">
                                      <p:cBhvr>
                                        <p:cTn id="103" dur="500" fill="hold"/>
                                        <p:tgtEl>
                                          <p:spTgt spid="51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1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F50-11EC-4BC8-9656-2C5A89B4B46C}" type="slidenum">
              <a:rPr lang="en-US"/>
              <a:pPr/>
              <a:t>5</a:t>
            </a:fld>
            <a:endParaRPr lang="en-US"/>
          </a:p>
        </p:txBody>
      </p:sp>
      <p:pic>
        <p:nvPicPr>
          <p:cNvPr id="5325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126047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33543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2997200"/>
            <a:ext cx="13430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5218113"/>
            <a:ext cx="322263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5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904875"/>
            <a:ext cx="1512888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6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536575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3278" name="Group 30"/>
          <p:cNvGrpSpPr>
            <a:grpSpLocks/>
          </p:cNvGrpSpPr>
          <p:nvPr/>
        </p:nvGrpSpPr>
        <p:grpSpPr bwMode="auto">
          <a:xfrm>
            <a:off x="7737475" y="1114425"/>
            <a:ext cx="1284288" cy="2490788"/>
            <a:chOff x="4874" y="702"/>
            <a:chExt cx="809" cy="1569"/>
          </a:xfrm>
        </p:grpSpPr>
        <p:pic>
          <p:nvPicPr>
            <p:cNvPr id="53257" name="Picture 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4" y="794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258" name="Picture 1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" y="702"/>
              <a:ext cx="54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259" name="Picture 1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4" y="2119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260" name="Picture 1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" y="2021"/>
              <a:ext cx="4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3279" name="Group 31"/>
          <p:cNvGrpSpPr>
            <a:grpSpLocks/>
          </p:cNvGrpSpPr>
          <p:nvPr/>
        </p:nvGrpSpPr>
        <p:grpSpPr bwMode="auto">
          <a:xfrm>
            <a:off x="152400" y="1143000"/>
            <a:ext cx="2571750" cy="4473575"/>
            <a:chOff x="96" y="720"/>
            <a:chExt cx="1620" cy="2818"/>
          </a:xfrm>
        </p:grpSpPr>
        <p:pic>
          <p:nvPicPr>
            <p:cNvPr id="53250" name="Picture 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720"/>
              <a:ext cx="162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261" name="Picture 1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030"/>
              <a:ext cx="152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262" name="Picture 1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" y="3312"/>
              <a:ext cx="90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3263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1133475"/>
            <a:ext cx="14192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64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3225800"/>
            <a:ext cx="13414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65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5257800"/>
            <a:ext cx="8318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66" name="Line 18"/>
          <p:cNvSpPr>
            <a:spLocks noChangeShapeType="1"/>
          </p:cNvSpPr>
          <p:nvPr/>
        </p:nvSpPr>
        <p:spPr bwMode="auto">
          <a:xfrm>
            <a:off x="6334125" y="44450"/>
            <a:ext cx="0" cy="12620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>
            <a:off x="6334125" y="2138363"/>
            <a:ext cx="0" cy="12620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>
            <a:off x="6334125" y="4149725"/>
            <a:ext cx="0" cy="12620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 flipV="1">
            <a:off x="4076700" y="5602288"/>
            <a:ext cx="1143000" cy="762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275" name="Group 27"/>
          <p:cNvGrpSpPr>
            <a:grpSpLocks/>
          </p:cNvGrpSpPr>
          <p:nvPr/>
        </p:nvGrpSpPr>
        <p:grpSpPr bwMode="auto">
          <a:xfrm>
            <a:off x="2979738" y="6278563"/>
            <a:ext cx="1114425" cy="503237"/>
            <a:chOff x="1794" y="3955"/>
            <a:chExt cx="702" cy="317"/>
          </a:xfrm>
        </p:grpSpPr>
        <p:pic>
          <p:nvPicPr>
            <p:cNvPr id="53273" name="Picture 2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" y="3955"/>
              <a:ext cx="63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274" name="Picture 2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4" y="4128"/>
              <a:ext cx="70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3276" name="Rectangle 2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7" name="Rectangle 2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6" grpId="0" animBg="1"/>
      <p:bldP spid="53266" grpId="1" animBg="1"/>
      <p:bldP spid="53267" grpId="0" animBg="1"/>
      <p:bldP spid="53267" grpId="1" animBg="1"/>
      <p:bldP spid="53268" grpId="0" animBg="1"/>
      <p:bldP spid="53268" grpId="1" animBg="1"/>
      <p:bldP spid="532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F506-C445-4E29-BE5C-DA715CD06AD5}" type="slidenum">
              <a:rPr lang="en-US"/>
              <a:pPr/>
              <a:t>6</a:t>
            </a:fld>
            <a:endParaRPr lang="en-US"/>
          </a:p>
        </p:txBody>
      </p:sp>
      <p:pic>
        <p:nvPicPr>
          <p:cNvPr id="5427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50" y="126047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33543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5" y="2987675"/>
            <a:ext cx="13430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5273675"/>
            <a:ext cx="3222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895350"/>
            <a:ext cx="1512887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50" y="54308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2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895350"/>
            <a:ext cx="265113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302" name="Group 30"/>
          <p:cNvGrpSpPr>
            <a:grpSpLocks/>
          </p:cNvGrpSpPr>
          <p:nvPr/>
        </p:nvGrpSpPr>
        <p:grpSpPr bwMode="auto">
          <a:xfrm>
            <a:off x="381000" y="1143000"/>
            <a:ext cx="2287588" cy="4535488"/>
            <a:chOff x="240" y="720"/>
            <a:chExt cx="1441" cy="2857"/>
          </a:xfrm>
        </p:grpSpPr>
        <p:pic>
          <p:nvPicPr>
            <p:cNvPr id="54274" name="Picture 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720"/>
              <a:ext cx="144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281" name="Picture 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030"/>
              <a:ext cx="134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283" name="Picture 1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" y="3351"/>
              <a:ext cx="70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4284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5054600"/>
            <a:ext cx="265113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7275513" y="5638800"/>
            <a:ext cx="192087" cy="25558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301" name="Group 29"/>
          <p:cNvGrpSpPr>
            <a:grpSpLocks/>
          </p:cNvGrpSpPr>
          <p:nvPr/>
        </p:nvGrpSpPr>
        <p:grpSpPr bwMode="auto">
          <a:xfrm>
            <a:off x="7737475" y="1114425"/>
            <a:ext cx="1330325" cy="2490788"/>
            <a:chOff x="4874" y="702"/>
            <a:chExt cx="838" cy="1569"/>
          </a:xfrm>
        </p:grpSpPr>
        <p:pic>
          <p:nvPicPr>
            <p:cNvPr id="54286" name="Picture 1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4" y="794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287" name="Picture 1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5" y="702"/>
              <a:ext cx="54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288" name="Picture 1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2" y="211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289" name="Picture 1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3" y="2021"/>
              <a:ext cx="4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4290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995613"/>
            <a:ext cx="265113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91" name="Line 19"/>
          <p:cNvSpPr>
            <a:spLocks noChangeShapeType="1"/>
          </p:cNvSpPr>
          <p:nvPr/>
        </p:nvSpPr>
        <p:spPr bwMode="auto">
          <a:xfrm flipH="1">
            <a:off x="7467600" y="5757863"/>
            <a:ext cx="13716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2" name="Line 20"/>
          <p:cNvSpPr>
            <a:spLocks noChangeShapeType="1"/>
          </p:cNvSpPr>
          <p:nvPr/>
        </p:nvSpPr>
        <p:spPr bwMode="auto">
          <a:xfrm flipV="1">
            <a:off x="5164138" y="5657850"/>
            <a:ext cx="1143000" cy="762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296" name="Group 24"/>
          <p:cNvGrpSpPr>
            <a:grpSpLocks/>
          </p:cNvGrpSpPr>
          <p:nvPr/>
        </p:nvGrpSpPr>
        <p:grpSpPr bwMode="auto">
          <a:xfrm>
            <a:off x="4067175" y="6278563"/>
            <a:ext cx="1114425" cy="503237"/>
            <a:chOff x="1794" y="3955"/>
            <a:chExt cx="702" cy="317"/>
          </a:xfrm>
        </p:grpSpPr>
        <p:pic>
          <p:nvPicPr>
            <p:cNvPr id="54297" name="Picture 2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" y="3955"/>
              <a:ext cx="63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298" name="Picture 2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4" y="4128"/>
              <a:ext cx="70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4299" name="Rectangle 2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0" name="Rectangle 2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5" grpId="0" animBg="1"/>
      <p:bldP spid="54285" grpId="1" animBg="1"/>
      <p:bldP spid="54291" grpId="0" animBg="1"/>
      <p:bldP spid="54291" grpId="1" animBg="1"/>
      <p:bldP spid="542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1FAD-6135-44B5-81BE-D2295EAF5892}" type="slidenum">
              <a:rPr lang="en-US"/>
              <a:pPr/>
              <a:t>7</a:t>
            </a:fld>
            <a:endParaRPr lang="en-US"/>
          </a:p>
        </p:txBody>
      </p:sp>
      <p:pic>
        <p:nvPicPr>
          <p:cNvPr id="55317" name="Picture 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981200"/>
            <a:ext cx="3162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23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1981200"/>
            <a:ext cx="38338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33" name="Picture 3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286000"/>
            <a:ext cx="4048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34" name="Picture 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590800"/>
            <a:ext cx="3100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5339" name="Group 43"/>
          <p:cNvGrpSpPr>
            <a:grpSpLocks/>
          </p:cNvGrpSpPr>
          <p:nvPr/>
        </p:nvGrpSpPr>
        <p:grpSpPr bwMode="auto">
          <a:xfrm>
            <a:off x="104775" y="5638800"/>
            <a:ext cx="8902700" cy="838200"/>
            <a:chOff x="66" y="3552"/>
            <a:chExt cx="5608" cy="528"/>
          </a:xfrm>
        </p:grpSpPr>
        <p:pic>
          <p:nvPicPr>
            <p:cNvPr id="55325" name="Picture 2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" y="3552"/>
              <a:ext cx="19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328" name="Picture 3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" y="3552"/>
              <a:ext cx="2415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335" name="Picture 3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" y="3744"/>
              <a:ext cx="25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336" name="Picture 4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" y="3936"/>
              <a:ext cx="1915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337" name="Picture 4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" y="3744"/>
              <a:ext cx="25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5338" name="Picture 4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2286000"/>
            <a:ext cx="4048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" name="Picture 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73113"/>
            <a:ext cx="585788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" name="Picture 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287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" name="Picture 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92188"/>
            <a:ext cx="76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" name="Picture 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973138"/>
            <a:ext cx="320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2" name="Picture 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1001713"/>
            <a:ext cx="5286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3" name="Picture 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1001713"/>
            <a:ext cx="5286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4" name="Picture 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1009650"/>
            <a:ext cx="2270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5" name="Picture 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49387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6" name="Picture 1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4795838"/>
            <a:ext cx="76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7" name="Picture 1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4783138"/>
            <a:ext cx="320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8" name="Picture 1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4822825"/>
            <a:ext cx="2270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9" name="Picture 1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6763"/>
            <a:ext cx="509588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0" name="Picture 1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4813300"/>
            <a:ext cx="454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1" name="Picture 1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4829175"/>
            <a:ext cx="454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2933700" y="727075"/>
            <a:ext cx="511175" cy="89535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 flipH="1">
            <a:off x="5419725" y="142875"/>
            <a:ext cx="914400" cy="838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0" name="Rectangle 4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1" name="Rectangle 4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5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2" grpId="0" animBg="1"/>
      <p:bldP spid="55312" grpId="1" animBg="1"/>
      <p:bldP spid="55313" grpId="0" animBg="1"/>
      <p:bldP spid="553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FB9-EEB7-480A-ABB2-7D59A5F9B31C}" type="slidenum">
              <a:rPr lang="en-US"/>
              <a:pPr/>
              <a:t>8</a:t>
            </a:fld>
            <a:endParaRPr lang="en-US"/>
          </a:p>
        </p:txBody>
      </p:sp>
      <p:pic>
        <p:nvPicPr>
          <p:cNvPr id="79909" name="Picture 3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4588"/>
            <a:ext cx="25146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9931" name="Group 59"/>
          <p:cNvGrpSpPr>
            <a:grpSpLocks/>
          </p:cNvGrpSpPr>
          <p:nvPr/>
        </p:nvGrpSpPr>
        <p:grpSpPr bwMode="auto">
          <a:xfrm>
            <a:off x="762000" y="4078288"/>
            <a:ext cx="1065213" cy="503237"/>
            <a:chOff x="480" y="2569"/>
            <a:chExt cx="671" cy="317"/>
          </a:xfrm>
        </p:grpSpPr>
        <p:pic>
          <p:nvPicPr>
            <p:cNvPr id="79874" name="Picture 2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569"/>
              <a:ext cx="63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875" name="Picture 3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" y="2569"/>
              <a:ext cx="63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876" name="Picture 4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" y="2600"/>
              <a:ext cx="489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931863" y="2863850"/>
            <a:ext cx="1066800" cy="4476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2057400" y="2863850"/>
            <a:ext cx="1060450" cy="4476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9880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2238"/>
            <a:ext cx="4540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81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2905125"/>
            <a:ext cx="102235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82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2906713"/>
            <a:ext cx="984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84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44800"/>
            <a:ext cx="1000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85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2844800"/>
            <a:ext cx="1000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9939" name="Group 67"/>
          <p:cNvGrpSpPr>
            <a:grpSpLocks/>
          </p:cNvGrpSpPr>
          <p:nvPr/>
        </p:nvGrpSpPr>
        <p:grpSpPr bwMode="auto">
          <a:xfrm>
            <a:off x="5089525" y="3810000"/>
            <a:ext cx="1858963" cy="1014413"/>
            <a:chOff x="3206" y="2400"/>
            <a:chExt cx="1171" cy="639"/>
          </a:xfrm>
        </p:grpSpPr>
        <p:pic>
          <p:nvPicPr>
            <p:cNvPr id="79888" name="Picture 16" descr="txp_fig"/>
            <p:cNvPicPr preferRelativeResize="0">
              <a:picLocks noChangeArrowheads="1"/>
            </p:cNvPicPr>
            <p:nvPr>
              <p:custDataLst>
                <p:tags r:id="rId4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" y="2406"/>
              <a:ext cx="58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889" name="Picture 17" descr="txp_fig"/>
            <p:cNvPicPr preferRelativeResize="0">
              <a:picLocks noChangeArrowheads="1"/>
            </p:cNvPicPr>
            <p:nvPr>
              <p:custDataLst>
                <p:tags r:id="rId4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00"/>
              <a:ext cx="57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9935" name="Group 63"/>
          <p:cNvGrpSpPr>
            <a:grpSpLocks/>
          </p:cNvGrpSpPr>
          <p:nvPr/>
        </p:nvGrpSpPr>
        <p:grpSpPr bwMode="auto">
          <a:xfrm>
            <a:off x="7620000" y="4078288"/>
            <a:ext cx="1065213" cy="503237"/>
            <a:chOff x="4800" y="2569"/>
            <a:chExt cx="671" cy="317"/>
          </a:xfrm>
        </p:grpSpPr>
        <p:pic>
          <p:nvPicPr>
            <p:cNvPr id="79886" name="Picture 14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8" y="2600"/>
              <a:ext cx="4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890" name="Picture 18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2569"/>
              <a:ext cx="63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891" name="Picture 19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8" y="2569"/>
              <a:ext cx="63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9892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4164013"/>
            <a:ext cx="3413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9938" name="Group 66"/>
          <p:cNvGrpSpPr>
            <a:grpSpLocks/>
          </p:cNvGrpSpPr>
          <p:nvPr/>
        </p:nvGrpSpPr>
        <p:grpSpPr bwMode="auto">
          <a:xfrm>
            <a:off x="2590800" y="3819525"/>
            <a:ext cx="1866900" cy="1004888"/>
            <a:chOff x="1632" y="2406"/>
            <a:chExt cx="1176" cy="633"/>
          </a:xfrm>
        </p:grpSpPr>
        <p:pic>
          <p:nvPicPr>
            <p:cNvPr id="79894" name="Picture 22" descr="txp_fig"/>
            <p:cNvPicPr preferRelativeResize="0">
              <a:picLocks noChangeArrowheads="1"/>
            </p:cNvPicPr>
            <p:nvPr>
              <p:custDataLst>
                <p:tags r:id="rId3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406"/>
              <a:ext cx="58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895" name="Picture 23" descr="txp_fig"/>
            <p:cNvPicPr preferRelativeResize="0">
              <a:picLocks noChangeArrowheads="1"/>
            </p:cNvPicPr>
            <p:nvPr>
              <p:custDataLst>
                <p:tags r:id="rId3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2406"/>
              <a:ext cx="57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9897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284163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99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029200"/>
            <a:ext cx="284163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900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5105400"/>
            <a:ext cx="322262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9930" name="Group 58"/>
          <p:cNvGrpSpPr>
            <a:grpSpLocks/>
          </p:cNvGrpSpPr>
          <p:nvPr/>
        </p:nvGrpSpPr>
        <p:grpSpPr bwMode="auto">
          <a:xfrm>
            <a:off x="958850" y="5027613"/>
            <a:ext cx="738188" cy="1235075"/>
            <a:chOff x="604" y="3167"/>
            <a:chExt cx="465" cy="778"/>
          </a:xfrm>
        </p:grpSpPr>
        <p:pic>
          <p:nvPicPr>
            <p:cNvPr id="79904" name="Picture 3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" y="3167"/>
              <a:ext cx="39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905" name="Picture 3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" y="3742"/>
              <a:ext cx="46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910" name="Picture 3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" y="3454"/>
              <a:ext cx="34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9932" name="Group 60"/>
          <p:cNvGrpSpPr>
            <a:grpSpLocks/>
          </p:cNvGrpSpPr>
          <p:nvPr/>
        </p:nvGrpSpPr>
        <p:grpSpPr bwMode="auto">
          <a:xfrm>
            <a:off x="2603500" y="5027613"/>
            <a:ext cx="1816100" cy="1692275"/>
            <a:chOff x="1640" y="3167"/>
            <a:chExt cx="1144" cy="1066"/>
          </a:xfrm>
        </p:grpSpPr>
        <p:pic>
          <p:nvPicPr>
            <p:cNvPr id="79901" name="Picture 2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" y="3454"/>
              <a:ext cx="114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902" name="Picture 3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" y="3742"/>
              <a:ext cx="71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906" name="Picture 3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" y="3167"/>
              <a:ext cx="39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911" name="Picture 3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4" y="4030"/>
              <a:ext cx="1014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9933" name="Group 61"/>
          <p:cNvGrpSpPr>
            <a:grpSpLocks/>
          </p:cNvGrpSpPr>
          <p:nvPr/>
        </p:nvGrpSpPr>
        <p:grpSpPr bwMode="auto">
          <a:xfrm>
            <a:off x="5118100" y="5027613"/>
            <a:ext cx="1816100" cy="1692275"/>
            <a:chOff x="3224" y="3167"/>
            <a:chExt cx="1144" cy="1066"/>
          </a:xfrm>
        </p:grpSpPr>
        <p:pic>
          <p:nvPicPr>
            <p:cNvPr id="79896" name="Picture 2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" y="3454"/>
              <a:ext cx="114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898" name="Picture 2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" y="3742"/>
              <a:ext cx="71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907" name="Picture 3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1" y="3167"/>
              <a:ext cx="39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912" name="Picture 4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4030"/>
              <a:ext cx="93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9934" name="Group 62"/>
          <p:cNvGrpSpPr>
            <a:grpSpLocks/>
          </p:cNvGrpSpPr>
          <p:nvPr/>
        </p:nvGrpSpPr>
        <p:grpSpPr bwMode="auto">
          <a:xfrm>
            <a:off x="7872413" y="5027613"/>
            <a:ext cx="738187" cy="1235075"/>
            <a:chOff x="4959" y="3167"/>
            <a:chExt cx="465" cy="778"/>
          </a:xfrm>
        </p:grpSpPr>
        <p:pic>
          <p:nvPicPr>
            <p:cNvPr id="79903" name="Picture 3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2" y="3167"/>
              <a:ext cx="39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908" name="Picture 3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9" y="3742"/>
              <a:ext cx="46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913" name="Picture 4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9" y="3454"/>
              <a:ext cx="41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9937" name="Group 65"/>
          <p:cNvGrpSpPr>
            <a:grpSpLocks/>
          </p:cNvGrpSpPr>
          <p:nvPr/>
        </p:nvGrpSpPr>
        <p:grpSpPr bwMode="auto">
          <a:xfrm>
            <a:off x="2722563" y="3921125"/>
            <a:ext cx="1630362" cy="812800"/>
            <a:chOff x="1715" y="2470"/>
            <a:chExt cx="1027" cy="512"/>
          </a:xfrm>
        </p:grpSpPr>
        <p:pic>
          <p:nvPicPr>
            <p:cNvPr id="79893" name="Picture 2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" y="2470"/>
              <a:ext cx="286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914" name="Picture 4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" y="2599"/>
              <a:ext cx="69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9936" name="Group 64"/>
          <p:cNvGrpSpPr>
            <a:grpSpLocks/>
          </p:cNvGrpSpPr>
          <p:nvPr/>
        </p:nvGrpSpPr>
        <p:grpSpPr bwMode="auto">
          <a:xfrm>
            <a:off x="5199063" y="3921125"/>
            <a:ext cx="1668462" cy="812800"/>
            <a:chOff x="3275" y="2470"/>
            <a:chExt cx="1051" cy="512"/>
          </a:xfrm>
        </p:grpSpPr>
        <p:pic>
          <p:nvPicPr>
            <p:cNvPr id="79887" name="Picture 1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" y="2470"/>
              <a:ext cx="286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915" name="Picture 4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" y="2599"/>
              <a:ext cx="71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9916" name="Line 44"/>
          <p:cNvSpPr>
            <a:spLocks noChangeShapeType="1"/>
          </p:cNvSpPr>
          <p:nvPr/>
        </p:nvSpPr>
        <p:spPr bwMode="auto">
          <a:xfrm flipV="1">
            <a:off x="1295400" y="3481388"/>
            <a:ext cx="0" cy="5937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7" name="Line 45"/>
          <p:cNvSpPr>
            <a:spLocks noChangeShapeType="1"/>
          </p:cNvSpPr>
          <p:nvPr/>
        </p:nvSpPr>
        <p:spPr bwMode="auto">
          <a:xfrm>
            <a:off x="1279525" y="3490913"/>
            <a:ext cx="467995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8" name="Line 46"/>
          <p:cNvSpPr>
            <a:spLocks noChangeShapeType="1"/>
          </p:cNvSpPr>
          <p:nvPr/>
        </p:nvSpPr>
        <p:spPr bwMode="auto">
          <a:xfrm>
            <a:off x="5943600" y="3481388"/>
            <a:ext cx="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9" name="Rectangle 47"/>
          <p:cNvSpPr>
            <a:spLocks noChangeArrowheads="1"/>
          </p:cNvSpPr>
          <p:nvPr/>
        </p:nvSpPr>
        <p:spPr bwMode="auto">
          <a:xfrm>
            <a:off x="7742238" y="4076700"/>
            <a:ext cx="8128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20" name="Line 48"/>
          <p:cNvSpPr>
            <a:spLocks noChangeShapeType="1"/>
          </p:cNvSpPr>
          <p:nvPr/>
        </p:nvSpPr>
        <p:spPr bwMode="auto">
          <a:xfrm flipV="1">
            <a:off x="8121650" y="3481388"/>
            <a:ext cx="0" cy="5937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1" name="Line 49"/>
          <p:cNvSpPr>
            <a:spLocks noChangeShapeType="1"/>
          </p:cNvSpPr>
          <p:nvPr/>
        </p:nvSpPr>
        <p:spPr bwMode="auto">
          <a:xfrm>
            <a:off x="3490913" y="3490913"/>
            <a:ext cx="4643437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2" name="Line 50"/>
          <p:cNvSpPr>
            <a:spLocks noChangeShapeType="1"/>
          </p:cNvSpPr>
          <p:nvPr/>
        </p:nvSpPr>
        <p:spPr bwMode="auto">
          <a:xfrm>
            <a:off x="3509963" y="3505200"/>
            <a:ext cx="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9923" name="Group 51"/>
          <p:cNvGrpSpPr>
            <a:grpSpLocks/>
          </p:cNvGrpSpPr>
          <p:nvPr/>
        </p:nvGrpSpPr>
        <p:grpSpPr bwMode="auto">
          <a:xfrm>
            <a:off x="2209800" y="2155825"/>
            <a:ext cx="738188" cy="681038"/>
            <a:chOff x="1392" y="1358"/>
            <a:chExt cx="465" cy="429"/>
          </a:xfrm>
        </p:grpSpPr>
        <p:pic>
          <p:nvPicPr>
            <p:cNvPr id="79924" name="Picture 5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" y="1358"/>
              <a:ext cx="41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925" name="Picture 5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584"/>
              <a:ext cx="46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9926" name="Group 54"/>
          <p:cNvGrpSpPr>
            <a:grpSpLocks/>
          </p:cNvGrpSpPr>
          <p:nvPr/>
        </p:nvGrpSpPr>
        <p:grpSpPr bwMode="auto">
          <a:xfrm>
            <a:off x="1090613" y="2184400"/>
            <a:ext cx="738187" cy="650875"/>
            <a:chOff x="687" y="1376"/>
            <a:chExt cx="465" cy="410"/>
          </a:xfrm>
        </p:grpSpPr>
        <p:pic>
          <p:nvPicPr>
            <p:cNvPr id="79927" name="Picture 5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" y="1376"/>
              <a:ext cx="34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928" name="Picture 5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" y="1583"/>
              <a:ext cx="46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9929" name="Picture 5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20838"/>
            <a:ext cx="5219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895350" y="4076700"/>
            <a:ext cx="8128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40" name="Rectangle 6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41" name="Rectangle 6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9883" name="Picture 1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3043238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943" name="Picture 7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381000"/>
            <a:ext cx="1738312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9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9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9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9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9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9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9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9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9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9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9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9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9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9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9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3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animBg="1"/>
      <p:bldP spid="79878" grpId="1" animBg="1"/>
      <p:bldP spid="79879" grpId="0" animBg="1"/>
      <p:bldP spid="79879" grpId="1" animBg="1"/>
      <p:bldP spid="79916" grpId="0" animBg="1"/>
      <p:bldP spid="79916" grpId="1" animBg="1"/>
      <p:bldP spid="79917" grpId="0" animBg="1"/>
      <p:bldP spid="79917" grpId="1" animBg="1"/>
      <p:bldP spid="79918" grpId="0" animBg="1"/>
      <p:bldP spid="79918" grpId="1" animBg="1"/>
      <p:bldP spid="79919" grpId="0" animBg="1"/>
      <p:bldP spid="79919" grpId="1" animBg="1"/>
      <p:bldP spid="79920" grpId="0" animBg="1"/>
      <p:bldP spid="79920" grpId="1" animBg="1"/>
      <p:bldP spid="79921" grpId="0" animBg="1"/>
      <p:bldP spid="79921" grpId="1" animBg="1"/>
      <p:bldP spid="79922" grpId="0" animBg="1"/>
      <p:bldP spid="79922" grpId="1" animBg="1"/>
      <p:bldP spid="79877" grpId="0" animBg="1"/>
      <p:bldP spid="7987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AD95-541B-4E73-B393-76A6A7CBE731}" type="slidenum">
              <a:rPr lang="en-US"/>
              <a:pPr/>
              <a:t>9</a:t>
            </a:fld>
            <a:endParaRPr lang="en-US"/>
          </a:p>
        </p:txBody>
      </p:sp>
      <p:pic>
        <p:nvPicPr>
          <p:cNvPr id="8089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3043238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44800"/>
            <a:ext cx="1000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2844800"/>
            <a:ext cx="1000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1" name="Picture 5" descr="txp_fig"/>
          <p:cNvPicPr preferRelativeResize="0">
            <a:picLocks noChangeArrowheads="1"/>
          </p:cNvPicPr>
          <p:nvPr>
            <p:custDataLst>
              <p:tags r:id="rId4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3819525"/>
            <a:ext cx="9207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2" name="Picture 6" descr="txp_fig"/>
          <p:cNvPicPr preferRelativeResize="0">
            <a:picLocks noChangeArrowheads="1"/>
          </p:cNvPicPr>
          <p:nvPr>
            <p:custDataLst>
              <p:tags r:id="rId5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0"/>
            <a:ext cx="90488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078288"/>
            <a:ext cx="1000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4078288"/>
            <a:ext cx="1000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4164013"/>
            <a:ext cx="3413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6" name="Picture 10" descr="txp_fig"/>
          <p:cNvPicPr preferRelativeResize="0">
            <a:picLocks noChangeArrowheads="1"/>
          </p:cNvPicPr>
          <p:nvPr>
            <p:custDataLst>
              <p:tags r:id="rId9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3819525"/>
            <a:ext cx="9207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7" name="Picture 11" descr="txp_fig"/>
          <p:cNvPicPr preferRelativeResize="0"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819525"/>
            <a:ext cx="90488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8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78288"/>
            <a:ext cx="1000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9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078288"/>
            <a:ext cx="1000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10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5483225"/>
            <a:ext cx="18161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11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284163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12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5940425"/>
            <a:ext cx="11366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13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029200"/>
            <a:ext cx="284163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14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5105400"/>
            <a:ext cx="322262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15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5483225"/>
            <a:ext cx="18161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16" name="Picture 2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5940425"/>
            <a:ext cx="11366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17" name="Picture 2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5027613"/>
            <a:ext cx="625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18" name="Picture 2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5027613"/>
            <a:ext cx="625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19" name="Picture 2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5940425"/>
            <a:ext cx="73818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20" name="Picture 2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027613"/>
            <a:ext cx="625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21" name="Picture 2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5027613"/>
            <a:ext cx="625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22" name="Picture 2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5940425"/>
            <a:ext cx="73818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23" name="Picture 2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5483225"/>
            <a:ext cx="5492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24" name="Picture 2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6397625"/>
            <a:ext cx="16097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25" name="Picture 29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97625"/>
            <a:ext cx="14763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26" name="Picture 3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5483225"/>
            <a:ext cx="6619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27" name="Picture 31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4588"/>
            <a:ext cx="25146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28" name="Picture 32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20838"/>
            <a:ext cx="5219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29" name="Picture 33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2238"/>
            <a:ext cx="3778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30" name="Picture 34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2905125"/>
            <a:ext cx="909638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31" name="Picture 35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2906713"/>
            <a:ext cx="908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32" name="Picture 36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4127500"/>
            <a:ext cx="7000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33" name="Picture 37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4125913"/>
            <a:ext cx="102235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34" name="Picture 38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3921125"/>
            <a:ext cx="3778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35" name="Picture 39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4125913"/>
            <a:ext cx="106045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36" name="Picture 40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3921125"/>
            <a:ext cx="3778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37" name="Picture 41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4127500"/>
            <a:ext cx="6810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38" name="Picture 42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8683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39" name="Picture 43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8138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41" name="Picture 45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153988"/>
            <a:ext cx="30162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42" name="Picture 46" descr="txp_fig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309563"/>
            <a:ext cx="1889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43" name="Picture 47" descr="txp_fig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2270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0945" name="Group 49"/>
          <p:cNvGrpSpPr>
            <a:grpSpLocks/>
          </p:cNvGrpSpPr>
          <p:nvPr/>
        </p:nvGrpSpPr>
        <p:grpSpPr bwMode="auto">
          <a:xfrm>
            <a:off x="5337175" y="152400"/>
            <a:ext cx="779463" cy="433388"/>
            <a:chOff x="3362" y="96"/>
            <a:chExt cx="491" cy="273"/>
          </a:xfrm>
        </p:grpSpPr>
        <p:pic>
          <p:nvPicPr>
            <p:cNvPr id="80940" name="Picture 44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96"/>
              <a:ext cx="202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944" name="Picture 48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2" y="144"/>
              <a:ext cx="215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0946" name="Rectangle 5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47" name="Rectangle 5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0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0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42&quot;&gt;&lt;property id=&quot;20148&quot; value=&quot;5&quot;/&gt;&lt;property id=&quot;20300&quot; value=&quot;Slide 2&quot;/&gt;&lt;property id=&quot;20307&quot; value=&quot;298&quot;/&gt;&lt;/object&gt;&lt;object type=&quot;3&quot; unique_id=&quot;10043&quot;&gt;&lt;property id=&quot;20148&quot; value=&quot;5&quot;/&gt;&lt;property id=&quot;20300&quot; value=&quot;Slide 3&quot;/&gt;&lt;property id=&quot;20307&quot; value=&quot;299&quot;/&gt;&lt;/object&gt;&lt;object type=&quot;3&quot; unique_id=&quot;10044&quot;&gt;&lt;property id=&quot;20148&quot; value=&quot;5&quot;/&gt;&lt;property id=&quot;20300&quot; value=&quot;Slide 4&quot;/&gt;&lt;property id=&quot;20307&quot; value=&quot;300&quot;/&gt;&lt;/object&gt;&lt;object type=&quot;3&quot; unique_id=&quot;10045&quot;&gt;&lt;property id=&quot;20148&quot; value=&quot;5&quot;/&gt;&lt;property id=&quot;20300&quot; value=&quot;Slide 5&quot;/&gt;&lt;property id=&quot;20307&quot; value=&quot;302&quot;/&gt;&lt;/object&gt;&lt;object type=&quot;3&quot; unique_id=&quot;10046&quot;&gt;&lt;property id=&quot;20148&quot; value=&quot;5&quot;/&gt;&lt;property id=&quot;20300&quot; value=&quot;Slide 6&quot;/&gt;&lt;property id=&quot;20307&quot; value=&quot;303&quot;/&gt;&lt;/object&gt;&lt;object type=&quot;3&quot; unique_id=&quot;10047&quot;&gt;&lt;property id=&quot;20148&quot; value=&quot;5&quot;/&gt;&lt;property id=&quot;20300&quot; value=&quot;Slide 7&quot;/&gt;&lt;property id=&quot;20307&quot; value=&quot;304&quot;/&gt;&lt;/object&gt;&lt;object type=&quot;3&quot; unique_id=&quot;10073&quot;&gt;&lt;property id=&quot;20148&quot; value=&quot;5&quot;/&gt;&lt;property id=&quot;20300&quot; value=&quot;Slide 8&quot;/&gt;&lt;property id=&quot;20307&quot; value=&quot;328&quot;/&gt;&lt;/object&gt;&lt;object type=&quot;3&quot; unique_id=&quot;10074&quot;&gt;&lt;property id=&quot;20148&quot; value=&quot;5&quot;/&gt;&lt;property id=&quot;20300&quot; value=&quot;Slide 9&quot;/&gt;&lt;property id=&quot;20307&quot; value=&quot;329&quot;/&gt;&lt;/object&gt;&lt;object type=&quot;3&quot; unique_id=&quot;10075&quot;&gt;&lt;property id=&quot;20148&quot; value=&quot;5&quot;/&gt;&lt;property id=&quot;20300&quot; value=&quot;Slide 10&quot;/&gt;&lt;property id=&quot;20307&quot; value=&quot;330&quot;/&gt;&lt;/object&gt;&lt;object type=&quot;3&quot; unique_id=&quot;10076&quot;&gt;&lt;property id=&quot;20148&quot; value=&quot;5&quot;/&gt;&lt;property id=&quot;20300&quot; value=&quot;Slide 11&quot;/&gt;&lt;property id=&quot;20307&quot; value=&quot;331&quot;/&gt;&lt;/object&gt;&lt;object type=&quot;3&quot; unique_id=&quot;10077&quot;&gt;&lt;property id=&quot;20148&quot; value=&quot;5&quot;/&gt;&lt;property id=&quot;20300&quot; value=&quot;Slide 12&quot;/&gt;&lt;property id=&quot;20307&quot; value=&quot;332&quot;/&gt;&lt;/object&gt;&lt;object type=&quot;3&quot; unique_id=&quot;10078&quot;&gt;&lt;property id=&quot;20148&quot; value=&quot;5&quot;/&gt;&lt;property id=&quot;20300&quot; value=&quot;Slide 13&quot;/&gt;&lt;property id=&quot;20307&quot; value=&quot;333&quot;/&gt;&lt;/object&gt;&lt;object type=&quot;3&quot; unique_id=&quot;10079&quot;&gt;&lt;property id=&quot;20148&quot; value=&quot;5&quot;/&gt;&lt;property id=&quot;20300&quot; value=&quot;Slide 14&quot;/&gt;&lt;property id=&quot;20307&quot; value=&quot;334&quot;/&gt;&lt;/object&gt;&lt;object type=&quot;3&quot; unique_id=&quot;10080&quot;&gt;&lt;property id=&quot;20148&quot; value=&quot;5&quot;/&gt;&lt;property id=&quot;20300&quot; value=&quot;Slide 15&quot;/&gt;&lt;property id=&quot;20307&quot; value=&quot;458&quot;/&gt;&lt;/object&gt;&lt;object type=&quot;3&quot; unique_id=&quot;10081&quot;&gt;&lt;property id=&quot;20148&quot; value=&quot;5&quot;/&gt;&lt;property id=&quot;20300&quot; value=&quot;Slide 16&quot;/&gt;&lt;property id=&quot;20307&quot; value=&quot;335&quot;/&gt;&lt;/object&gt;&lt;object type=&quot;3&quot; unique_id=&quot;10082&quot;&gt;&lt;property id=&quot;20148&quot; value=&quot;5&quot;/&gt;&lt;property id=&quot;20300&quot; value=&quot;Slide 17&quot;/&gt;&lt;property id=&quot;20307&quot; value=&quot;336&quot;/&gt;&lt;/object&gt;&lt;object type=&quot;3&quot; unique_id=&quot;10083&quot;&gt;&lt;property id=&quot;20148&quot; value=&quot;5&quot;/&gt;&lt;property id=&quot;20300&quot; value=&quot;Slide 18&quot;/&gt;&lt;property id=&quot;20307&quot; value=&quot;337&quot;/&gt;&lt;/object&gt;&lt;object type=&quot;3&quot; unique_id=&quot;10084&quot;&gt;&lt;property id=&quot;20148&quot; value=&quot;5&quot;/&gt;&lt;property id=&quot;20300&quot; value=&quot;Slide 21&quot;/&gt;&lt;property id=&quot;20307&quot; value=&quot;338&quot;/&gt;&lt;/object&gt;&lt;object type=&quot;3&quot; unique_id=&quot;10085&quot;&gt;&lt;property id=&quot;20148&quot; value=&quot;5&quot;/&gt;&lt;property id=&quot;20300&quot; value=&quot;Slide 23&quot;/&gt;&lt;property id=&quot;20307&quot; value=&quot;339&quot;/&gt;&lt;/object&gt;&lt;object type=&quot;3&quot; unique_id=&quot;10086&quot;&gt;&lt;property id=&quot;20148&quot; value=&quot;5&quot;/&gt;&lt;property id=&quot;20300&quot; value=&quot;Slide 24&quot;/&gt;&lt;property id=&quot;20307&quot; value=&quot;340&quot;/&gt;&lt;/object&gt;&lt;object type=&quot;3&quot; unique_id=&quot;10262&quot;&gt;&lt;property id=&quot;20148&quot; value=&quot;5&quot;/&gt;&lt;property id=&quot;20300&quot; value=&quot;Slide 19&quot;/&gt;&lt;property id=&quot;20307&quot; value=&quot;459&quot;/&gt;&lt;/object&gt;&lt;object type=&quot;3&quot; unique_id=&quot;10345&quot;&gt;&lt;property id=&quot;20148&quot; value=&quot;5&quot;/&gt;&lt;property id=&quot;20300&quot; value=&quot;Slide 20&quot;/&gt;&lt;property id=&quot;20307&quot; value=&quot;461&quot;/&gt;&lt;/object&gt;&lt;object type=&quot;3&quot; unique_id=&quot;11114&quot;&gt;&lt;property id=&quot;20148&quot; value=&quot;5&quot;/&gt;&lt;property id=&quot;20300&quot; value=&quot;Slide 22&quot;/&gt;&lt;property id=&quot;20307&quot; value=&quot;477&quot;/&gt;&lt;/object&gt;&lt;object type=&quot;3&quot; unique_id=&quot;11439&quot;&gt;&lt;property id=&quot;20148&quot; value=&quot;5&quot;/&gt;&lt;property id=&quot;20300&quot; value=&quot;Slide 25&quot;/&gt;&lt;property id=&quot;20307&quot; value=&quot;478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1}{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312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1}{\bulle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256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1}{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289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plug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787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x$ and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77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26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(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88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(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88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x)=\ln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1019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t)=\ln(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61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=\l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410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start with a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2046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ifferentiate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479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make it an expression of {\color{blue}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570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ifferentiate w.r.t.~{\color{blue}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937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make it an expression of {\color{blue}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570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561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26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57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61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61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1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57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12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t}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495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2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343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29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37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start with a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2046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ifferentiate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479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make it an expression of {\color{blue}$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523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ifferentiate w.r.t.~{\color{blue}$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896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make it an expression of {\color{blue}$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523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Produc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73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0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f(x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604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9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g(x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608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tim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85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tim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85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plu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"/>
  <p:tag name="PICTUREFILESIZE" val="418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(``Differentiation by parts''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295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x:\to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63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'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88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1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269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ar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425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2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77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ar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425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0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f(x)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676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0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g(x)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673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5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ar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425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2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15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2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77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eriva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38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of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52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5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1st par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80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eriva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38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of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52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5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2nd par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94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5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ar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425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1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269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g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504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78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82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(\phantom{\bullet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07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eriva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38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tim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85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of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52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tim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85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plu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"/>
  <p:tag name="PICTUREFILESIZE" val="418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eriva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3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x)=x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41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of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52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5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5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ar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425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5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5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ar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425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1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269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2nd par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94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1st par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80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2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77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Produc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73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(``Differentiation by parts''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295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447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f(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59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g(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76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(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447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g(t)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631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447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f(t)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640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50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447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g(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464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fg)'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74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g'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79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g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87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12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'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64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eriva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38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f(u)]'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688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tim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85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of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52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tim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85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plu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"/>
  <p:tag name="PICTUREFILESIZE" val="418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eriva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38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of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52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5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5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ar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425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5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I should ask your permission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219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5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ar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425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1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269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2nd par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94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1st par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80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2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77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u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490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[f(x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1239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u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93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e^u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56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Produc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73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(``Differentiation by parts''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295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e^u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56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57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u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93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e^u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569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2u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81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eriva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38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tim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85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of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52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t}[f(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1171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tim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85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plu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"/>
  <p:tag name="PICTUREFILESIZE" val="418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eriva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38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of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523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5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5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ar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425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5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5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ar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425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f(t)]'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681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1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269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2nd par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94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1st par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80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2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77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e^u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56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f}{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81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u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937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e^u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569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2u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81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e^u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5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t)=t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19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LLOWABLE 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1838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Produc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73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(``Differentiation by parts''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295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u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93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e^u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569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2u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819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u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4908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u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93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T ALLOWE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547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e^u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56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Many equivalent alternatives, {\it e.g.},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766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'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649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g'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79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g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87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12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frac{f}{g}\right]'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7438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00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high dee low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036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USUALLY AVOIDE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585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Low dee hig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3"/>
  <p:tag name="PICTUREFILESIZE" val="10579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low squared'll go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4539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Quotien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40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and underneath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2"/>
  <p:tag name="PICTUREFILESIZE" val="1339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g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316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8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t}\left[\frac{f(t)}{g(t)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1816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\left[\frac{f(x)}{g(x)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8947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Write} out the formulas f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033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les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17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f(u)]'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6887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37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37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hig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4085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lo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60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Quotien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40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00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high dee low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0366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Low dee hig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3"/>
  <p:tag name="PICTUREFILESIZE" val="1057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46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low squared'll go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4539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and underneath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2"/>
  <p:tag name="PICTUREFILESIZE" val="1339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\cos 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28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cos 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09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\sin 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039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cos^2 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24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\sin 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449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4479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cos^2 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24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bulle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417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tan t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12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cos^2 t + \sin^2 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069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tan'=\sec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819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les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17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ec^2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29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1}{\cos^2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744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:=\frac{d}{dt}[f(t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2649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frac{\sin t}{\cos t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10448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4479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an expr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118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plugged into a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373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derivativ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71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ake the derivative of the funct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9"/>
  <p:tag name="PICTUREFILESIZE" val="25044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lug in the express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7"/>
  <p:tag name="PICTUREFILESIZE" val="1727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f(x)]'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7107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 derivative of the&#10;express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2"/>
  <p:tag name="PICTUREFILESIZE" val="23732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Multiply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0065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0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12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g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5049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Chain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29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f(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595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'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649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g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5049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g(x)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673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0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bulle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417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x:\to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635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ake the derivative of the funct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9"/>
  <p:tag name="PICTUREFILESIZE" val="25044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lug in the express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7"/>
  <p:tag name="PICTUREFILESIZE" val="1727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 derivative of the&#10;express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2"/>
  <p:tag name="PICTUREFILESIZE" val="23732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Multiply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0065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12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=(\bullet)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653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USUALLY AVOIDE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5858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g(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645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d}{dt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4478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Chain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29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'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649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g(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645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u:=\sin 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6493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(g(t)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631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d}{dt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4478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an expr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118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plugged into a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373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derivativ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71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ake the derivative of the funct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9"/>
  <p:tag name="PICTUREFILESIZE" val="25044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lug in the express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7"/>
  <p:tag name="PICTUREFILESIZE" val="1727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LLOWABLE 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1838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 derivative of the&#10;express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2"/>
  <p:tag name="PICTUREFILESIZE" val="2373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Multiply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0065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0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0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Chain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29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n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69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in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428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1}{\sin(x)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9047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\sin(x)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8148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in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6428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s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666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cos 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4259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\cot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7450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expr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1938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8643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Chain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295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ake the derivative of the funct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9"/>
  <p:tag name="PICTUREFILESIZE" val="25044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lug in the express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7"/>
  <p:tag name="PICTUREFILESIZE" val="1727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 derivative of the&#10;express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2"/>
  <p:tag name="PICTUREFILESIZE" val="2373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Multiply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0065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\sin x)'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289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ec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451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^7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729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7x^6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07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in'=\co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7185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tan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245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^7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729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expr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1938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8643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545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expr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224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This {\color[rgb]{1,.38,0}expression} is itsel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20402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an {\color[rgb]{1,0,1}expression} inside a {\color[rgb]{1,0,1}func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68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u:=\sin 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649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1}{\tan(x^7)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1010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06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n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695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tan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245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^7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729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u:=\sin 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649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e^x\sin x}{\cos^7(x^3)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15432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0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e^x\sin x}{\cos^7(x^3)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15432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cos^{14}(x^3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9798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e^x\sin 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6354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002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cos^7(x^3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8715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Practice Probl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3012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hbox{}_{x:\to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2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t}[f(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1171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v:=t^5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4612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06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e^x\sin x}{\cos^7(x^3)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15432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cos^{14}(x^3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9798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e^x\sin 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6354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002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cos^7(x^3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87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v}{d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5258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e^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675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Practice Probl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3012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in 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413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cos 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4259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e^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675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t}v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576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e^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675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in 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413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cos 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4259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e^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675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^7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333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06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e^x\sin x}{\cos^7(x^3)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15432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cos(x^3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799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7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182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^6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704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cos(x^3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7992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cos^{14}(x^3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9798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e^x\sin 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6354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3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313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00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v:=t^5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4612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\sin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257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cos^7(x^3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8715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Practice Probl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3012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v:=t^5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4612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^3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"/>
  <p:tag name="PICTUREFILESIZE" val="4815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7\cos^6(x^3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10077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n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695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irect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9184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828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06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828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[f(x)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12393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Logarithmic 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796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713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frac{f'(x)}{f(x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12131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d}{dx}[\ln(x^2+3x+7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2011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\phantom{2x+3}}{x^2+3x+7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54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x+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430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1}{f(x)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7072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n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695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828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828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0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v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678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828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n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695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828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0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57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bulle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417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Principle of&#10;Logarithmic Differenti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30650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828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[f(x)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12393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[f(x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12393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$[f(x)]\times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9293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1}{f(x)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7072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n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695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5t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3556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828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06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828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[f(x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12393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Principle of&#10;Logarithmic Differenti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30650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Principle of&#10;Logarithmic Differentiatio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30954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bulle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417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n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695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06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t^5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409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^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42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^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42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[x^x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8694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o compute the derivative of&#10;an expression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5"/>
  <p:tag name="PICTUREFILESIZE" val="31824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multiply the express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9"/>
  <p:tag name="PICTUREFILESIZE" val="18032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by its logarithmic derivativ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4"/>
  <p:tag name="PICTUREFILESIZE" val="22305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x&gt;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440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logarithmi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9759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eriva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38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of} $f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824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x&gt;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440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expl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6171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by its logarithmic derivativ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4"/>
  <p:tag name="PICTUREFILESIZE" val="22305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5t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3556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06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^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42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5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^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4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t}t^5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"/>
  <p:tag name="PICTUREFILESIZE" val="6818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1+(\ln\,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7576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o compute the derivative of&#10;an expression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5"/>
  <p:tag name="PICTUREFILESIZE" val="31824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multiply the express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9"/>
  <p:tag name="PICTUREFILESIZE" val="18032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Principle of&#10;Logarithmic Differentiatio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30954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[x^x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8694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n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695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^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42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derivative of first pa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2369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tim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6035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derivative of second pa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24461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tim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6035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second pa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2645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pl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179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first pa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9503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\cdot\ln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718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u'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505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1(\ln(x))+x(1/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4576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mmon 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0408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tiate}&#10;$\displaystyle{y=\frac{x^{4/5}\sqrt{x^2+8}}{(3x+7)^5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35800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 y=\frac{4}{5}\ln x+\frac{1}{2}\ln(x^2+8)-5\ln(3x+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29965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y}\,\frac{dy}{dx}=&#10;\frac{4}{5}\cdot\frac{1}{x}+\frac{1}{2}\cdot\frac{2x}{x^2+8}-5\cdot\frac{3}{3x+7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33420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y\left(&#10;\frac{4}{5}\cdot\frac{1}{x}+\frac{1}{2}\cdot\frac{2x}{x^2+8}-5\cdot\frac{3}{3x+7}&#10;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36912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\frac{x^{4/5}\sqrt{x^2+8}}{(3x+7)^5}\left(&#10;\frac{4}{5}\cdot\frac{1}{x}+\frac{1}{2}\cdot\frac{2x}{x^2+8}-5\cdot\frac{3}{3x+7}&#10;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7"/>
  <p:tag name="PICTUREFILESIZE" val="554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[f(x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1239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y 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917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{4/5}\sqrt{x^2+8}}{(3x+7)^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20982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&#10;\frac{4}{5}\cdot\frac{1}{x}+\frac{1}{2}\cdot\frac{2x}{x^2+8}-5\cdot\frac{3}{3x+7}&#10;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8336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898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frac{d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680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cos 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425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\sin 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960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u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653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u}{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66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t}[f(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117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57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[f(x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1239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\sin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06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\sin(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698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\s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25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plug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787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x$ and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77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x)=\cos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1118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t)=\cos(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06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26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=\co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558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26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(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88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t}[f(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1171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57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[f(x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1239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34</Words>
  <Application>Microsoft Office PowerPoint</Application>
  <PresentationFormat>On-screen Show (4:3)</PresentationFormat>
  <Paragraphs>29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298</cp:revision>
  <dcterms:created xsi:type="dcterms:W3CDTF">2008-08-29T11:36:52Z</dcterms:created>
  <dcterms:modified xsi:type="dcterms:W3CDTF">2010-07-17T11:44:27Z</dcterms:modified>
</cp:coreProperties>
</file>