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3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4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5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6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7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8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9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10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11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12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13.xml" ContentType="application/vnd.openxmlformats-officedocument.presentationml.notesSlid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14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notesSlides/notesSlide15.xml" ContentType="application/vnd.openxmlformats-officedocument.presentationml.notesSlide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notesSlides/notesSlide16.xml" ContentType="application/vnd.openxmlformats-officedocument.presentationml.notesSlide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notesSlides/notesSlide17.xml" ContentType="application/vnd.openxmlformats-officedocument.presentationml.notesSlide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notesSlides/notesSlide18.xml" ContentType="application/vnd.openxmlformats-officedocument.presentationml.notesSlide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notesSlides/notesSlide19.xml" ContentType="application/vnd.openxmlformats-officedocument.presentationml.notesSlide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notesSlides/notesSlide20.xml" ContentType="application/vnd.openxmlformats-officedocument.presentationml.notesSlide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notesSlides/notesSlide21.xml" ContentType="application/vnd.openxmlformats-officedocument.presentationml.notesSlide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notesSlides/notesSlide22.xml" ContentType="application/vnd.openxmlformats-officedocument.presentationml.notesSlide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notesSlides/notesSlide23.xml" ContentType="application/vnd.openxmlformats-officedocument.presentationml.notesSlide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notesSlides/notesSlide24.xml" ContentType="application/vnd.openxmlformats-officedocument.presentationml.notesSlide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notesSlides/notesSlide25.xml" ContentType="application/vnd.openxmlformats-officedocument.presentationml.notesSlide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notesSlides/notesSlide26.xml" ContentType="application/vnd.openxmlformats-officedocument.presentationml.notesSlide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notesSlides/notesSlide27.xml" ContentType="application/vnd.openxmlformats-officedocument.presentationml.notesSlide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notesSlides/notesSlide28.xml" ContentType="application/vnd.openxmlformats-officedocument.presentationml.notesSlide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notesSlides/notesSlide29.xml" ContentType="application/vnd.openxmlformats-officedocument.presentationml.notesSlide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notesSlides/notesSlide30.xml" ContentType="application/vnd.openxmlformats-officedocument.presentationml.notesSlide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546" r:id="rId3"/>
    <p:sldId id="547" r:id="rId4"/>
    <p:sldId id="548" r:id="rId5"/>
    <p:sldId id="549" r:id="rId6"/>
    <p:sldId id="550" r:id="rId7"/>
    <p:sldId id="551" r:id="rId8"/>
    <p:sldId id="552" r:id="rId9"/>
    <p:sldId id="553" r:id="rId10"/>
    <p:sldId id="554" r:id="rId11"/>
    <p:sldId id="555" r:id="rId12"/>
    <p:sldId id="556" r:id="rId13"/>
    <p:sldId id="557" r:id="rId14"/>
    <p:sldId id="569" r:id="rId15"/>
    <p:sldId id="570" r:id="rId16"/>
    <p:sldId id="558" r:id="rId17"/>
    <p:sldId id="559" r:id="rId18"/>
    <p:sldId id="560" r:id="rId19"/>
    <p:sldId id="561" r:id="rId20"/>
    <p:sldId id="562" r:id="rId21"/>
    <p:sldId id="563" r:id="rId22"/>
    <p:sldId id="564" r:id="rId23"/>
    <p:sldId id="565" r:id="rId24"/>
    <p:sldId id="566" r:id="rId25"/>
    <p:sldId id="567" r:id="rId26"/>
    <p:sldId id="568" r:id="rId27"/>
    <p:sldId id="571" r:id="rId28"/>
    <p:sldId id="572" r:id="rId29"/>
    <p:sldId id="573" r:id="rId30"/>
    <p:sldId id="575" r:id="rId31"/>
    <p:sldId id="574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29" autoAdjust="0"/>
  </p:normalViewPr>
  <p:slideViewPr>
    <p:cSldViewPr>
      <p:cViewPr varScale="1">
        <p:scale>
          <a:sx n="76" d="100"/>
          <a:sy n="7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4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4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4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204CAD-306E-45FF-929A-56783E9F36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37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46011A-C96C-4B19-A52C-100B039E3193}" type="slidenum">
              <a:rPr lang="en-US"/>
              <a:pPr/>
              <a:t>1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F761BF-E3DF-48EE-81F7-2B7851C23877}" type="slidenum">
              <a:rPr lang="en-US"/>
              <a:pPr/>
              <a:t>10</a:t>
            </a:fld>
            <a:endParaRPr lang="en-US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71095B-6032-4A1B-8B4A-E1F5649292E2}" type="slidenum">
              <a:rPr lang="en-US"/>
              <a:pPr/>
              <a:t>11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4F4DB3-5035-4ED3-858D-434E1AD926A8}" type="slidenum">
              <a:rPr lang="en-US"/>
              <a:pPr/>
              <a:t>12</a:t>
            </a:fld>
            <a:endParaRPr lang="en-US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CF28-1923-4A04-8CAD-632195A72530}" type="slidenum">
              <a:rPr lang="en-US"/>
              <a:pPr/>
              <a:t>13</a:t>
            </a:fld>
            <a:endParaRPr lang="en-US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64F790-AA82-4331-B466-6CA10A6AB89E}" type="slidenum">
              <a:rPr lang="en-US"/>
              <a:pPr/>
              <a:t>14</a:t>
            </a:fld>
            <a:endParaRPr lang="en-US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A7560E-C25E-4E16-AE9B-5AE43C765604}" type="slidenum">
              <a:rPr lang="en-US"/>
              <a:pPr/>
              <a:t>15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94F5FD-CCCA-4833-8C70-EF545C610D20}" type="slidenum">
              <a:rPr lang="en-US"/>
              <a:pPr/>
              <a:t>16</a:t>
            </a:fld>
            <a:endParaRPr lang="en-US"/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768FE6-62DE-4D49-8DF5-A7618C77EA15}" type="slidenum">
              <a:rPr lang="en-US"/>
              <a:pPr/>
              <a:t>17</a:t>
            </a:fld>
            <a:endParaRPr lang="en-US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461329-B7A7-461A-A01E-981CF168EE35}" type="slidenum">
              <a:rPr lang="en-US"/>
              <a:pPr/>
              <a:t>18</a:t>
            </a:fld>
            <a:endParaRPr 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262074-381C-449B-9C43-61AD41D6F725}" type="slidenum">
              <a:rPr lang="en-US"/>
              <a:pPr/>
              <a:t>19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7F6224-36EE-4116-BDC2-C2D5E7E70422}" type="slidenum">
              <a:rPr lang="en-US"/>
              <a:pPr/>
              <a:t>2</a:t>
            </a:fld>
            <a:endParaRPr lang="en-US"/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DDFB82-0BA4-4085-BC17-B5A5A015322B}" type="slidenum">
              <a:rPr lang="en-US"/>
              <a:pPr/>
              <a:t>20</a:t>
            </a:fld>
            <a:endParaRPr lang="en-US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EB81B7-4EFE-4CF7-B273-F85FD6AE48FC}" type="slidenum">
              <a:rPr lang="en-US"/>
              <a:pPr/>
              <a:t>21</a:t>
            </a:fld>
            <a:endParaRPr lang="en-US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B7F990-2D1D-42D6-8FD1-7750D2A9F5F0}" type="slidenum">
              <a:rPr lang="en-US"/>
              <a:pPr/>
              <a:t>22</a:t>
            </a:fld>
            <a:endParaRPr lang="en-US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AA4F6C-904E-4673-BCCE-00FCFFB061D7}" type="slidenum">
              <a:rPr lang="en-US"/>
              <a:pPr/>
              <a:t>23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7DFCFA-B28C-4AEE-BB1A-37E91195BF0D}" type="slidenum">
              <a:rPr lang="en-US"/>
              <a:pPr/>
              <a:t>24</a:t>
            </a:fld>
            <a:endParaRPr lang="en-US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57C3F1-F67B-49BF-B120-8DA387E3FFFC}" type="slidenum">
              <a:rPr lang="en-US"/>
              <a:pPr/>
              <a:t>25</a:t>
            </a:fld>
            <a:endParaRPr lang="en-US"/>
          </a:p>
        </p:txBody>
      </p:sp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DE3EBD-DE4B-4FE8-A3EE-9143D1ED97B4}" type="slidenum">
              <a:rPr lang="en-US"/>
              <a:pPr/>
              <a:t>26</a:t>
            </a:fld>
            <a:endParaRPr lang="en-US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E1F286-8FF9-4F6B-A825-20F079AFFCF0}" type="slidenum">
              <a:rPr lang="en-US"/>
              <a:pPr/>
              <a:t>27</a:t>
            </a:fld>
            <a:endParaRPr lang="en-US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B1EAFF-F12A-4E6F-A72C-E221152310BF}" type="slidenum">
              <a:rPr lang="en-US"/>
              <a:pPr/>
              <a:t>28</a:t>
            </a:fld>
            <a:endParaRPr lang="en-US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1EC7FB-41A8-45D2-9794-C7725AE96F48}" type="slidenum">
              <a:rPr lang="en-US"/>
              <a:pPr/>
              <a:t>29</a:t>
            </a:fld>
            <a:endParaRPr lang="en-US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F04317-0BF8-4DEC-8FE6-70EF1EB0F23C}" type="slidenum">
              <a:rPr lang="en-US"/>
              <a:pPr/>
              <a:t>3</a:t>
            </a:fld>
            <a:endParaRPr lang="en-US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F8920B-91B4-4A92-8DB2-0EA704107B31}" type="slidenum">
              <a:rPr lang="en-US"/>
              <a:pPr/>
              <a:t>30</a:t>
            </a:fld>
            <a:endParaRPr lang="en-US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36BE18-4753-4F6F-9EFF-AE401799F146}" type="slidenum">
              <a:rPr lang="en-US"/>
              <a:pPr/>
              <a:t>31</a:t>
            </a:fld>
            <a:endParaRPr lang="en-US"/>
          </a:p>
        </p:txBody>
      </p:sp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654DF0-F951-4A3D-ABB5-7D92A1EF3A4E}" type="slidenum">
              <a:rPr lang="en-US"/>
              <a:pPr/>
              <a:t>4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5AD624-4A85-4F4E-B28D-C8C8D0646C84}" type="slidenum">
              <a:rPr lang="en-US"/>
              <a:pPr/>
              <a:t>5</a:t>
            </a:fld>
            <a:endParaRPr lang="en-US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EEDB81-219B-48E1-A40B-8705C429D8A1}" type="slidenum">
              <a:rPr lang="en-US"/>
              <a:pPr/>
              <a:t>6</a:t>
            </a:fld>
            <a:endParaRPr lang="en-US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BC3C44-CAF9-44A9-BDF2-4F2DD9819172}" type="slidenum">
              <a:rPr lang="en-US"/>
              <a:pPr/>
              <a:t>7</a:t>
            </a:fld>
            <a:endParaRPr lang="en-US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CC7F9E-E66E-472F-A139-DE77DD82D470}" type="slidenum">
              <a:rPr lang="en-US"/>
              <a:pPr/>
              <a:t>8</a:t>
            </a:fld>
            <a:endParaRPr lang="en-US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0A2ACA-3FF8-4DA5-A553-6BCB33573104}" type="slidenum">
              <a:rPr lang="en-US"/>
              <a:pPr/>
              <a:t>9</a:t>
            </a:fld>
            <a:endParaRPr 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D9827-4B44-4FC6-B785-E24DD0DE51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8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2FD3-E1B5-44CF-A427-F5E534A832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87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C2F5E-8336-417F-A272-596964A0CC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5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0FC23-7A3A-4F13-862B-AB7CA1F6EA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82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5D43C-DCB8-4818-8706-9C3A55A6D1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8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AC451-7A46-42E9-8A9E-6CCB9EC63F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62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3E790-8F41-478E-ADCA-7B899F5A9A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58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A2D2E-D62B-4C9F-81B8-782BE26D9B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83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72FEC-8EDB-45F5-B35F-40368CF81A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1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E6FCC-BB5E-49C1-9294-D4CDB2BC1D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2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00F92-5739-4E47-A0FC-393C5C55BC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87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9543D64-265C-476A-9180-4B3B4D738AC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notesSlide" Target="../notesSlides/notesSlide10.xml"/><Relationship Id="rId18" Type="http://schemas.openxmlformats.org/officeDocument/2006/relationships/image" Target="../media/image61.png"/><Relationship Id="rId3" Type="http://schemas.openxmlformats.org/officeDocument/2006/relationships/tags" Target="../tags/tag112.xml"/><Relationship Id="rId21" Type="http://schemas.openxmlformats.org/officeDocument/2006/relationships/image" Target="../media/image5.png"/><Relationship Id="rId7" Type="http://schemas.openxmlformats.org/officeDocument/2006/relationships/tags" Target="../tags/tag11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60.png"/><Relationship Id="rId2" Type="http://schemas.openxmlformats.org/officeDocument/2006/relationships/tags" Target="../tags/tag111.xml"/><Relationship Id="rId16" Type="http://schemas.openxmlformats.org/officeDocument/2006/relationships/image" Target="../media/image59.png"/><Relationship Id="rId20" Type="http://schemas.openxmlformats.org/officeDocument/2006/relationships/image" Target="../media/image2.png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24" Type="http://schemas.openxmlformats.org/officeDocument/2006/relationships/image" Target="../media/image65.png"/><Relationship Id="rId5" Type="http://schemas.openxmlformats.org/officeDocument/2006/relationships/tags" Target="../tags/tag114.xml"/><Relationship Id="rId15" Type="http://schemas.openxmlformats.org/officeDocument/2006/relationships/image" Target="../media/image58.png"/><Relationship Id="rId23" Type="http://schemas.openxmlformats.org/officeDocument/2006/relationships/image" Target="../media/image64.png"/><Relationship Id="rId10" Type="http://schemas.openxmlformats.org/officeDocument/2006/relationships/tags" Target="../tags/tag119.xml"/><Relationship Id="rId19" Type="http://schemas.openxmlformats.org/officeDocument/2006/relationships/image" Target="../media/image62.png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1.png"/><Relationship Id="rId22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26" Type="http://schemas.openxmlformats.org/officeDocument/2006/relationships/image" Target="../media/image10.png"/><Relationship Id="rId3" Type="http://schemas.openxmlformats.org/officeDocument/2006/relationships/tags" Target="../tags/tag123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8.png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5" Type="http://schemas.openxmlformats.org/officeDocument/2006/relationships/image" Target="../media/image9.png"/><Relationship Id="rId33" Type="http://schemas.openxmlformats.org/officeDocument/2006/relationships/image" Target="../media/image17.png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tags" Target="../tags/tag140.xml"/><Relationship Id="rId29" Type="http://schemas.openxmlformats.org/officeDocument/2006/relationships/image" Target="../media/image13.png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image" Target="../media/image64.png"/><Relationship Id="rId32" Type="http://schemas.openxmlformats.org/officeDocument/2006/relationships/image" Target="../media/image16.png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23" Type="http://schemas.openxmlformats.org/officeDocument/2006/relationships/image" Target="../media/image2.png"/><Relationship Id="rId28" Type="http://schemas.openxmlformats.org/officeDocument/2006/relationships/image" Target="../media/image12.png"/><Relationship Id="rId10" Type="http://schemas.openxmlformats.org/officeDocument/2006/relationships/tags" Target="../tags/tag130.xml"/><Relationship Id="rId19" Type="http://schemas.openxmlformats.org/officeDocument/2006/relationships/tags" Target="../tags/tag139.xml"/><Relationship Id="rId31" Type="http://schemas.openxmlformats.org/officeDocument/2006/relationships/image" Target="../media/image15.png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notesSlide" Target="../notesSlides/notesSlide11.xml"/><Relationship Id="rId27" Type="http://schemas.openxmlformats.org/officeDocument/2006/relationships/image" Target="../media/image11.png"/><Relationship Id="rId30" Type="http://schemas.openxmlformats.org/officeDocument/2006/relationships/image" Target="../media/image14.png"/><Relationship Id="rId35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53.xml"/><Relationship Id="rId18" Type="http://schemas.openxmlformats.org/officeDocument/2006/relationships/tags" Target="../tags/tag158.xml"/><Relationship Id="rId26" Type="http://schemas.openxmlformats.org/officeDocument/2006/relationships/tags" Target="../tags/tag166.xml"/><Relationship Id="rId39" Type="http://schemas.openxmlformats.org/officeDocument/2006/relationships/image" Target="../media/image19.png"/><Relationship Id="rId3" Type="http://schemas.openxmlformats.org/officeDocument/2006/relationships/tags" Target="../tags/tag143.xml"/><Relationship Id="rId21" Type="http://schemas.openxmlformats.org/officeDocument/2006/relationships/tags" Target="../tags/tag161.xml"/><Relationship Id="rId34" Type="http://schemas.openxmlformats.org/officeDocument/2006/relationships/image" Target="../media/image12.png"/><Relationship Id="rId42" Type="http://schemas.openxmlformats.org/officeDocument/2006/relationships/image" Target="../media/image9.png"/><Relationship Id="rId47" Type="http://schemas.openxmlformats.org/officeDocument/2006/relationships/image" Target="../media/image72.png"/><Relationship Id="rId7" Type="http://schemas.openxmlformats.org/officeDocument/2006/relationships/tags" Target="../tags/tag147.xml"/><Relationship Id="rId12" Type="http://schemas.openxmlformats.org/officeDocument/2006/relationships/tags" Target="../tags/tag152.xml"/><Relationship Id="rId17" Type="http://schemas.openxmlformats.org/officeDocument/2006/relationships/tags" Target="../tags/tag157.xml"/><Relationship Id="rId25" Type="http://schemas.openxmlformats.org/officeDocument/2006/relationships/tags" Target="../tags/tag165.xml"/><Relationship Id="rId33" Type="http://schemas.openxmlformats.org/officeDocument/2006/relationships/image" Target="../media/image11.png"/><Relationship Id="rId38" Type="http://schemas.openxmlformats.org/officeDocument/2006/relationships/image" Target="../media/image18.png"/><Relationship Id="rId46" Type="http://schemas.openxmlformats.org/officeDocument/2006/relationships/image" Target="../media/image71.png"/><Relationship Id="rId2" Type="http://schemas.openxmlformats.org/officeDocument/2006/relationships/tags" Target="../tags/tag142.xml"/><Relationship Id="rId16" Type="http://schemas.openxmlformats.org/officeDocument/2006/relationships/tags" Target="../tags/tag156.xml"/><Relationship Id="rId20" Type="http://schemas.openxmlformats.org/officeDocument/2006/relationships/tags" Target="../tags/tag160.xml"/><Relationship Id="rId29" Type="http://schemas.openxmlformats.org/officeDocument/2006/relationships/notesSlide" Target="../notesSlides/notesSlide12.xml"/><Relationship Id="rId41" Type="http://schemas.openxmlformats.org/officeDocument/2006/relationships/image" Target="../media/image67.png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tags" Target="../tags/tag151.xml"/><Relationship Id="rId24" Type="http://schemas.openxmlformats.org/officeDocument/2006/relationships/tags" Target="../tags/tag164.xml"/><Relationship Id="rId32" Type="http://schemas.openxmlformats.org/officeDocument/2006/relationships/image" Target="../media/image10.png"/><Relationship Id="rId37" Type="http://schemas.openxmlformats.org/officeDocument/2006/relationships/image" Target="../media/image17.png"/><Relationship Id="rId40" Type="http://schemas.openxmlformats.org/officeDocument/2006/relationships/image" Target="../media/image66.png"/><Relationship Id="rId45" Type="http://schemas.openxmlformats.org/officeDocument/2006/relationships/image" Target="../media/image70.png"/><Relationship Id="rId5" Type="http://schemas.openxmlformats.org/officeDocument/2006/relationships/tags" Target="../tags/tag145.xml"/><Relationship Id="rId15" Type="http://schemas.openxmlformats.org/officeDocument/2006/relationships/tags" Target="../tags/tag155.xml"/><Relationship Id="rId23" Type="http://schemas.openxmlformats.org/officeDocument/2006/relationships/tags" Target="../tags/tag163.xml"/><Relationship Id="rId28" Type="http://schemas.openxmlformats.org/officeDocument/2006/relationships/slideLayout" Target="../slideLayouts/slideLayout1.xml"/><Relationship Id="rId36" Type="http://schemas.openxmlformats.org/officeDocument/2006/relationships/image" Target="../media/image14.png"/><Relationship Id="rId49" Type="http://schemas.openxmlformats.org/officeDocument/2006/relationships/image" Target="../media/image64.png"/><Relationship Id="rId10" Type="http://schemas.openxmlformats.org/officeDocument/2006/relationships/tags" Target="../tags/tag150.xml"/><Relationship Id="rId19" Type="http://schemas.openxmlformats.org/officeDocument/2006/relationships/tags" Target="../tags/tag159.xml"/><Relationship Id="rId31" Type="http://schemas.openxmlformats.org/officeDocument/2006/relationships/image" Target="../media/image16.png"/><Relationship Id="rId44" Type="http://schemas.openxmlformats.org/officeDocument/2006/relationships/image" Target="../media/image69.png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4" Type="http://schemas.openxmlformats.org/officeDocument/2006/relationships/tags" Target="../tags/tag154.xml"/><Relationship Id="rId22" Type="http://schemas.openxmlformats.org/officeDocument/2006/relationships/tags" Target="../tags/tag162.xml"/><Relationship Id="rId27" Type="http://schemas.openxmlformats.org/officeDocument/2006/relationships/tags" Target="../tags/tag167.xml"/><Relationship Id="rId30" Type="http://schemas.openxmlformats.org/officeDocument/2006/relationships/image" Target="../media/image15.png"/><Relationship Id="rId35" Type="http://schemas.openxmlformats.org/officeDocument/2006/relationships/image" Target="../media/image13.png"/><Relationship Id="rId43" Type="http://schemas.openxmlformats.org/officeDocument/2006/relationships/image" Target="../media/image68.png"/><Relationship Id="rId48" Type="http://schemas.openxmlformats.org/officeDocument/2006/relationships/image" Target="../media/image2.png"/><Relationship Id="rId8" Type="http://schemas.openxmlformats.org/officeDocument/2006/relationships/tags" Target="../tags/tag14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13" Type="http://schemas.openxmlformats.org/officeDocument/2006/relationships/tags" Target="../tags/tag180.xml"/><Relationship Id="rId18" Type="http://schemas.openxmlformats.org/officeDocument/2006/relationships/tags" Target="../tags/tag185.xml"/><Relationship Id="rId26" Type="http://schemas.openxmlformats.org/officeDocument/2006/relationships/image" Target="../media/image74.png"/><Relationship Id="rId39" Type="http://schemas.openxmlformats.org/officeDocument/2006/relationships/image" Target="../media/image57.png"/><Relationship Id="rId3" Type="http://schemas.openxmlformats.org/officeDocument/2006/relationships/tags" Target="../tags/tag170.xml"/><Relationship Id="rId21" Type="http://schemas.openxmlformats.org/officeDocument/2006/relationships/tags" Target="../tags/tag188.xml"/><Relationship Id="rId34" Type="http://schemas.openxmlformats.org/officeDocument/2006/relationships/image" Target="../media/image81.png"/><Relationship Id="rId42" Type="http://schemas.openxmlformats.org/officeDocument/2006/relationships/image" Target="../media/image33.png"/><Relationship Id="rId7" Type="http://schemas.openxmlformats.org/officeDocument/2006/relationships/tags" Target="../tags/tag174.xml"/><Relationship Id="rId12" Type="http://schemas.openxmlformats.org/officeDocument/2006/relationships/tags" Target="../tags/tag179.xml"/><Relationship Id="rId17" Type="http://schemas.openxmlformats.org/officeDocument/2006/relationships/tags" Target="../tags/tag184.xml"/><Relationship Id="rId25" Type="http://schemas.openxmlformats.org/officeDocument/2006/relationships/image" Target="../media/image73.png"/><Relationship Id="rId33" Type="http://schemas.openxmlformats.org/officeDocument/2006/relationships/image" Target="../media/image80.png"/><Relationship Id="rId38" Type="http://schemas.openxmlformats.org/officeDocument/2006/relationships/image" Target="../media/image84.png"/><Relationship Id="rId2" Type="http://schemas.openxmlformats.org/officeDocument/2006/relationships/tags" Target="../tags/tag169.xml"/><Relationship Id="rId16" Type="http://schemas.openxmlformats.org/officeDocument/2006/relationships/tags" Target="../tags/tag183.xml"/><Relationship Id="rId20" Type="http://schemas.openxmlformats.org/officeDocument/2006/relationships/tags" Target="../tags/tag187.xml"/><Relationship Id="rId29" Type="http://schemas.openxmlformats.org/officeDocument/2006/relationships/image" Target="../media/image1.png"/><Relationship Id="rId41" Type="http://schemas.openxmlformats.org/officeDocument/2006/relationships/image" Target="../media/image85.png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tags" Target="../tags/tag178.xml"/><Relationship Id="rId24" Type="http://schemas.openxmlformats.org/officeDocument/2006/relationships/notesSlide" Target="../notesSlides/notesSlide13.xml"/><Relationship Id="rId32" Type="http://schemas.openxmlformats.org/officeDocument/2006/relationships/image" Target="../media/image79.png"/><Relationship Id="rId37" Type="http://schemas.openxmlformats.org/officeDocument/2006/relationships/image" Target="../media/image83.png"/><Relationship Id="rId40" Type="http://schemas.openxmlformats.org/officeDocument/2006/relationships/image" Target="../media/image6.png"/><Relationship Id="rId5" Type="http://schemas.openxmlformats.org/officeDocument/2006/relationships/tags" Target="../tags/tag172.xml"/><Relationship Id="rId15" Type="http://schemas.openxmlformats.org/officeDocument/2006/relationships/tags" Target="../tags/tag182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76.png"/><Relationship Id="rId36" Type="http://schemas.openxmlformats.org/officeDocument/2006/relationships/image" Target="../media/image82.png"/><Relationship Id="rId10" Type="http://schemas.openxmlformats.org/officeDocument/2006/relationships/tags" Target="../tags/tag177.xml"/><Relationship Id="rId19" Type="http://schemas.openxmlformats.org/officeDocument/2006/relationships/tags" Target="../tags/tag186.xml"/><Relationship Id="rId31" Type="http://schemas.openxmlformats.org/officeDocument/2006/relationships/image" Target="../media/image78.png"/><Relationship Id="rId44" Type="http://schemas.openxmlformats.org/officeDocument/2006/relationships/image" Target="../media/image35.png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tags" Target="../tags/tag181.xml"/><Relationship Id="rId22" Type="http://schemas.openxmlformats.org/officeDocument/2006/relationships/tags" Target="../tags/tag189.xml"/><Relationship Id="rId27" Type="http://schemas.openxmlformats.org/officeDocument/2006/relationships/image" Target="../media/image75.png"/><Relationship Id="rId30" Type="http://schemas.openxmlformats.org/officeDocument/2006/relationships/image" Target="../media/image77.png"/><Relationship Id="rId35" Type="http://schemas.openxmlformats.org/officeDocument/2006/relationships/image" Target="../media/image28.png"/><Relationship Id="rId43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97.xml"/><Relationship Id="rId13" Type="http://schemas.openxmlformats.org/officeDocument/2006/relationships/tags" Target="../tags/tag202.xml"/><Relationship Id="rId18" Type="http://schemas.openxmlformats.org/officeDocument/2006/relationships/tags" Target="../tags/tag207.xml"/><Relationship Id="rId26" Type="http://schemas.openxmlformats.org/officeDocument/2006/relationships/image" Target="../media/image75.png"/><Relationship Id="rId39" Type="http://schemas.openxmlformats.org/officeDocument/2006/relationships/image" Target="../media/image6.png"/><Relationship Id="rId3" Type="http://schemas.openxmlformats.org/officeDocument/2006/relationships/tags" Target="../tags/tag192.xml"/><Relationship Id="rId21" Type="http://schemas.openxmlformats.org/officeDocument/2006/relationships/tags" Target="../tags/tag210.xml"/><Relationship Id="rId34" Type="http://schemas.openxmlformats.org/officeDocument/2006/relationships/image" Target="../media/image86.png"/><Relationship Id="rId42" Type="http://schemas.openxmlformats.org/officeDocument/2006/relationships/image" Target="../media/image34.png"/><Relationship Id="rId7" Type="http://schemas.openxmlformats.org/officeDocument/2006/relationships/tags" Target="../tags/tag196.xml"/><Relationship Id="rId12" Type="http://schemas.openxmlformats.org/officeDocument/2006/relationships/tags" Target="../tags/tag201.xml"/><Relationship Id="rId17" Type="http://schemas.openxmlformats.org/officeDocument/2006/relationships/tags" Target="../tags/tag206.xml"/><Relationship Id="rId25" Type="http://schemas.openxmlformats.org/officeDocument/2006/relationships/image" Target="../media/image74.png"/><Relationship Id="rId33" Type="http://schemas.openxmlformats.org/officeDocument/2006/relationships/image" Target="../media/image81.png"/><Relationship Id="rId38" Type="http://schemas.openxmlformats.org/officeDocument/2006/relationships/image" Target="../media/image57.png"/><Relationship Id="rId2" Type="http://schemas.openxmlformats.org/officeDocument/2006/relationships/tags" Target="../tags/tag191.xml"/><Relationship Id="rId16" Type="http://schemas.openxmlformats.org/officeDocument/2006/relationships/tags" Target="../tags/tag205.xml"/><Relationship Id="rId20" Type="http://schemas.openxmlformats.org/officeDocument/2006/relationships/tags" Target="../tags/tag209.xml"/><Relationship Id="rId29" Type="http://schemas.openxmlformats.org/officeDocument/2006/relationships/image" Target="../media/image77.png"/><Relationship Id="rId41" Type="http://schemas.openxmlformats.org/officeDocument/2006/relationships/image" Target="../media/image35.png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11" Type="http://schemas.openxmlformats.org/officeDocument/2006/relationships/tags" Target="../tags/tag200.xml"/><Relationship Id="rId24" Type="http://schemas.openxmlformats.org/officeDocument/2006/relationships/image" Target="../media/image73.png"/><Relationship Id="rId32" Type="http://schemas.openxmlformats.org/officeDocument/2006/relationships/image" Target="../media/image80.png"/><Relationship Id="rId37" Type="http://schemas.openxmlformats.org/officeDocument/2006/relationships/image" Target="../media/image84.png"/><Relationship Id="rId40" Type="http://schemas.openxmlformats.org/officeDocument/2006/relationships/image" Target="../media/image33.png"/><Relationship Id="rId5" Type="http://schemas.openxmlformats.org/officeDocument/2006/relationships/tags" Target="../tags/tag194.xml"/><Relationship Id="rId15" Type="http://schemas.openxmlformats.org/officeDocument/2006/relationships/tags" Target="../tags/tag204.xml"/><Relationship Id="rId23" Type="http://schemas.openxmlformats.org/officeDocument/2006/relationships/notesSlide" Target="../notesSlides/notesSlide14.xml"/><Relationship Id="rId28" Type="http://schemas.openxmlformats.org/officeDocument/2006/relationships/image" Target="../media/image1.png"/><Relationship Id="rId36" Type="http://schemas.openxmlformats.org/officeDocument/2006/relationships/image" Target="../media/image83.png"/><Relationship Id="rId10" Type="http://schemas.openxmlformats.org/officeDocument/2006/relationships/tags" Target="../tags/tag199.xml"/><Relationship Id="rId19" Type="http://schemas.openxmlformats.org/officeDocument/2006/relationships/tags" Target="../tags/tag208.xml"/><Relationship Id="rId31" Type="http://schemas.openxmlformats.org/officeDocument/2006/relationships/image" Target="../media/image79.png"/><Relationship Id="rId4" Type="http://schemas.openxmlformats.org/officeDocument/2006/relationships/tags" Target="../tags/tag193.xml"/><Relationship Id="rId9" Type="http://schemas.openxmlformats.org/officeDocument/2006/relationships/tags" Target="../tags/tag198.xml"/><Relationship Id="rId14" Type="http://schemas.openxmlformats.org/officeDocument/2006/relationships/tags" Target="../tags/tag203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76.png"/><Relationship Id="rId30" Type="http://schemas.openxmlformats.org/officeDocument/2006/relationships/image" Target="../media/image78.png"/><Relationship Id="rId35" Type="http://schemas.openxmlformats.org/officeDocument/2006/relationships/image" Target="../media/image8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13" Type="http://schemas.openxmlformats.org/officeDocument/2006/relationships/tags" Target="../tags/tag223.xml"/><Relationship Id="rId18" Type="http://schemas.openxmlformats.org/officeDocument/2006/relationships/tags" Target="../tags/tag228.xml"/><Relationship Id="rId26" Type="http://schemas.openxmlformats.org/officeDocument/2006/relationships/image" Target="../media/image87.png"/><Relationship Id="rId3" Type="http://schemas.openxmlformats.org/officeDocument/2006/relationships/tags" Target="../tags/tag213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90.png"/><Relationship Id="rId7" Type="http://schemas.openxmlformats.org/officeDocument/2006/relationships/tags" Target="../tags/tag217.xml"/><Relationship Id="rId12" Type="http://schemas.openxmlformats.org/officeDocument/2006/relationships/tags" Target="../tags/tag222.xml"/><Relationship Id="rId17" Type="http://schemas.openxmlformats.org/officeDocument/2006/relationships/tags" Target="../tags/tag227.xml"/><Relationship Id="rId25" Type="http://schemas.openxmlformats.org/officeDocument/2006/relationships/image" Target="../media/image86.png"/><Relationship Id="rId33" Type="http://schemas.openxmlformats.org/officeDocument/2006/relationships/image" Target="../media/image26.png"/><Relationship Id="rId2" Type="http://schemas.openxmlformats.org/officeDocument/2006/relationships/tags" Target="../tags/tag212.xml"/><Relationship Id="rId16" Type="http://schemas.openxmlformats.org/officeDocument/2006/relationships/tags" Target="../tags/tag226.xml"/><Relationship Id="rId20" Type="http://schemas.openxmlformats.org/officeDocument/2006/relationships/tags" Target="../tags/tag230.xml"/><Relationship Id="rId29" Type="http://schemas.openxmlformats.org/officeDocument/2006/relationships/image" Target="../media/image57.png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11" Type="http://schemas.openxmlformats.org/officeDocument/2006/relationships/tags" Target="../tags/tag221.xml"/><Relationship Id="rId24" Type="http://schemas.openxmlformats.org/officeDocument/2006/relationships/image" Target="../media/image81.png"/><Relationship Id="rId32" Type="http://schemas.openxmlformats.org/officeDocument/2006/relationships/image" Target="../media/image89.png"/><Relationship Id="rId5" Type="http://schemas.openxmlformats.org/officeDocument/2006/relationships/tags" Target="../tags/tag215.xml"/><Relationship Id="rId15" Type="http://schemas.openxmlformats.org/officeDocument/2006/relationships/tags" Target="../tags/tag225.xml"/><Relationship Id="rId23" Type="http://schemas.openxmlformats.org/officeDocument/2006/relationships/image" Target="../media/image80.png"/><Relationship Id="rId28" Type="http://schemas.openxmlformats.org/officeDocument/2006/relationships/image" Target="../media/image84.png"/><Relationship Id="rId10" Type="http://schemas.openxmlformats.org/officeDocument/2006/relationships/tags" Target="../tags/tag220.xml"/><Relationship Id="rId19" Type="http://schemas.openxmlformats.org/officeDocument/2006/relationships/tags" Target="../tags/tag229.xml"/><Relationship Id="rId31" Type="http://schemas.openxmlformats.org/officeDocument/2006/relationships/image" Target="../media/image88.png"/><Relationship Id="rId4" Type="http://schemas.openxmlformats.org/officeDocument/2006/relationships/tags" Target="../tags/tag214.xml"/><Relationship Id="rId9" Type="http://schemas.openxmlformats.org/officeDocument/2006/relationships/tags" Target="../tags/tag219.xml"/><Relationship Id="rId14" Type="http://schemas.openxmlformats.org/officeDocument/2006/relationships/tags" Target="../tags/tag224.xml"/><Relationship Id="rId22" Type="http://schemas.openxmlformats.org/officeDocument/2006/relationships/notesSlide" Target="../notesSlides/notesSlide15.xml"/><Relationship Id="rId27" Type="http://schemas.openxmlformats.org/officeDocument/2006/relationships/image" Target="../media/image83.png"/><Relationship Id="rId30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38.xml"/><Relationship Id="rId13" Type="http://schemas.openxmlformats.org/officeDocument/2006/relationships/tags" Target="../tags/tag243.xml"/><Relationship Id="rId18" Type="http://schemas.openxmlformats.org/officeDocument/2006/relationships/notesSlide" Target="../notesSlides/notesSlide16.xml"/><Relationship Id="rId26" Type="http://schemas.openxmlformats.org/officeDocument/2006/relationships/image" Target="../media/image94.png"/><Relationship Id="rId3" Type="http://schemas.openxmlformats.org/officeDocument/2006/relationships/tags" Target="../tags/tag233.xml"/><Relationship Id="rId21" Type="http://schemas.openxmlformats.org/officeDocument/2006/relationships/image" Target="../media/image92.png"/><Relationship Id="rId34" Type="http://schemas.openxmlformats.org/officeDocument/2006/relationships/image" Target="../media/image6.png"/><Relationship Id="rId7" Type="http://schemas.openxmlformats.org/officeDocument/2006/relationships/tags" Target="../tags/tag237.xml"/><Relationship Id="rId12" Type="http://schemas.openxmlformats.org/officeDocument/2006/relationships/tags" Target="../tags/tag242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6.png"/><Relationship Id="rId33" Type="http://schemas.openxmlformats.org/officeDocument/2006/relationships/image" Target="../media/image57.png"/><Relationship Id="rId2" Type="http://schemas.openxmlformats.org/officeDocument/2006/relationships/tags" Target="../tags/tag232.xml"/><Relationship Id="rId16" Type="http://schemas.openxmlformats.org/officeDocument/2006/relationships/tags" Target="../tags/tag246.xml"/><Relationship Id="rId20" Type="http://schemas.openxmlformats.org/officeDocument/2006/relationships/image" Target="../media/image91.png"/><Relationship Id="rId29" Type="http://schemas.openxmlformats.org/officeDocument/2006/relationships/image" Target="../media/image86.png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11" Type="http://schemas.openxmlformats.org/officeDocument/2006/relationships/tags" Target="../tags/tag241.xml"/><Relationship Id="rId24" Type="http://schemas.openxmlformats.org/officeDocument/2006/relationships/image" Target="../media/image89.png"/><Relationship Id="rId32" Type="http://schemas.openxmlformats.org/officeDocument/2006/relationships/image" Target="../media/image84.png"/><Relationship Id="rId5" Type="http://schemas.openxmlformats.org/officeDocument/2006/relationships/tags" Target="../tags/tag235.xml"/><Relationship Id="rId15" Type="http://schemas.openxmlformats.org/officeDocument/2006/relationships/tags" Target="../tags/tag245.xml"/><Relationship Id="rId23" Type="http://schemas.openxmlformats.org/officeDocument/2006/relationships/image" Target="../media/image88.png"/><Relationship Id="rId28" Type="http://schemas.openxmlformats.org/officeDocument/2006/relationships/image" Target="../media/image81.png"/><Relationship Id="rId10" Type="http://schemas.openxmlformats.org/officeDocument/2006/relationships/tags" Target="../tags/tag240.xml"/><Relationship Id="rId19" Type="http://schemas.openxmlformats.org/officeDocument/2006/relationships/image" Target="../media/image90.png"/><Relationship Id="rId31" Type="http://schemas.openxmlformats.org/officeDocument/2006/relationships/image" Target="../media/image83.png"/><Relationship Id="rId4" Type="http://schemas.openxmlformats.org/officeDocument/2006/relationships/tags" Target="../tags/tag234.xml"/><Relationship Id="rId9" Type="http://schemas.openxmlformats.org/officeDocument/2006/relationships/tags" Target="../tags/tag239.xml"/><Relationship Id="rId14" Type="http://schemas.openxmlformats.org/officeDocument/2006/relationships/tags" Target="../tags/tag244.xml"/><Relationship Id="rId22" Type="http://schemas.openxmlformats.org/officeDocument/2006/relationships/image" Target="../media/image93.png"/><Relationship Id="rId27" Type="http://schemas.openxmlformats.org/officeDocument/2006/relationships/image" Target="../media/image80.png"/><Relationship Id="rId30" Type="http://schemas.openxmlformats.org/officeDocument/2006/relationships/image" Target="../media/image8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54.xml"/><Relationship Id="rId13" Type="http://schemas.openxmlformats.org/officeDocument/2006/relationships/tags" Target="../tags/tag259.xml"/><Relationship Id="rId18" Type="http://schemas.openxmlformats.org/officeDocument/2006/relationships/image" Target="../media/image1.png"/><Relationship Id="rId26" Type="http://schemas.openxmlformats.org/officeDocument/2006/relationships/image" Target="../media/image6.png"/><Relationship Id="rId3" Type="http://schemas.openxmlformats.org/officeDocument/2006/relationships/tags" Target="../tags/tag249.xml"/><Relationship Id="rId21" Type="http://schemas.openxmlformats.org/officeDocument/2006/relationships/image" Target="../media/image97.png"/><Relationship Id="rId7" Type="http://schemas.openxmlformats.org/officeDocument/2006/relationships/tags" Target="../tags/tag253.xml"/><Relationship Id="rId12" Type="http://schemas.openxmlformats.org/officeDocument/2006/relationships/tags" Target="../tags/tag258.xml"/><Relationship Id="rId17" Type="http://schemas.openxmlformats.org/officeDocument/2006/relationships/notesSlide" Target="../notesSlides/notesSlide17.xml"/><Relationship Id="rId25" Type="http://schemas.openxmlformats.org/officeDocument/2006/relationships/image" Target="../media/image101.png"/><Relationship Id="rId2" Type="http://schemas.openxmlformats.org/officeDocument/2006/relationships/tags" Target="../tags/tag248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96.png"/><Relationship Id="rId29" Type="http://schemas.openxmlformats.org/officeDocument/2006/relationships/image" Target="../media/image104.png"/><Relationship Id="rId1" Type="http://schemas.openxmlformats.org/officeDocument/2006/relationships/tags" Target="../tags/tag247.xml"/><Relationship Id="rId6" Type="http://schemas.openxmlformats.org/officeDocument/2006/relationships/tags" Target="../tags/tag252.xml"/><Relationship Id="rId11" Type="http://schemas.openxmlformats.org/officeDocument/2006/relationships/tags" Target="../tags/tag257.xml"/><Relationship Id="rId24" Type="http://schemas.openxmlformats.org/officeDocument/2006/relationships/image" Target="../media/image100.png"/><Relationship Id="rId32" Type="http://schemas.openxmlformats.org/officeDocument/2006/relationships/image" Target="../media/image107.png"/><Relationship Id="rId5" Type="http://schemas.openxmlformats.org/officeDocument/2006/relationships/tags" Target="../tags/tag251.xml"/><Relationship Id="rId15" Type="http://schemas.openxmlformats.org/officeDocument/2006/relationships/tags" Target="../tags/tag261.xml"/><Relationship Id="rId23" Type="http://schemas.openxmlformats.org/officeDocument/2006/relationships/image" Target="../media/image99.png"/><Relationship Id="rId28" Type="http://schemas.openxmlformats.org/officeDocument/2006/relationships/image" Target="../media/image103.png"/><Relationship Id="rId10" Type="http://schemas.openxmlformats.org/officeDocument/2006/relationships/tags" Target="../tags/tag256.xml"/><Relationship Id="rId19" Type="http://schemas.openxmlformats.org/officeDocument/2006/relationships/image" Target="../media/image95.png"/><Relationship Id="rId31" Type="http://schemas.openxmlformats.org/officeDocument/2006/relationships/image" Target="../media/image106.png"/><Relationship Id="rId4" Type="http://schemas.openxmlformats.org/officeDocument/2006/relationships/tags" Target="../tags/tag250.xml"/><Relationship Id="rId9" Type="http://schemas.openxmlformats.org/officeDocument/2006/relationships/tags" Target="../tags/tag255.xml"/><Relationship Id="rId14" Type="http://schemas.openxmlformats.org/officeDocument/2006/relationships/tags" Target="../tags/tag260.xml"/><Relationship Id="rId22" Type="http://schemas.openxmlformats.org/officeDocument/2006/relationships/image" Target="../media/image98.png"/><Relationship Id="rId27" Type="http://schemas.openxmlformats.org/officeDocument/2006/relationships/image" Target="../media/image102.png"/><Relationship Id="rId30" Type="http://schemas.openxmlformats.org/officeDocument/2006/relationships/image" Target="../media/image10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69.xml"/><Relationship Id="rId13" Type="http://schemas.openxmlformats.org/officeDocument/2006/relationships/tags" Target="../tags/tag274.xml"/><Relationship Id="rId18" Type="http://schemas.openxmlformats.org/officeDocument/2006/relationships/notesSlide" Target="../notesSlides/notesSlide18.xml"/><Relationship Id="rId26" Type="http://schemas.openxmlformats.org/officeDocument/2006/relationships/image" Target="../media/image114.png"/><Relationship Id="rId3" Type="http://schemas.openxmlformats.org/officeDocument/2006/relationships/tags" Target="../tags/tag264.xml"/><Relationship Id="rId21" Type="http://schemas.openxmlformats.org/officeDocument/2006/relationships/image" Target="../media/image109.png"/><Relationship Id="rId34" Type="http://schemas.openxmlformats.org/officeDocument/2006/relationships/image" Target="../media/image120.png"/><Relationship Id="rId7" Type="http://schemas.openxmlformats.org/officeDocument/2006/relationships/tags" Target="../tags/tag268.xml"/><Relationship Id="rId12" Type="http://schemas.openxmlformats.org/officeDocument/2006/relationships/tags" Target="../tags/tag273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13.png"/><Relationship Id="rId33" Type="http://schemas.openxmlformats.org/officeDocument/2006/relationships/image" Target="../media/image119.png"/><Relationship Id="rId2" Type="http://schemas.openxmlformats.org/officeDocument/2006/relationships/tags" Target="../tags/tag263.xml"/><Relationship Id="rId16" Type="http://schemas.openxmlformats.org/officeDocument/2006/relationships/tags" Target="../tags/tag277.xml"/><Relationship Id="rId20" Type="http://schemas.openxmlformats.org/officeDocument/2006/relationships/image" Target="../media/image108.png"/><Relationship Id="rId29" Type="http://schemas.openxmlformats.org/officeDocument/2006/relationships/image" Target="../media/image117.png"/><Relationship Id="rId1" Type="http://schemas.openxmlformats.org/officeDocument/2006/relationships/tags" Target="../tags/tag262.xml"/><Relationship Id="rId6" Type="http://schemas.openxmlformats.org/officeDocument/2006/relationships/tags" Target="../tags/tag267.xml"/><Relationship Id="rId11" Type="http://schemas.openxmlformats.org/officeDocument/2006/relationships/tags" Target="../tags/tag272.xml"/><Relationship Id="rId24" Type="http://schemas.openxmlformats.org/officeDocument/2006/relationships/image" Target="../media/image112.png"/><Relationship Id="rId32" Type="http://schemas.openxmlformats.org/officeDocument/2006/relationships/image" Target="../media/image57.png"/><Relationship Id="rId5" Type="http://schemas.openxmlformats.org/officeDocument/2006/relationships/tags" Target="../tags/tag266.xml"/><Relationship Id="rId15" Type="http://schemas.openxmlformats.org/officeDocument/2006/relationships/tags" Target="../tags/tag276.xml"/><Relationship Id="rId23" Type="http://schemas.openxmlformats.org/officeDocument/2006/relationships/image" Target="../media/image111.png"/><Relationship Id="rId28" Type="http://schemas.openxmlformats.org/officeDocument/2006/relationships/image" Target="../media/image116.png"/><Relationship Id="rId10" Type="http://schemas.openxmlformats.org/officeDocument/2006/relationships/tags" Target="../tags/tag271.xml"/><Relationship Id="rId19" Type="http://schemas.openxmlformats.org/officeDocument/2006/relationships/image" Target="../media/image1.png"/><Relationship Id="rId31" Type="http://schemas.openxmlformats.org/officeDocument/2006/relationships/image" Target="../media/image6.png"/><Relationship Id="rId4" Type="http://schemas.openxmlformats.org/officeDocument/2006/relationships/tags" Target="../tags/tag265.xml"/><Relationship Id="rId9" Type="http://schemas.openxmlformats.org/officeDocument/2006/relationships/tags" Target="../tags/tag270.xml"/><Relationship Id="rId14" Type="http://schemas.openxmlformats.org/officeDocument/2006/relationships/tags" Target="../tags/tag275.xml"/><Relationship Id="rId22" Type="http://schemas.openxmlformats.org/officeDocument/2006/relationships/image" Target="../media/image110.png"/><Relationship Id="rId27" Type="http://schemas.openxmlformats.org/officeDocument/2006/relationships/image" Target="../media/image115.png"/><Relationship Id="rId30" Type="http://schemas.openxmlformats.org/officeDocument/2006/relationships/image" Target="../media/image1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85.xml"/><Relationship Id="rId13" Type="http://schemas.openxmlformats.org/officeDocument/2006/relationships/tags" Target="../tags/tag290.xml"/><Relationship Id="rId18" Type="http://schemas.openxmlformats.org/officeDocument/2006/relationships/tags" Target="../tags/tag295.xml"/><Relationship Id="rId26" Type="http://schemas.openxmlformats.org/officeDocument/2006/relationships/image" Target="../media/image123.png"/><Relationship Id="rId39" Type="http://schemas.openxmlformats.org/officeDocument/2006/relationships/image" Target="../media/image134.png"/><Relationship Id="rId3" Type="http://schemas.openxmlformats.org/officeDocument/2006/relationships/tags" Target="../tags/tag280.xml"/><Relationship Id="rId21" Type="http://schemas.openxmlformats.org/officeDocument/2006/relationships/tags" Target="../tags/tag298.xml"/><Relationship Id="rId34" Type="http://schemas.openxmlformats.org/officeDocument/2006/relationships/image" Target="../media/image130.png"/><Relationship Id="rId7" Type="http://schemas.openxmlformats.org/officeDocument/2006/relationships/tags" Target="../tags/tag284.xml"/><Relationship Id="rId12" Type="http://schemas.openxmlformats.org/officeDocument/2006/relationships/tags" Target="../tags/tag289.xml"/><Relationship Id="rId17" Type="http://schemas.openxmlformats.org/officeDocument/2006/relationships/tags" Target="../tags/tag294.xml"/><Relationship Id="rId25" Type="http://schemas.openxmlformats.org/officeDocument/2006/relationships/image" Target="../media/image122.png"/><Relationship Id="rId33" Type="http://schemas.openxmlformats.org/officeDocument/2006/relationships/image" Target="../media/image129.png"/><Relationship Id="rId38" Type="http://schemas.openxmlformats.org/officeDocument/2006/relationships/image" Target="../media/image6.png"/><Relationship Id="rId2" Type="http://schemas.openxmlformats.org/officeDocument/2006/relationships/tags" Target="../tags/tag279.xml"/><Relationship Id="rId16" Type="http://schemas.openxmlformats.org/officeDocument/2006/relationships/tags" Target="../tags/tag293.xml"/><Relationship Id="rId20" Type="http://schemas.openxmlformats.org/officeDocument/2006/relationships/tags" Target="../tags/tag297.xml"/><Relationship Id="rId29" Type="http://schemas.openxmlformats.org/officeDocument/2006/relationships/image" Target="../media/image108.png"/><Relationship Id="rId1" Type="http://schemas.openxmlformats.org/officeDocument/2006/relationships/tags" Target="../tags/tag278.xml"/><Relationship Id="rId6" Type="http://schemas.openxmlformats.org/officeDocument/2006/relationships/tags" Target="../tags/tag283.xml"/><Relationship Id="rId11" Type="http://schemas.openxmlformats.org/officeDocument/2006/relationships/tags" Target="../tags/tag288.xml"/><Relationship Id="rId24" Type="http://schemas.openxmlformats.org/officeDocument/2006/relationships/image" Target="../media/image121.png"/><Relationship Id="rId32" Type="http://schemas.openxmlformats.org/officeDocument/2006/relationships/image" Target="../media/image128.png"/><Relationship Id="rId37" Type="http://schemas.openxmlformats.org/officeDocument/2006/relationships/image" Target="../media/image133.png"/><Relationship Id="rId40" Type="http://schemas.openxmlformats.org/officeDocument/2006/relationships/image" Target="../media/image135.png"/><Relationship Id="rId5" Type="http://schemas.openxmlformats.org/officeDocument/2006/relationships/tags" Target="../tags/tag282.xml"/><Relationship Id="rId15" Type="http://schemas.openxmlformats.org/officeDocument/2006/relationships/tags" Target="../tags/tag292.xml"/><Relationship Id="rId23" Type="http://schemas.openxmlformats.org/officeDocument/2006/relationships/notesSlide" Target="../notesSlides/notesSlide19.xml"/><Relationship Id="rId28" Type="http://schemas.openxmlformats.org/officeDocument/2006/relationships/image" Target="../media/image125.png"/><Relationship Id="rId36" Type="http://schemas.openxmlformats.org/officeDocument/2006/relationships/image" Target="../media/image132.png"/><Relationship Id="rId10" Type="http://schemas.openxmlformats.org/officeDocument/2006/relationships/tags" Target="../tags/tag287.xml"/><Relationship Id="rId19" Type="http://schemas.openxmlformats.org/officeDocument/2006/relationships/tags" Target="../tags/tag296.xml"/><Relationship Id="rId31" Type="http://schemas.openxmlformats.org/officeDocument/2006/relationships/image" Target="../media/image127.png"/><Relationship Id="rId4" Type="http://schemas.openxmlformats.org/officeDocument/2006/relationships/tags" Target="../tags/tag281.xml"/><Relationship Id="rId9" Type="http://schemas.openxmlformats.org/officeDocument/2006/relationships/tags" Target="../tags/tag286.xml"/><Relationship Id="rId14" Type="http://schemas.openxmlformats.org/officeDocument/2006/relationships/tags" Target="../tags/tag291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24.png"/><Relationship Id="rId30" Type="http://schemas.openxmlformats.org/officeDocument/2006/relationships/image" Target="../media/image126.png"/><Relationship Id="rId35" Type="http://schemas.openxmlformats.org/officeDocument/2006/relationships/image" Target="../media/image1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" Type="http://schemas.openxmlformats.org/officeDocument/2006/relationships/tags" Target="../tags/tag3.xml"/><Relationship Id="rId16" Type="http://schemas.openxmlformats.org/officeDocument/2006/relationships/image" Target="../media/image6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.png"/><Relationship Id="rId5" Type="http://schemas.openxmlformats.org/officeDocument/2006/relationships/tags" Target="../tags/tag6.xml"/><Relationship Id="rId15" Type="http://schemas.openxmlformats.org/officeDocument/2006/relationships/image" Target="../media/image5.png"/><Relationship Id="rId10" Type="http://schemas.openxmlformats.org/officeDocument/2006/relationships/notesSlide" Target="../notesSlides/notesSlide2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311.xml"/><Relationship Id="rId18" Type="http://schemas.openxmlformats.org/officeDocument/2006/relationships/tags" Target="../tags/tag316.xml"/><Relationship Id="rId26" Type="http://schemas.openxmlformats.org/officeDocument/2006/relationships/tags" Target="../tags/tag324.xml"/><Relationship Id="rId39" Type="http://schemas.openxmlformats.org/officeDocument/2006/relationships/image" Target="../media/image10.png"/><Relationship Id="rId21" Type="http://schemas.openxmlformats.org/officeDocument/2006/relationships/tags" Target="../tags/tag319.xml"/><Relationship Id="rId34" Type="http://schemas.openxmlformats.org/officeDocument/2006/relationships/tags" Target="../tags/tag332.xml"/><Relationship Id="rId42" Type="http://schemas.openxmlformats.org/officeDocument/2006/relationships/image" Target="../media/image13.png"/><Relationship Id="rId47" Type="http://schemas.openxmlformats.org/officeDocument/2006/relationships/image" Target="../media/image140.png"/><Relationship Id="rId50" Type="http://schemas.openxmlformats.org/officeDocument/2006/relationships/image" Target="../media/image143.png"/><Relationship Id="rId55" Type="http://schemas.openxmlformats.org/officeDocument/2006/relationships/image" Target="../media/image147.png"/><Relationship Id="rId7" Type="http://schemas.openxmlformats.org/officeDocument/2006/relationships/tags" Target="../tags/tag305.xml"/><Relationship Id="rId2" Type="http://schemas.openxmlformats.org/officeDocument/2006/relationships/tags" Target="../tags/tag300.xml"/><Relationship Id="rId16" Type="http://schemas.openxmlformats.org/officeDocument/2006/relationships/tags" Target="../tags/tag314.xml"/><Relationship Id="rId20" Type="http://schemas.openxmlformats.org/officeDocument/2006/relationships/tags" Target="../tags/tag318.xml"/><Relationship Id="rId29" Type="http://schemas.openxmlformats.org/officeDocument/2006/relationships/tags" Target="../tags/tag327.xml"/><Relationship Id="rId41" Type="http://schemas.openxmlformats.org/officeDocument/2006/relationships/image" Target="../media/image12.png"/><Relationship Id="rId54" Type="http://schemas.openxmlformats.org/officeDocument/2006/relationships/image" Target="../media/image95.png"/><Relationship Id="rId1" Type="http://schemas.openxmlformats.org/officeDocument/2006/relationships/tags" Target="../tags/tag299.xml"/><Relationship Id="rId6" Type="http://schemas.openxmlformats.org/officeDocument/2006/relationships/tags" Target="../tags/tag304.xml"/><Relationship Id="rId11" Type="http://schemas.openxmlformats.org/officeDocument/2006/relationships/tags" Target="../tags/tag309.xml"/><Relationship Id="rId24" Type="http://schemas.openxmlformats.org/officeDocument/2006/relationships/tags" Target="../tags/tag322.xml"/><Relationship Id="rId32" Type="http://schemas.openxmlformats.org/officeDocument/2006/relationships/tags" Target="../tags/tag330.xml"/><Relationship Id="rId37" Type="http://schemas.openxmlformats.org/officeDocument/2006/relationships/image" Target="../media/image136.png"/><Relationship Id="rId40" Type="http://schemas.openxmlformats.org/officeDocument/2006/relationships/image" Target="../media/image11.png"/><Relationship Id="rId45" Type="http://schemas.openxmlformats.org/officeDocument/2006/relationships/image" Target="../media/image139.png"/><Relationship Id="rId53" Type="http://schemas.openxmlformats.org/officeDocument/2006/relationships/image" Target="../media/image146.png"/><Relationship Id="rId58" Type="http://schemas.openxmlformats.org/officeDocument/2006/relationships/image" Target="../media/image150.png"/><Relationship Id="rId5" Type="http://schemas.openxmlformats.org/officeDocument/2006/relationships/tags" Target="../tags/tag303.xml"/><Relationship Id="rId15" Type="http://schemas.openxmlformats.org/officeDocument/2006/relationships/tags" Target="../tags/tag313.xml"/><Relationship Id="rId23" Type="http://schemas.openxmlformats.org/officeDocument/2006/relationships/tags" Target="../tags/tag321.xml"/><Relationship Id="rId28" Type="http://schemas.openxmlformats.org/officeDocument/2006/relationships/tags" Target="../tags/tag326.xml"/><Relationship Id="rId36" Type="http://schemas.openxmlformats.org/officeDocument/2006/relationships/notesSlide" Target="../notesSlides/notesSlide20.xml"/><Relationship Id="rId49" Type="http://schemas.openxmlformats.org/officeDocument/2006/relationships/image" Target="../media/image142.png"/><Relationship Id="rId57" Type="http://schemas.openxmlformats.org/officeDocument/2006/relationships/image" Target="../media/image149.png"/><Relationship Id="rId61" Type="http://schemas.openxmlformats.org/officeDocument/2006/relationships/image" Target="../media/image153.png"/><Relationship Id="rId10" Type="http://schemas.openxmlformats.org/officeDocument/2006/relationships/tags" Target="../tags/tag308.xml"/><Relationship Id="rId19" Type="http://schemas.openxmlformats.org/officeDocument/2006/relationships/tags" Target="../tags/tag317.xml"/><Relationship Id="rId31" Type="http://schemas.openxmlformats.org/officeDocument/2006/relationships/tags" Target="../tags/tag329.xml"/><Relationship Id="rId44" Type="http://schemas.openxmlformats.org/officeDocument/2006/relationships/image" Target="../media/image138.png"/><Relationship Id="rId52" Type="http://schemas.openxmlformats.org/officeDocument/2006/relationships/image" Target="../media/image145.png"/><Relationship Id="rId60" Type="http://schemas.openxmlformats.org/officeDocument/2006/relationships/image" Target="../media/image152.png"/><Relationship Id="rId4" Type="http://schemas.openxmlformats.org/officeDocument/2006/relationships/tags" Target="../tags/tag302.xml"/><Relationship Id="rId9" Type="http://schemas.openxmlformats.org/officeDocument/2006/relationships/tags" Target="../tags/tag307.xml"/><Relationship Id="rId14" Type="http://schemas.openxmlformats.org/officeDocument/2006/relationships/tags" Target="../tags/tag312.xml"/><Relationship Id="rId22" Type="http://schemas.openxmlformats.org/officeDocument/2006/relationships/tags" Target="../tags/tag320.xml"/><Relationship Id="rId27" Type="http://schemas.openxmlformats.org/officeDocument/2006/relationships/tags" Target="../tags/tag325.xml"/><Relationship Id="rId30" Type="http://schemas.openxmlformats.org/officeDocument/2006/relationships/tags" Target="../tags/tag328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14.png"/><Relationship Id="rId48" Type="http://schemas.openxmlformats.org/officeDocument/2006/relationships/image" Target="../media/image141.png"/><Relationship Id="rId56" Type="http://schemas.openxmlformats.org/officeDocument/2006/relationships/image" Target="../media/image148.png"/><Relationship Id="rId8" Type="http://schemas.openxmlformats.org/officeDocument/2006/relationships/tags" Target="../tags/tag306.xml"/><Relationship Id="rId51" Type="http://schemas.openxmlformats.org/officeDocument/2006/relationships/image" Target="../media/image144.png"/><Relationship Id="rId3" Type="http://schemas.openxmlformats.org/officeDocument/2006/relationships/tags" Target="../tags/tag301.xml"/><Relationship Id="rId12" Type="http://schemas.openxmlformats.org/officeDocument/2006/relationships/tags" Target="../tags/tag310.xml"/><Relationship Id="rId17" Type="http://schemas.openxmlformats.org/officeDocument/2006/relationships/tags" Target="../tags/tag315.xml"/><Relationship Id="rId25" Type="http://schemas.openxmlformats.org/officeDocument/2006/relationships/tags" Target="../tags/tag323.xml"/><Relationship Id="rId33" Type="http://schemas.openxmlformats.org/officeDocument/2006/relationships/tags" Target="../tags/tag331.xml"/><Relationship Id="rId38" Type="http://schemas.openxmlformats.org/officeDocument/2006/relationships/image" Target="../media/image137.png"/><Relationship Id="rId46" Type="http://schemas.openxmlformats.org/officeDocument/2006/relationships/image" Target="../media/image15.png"/><Relationship Id="rId59" Type="http://schemas.openxmlformats.org/officeDocument/2006/relationships/image" Target="../media/image151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345.xml"/><Relationship Id="rId18" Type="http://schemas.openxmlformats.org/officeDocument/2006/relationships/tags" Target="../tags/tag350.xml"/><Relationship Id="rId26" Type="http://schemas.openxmlformats.org/officeDocument/2006/relationships/tags" Target="../tags/tag358.xml"/><Relationship Id="rId39" Type="http://schemas.openxmlformats.org/officeDocument/2006/relationships/image" Target="../media/image142.png"/><Relationship Id="rId21" Type="http://schemas.openxmlformats.org/officeDocument/2006/relationships/tags" Target="../tags/tag353.xml"/><Relationship Id="rId34" Type="http://schemas.openxmlformats.org/officeDocument/2006/relationships/image" Target="../media/image11.png"/><Relationship Id="rId42" Type="http://schemas.openxmlformats.org/officeDocument/2006/relationships/image" Target="../media/image156.png"/><Relationship Id="rId47" Type="http://schemas.openxmlformats.org/officeDocument/2006/relationships/image" Target="../media/image157.png"/><Relationship Id="rId50" Type="http://schemas.openxmlformats.org/officeDocument/2006/relationships/image" Target="../media/image137.png"/><Relationship Id="rId55" Type="http://schemas.openxmlformats.org/officeDocument/2006/relationships/image" Target="../media/image162.png"/><Relationship Id="rId7" Type="http://schemas.openxmlformats.org/officeDocument/2006/relationships/tags" Target="../tags/tag339.xml"/><Relationship Id="rId12" Type="http://schemas.openxmlformats.org/officeDocument/2006/relationships/tags" Target="../tags/tag344.xml"/><Relationship Id="rId17" Type="http://schemas.openxmlformats.org/officeDocument/2006/relationships/tags" Target="../tags/tag349.xml"/><Relationship Id="rId25" Type="http://schemas.openxmlformats.org/officeDocument/2006/relationships/tags" Target="../tags/tag357.xml"/><Relationship Id="rId33" Type="http://schemas.openxmlformats.org/officeDocument/2006/relationships/image" Target="../media/image10.png"/><Relationship Id="rId38" Type="http://schemas.openxmlformats.org/officeDocument/2006/relationships/image" Target="../media/image141.png"/><Relationship Id="rId46" Type="http://schemas.openxmlformats.org/officeDocument/2006/relationships/image" Target="../media/image151.png"/><Relationship Id="rId2" Type="http://schemas.openxmlformats.org/officeDocument/2006/relationships/tags" Target="../tags/tag334.xml"/><Relationship Id="rId16" Type="http://schemas.openxmlformats.org/officeDocument/2006/relationships/tags" Target="../tags/tag348.xml"/><Relationship Id="rId20" Type="http://schemas.openxmlformats.org/officeDocument/2006/relationships/tags" Target="../tags/tag352.xml"/><Relationship Id="rId29" Type="http://schemas.openxmlformats.org/officeDocument/2006/relationships/tags" Target="../tags/tag361.xml"/><Relationship Id="rId41" Type="http://schemas.openxmlformats.org/officeDocument/2006/relationships/image" Target="../media/image155.png"/><Relationship Id="rId54" Type="http://schemas.openxmlformats.org/officeDocument/2006/relationships/image" Target="../media/image161.png"/><Relationship Id="rId1" Type="http://schemas.openxmlformats.org/officeDocument/2006/relationships/tags" Target="../tags/tag333.xml"/><Relationship Id="rId6" Type="http://schemas.openxmlformats.org/officeDocument/2006/relationships/tags" Target="../tags/tag338.xml"/><Relationship Id="rId11" Type="http://schemas.openxmlformats.org/officeDocument/2006/relationships/tags" Target="../tags/tag343.xml"/><Relationship Id="rId24" Type="http://schemas.openxmlformats.org/officeDocument/2006/relationships/tags" Target="../tags/tag356.xml"/><Relationship Id="rId32" Type="http://schemas.openxmlformats.org/officeDocument/2006/relationships/notesSlide" Target="../notesSlides/notesSlide21.xml"/><Relationship Id="rId37" Type="http://schemas.openxmlformats.org/officeDocument/2006/relationships/image" Target="../media/image14.png"/><Relationship Id="rId40" Type="http://schemas.openxmlformats.org/officeDocument/2006/relationships/image" Target="../media/image154.png"/><Relationship Id="rId45" Type="http://schemas.openxmlformats.org/officeDocument/2006/relationships/image" Target="../media/image149.png"/><Relationship Id="rId53" Type="http://schemas.openxmlformats.org/officeDocument/2006/relationships/image" Target="../media/image160.png"/><Relationship Id="rId5" Type="http://schemas.openxmlformats.org/officeDocument/2006/relationships/tags" Target="../tags/tag337.xml"/><Relationship Id="rId15" Type="http://schemas.openxmlformats.org/officeDocument/2006/relationships/tags" Target="../tags/tag347.xml"/><Relationship Id="rId23" Type="http://schemas.openxmlformats.org/officeDocument/2006/relationships/tags" Target="../tags/tag355.xml"/><Relationship Id="rId28" Type="http://schemas.openxmlformats.org/officeDocument/2006/relationships/tags" Target="../tags/tag360.xml"/><Relationship Id="rId36" Type="http://schemas.openxmlformats.org/officeDocument/2006/relationships/image" Target="../media/image13.png"/><Relationship Id="rId49" Type="http://schemas.openxmlformats.org/officeDocument/2006/relationships/image" Target="../media/image95.png"/><Relationship Id="rId57" Type="http://schemas.openxmlformats.org/officeDocument/2006/relationships/image" Target="../media/image164.png"/><Relationship Id="rId10" Type="http://schemas.openxmlformats.org/officeDocument/2006/relationships/tags" Target="../tags/tag342.xml"/><Relationship Id="rId19" Type="http://schemas.openxmlformats.org/officeDocument/2006/relationships/tags" Target="../tags/tag351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148.png"/><Relationship Id="rId52" Type="http://schemas.openxmlformats.org/officeDocument/2006/relationships/image" Target="../media/image159.png"/><Relationship Id="rId4" Type="http://schemas.openxmlformats.org/officeDocument/2006/relationships/tags" Target="../tags/tag336.xml"/><Relationship Id="rId9" Type="http://schemas.openxmlformats.org/officeDocument/2006/relationships/tags" Target="../tags/tag341.xml"/><Relationship Id="rId14" Type="http://schemas.openxmlformats.org/officeDocument/2006/relationships/tags" Target="../tags/tag346.xml"/><Relationship Id="rId22" Type="http://schemas.openxmlformats.org/officeDocument/2006/relationships/tags" Target="../tags/tag354.xml"/><Relationship Id="rId27" Type="http://schemas.openxmlformats.org/officeDocument/2006/relationships/tags" Target="../tags/tag359.xml"/><Relationship Id="rId30" Type="http://schemas.openxmlformats.org/officeDocument/2006/relationships/tags" Target="../tags/tag362.xml"/><Relationship Id="rId35" Type="http://schemas.openxmlformats.org/officeDocument/2006/relationships/image" Target="../media/image12.png"/><Relationship Id="rId43" Type="http://schemas.openxmlformats.org/officeDocument/2006/relationships/image" Target="../media/image147.png"/><Relationship Id="rId48" Type="http://schemas.openxmlformats.org/officeDocument/2006/relationships/image" Target="../media/image136.png"/><Relationship Id="rId56" Type="http://schemas.openxmlformats.org/officeDocument/2006/relationships/image" Target="../media/image163.png"/><Relationship Id="rId8" Type="http://schemas.openxmlformats.org/officeDocument/2006/relationships/tags" Target="../tags/tag340.xml"/><Relationship Id="rId51" Type="http://schemas.openxmlformats.org/officeDocument/2006/relationships/image" Target="../media/image158.png"/><Relationship Id="rId3" Type="http://schemas.openxmlformats.org/officeDocument/2006/relationships/tags" Target="../tags/tag33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70.xml"/><Relationship Id="rId13" Type="http://schemas.openxmlformats.org/officeDocument/2006/relationships/tags" Target="../tags/tag375.xml"/><Relationship Id="rId18" Type="http://schemas.openxmlformats.org/officeDocument/2006/relationships/image" Target="../media/image95.png"/><Relationship Id="rId26" Type="http://schemas.openxmlformats.org/officeDocument/2006/relationships/image" Target="../media/image164.png"/><Relationship Id="rId3" Type="http://schemas.openxmlformats.org/officeDocument/2006/relationships/tags" Target="../tags/tag365.xml"/><Relationship Id="rId21" Type="http://schemas.openxmlformats.org/officeDocument/2006/relationships/image" Target="../media/image165.png"/><Relationship Id="rId7" Type="http://schemas.openxmlformats.org/officeDocument/2006/relationships/tags" Target="../tags/tag369.xml"/><Relationship Id="rId12" Type="http://schemas.openxmlformats.org/officeDocument/2006/relationships/tags" Target="../tags/tag374.xml"/><Relationship Id="rId17" Type="http://schemas.openxmlformats.org/officeDocument/2006/relationships/notesSlide" Target="../notesSlides/notesSlide22.xml"/><Relationship Id="rId25" Type="http://schemas.openxmlformats.org/officeDocument/2006/relationships/image" Target="../media/image162.png"/><Relationship Id="rId2" Type="http://schemas.openxmlformats.org/officeDocument/2006/relationships/tags" Target="../tags/tag364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36.png"/><Relationship Id="rId29" Type="http://schemas.openxmlformats.org/officeDocument/2006/relationships/image" Target="../media/image169.png"/><Relationship Id="rId1" Type="http://schemas.openxmlformats.org/officeDocument/2006/relationships/tags" Target="../tags/tag363.xml"/><Relationship Id="rId6" Type="http://schemas.openxmlformats.org/officeDocument/2006/relationships/tags" Target="../tags/tag368.xml"/><Relationship Id="rId11" Type="http://schemas.openxmlformats.org/officeDocument/2006/relationships/tags" Target="../tags/tag373.xml"/><Relationship Id="rId24" Type="http://schemas.openxmlformats.org/officeDocument/2006/relationships/image" Target="../media/image161.png"/><Relationship Id="rId5" Type="http://schemas.openxmlformats.org/officeDocument/2006/relationships/tags" Target="../tags/tag367.xml"/><Relationship Id="rId15" Type="http://schemas.openxmlformats.org/officeDocument/2006/relationships/tags" Target="../tags/tag377.xml"/><Relationship Id="rId23" Type="http://schemas.openxmlformats.org/officeDocument/2006/relationships/image" Target="../media/image167.png"/><Relationship Id="rId28" Type="http://schemas.openxmlformats.org/officeDocument/2006/relationships/image" Target="../media/image168.png"/><Relationship Id="rId10" Type="http://schemas.openxmlformats.org/officeDocument/2006/relationships/tags" Target="../tags/tag372.xml"/><Relationship Id="rId19" Type="http://schemas.openxmlformats.org/officeDocument/2006/relationships/image" Target="../media/image137.png"/><Relationship Id="rId4" Type="http://schemas.openxmlformats.org/officeDocument/2006/relationships/tags" Target="../tags/tag366.xml"/><Relationship Id="rId9" Type="http://schemas.openxmlformats.org/officeDocument/2006/relationships/tags" Target="../tags/tag371.xml"/><Relationship Id="rId14" Type="http://schemas.openxmlformats.org/officeDocument/2006/relationships/tags" Target="../tags/tag376.xml"/><Relationship Id="rId22" Type="http://schemas.openxmlformats.org/officeDocument/2006/relationships/image" Target="../media/image166.png"/><Relationship Id="rId27" Type="http://schemas.openxmlformats.org/officeDocument/2006/relationships/image" Target="../media/image16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85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71.png"/><Relationship Id="rId3" Type="http://schemas.openxmlformats.org/officeDocument/2006/relationships/tags" Target="../tags/tag380.xml"/><Relationship Id="rId21" Type="http://schemas.openxmlformats.org/officeDocument/2006/relationships/image" Target="../media/image174.png"/><Relationship Id="rId7" Type="http://schemas.openxmlformats.org/officeDocument/2006/relationships/tags" Target="../tags/tag384.xml"/><Relationship Id="rId12" Type="http://schemas.openxmlformats.org/officeDocument/2006/relationships/tags" Target="../tags/tag389.xml"/><Relationship Id="rId17" Type="http://schemas.openxmlformats.org/officeDocument/2006/relationships/image" Target="../media/image170.png"/><Relationship Id="rId2" Type="http://schemas.openxmlformats.org/officeDocument/2006/relationships/tags" Target="../tags/tag379.xml"/><Relationship Id="rId16" Type="http://schemas.openxmlformats.org/officeDocument/2006/relationships/image" Target="../media/image136.png"/><Relationship Id="rId20" Type="http://schemas.openxmlformats.org/officeDocument/2006/relationships/image" Target="../media/image173.png"/><Relationship Id="rId1" Type="http://schemas.openxmlformats.org/officeDocument/2006/relationships/tags" Target="../tags/tag378.xml"/><Relationship Id="rId6" Type="http://schemas.openxmlformats.org/officeDocument/2006/relationships/tags" Target="../tags/tag383.xml"/><Relationship Id="rId11" Type="http://schemas.openxmlformats.org/officeDocument/2006/relationships/tags" Target="../tags/tag388.xml"/><Relationship Id="rId24" Type="http://schemas.openxmlformats.org/officeDocument/2006/relationships/image" Target="../media/image175.png"/><Relationship Id="rId5" Type="http://schemas.openxmlformats.org/officeDocument/2006/relationships/tags" Target="../tags/tag382.xml"/><Relationship Id="rId15" Type="http://schemas.openxmlformats.org/officeDocument/2006/relationships/image" Target="../media/image122.png"/><Relationship Id="rId23" Type="http://schemas.openxmlformats.org/officeDocument/2006/relationships/image" Target="../media/image134.png"/><Relationship Id="rId10" Type="http://schemas.openxmlformats.org/officeDocument/2006/relationships/tags" Target="../tags/tag387.xml"/><Relationship Id="rId19" Type="http://schemas.openxmlformats.org/officeDocument/2006/relationships/image" Target="../media/image172.png"/><Relationship Id="rId4" Type="http://schemas.openxmlformats.org/officeDocument/2006/relationships/tags" Target="../tags/tag381.xml"/><Relationship Id="rId9" Type="http://schemas.openxmlformats.org/officeDocument/2006/relationships/tags" Target="../tags/tag386.xml"/><Relationship Id="rId14" Type="http://schemas.openxmlformats.org/officeDocument/2006/relationships/notesSlide" Target="../notesSlides/notesSlide23.xml"/><Relationship Id="rId2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97.xml"/><Relationship Id="rId13" Type="http://schemas.openxmlformats.org/officeDocument/2006/relationships/tags" Target="../tags/tag402.xml"/><Relationship Id="rId18" Type="http://schemas.openxmlformats.org/officeDocument/2006/relationships/tags" Target="../tags/tag407.xml"/><Relationship Id="rId26" Type="http://schemas.openxmlformats.org/officeDocument/2006/relationships/image" Target="../media/image180.png"/><Relationship Id="rId3" Type="http://schemas.openxmlformats.org/officeDocument/2006/relationships/tags" Target="../tags/tag392.xml"/><Relationship Id="rId21" Type="http://schemas.openxmlformats.org/officeDocument/2006/relationships/image" Target="../media/image53.png"/><Relationship Id="rId34" Type="http://schemas.openxmlformats.org/officeDocument/2006/relationships/image" Target="../media/image188.png"/><Relationship Id="rId7" Type="http://schemas.openxmlformats.org/officeDocument/2006/relationships/tags" Target="../tags/tag396.xml"/><Relationship Id="rId12" Type="http://schemas.openxmlformats.org/officeDocument/2006/relationships/tags" Target="../tags/tag401.xml"/><Relationship Id="rId17" Type="http://schemas.openxmlformats.org/officeDocument/2006/relationships/tags" Target="../tags/tag406.xml"/><Relationship Id="rId25" Type="http://schemas.openxmlformats.org/officeDocument/2006/relationships/image" Target="../media/image179.png"/><Relationship Id="rId33" Type="http://schemas.openxmlformats.org/officeDocument/2006/relationships/image" Target="../media/image187.png"/><Relationship Id="rId2" Type="http://schemas.openxmlformats.org/officeDocument/2006/relationships/tags" Target="../tags/tag391.xml"/><Relationship Id="rId16" Type="http://schemas.openxmlformats.org/officeDocument/2006/relationships/tags" Target="../tags/tag405.xml"/><Relationship Id="rId20" Type="http://schemas.openxmlformats.org/officeDocument/2006/relationships/notesSlide" Target="../notesSlides/notesSlide24.xml"/><Relationship Id="rId29" Type="http://schemas.openxmlformats.org/officeDocument/2006/relationships/image" Target="../media/image183.png"/><Relationship Id="rId1" Type="http://schemas.openxmlformats.org/officeDocument/2006/relationships/tags" Target="../tags/tag390.xml"/><Relationship Id="rId6" Type="http://schemas.openxmlformats.org/officeDocument/2006/relationships/tags" Target="../tags/tag395.xml"/><Relationship Id="rId11" Type="http://schemas.openxmlformats.org/officeDocument/2006/relationships/tags" Target="../tags/tag400.xml"/><Relationship Id="rId24" Type="http://schemas.openxmlformats.org/officeDocument/2006/relationships/image" Target="../media/image178.png"/><Relationship Id="rId32" Type="http://schemas.openxmlformats.org/officeDocument/2006/relationships/image" Target="../media/image186.png"/><Relationship Id="rId37" Type="http://schemas.openxmlformats.org/officeDocument/2006/relationships/image" Target="../media/image57.png"/><Relationship Id="rId5" Type="http://schemas.openxmlformats.org/officeDocument/2006/relationships/tags" Target="../tags/tag394.xml"/><Relationship Id="rId15" Type="http://schemas.openxmlformats.org/officeDocument/2006/relationships/tags" Target="../tags/tag404.xml"/><Relationship Id="rId23" Type="http://schemas.openxmlformats.org/officeDocument/2006/relationships/image" Target="../media/image177.png"/><Relationship Id="rId28" Type="http://schemas.openxmlformats.org/officeDocument/2006/relationships/image" Target="../media/image182.png"/><Relationship Id="rId36" Type="http://schemas.openxmlformats.org/officeDocument/2006/relationships/image" Target="../media/image6.png"/><Relationship Id="rId10" Type="http://schemas.openxmlformats.org/officeDocument/2006/relationships/tags" Target="../tags/tag39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85.png"/><Relationship Id="rId4" Type="http://schemas.openxmlformats.org/officeDocument/2006/relationships/tags" Target="../tags/tag393.xml"/><Relationship Id="rId9" Type="http://schemas.openxmlformats.org/officeDocument/2006/relationships/tags" Target="../tags/tag398.xml"/><Relationship Id="rId14" Type="http://schemas.openxmlformats.org/officeDocument/2006/relationships/tags" Target="../tags/tag403.xml"/><Relationship Id="rId22" Type="http://schemas.openxmlformats.org/officeDocument/2006/relationships/image" Target="../media/image176.png"/><Relationship Id="rId27" Type="http://schemas.openxmlformats.org/officeDocument/2006/relationships/image" Target="../media/image181.png"/><Relationship Id="rId30" Type="http://schemas.openxmlformats.org/officeDocument/2006/relationships/image" Target="../media/image184.png"/><Relationship Id="rId35" Type="http://schemas.openxmlformats.org/officeDocument/2006/relationships/image" Target="../media/image18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15.xml"/><Relationship Id="rId13" Type="http://schemas.openxmlformats.org/officeDocument/2006/relationships/tags" Target="../tags/tag420.xml"/><Relationship Id="rId18" Type="http://schemas.openxmlformats.org/officeDocument/2006/relationships/image" Target="../media/image134.png"/><Relationship Id="rId26" Type="http://schemas.openxmlformats.org/officeDocument/2006/relationships/image" Target="../media/image193.png"/><Relationship Id="rId3" Type="http://schemas.openxmlformats.org/officeDocument/2006/relationships/tags" Target="../tags/tag410.xml"/><Relationship Id="rId21" Type="http://schemas.openxmlformats.org/officeDocument/2006/relationships/image" Target="../media/image116.png"/><Relationship Id="rId7" Type="http://schemas.openxmlformats.org/officeDocument/2006/relationships/tags" Target="../tags/tag414.xml"/><Relationship Id="rId12" Type="http://schemas.openxmlformats.org/officeDocument/2006/relationships/tags" Target="../tags/tag419.xml"/><Relationship Id="rId17" Type="http://schemas.openxmlformats.org/officeDocument/2006/relationships/image" Target="../media/image187.png"/><Relationship Id="rId25" Type="http://schemas.openxmlformats.org/officeDocument/2006/relationships/image" Target="../media/image192.png"/><Relationship Id="rId2" Type="http://schemas.openxmlformats.org/officeDocument/2006/relationships/tags" Target="../tags/tag409.xml"/><Relationship Id="rId16" Type="http://schemas.openxmlformats.org/officeDocument/2006/relationships/image" Target="../media/image182.png"/><Relationship Id="rId20" Type="http://schemas.openxmlformats.org/officeDocument/2006/relationships/image" Target="../media/image190.png"/><Relationship Id="rId1" Type="http://schemas.openxmlformats.org/officeDocument/2006/relationships/tags" Target="../tags/tag408.xml"/><Relationship Id="rId6" Type="http://schemas.openxmlformats.org/officeDocument/2006/relationships/tags" Target="../tags/tag413.xml"/><Relationship Id="rId11" Type="http://schemas.openxmlformats.org/officeDocument/2006/relationships/tags" Target="../tags/tag418.xml"/><Relationship Id="rId24" Type="http://schemas.openxmlformats.org/officeDocument/2006/relationships/image" Target="../media/image191.png"/><Relationship Id="rId5" Type="http://schemas.openxmlformats.org/officeDocument/2006/relationships/tags" Target="../tags/tag412.xml"/><Relationship Id="rId15" Type="http://schemas.openxmlformats.org/officeDocument/2006/relationships/notesSlide" Target="../notesSlides/notesSlide25.xml"/><Relationship Id="rId23" Type="http://schemas.openxmlformats.org/officeDocument/2006/relationships/image" Target="../media/image118.png"/><Relationship Id="rId10" Type="http://schemas.openxmlformats.org/officeDocument/2006/relationships/tags" Target="../tags/tag417.xml"/><Relationship Id="rId19" Type="http://schemas.openxmlformats.org/officeDocument/2006/relationships/image" Target="../media/image115.png"/><Relationship Id="rId4" Type="http://schemas.openxmlformats.org/officeDocument/2006/relationships/tags" Target="../tags/tag411.xml"/><Relationship Id="rId9" Type="http://schemas.openxmlformats.org/officeDocument/2006/relationships/tags" Target="../tags/tag416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17.png"/><Relationship Id="rId27" Type="http://schemas.openxmlformats.org/officeDocument/2006/relationships/image" Target="../media/image19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28.xml"/><Relationship Id="rId13" Type="http://schemas.openxmlformats.org/officeDocument/2006/relationships/tags" Target="../tags/tag433.xml"/><Relationship Id="rId18" Type="http://schemas.openxmlformats.org/officeDocument/2006/relationships/tags" Target="../tags/tag438.xml"/><Relationship Id="rId26" Type="http://schemas.openxmlformats.org/officeDocument/2006/relationships/image" Target="../media/image192.png"/><Relationship Id="rId39" Type="http://schemas.openxmlformats.org/officeDocument/2006/relationships/image" Target="../media/image200.png"/><Relationship Id="rId3" Type="http://schemas.openxmlformats.org/officeDocument/2006/relationships/tags" Target="../tags/tag423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90.png"/><Relationship Id="rId7" Type="http://schemas.openxmlformats.org/officeDocument/2006/relationships/tags" Target="../tags/tag427.xml"/><Relationship Id="rId12" Type="http://schemas.openxmlformats.org/officeDocument/2006/relationships/tags" Target="../tags/tag432.xml"/><Relationship Id="rId17" Type="http://schemas.openxmlformats.org/officeDocument/2006/relationships/tags" Target="../tags/tag437.xml"/><Relationship Id="rId25" Type="http://schemas.openxmlformats.org/officeDocument/2006/relationships/image" Target="../media/image118.png"/><Relationship Id="rId33" Type="http://schemas.openxmlformats.org/officeDocument/2006/relationships/image" Target="../media/image198.png"/><Relationship Id="rId38" Type="http://schemas.openxmlformats.org/officeDocument/2006/relationships/image" Target="../media/image199.png"/><Relationship Id="rId2" Type="http://schemas.openxmlformats.org/officeDocument/2006/relationships/tags" Target="../tags/tag422.xml"/><Relationship Id="rId16" Type="http://schemas.openxmlformats.org/officeDocument/2006/relationships/tags" Target="../tags/tag436.xml"/><Relationship Id="rId20" Type="http://schemas.openxmlformats.org/officeDocument/2006/relationships/tags" Target="../tags/tag440.xml"/><Relationship Id="rId29" Type="http://schemas.openxmlformats.org/officeDocument/2006/relationships/image" Target="../media/image194.png"/><Relationship Id="rId1" Type="http://schemas.openxmlformats.org/officeDocument/2006/relationships/tags" Target="../tags/tag421.xml"/><Relationship Id="rId6" Type="http://schemas.openxmlformats.org/officeDocument/2006/relationships/tags" Target="../tags/tag426.xml"/><Relationship Id="rId11" Type="http://schemas.openxmlformats.org/officeDocument/2006/relationships/tags" Target="../tags/tag431.xml"/><Relationship Id="rId24" Type="http://schemas.openxmlformats.org/officeDocument/2006/relationships/image" Target="../media/image191.png"/><Relationship Id="rId32" Type="http://schemas.openxmlformats.org/officeDocument/2006/relationships/image" Target="../media/image197.png"/><Relationship Id="rId37" Type="http://schemas.openxmlformats.org/officeDocument/2006/relationships/image" Target="../media/image117.png"/><Relationship Id="rId5" Type="http://schemas.openxmlformats.org/officeDocument/2006/relationships/tags" Target="../tags/tag425.xml"/><Relationship Id="rId15" Type="http://schemas.openxmlformats.org/officeDocument/2006/relationships/tags" Target="../tags/tag435.xml"/><Relationship Id="rId23" Type="http://schemas.openxmlformats.org/officeDocument/2006/relationships/image" Target="../media/image134.png"/><Relationship Id="rId28" Type="http://schemas.openxmlformats.org/officeDocument/2006/relationships/image" Target="../media/image195.png"/><Relationship Id="rId36" Type="http://schemas.openxmlformats.org/officeDocument/2006/relationships/image" Target="../media/image116.png"/><Relationship Id="rId10" Type="http://schemas.openxmlformats.org/officeDocument/2006/relationships/tags" Target="../tags/tag430.xml"/><Relationship Id="rId19" Type="http://schemas.openxmlformats.org/officeDocument/2006/relationships/tags" Target="../tags/tag439.xml"/><Relationship Id="rId31" Type="http://schemas.openxmlformats.org/officeDocument/2006/relationships/image" Target="../media/image196.png"/><Relationship Id="rId4" Type="http://schemas.openxmlformats.org/officeDocument/2006/relationships/tags" Target="../tags/tag424.xml"/><Relationship Id="rId9" Type="http://schemas.openxmlformats.org/officeDocument/2006/relationships/tags" Target="../tags/tag429.xml"/><Relationship Id="rId14" Type="http://schemas.openxmlformats.org/officeDocument/2006/relationships/tags" Target="../tags/tag434.xml"/><Relationship Id="rId22" Type="http://schemas.openxmlformats.org/officeDocument/2006/relationships/notesSlide" Target="../notesSlides/notesSlide26.xml"/><Relationship Id="rId27" Type="http://schemas.openxmlformats.org/officeDocument/2006/relationships/image" Target="../media/image193.png"/><Relationship Id="rId30" Type="http://schemas.openxmlformats.org/officeDocument/2006/relationships/image" Target="../media/image129.png"/><Relationship Id="rId35" Type="http://schemas.openxmlformats.org/officeDocument/2006/relationships/image" Target="../media/image11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48.xml"/><Relationship Id="rId13" Type="http://schemas.openxmlformats.org/officeDocument/2006/relationships/tags" Target="../tags/tag453.xml"/><Relationship Id="rId18" Type="http://schemas.openxmlformats.org/officeDocument/2006/relationships/image" Target="../media/image129.png"/><Relationship Id="rId26" Type="http://schemas.openxmlformats.org/officeDocument/2006/relationships/image" Target="../media/image203.png"/><Relationship Id="rId3" Type="http://schemas.openxmlformats.org/officeDocument/2006/relationships/tags" Target="../tags/tag443.xml"/><Relationship Id="rId21" Type="http://schemas.openxmlformats.org/officeDocument/2006/relationships/image" Target="../media/image198.png"/><Relationship Id="rId7" Type="http://schemas.openxmlformats.org/officeDocument/2006/relationships/tags" Target="../tags/tag447.xml"/><Relationship Id="rId12" Type="http://schemas.openxmlformats.org/officeDocument/2006/relationships/tags" Target="../tags/tag452.xml"/><Relationship Id="rId17" Type="http://schemas.openxmlformats.org/officeDocument/2006/relationships/image" Target="../media/image195.png"/><Relationship Id="rId25" Type="http://schemas.openxmlformats.org/officeDocument/2006/relationships/image" Target="../media/image202.png"/><Relationship Id="rId2" Type="http://schemas.openxmlformats.org/officeDocument/2006/relationships/tags" Target="../tags/tag442.xml"/><Relationship Id="rId16" Type="http://schemas.openxmlformats.org/officeDocument/2006/relationships/notesSlide" Target="../notesSlides/notesSlide27.xml"/><Relationship Id="rId20" Type="http://schemas.openxmlformats.org/officeDocument/2006/relationships/image" Target="../media/image197.png"/><Relationship Id="rId1" Type="http://schemas.openxmlformats.org/officeDocument/2006/relationships/tags" Target="../tags/tag441.xml"/><Relationship Id="rId6" Type="http://schemas.openxmlformats.org/officeDocument/2006/relationships/tags" Target="../tags/tag446.xml"/><Relationship Id="rId11" Type="http://schemas.openxmlformats.org/officeDocument/2006/relationships/tags" Target="../tags/tag451.xml"/><Relationship Id="rId24" Type="http://schemas.openxmlformats.org/officeDocument/2006/relationships/image" Target="../media/image201.png"/><Relationship Id="rId5" Type="http://schemas.openxmlformats.org/officeDocument/2006/relationships/tags" Target="../tags/tag445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00.png"/><Relationship Id="rId10" Type="http://schemas.openxmlformats.org/officeDocument/2006/relationships/tags" Target="../tags/tag450.xml"/><Relationship Id="rId19" Type="http://schemas.openxmlformats.org/officeDocument/2006/relationships/image" Target="../media/image196.png"/><Relationship Id="rId4" Type="http://schemas.openxmlformats.org/officeDocument/2006/relationships/tags" Target="../tags/tag444.xml"/><Relationship Id="rId9" Type="http://schemas.openxmlformats.org/officeDocument/2006/relationships/tags" Target="../tags/tag449.xml"/><Relationship Id="rId14" Type="http://schemas.openxmlformats.org/officeDocument/2006/relationships/tags" Target="../tags/tag454.xml"/><Relationship Id="rId22" Type="http://schemas.openxmlformats.org/officeDocument/2006/relationships/image" Target="../media/image199.png"/><Relationship Id="rId27" Type="http://schemas.openxmlformats.org/officeDocument/2006/relationships/image" Target="../media/image20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62.xml"/><Relationship Id="rId13" Type="http://schemas.openxmlformats.org/officeDocument/2006/relationships/tags" Target="../tags/tag467.xml"/><Relationship Id="rId18" Type="http://schemas.openxmlformats.org/officeDocument/2006/relationships/notesSlide" Target="../notesSlides/notesSlide28.xml"/><Relationship Id="rId26" Type="http://schemas.openxmlformats.org/officeDocument/2006/relationships/image" Target="../media/image201.png"/><Relationship Id="rId3" Type="http://schemas.openxmlformats.org/officeDocument/2006/relationships/tags" Target="../tags/tag457.xml"/><Relationship Id="rId21" Type="http://schemas.openxmlformats.org/officeDocument/2006/relationships/image" Target="../media/image196.png"/><Relationship Id="rId7" Type="http://schemas.openxmlformats.org/officeDocument/2006/relationships/tags" Target="../tags/tag461.xml"/><Relationship Id="rId12" Type="http://schemas.openxmlformats.org/officeDocument/2006/relationships/tags" Target="../tags/tag466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00.png"/><Relationship Id="rId2" Type="http://schemas.openxmlformats.org/officeDocument/2006/relationships/tags" Target="../tags/tag456.xml"/><Relationship Id="rId16" Type="http://schemas.openxmlformats.org/officeDocument/2006/relationships/tags" Target="../tags/tag470.xml"/><Relationship Id="rId20" Type="http://schemas.openxmlformats.org/officeDocument/2006/relationships/image" Target="../media/image129.png"/><Relationship Id="rId29" Type="http://schemas.openxmlformats.org/officeDocument/2006/relationships/image" Target="../media/image204.png"/><Relationship Id="rId1" Type="http://schemas.openxmlformats.org/officeDocument/2006/relationships/tags" Target="../tags/tag455.xml"/><Relationship Id="rId6" Type="http://schemas.openxmlformats.org/officeDocument/2006/relationships/tags" Target="../tags/tag460.xml"/><Relationship Id="rId11" Type="http://schemas.openxmlformats.org/officeDocument/2006/relationships/tags" Target="../tags/tag465.xml"/><Relationship Id="rId24" Type="http://schemas.openxmlformats.org/officeDocument/2006/relationships/image" Target="../media/image199.png"/><Relationship Id="rId5" Type="http://schemas.openxmlformats.org/officeDocument/2006/relationships/tags" Target="../tags/tag459.xml"/><Relationship Id="rId15" Type="http://schemas.openxmlformats.org/officeDocument/2006/relationships/tags" Target="../tags/tag469.xml"/><Relationship Id="rId23" Type="http://schemas.openxmlformats.org/officeDocument/2006/relationships/image" Target="../media/image198.png"/><Relationship Id="rId28" Type="http://schemas.openxmlformats.org/officeDocument/2006/relationships/image" Target="../media/image205.png"/><Relationship Id="rId10" Type="http://schemas.openxmlformats.org/officeDocument/2006/relationships/tags" Target="../tags/tag464.xml"/><Relationship Id="rId19" Type="http://schemas.openxmlformats.org/officeDocument/2006/relationships/image" Target="../media/image195.png"/><Relationship Id="rId31" Type="http://schemas.openxmlformats.org/officeDocument/2006/relationships/image" Target="../media/image207.png"/><Relationship Id="rId4" Type="http://schemas.openxmlformats.org/officeDocument/2006/relationships/tags" Target="../tags/tag458.xml"/><Relationship Id="rId9" Type="http://schemas.openxmlformats.org/officeDocument/2006/relationships/tags" Target="../tags/tag463.xml"/><Relationship Id="rId14" Type="http://schemas.openxmlformats.org/officeDocument/2006/relationships/tags" Target="../tags/tag468.xml"/><Relationship Id="rId22" Type="http://schemas.openxmlformats.org/officeDocument/2006/relationships/image" Target="../media/image197.png"/><Relationship Id="rId27" Type="http://schemas.openxmlformats.org/officeDocument/2006/relationships/image" Target="../media/image202.png"/><Relationship Id="rId30" Type="http://schemas.openxmlformats.org/officeDocument/2006/relationships/image" Target="../media/image20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78.xml"/><Relationship Id="rId13" Type="http://schemas.openxmlformats.org/officeDocument/2006/relationships/tags" Target="../tags/tag483.xml"/><Relationship Id="rId18" Type="http://schemas.openxmlformats.org/officeDocument/2006/relationships/image" Target="../media/image6.png"/><Relationship Id="rId26" Type="http://schemas.openxmlformats.org/officeDocument/2006/relationships/image" Target="../media/image213.png"/><Relationship Id="rId3" Type="http://schemas.openxmlformats.org/officeDocument/2006/relationships/tags" Target="../tags/tag473.xml"/><Relationship Id="rId21" Type="http://schemas.openxmlformats.org/officeDocument/2006/relationships/image" Target="../media/image208.png"/><Relationship Id="rId7" Type="http://schemas.openxmlformats.org/officeDocument/2006/relationships/tags" Target="../tags/tag477.xml"/><Relationship Id="rId12" Type="http://schemas.openxmlformats.org/officeDocument/2006/relationships/tags" Target="../tags/tag482.xml"/><Relationship Id="rId17" Type="http://schemas.openxmlformats.org/officeDocument/2006/relationships/notesSlide" Target="../notesSlides/notesSlide29.xml"/><Relationship Id="rId25" Type="http://schemas.openxmlformats.org/officeDocument/2006/relationships/image" Target="../media/image212.png"/><Relationship Id="rId2" Type="http://schemas.openxmlformats.org/officeDocument/2006/relationships/tags" Target="../tags/tag472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00.png"/><Relationship Id="rId29" Type="http://schemas.openxmlformats.org/officeDocument/2006/relationships/image" Target="../media/image216.png"/><Relationship Id="rId1" Type="http://schemas.openxmlformats.org/officeDocument/2006/relationships/tags" Target="../tags/tag471.xml"/><Relationship Id="rId6" Type="http://schemas.openxmlformats.org/officeDocument/2006/relationships/tags" Target="../tags/tag476.xml"/><Relationship Id="rId11" Type="http://schemas.openxmlformats.org/officeDocument/2006/relationships/tags" Target="../tags/tag481.xml"/><Relationship Id="rId24" Type="http://schemas.openxmlformats.org/officeDocument/2006/relationships/image" Target="../media/image211.png"/><Relationship Id="rId32" Type="http://schemas.openxmlformats.org/officeDocument/2006/relationships/image" Target="../media/image219.png"/><Relationship Id="rId5" Type="http://schemas.openxmlformats.org/officeDocument/2006/relationships/tags" Target="../tags/tag475.xml"/><Relationship Id="rId15" Type="http://schemas.openxmlformats.org/officeDocument/2006/relationships/tags" Target="../tags/tag485.xml"/><Relationship Id="rId23" Type="http://schemas.openxmlformats.org/officeDocument/2006/relationships/image" Target="../media/image210.png"/><Relationship Id="rId28" Type="http://schemas.openxmlformats.org/officeDocument/2006/relationships/image" Target="../media/image215.png"/><Relationship Id="rId10" Type="http://schemas.openxmlformats.org/officeDocument/2006/relationships/tags" Target="../tags/tag480.xml"/><Relationship Id="rId19" Type="http://schemas.openxmlformats.org/officeDocument/2006/relationships/image" Target="../media/image95.png"/><Relationship Id="rId31" Type="http://schemas.openxmlformats.org/officeDocument/2006/relationships/image" Target="../media/image218.png"/><Relationship Id="rId4" Type="http://schemas.openxmlformats.org/officeDocument/2006/relationships/tags" Target="../tags/tag474.xml"/><Relationship Id="rId9" Type="http://schemas.openxmlformats.org/officeDocument/2006/relationships/tags" Target="../tags/tag479.xml"/><Relationship Id="rId14" Type="http://schemas.openxmlformats.org/officeDocument/2006/relationships/tags" Target="../tags/tag484.xml"/><Relationship Id="rId22" Type="http://schemas.openxmlformats.org/officeDocument/2006/relationships/image" Target="../media/image209.png"/><Relationship Id="rId27" Type="http://schemas.openxmlformats.org/officeDocument/2006/relationships/image" Target="../media/image214.png"/><Relationship Id="rId30" Type="http://schemas.openxmlformats.org/officeDocument/2006/relationships/image" Target="../media/image2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18" Type="http://schemas.openxmlformats.org/officeDocument/2006/relationships/notesSlide" Target="../notesSlides/notesSlide3.xml"/><Relationship Id="rId26" Type="http://schemas.openxmlformats.org/officeDocument/2006/relationships/image" Target="../media/image13.png"/><Relationship Id="rId3" Type="http://schemas.openxmlformats.org/officeDocument/2006/relationships/tags" Target="../tags/tag12.xml"/><Relationship Id="rId21" Type="http://schemas.openxmlformats.org/officeDocument/2006/relationships/image" Target="../media/image9.png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slideLayout" Target="../slideLayouts/slideLayout1.xml"/><Relationship Id="rId25" Type="http://schemas.openxmlformats.org/officeDocument/2006/relationships/image" Target="../media/image12.png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20" Type="http://schemas.openxmlformats.org/officeDocument/2006/relationships/image" Target="../media/image6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24" Type="http://schemas.openxmlformats.org/officeDocument/2006/relationships/image" Target="../media/image11.png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23" Type="http://schemas.openxmlformats.org/officeDocument/2006/relationships/image" Target="../media/image10.png"/><Relationship Id="rId10" Type="http://schemas.openxmlformats.org/officeDocument/2006/relationships/tags" Target="../tags/tag19.xml"/><Relationship Id="rId19" Type="http://schemas.openxmlformats.org/officeDocument/2006/relationships/image" Target="../media/image2.png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Relationship Id="rId22" Type="http://schemas.openxmlformats.org/officeDocument/2006/relationships/image" Target="../media/image5.png"/><Relationship Id="rId27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93.xml"/><Relationship Id="rId13" Type="http://schemas.openxmlformats.org/officeDocument/2006/relationships/image" Target="../media/image221.png"/><Relationship Id="rId18" Type="http://schemas.openxmlformats.org/officeDocument/2006/relationships/image" Target="../media/image89.png"/><Relationship Id="rId3" Type="http://schemas.openxmlformats.org/officeDocument/2006/relationships/tags" Target="../tags/tag488.xml"/><Relationship Id="rId7" Type="http://schemas.openxmlformats.org/officeDocument/2006/relationships/tags" Target="../tags/tag492.xml"/><Relationship Id="rId12" Type="http://schemas.openxmlformats.org/officeDocument/2006/relationships/image" Target="../media/image220.png"/><Relationship Id="rId17" Type="http://schemas.openxmlformats.org/officeDocument/2006/relationships/image" Target="../media/image88.png"/><Relationship Id="rId2" Type="http://schemas.openxmlformats.org/officeDocument/2006/relationships/tags" Target="../tags/tag487.xml"/><Relationship Id="rId16" Type="http://schemas.openxmlformats.org/officeDocument/2006/relationships/image" Target="../media/image26.png"/><Relationship Id="rId1" Type="http://schemas.openxmlformats.org/officeDocument/2006/relationships/tags" Target="../tags/tag486.xml"/><Relationship Id="rId6" Type="http://schemas.openxmlformats.org/officeDocument/2006/relationships/tags" Target="../tags/tag491.xml"/><Relationship Id="rId11" Type="http://schemas.openxmlformats.org/officeDocument/2006/relationships/notesSlide" Target="../notesSlides/notesSlide30.xml"/><Relationship Id="rId5" Type="http://schemas.openxmlformats.org/officeDocument/2006/relationships/tags" Target="../tags/tag490.xml"/><Relationship Id="rId15" Type="http://schemas.openxmlformats.org/officeDocument/2006/relationships/image" Target="../media/image218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89.xml"/><Relationship Id="rId9" Type="http://schemas.openxmlformats.org/officeDocument/2006/relationships/tags" Target="../tags/tag494.xml"/><Relationship Id="rId14" Type="http://schemas.openxmlformats.org/officeDocument/2006/relationships/image" Target="../media/image22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502.xml"/><Relationship Id="rId13" Type="http://schemas.openxmlformats.org/officeDocument/2006/relationships/tags" Target="../tags/tag507.xml"/><Relationship Id="rId18" Type="http://schemas.openxmlformats.org/officeDocument/2006/relationships/image" Target="../media/image26.png"/><Relationship Id="rId26" Type="http://schemas.openxmlformats.org/officeDocument/2006/relationships/image" Target="../media/image227.png"/><Relationship Id="rId3" Type="http://schemas.openxmlformats.org/officeDocument/2006/relationships/tags" Target="../tags/tag497.xml"/><Relationship Id="rId21" Type="http://schemas.openxmlformats.org/officeDocument/2006/relationships/image" Target="../media/image223.png"/><Relationship Id="rId7" Type="http://schemas.openxmlformats.org/officeDocument/2006/relationships/tags" Target="../tags/tag501.xml"/><Relationship Id="rId12" Type="http://schemas.openxmlformats.org/officeDocument/2006/relationships/tags" Target="../tags/tag506.xml"/><Relationship Id="rId17" Type="http://schemas.openxmlformats.org/officeDocument/2006/relationships/notesSlide" Target="../notesSlides/notesSlide31.xml"/><Relationship Id="rId25" Type="http://schemas.openxmlformats.org/officeDocument/2006/relationships/image" Target="../media/image226.png"/><Relationship Id="rId2" Type="http://schemas.openxmlformats.org/officeDocument/2006/relationships/tags" Target="../tags/tag496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89.png"/><Relationship Id="rId29" Type="http://schemas.openxmlformats.org/officeDocument/2006/relationships/image" Target="../media/image230.png"/><Relationship Id="rId1" Type="http://schemas.openxmlformats.org/officeDocument/2006/relationships/tags" Target="../tags/tag495.xml"/><Relationship Id="rId6" Type="http://schemas.openxmlformats.org/officeDocument/2006/relationships/tags" Target="../tags/tag500.xml"/><Relationship Id="rId11" Type="http://schemas.openxmlformats.org/officeDocument/2006/relationships/tags" Target="../tags/tag505.xml"/><Relationship Id="rId24" Type="http://schemas.openxmlformats.org/officeDocument/2006/relationships/image" Target="../media/image225.png"/><Relationship Id="rId5" Type="http://schemas.openxmlformats.org/officeDocument/2006/relationships/tags" Target="../tags/tag499.xml"/><Relationship Id="rId15" Type="http://schemas.openxmlformats.org/officeDocument/2006/relationships/tags" Target="../tags/tag509.xml"/><Relationship Id="rId23" Type="http://schemas.openxmlformats.org/officeDocument/2006/relationships/image" Target="../media/image224.png"/><Relationship Id="rId28" Type="http://schemas.openxmlformats.org/officeDocument/2006/relationships/image" Target="../media/image229.png"/><Relationship Id="rId10" Type="http://schemas.openxmlformats.org/officeDocument/2006/relationships/tags" Target="../tags/tag504.xml"/><Relationship Id="rId19" Type="http://schemas.openxmlformats.org/officeDocument/2006/relationships/image" Target="../media/image88.png"/><Relationship Id="rId31" Type="http://schemas.openxmlformats.org/officeDocument/2006/relationships/image" Target="../media/image222.png"/><Relationship Id="rId4" Type="http://schemas.openxmlformats.org/officeDocument/2006/relationships/tags" Target="../tags/tag498.xml"/><Relationship Id="rId9" Type="http://schemas.openxmlformats.org/officeDocument/2006/relationships/tags" Target="../tags/tag503.xml"/><Relationship Id="rId14" Type="http://schemas.openxmlformats.org/officeDocument/2006/relationships/tags" Target="../tags/tag508.xml"/><Relationship Id="rId22" Type="http://schemas.openxmlformats.org/officeDocument/2006/relationships/image" Target="../media/image220.png"/><Relationship Id="rId27" Type="http://schemas.openxmlformats.org/officeDocument/2006/relationships/image" Target="../media/image228.png"/><Relationship Id="rId30" Type="http://schemas.openxmlformats.org/officeDocument/2006/relationships/image" Target="../media/image2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26" Type="http://schemas.openxmlformats.org/officeDocument/2006/relationships/image" Target="../media/image11.png"/><Relationship Id="rId3" Type="http://schemas.openxmlformats.org/officeDocument/2006/relationships/tags" Target="../tags/tag28.xml"/><Relationship Id="rId21" Type="http://schemas.openxmlformats.org/officeDocument/2006/relationships/slideLayout" Target="../slideLayouts/slideLayout1.xml"/><Relationship Id="rId34" Type="http://schemas.openxmlformats.org/officeDocument/2006/relationships/image" Target="../media/image20.png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image" Target="../media/image10.png"/><Relationship Id="rId33" Type="http://schemas.openxmlformats.org/officeDocument/2006/relationships/image" Target="../media/image19.png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0" Type="http://schemas.openxmlformats.org/officeDocument/2006/relationships/tags" Target="../tags/tag45.xml"/><Relationship Id="rId29" Type="http://schemas.openxmlformats.org/officeDocument/2006/relationships/image" Target="../media/image14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24" Type="http://schemas.openxmlformats.org/officeDocument/2006/relationships/image" Target="../media/image16.png"/><Relationship Id="rId32" Type="http://schemas.openxmlformats.org/officeDocument/2006/relationships/image" Target="../media/image18.png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23" Type="http://schemas.openxmlformats.org/officeDocument/2006/relationships/image" Target="../media/image15.png"/><Relationship Id="rId28" Type="http://schemas.openxmlformats.org/officeDocument/2006/relationships/image" Target="../media/image13.png"/><Relationship Id="rId36" Type="http://schemas.openxmlformats.org/officeDocument/2006/relationships/image" Target="../media/image9.png"/><Relationship Id="rId10" Type="http://schemas.openxmlformats.org/officeDocument/2006/relationships/tags" Target="../tags/tag35.xml"/><Relationship Id="rId19" Type="http://schemas.openxmlformats.org/officeDocument/2006/relationships/tags" Target="../tags/tag44.xml"/><Relationship Id="rId31" Type="http://schemas.openxmlformats.org/officeDocument/2006/relationships/image" Target="../media/image2.png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notesSlide" Target="../notesSlides/notesSlide4.xml"/><Relationship Id="rId27" Type="http://schemas.openxmlformats.org/officeDocument/2006/relationships/image" Target="../media/image12.png"/><Relationship Id="rId30" Type="http://schemas.openxmlformats.org/officeDocument/2006/relationships/image" Target="../media/image17.png"/><Relationship Id="rId35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image" Target="../media/image5.png"/><Relationship Id="rId18" Type="http://schemas.openxmlformats.org/officeDocument/2006/relationships/image" Target="../media/image6.png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image" Target="../media/image1.png"/><Relationship Id="rId17" Type="http://schemas.openxmlformats.org/officeDocument/2006/relationships/image" Target="../media/image24.png"/><Relationship Id="rId2" Type="http://schemas.openxmlformats.org/officeDocument/2006/relationships/tags" Target="../tags/tag47.xml"/><Relationship Id="rId16" Type="http://schemas.openxmlformats.org/officeDocument/2006/relationships/image" Target="../media/image23.png"/><Relationship Id="rId20" Type="http://schemas.openxmlformats.org/officeDocument/2006/relationships/image" Target="../media/image26.pn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50.xml"/><Relationship Id="rId15" Type="http://schemas.openxmlformats.org/officeDocument/2006/relationships/image" Target="../media/image22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25.png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4.png"/><Relationship Id="rId3" Type="http://schemas.openxmlformats.org/officeDocument/2006/relationships/tags" Target="../tags/tag57.xml"/><Relationship Id="rId21" Type="http://schemas.openxmlformats.org/officeDocument/2006/relationships/image" Target="../media/image4.png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5" Type="http://schemas.openxmlformats.org/officeDocument/2006/relationships/image" Target="../media/image29.png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20" Type="http://schemas.openxmlformats.org/officeDocument/2006/relationships/image" Target="../media/image1.png"/><Relationship Id="rId29" Type="http://schemas.openxmlformats.org/officeDocument/2006/relationships/image" Target="../media/image32.png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24" Type="http://schemas.openxmlformats.org/officeDocument/2006/relationships/image" Target="../media/image28.png"/><Relationship Id="rId32" Type="http://schemas.openxmlformats.org/officeDocument/2006/relationships/image" Target="../media/image35.png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23" Type="http://schemas.openxmlformats.org/officeDocument/2006/relationships/image" Target="../media/image27.png"/><Relationship Id="rId28" Type="http://schemas.openxmlformats.org/officeDocument/2006/relationships/image" Target="../media/image31.png"/><Relationship Id="rId10" Type="http://schemas.openxmlformats.org/officeDocument/2006/relationships/tags" Target="../tags/tag64.xml"/><Relationship Id="rId19" Type="http://schemas.openxmlformats.org/officeDocument/2006/relationships/notesSlide" Target="../notesSlides/notesSlide6.xml"/><Relationship Id="rId31" Type="http://schemas.openxmlformats.org/officeDocument/2006/relationships/image" Target="../media/image34.png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Relationship Id="rId22" Type="http://schemas.openxmlformats.org/officeDocument/2006/relationships/image" Target="../media/image7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18" Type="http://schemas.openxmlformats.org/officeDocument/2006/relationships/image" Target="../media/image31.png"/><Relationship Id="rId26" Type="http://schemas.openxmlformats.org/officeDocument/2006/relationships/image" Target="../media/image29.png"/><Relationship Id="rId3" Type="http://schemas.openxmlformats.org/officeDocument/2006/relationships/tags" Target="../tags/tag74.xml"/><Relationship Id="rId21" Type="http://schemas.openxmlformats.org/officeDocument/2006/relationships/image" Target="../media/image38.png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image" Target="../media/image24.png"/><Relationship Id="rId25" Type="http://schemas.openxmlformats.org/officeDocument/2006/relationships/image" Target="../media/image1.png"/><Relationship Id="rId2" Type="http://schemas.openxmlformats.org/officeDocument/2006/relationships/tags" Target="../tags/tag73.xml"/><Relationship Id="rId16" Type="http://schemas.openxmlformats.org/officeDocument/2006/relationships/notesSlide" Target="../notesSlides/notesSlide7.xml"/><Relationship Id="rId20" Type="http://schemas.openxmlformats.org/officeDocument/2006/relationships/image" Target="../media/image37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24" Type="http://schemas.openxmlformats.org/officeDocument/2006/relationships/image" Target="../media/image41.png"/><Relationship Id="rId5" Type="http://schemas.openxmlformats.org/officeDocument/2006/relationships/tags" Target="../tags/tag76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40.png"/><Relationship Id="rId10" Type="http://schemas.openxmlformats.org/officeDocument/2006/relationships/tags" Target="../tags/tag81.xml"/><Relationship Id="rId19" Type="http://schemas.openxmlformats.org/officeDocument/2006/relationships/image" Target="../media/image36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Relationship Id="rId22" Type="http://schemas.openxmlformats.org/officeDocument/2006/relationships/image" Target="../media/image39.png"/><Relationship Id="rId27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image" Target="../media/image1.png"/><Relationship Id="rId18" Type="http://schemas.openxmlformats.org/officeDocument/2006/relationships/image" Target="../media/image46.png"/><Relationship Id="rId3" Type="http://schemas.openxmlformats.org/officeDocument/2006/relationships/tags" Target="../tags/tag88.xml"/><Relationship Id="rId21" Type="http://schemas.openxmlformats.org/officeDocument/2006/relationships/image" Target="../media/image6.png"/><Relationship Id="rId7" Type="http://schemas.openxmlformats.org/officeDocument/2006/relationships/tags" Target="../tags/tag92.xml"/><Relationship Id="rId12" Type="http://schemas.openxmlformats.org/officeDocument/2006/relationships/notesSlide" Target="../notesSlides/notesSlide8.xml"/><Relationship Id="rId17" Type="http://schemas.openxmlformats.org/officeDocument/2006/relationships/image" Target="../media/image45.png"/><Relationship Id="rId2" Type="http://schemas.openxmlformats.org/officeDocument/2006/relationships/tags" Target="../tags/tag87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90.xml"/><Relationship Id="rId15" Type="http://schemas.openxmlformats.org/officeDocument/2006/relationships/image" Target="../media/image43.png"/><Relationship Id="rId10" Type="http://schemas.openxmlformats.org/officeDocument/2006/relationships/tags" Target="../tags/tag95.xml"/><Relationship Id="rId19" Type="http://schemas.openxmlformats.org/officeDocument/2006/relationships/image" Target="../media/image47.png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tags" Target="../tags/tag108.xml"/><Relationship Id="rId18" Type="http://schemas.openxmlformats.org/officeDocument/2006/relationships/image" Target="../media/image1.png"/><Relationship Id="rId26" Type="http://schemas.openxmlformats.org/officeDocument/2006/relationships/image" Target="../media/image55.png"/><Relationship Id="rId3" Type="http://schemas.openxmlformats.org/officeDocument/2006/relationships/tags" Target="../tags/tag98.xml"/><Relationship Id="rId21" Type="http://schemas.openxmlformats.org/officeDocument/2006/relationships/image" Target="../media/image50.png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image" Target="../media/image43.png"/><Relationship Id="rId25" Type="http://schemas.openxmlformats.org/officeDocument/2006/relationships/image" Target="../media/image54.png"/><Relationship Id="rId2" Type="http://schemas.openxmlformats.org/officeDocument/2006/relationships/tags" Target="../tags/tag97.xml"/><Relationship Id="rId16" Type="http://schemas.openxmlformats.org/officeDocument/2006/relationships/notesSlide" Target="../notesSlides/notesSlide9.xml"/><Relationship Id="rId20" Type="http://schemas.openxmlformats.org/officeDocument/2006/relationships/image" Target="../media/image49.png"/><Relationship Id="rId29" Type="http://schemas.openxmlformats.org/officeDocument/2006/relationships/image" Target="../media/image57.png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24" Type="http://schemas.openxmlformats.org/officeDocument/2006/relationships/image" Target="../media/image53.png"/><Relationship Id="rId5" Type="http://schemas.openxmlformats.org/officeDocument/2006/relationships/tags" Target="../tags/tag100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52.png"/><Relationship Id="rId28" Type="http://schemas.openxmlformats.org/officeDocument/2006/relationships/image" Target="../media/image6.png"/><Relationship Id="rId10" Type="http://schemas.openxmlformats.org/officeDocument/2006/relationships/tags" Target="../tags/tag105.xml"/><Relationship Id="rId19" Type="http://schemas.openxmlformats.org/officeDocument/2006/relationships/image" Target="../media/image42.png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image" Target="../media/image51.png"/><Relationship Id="rId27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88700-ED23-4995-9B2B-7D9AB1D921F5}" type="slidenum">
              <a:rPr lang="en-US"/>
              <a:pPr/>
              <a:t>1</a:t>
            </a:fld>
            <a:endParaRPr lang="en-US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</a:p>
          <a:p>
            <a:pPr algn="ctr"/>
            <a:r>
              <a:rPr lang="en-US" sz="2400"/>
              <a:t>Determinants exist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B6EA5-C0AB-48C0-AAC6-A3293C3756B7}" type="slidenum">
              <a:rPr lang="en-US"/>
              <a:pPr/>
              <a:t>10</a:t>
            </a:fld>
            <a:endParaRPr lang="en-US"/>
          </a:p>
        </p:txBody>
      </p:sp>
      <p:pic>
        <p:nvPicPr>
          <p:cNvPr id="350225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0228" name="Picture 2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73326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021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79525"/>
            <a:ext cx="52530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021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2098675"/>
            <a:ext cx="74644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021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676400"/>
            <a:ext cx="13033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021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98725"/>
            <a:ext cx="50450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0216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4175"/>
            <a:ext cx="43656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0231" name="Picture 2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16638"/>
            <a:ext cx="26273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0218" name="Line 10"/>
          <p:cNvSpPr>
            <a:spLocks noChangeShapeType="1"/>
          </p:cNvSpPr>
          <p:nvPr/>
        </p:nvSpPr>
        <p:spPr bwMode="auto">
          <a:xfrm>
            <a:off x="0" y="4953000"/>
            <a:ext cx="9140825" cy="0"/>
          </a:xfrm>
          <a:prstGeom prst="line">
            <a:avLst/>
          </a:prstGeom>
          <a:noFill/>
          <a:ln w="1270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219" name="Line 11"/>
          <p:cNvSpPr>
            <a:spLocks noChangeShapeType="1"/>
          </p:cNvSpPr>
          <p:nvPr/>
        </p:nvSpPr>
        <p:spPr bwMode="auto">
          <a:xfrm>
            <a:off x="0" y="3316288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0230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715000"/>
            <a:ext cx="85232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0229" name="Picture 2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30638"/>
            <a:ext cx="16256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0227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57800"/>
            <a:ext cx="18145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0223" name="Rectangle 15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24" name="Rectangle 16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0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0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0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0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0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0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0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0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8" grpId="0" animBg="1"/>
      <p:bldP spid="3502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09D6-CC4C-4274-B2D5-446F4F2BB46D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351256" name="Group 24"/>
          <p:cNvGrpSpPr>
            <a:grpSpLocks/>
          </p:cNvGrpSpPr>
          <p:nvPr/>
        </p:nvGrpSpPr>
        <p:grpSpPr bwMode="auto">
          <a:xfrm>
            <a:off x="152400" y="109538"/>
            <a:ext cx="4670425" cy="741362"/>
            <a:chOff x="96" y="69"/>
            <a:chExt cx="2942" cy="467"/>
          </a:xfrm>
        </p:grpSpPr>
        <p:pic>
          <p:nvPicPr>
            <p:cNvPr id="351235" name="Picture 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98"/>
              <a:ext cx="275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1254" name="Picture 2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69"/>
              <a:ext cx="102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51253" name="Group 21"/>
          <p:cNvGrpSpPr>
            <a:grpSpLocks/>
          </p:cNvGrpSpPr>
          <p:nvPr/>
        </p:nvGrpSpPr>
        <p:grpSpPr bwMode="auto">
          <a:xfrm>
            <a:off x="152400" y="3830638"/>
            <a:ext cx="4670425" cy="741362"/>
            <a:chOff x="96" y="2413"/>
            <a:chExt cx="2942" cy="467"/>
          </a:xfrm>
        </p:grpSpPr>
        <p:pic>
          <p:nvPicPr>
            <p:cNvPr id="351238" name="Picture 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642"/>
              <a:ext cx="275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1251" name="Picture 1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413"/>
              <a:ext cx="102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51240" name="Line 8"/>
          <p:cNvSpPr>
            <a:spLocks noChangeShapeType="1"/>
          </p:cNvSpPr>
          <p:nvPr/>
        </p:nvSpPr>
        <p:spPr bwMode="auto">
          <a:xfrm>
            <a:off x="0" y="10668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1247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25130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1242" name="Rectangle 10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43" name="Rectangle 11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1292" name="Group 60"/>
          <p:cNvGrpSpPr>
            <a:grpSpLocks/>
          </p:cNvGrpSpPr>
          <p:nvPr/>
        </p:nvGrpSpPr>
        <p:grpSpPr bwMode="auto">
          <a:xfrm>
            <a:off x="1447800" y="1670050"/>
            <a:ext cx="4953000" cy="4959350"/>
            <a:chOff x="912" y="1052"/>
            <a:chExt cx="3120" cy="3124"/>
          </a:xfrm>
        </p:grpSpPr>
        <p:sp>
          <p:nvSpPr>
            <p:cNvPr id="351257" name="Line 25"/>
            <p:cNvSpPr>
              <a:spLocks noChangeShapeType="1"/>
            </p:cNvSpPr>
            <p:nvPr/>
          </p:nvSpPr>
          <p:spPr bwMode="auto">
            <a:xfrm rot="5400000" flipH="1">
              <a:off x="-516" y="2612"/>
              <a:ext cx="31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258" name="Line 26"/>
            <p:cNvSpPr>
              <a:spLocks noChangeShapeType="1"/>
            </p:cNvSpPr>
            <p:nvPr/>
          </p:nvSpPr>
          <p:spPr bwMode="auto">
            <a:xfrm rot="5400000" flipH="1">
              <a:off x="1042" y="3437"/>
              <a:ext cx="0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259" name="Line 27"/>
            <p:cNvSpPr>
              <a:spLocks noChangeShapeType="1"/>
            </p:cNvSpPr>
            <p:nvPr/>
          </p:nvSpPr>
          <p:spPr bwMode="auto">
            <a:xfrm rot="5400000" flipH="1">
              <a:off x="1042" y="2902"/>
              <a:ext cx="0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260" name="Line 28"/>
            <p:cNvSpPr>
              <a:spLocks noChangeShapeType="1"/>
            </p:cNvSpPr>
            <p:nvPr/>
          </p:nvSpPr>
          <p:spPr bwMode="auto">
            <a:xfrm rot="5400000" flipH="1">
              <a:off x="1042" y="2367"/>
              <a:ext cx="0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261" name="Line 29"/>
            <p:cNvSpPr>
              <a:spLocks noChangeShapeType="1"/>
            </p:cNvSpPr>
            <p:nvPr/>
          </p:nvSpPr>
          <p:spPr bwMode="auto">
            <a:xfrm rot="5400000" flipH="1">
              <a:off x="1042" y="1832"/>
              <a:ext cx="0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262" name="Line 30"/>
            <p:cNvSpPr>
              <a:spLocks noChangeShapeType="1"/>
            </p:cNvSpPr>
            <p:nvPr/>
          </p:nvSpPr>
          <p:spPr bwMode="auto">
            <a:xfrm rot="5400000" flipH="1">
              <a:off x="1042" y="1298"/>
              <a:ext cx="0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51263" name="Picture 31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3415"/>
              <a:ext cx="55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in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1264" name="Picture 32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880"/>
              <a:ext cx="67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in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1265" name="Picture 3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345"/>
              <a:ext cx="67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in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1266" name="Picture 3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810"/>
              <a:ext cx="73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in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1267" name="Picture 3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278"/>
              <a:ext cx="67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in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1269" name="Line 37"/>
            <p:cNvSpPr>
              <a:spLocks noChangeShapeType="1"/>
            </p:cNvSpPr>
            <p:nvPr/>
          </p:nvSpPr>
          <p:spPr bwMode="auto">
            <a:xfrm rot="5400000" flipH="1" flipV="1">
              <a:off x="2425" y="2481"/>
              <a:ext cx="6" cy="30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270" name="Line 38"/>
            <p:cNvSpPr>
              <a:spLocks noChangeShapeType="1"/>
            </p:cNvSpPr>
            <p:nvPr/>
          </p:nvSpPr>
          <p:spPr bwMode="auto">
            <a:xfrm rot="10800000" flipH="1">
              <a:off x="1571" y="3972"/>
              <a:ext cx="0" cy="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271" name="Line 39"/>
            <p:cNvSpPr>
              <a:spLocks noChangeShapeType="1"/>
            </p:cNvSpPr>
            <p:nvPr/>
          </p:nvSpPr>
          <p:spPr bwMode="auto">
            <a:xfrm rot="10800000" flipH="1">
              <a:off x="2098" y="3972"/>
              <a:ext cx="0" cy="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272" name="Line 40"/>
            <p:cNvSpPr>
              <a:spLocks noChangeShapeType="1"/>
            </p:cNvSpPr>
            <p:nvPr/>
          </p:nvSpPr>
          <p:spPr bwMode="auto">
            <a:xfrm rot="10800000" flipH="1">
              <a:off x="2626" y="3972"/>
              <a:ext cx="0" cy="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273" name="Line 41"/>
            <p:cNvSpPr>
              <a:spLocks noChangeShapeType="1"/>
            </p:cNvSpPr>
            <p:nvPr/>
          </p:nvSpPr>
          <p:spPr bwMode="auto">
            <a:xfrm rot="10800000" flipH="1">
              <a:off x="3153" y="3972"/>
              <a:ext cx="0" cy="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51274" name="Picture 42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0" y="4086"/>
              <a:ext cx="55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in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1275" name="Line 43"/>
            <p:cNvSpPr>
              <a:spLocks noChangeShapeType="1"/>
            </p:cNvSpPr>
            <p:nvPr/>
          </p:nvSpPr>
          <p:spPr bwMode="auto">
            <a:xfrm rot="10800000" flipH="1">
              <a:off x="3679" y="3971"/>
              <a:ext cx="0" cy="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51276" name="Picture 4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7" y="4083"/>
              <a:ext cx="67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in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1277" name="Picture 4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6" y="4083"/>
              <a:ext cx="67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in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1278" name="Picture 4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3" y="4083"/>
              <a:ext cx="73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in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1279" name="Picture 4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9" y="4083"/>
              <a:ext cx="67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in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1282" name="Oval 50"/>
            <p:cNvSpPr>
              <a:spLocks noChangeAspect="1" noChangeArrowheads="1"/>
            </p:cNvSpPr>
            <p:nvPr/>
          </p:nvSpPr>
          <p:spPr bwMode="auto">
            <a:xfrm rot="5400000" flipH="1">
              <a:off x="3133" y="2909"/>
              <a:ext cx="37" cy="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83" name="Line 51"/>
            <p:cNvSpPr>
              <a:spLocks noChangeShapeType="1"/>
            </p:cNvSpPr>
            <p:nvPr/>
          </p:nvSpPr>
          <p:spPr bwMode="auto">
            <a:xfrm rot="5400000" flipH="1" flipV="1">
              <a:off x="1573" y="2413"/>
              <a:ext cx="1064" cy="20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284" name="Oval 52"/>
            <p:cNvSpPr>
              <a:spLocks noChangeAspect="1" noChangeArrowheads="1"/>
            </p:cNvSpPr>
            <p:nvPr/>
          </p:nvSpPr>
          <p:spPr bwMode="auto">
            <a:xfrm rot="5400000" flipH="1">
              <a:off x="3647" y="1308"/>
              <a:ext cx="37" cy="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85" name="Line 53"/>
            <p:cNvSpPr>
              <a:spLocks noChangeShapeType="1"/>
            </p:cNvSpPr>
            <p:nvPr/>
          </p:nvSpPr>
          <p:spPr bwMode="auto">
            <a:xfrm rot="5400000" flipH="1" flipV="1">
              <a:off x="2613" y="1864"/>
              <a:ext cx="1599" cy="5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51286" name="Picture 5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" y="2255"/>
              <a:ext cx="307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in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1287" name="Oval 55"/>
            <p:cNvSpPr>
              <a:spLocks noChangeAspect="1" noChangeArrowheads="1"/>
            </p:cNvSpPr>
            <p:nvPr/>
          </p:nvSpPr>
          <p:spPr bwMode="auto">
            <a:xfrm rot="5400000" flipH="1">
              <a:off x="1557" y="2370"/>
              <a:ext cx="37" cy="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 </a:t>
              </a:r>
            </a:p>
          </p:txBody>
        </p:sp>
        <p:pic>
          <p:nvPicPr>
            <p:cNvPr id="351288" name="Picture 5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7" y="2880"/>
              <a:ext cx="308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in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1289" name="Picture 5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4" y="1186"/>
              <a:ext cx="308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in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1290" name="Line 58"/>
            <p:cNvSpPr>
              <a:spLocks noChangeShapeType="1"/>
            </p:cNvSpPr>
            <p:nvPr/>
          </p:nvSpPr>
          <p:spPr bwMode="auto">
            <a:xfrm rot="5400000" flipH="1" flipV="1">
              <a:off x="515" y="2922"/>
              <a:ext cx="1595" cy="5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291" name="Line 59"/>
            <p:cNvSpPr>
              <a:spLocks noChangeShapeType="1"/>
            </p:cNvSpPr>
            <p:nvPr/>
          </p:nvSpPr>
          <p:spPr bwMode="auto">
            <a:xfrm rot="5400000" flipH="1" flipV="1">
              <a:off x="2090" y="813"/>
              <a:ext cx="1071" cy="20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51293" name="Picture 6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14888"/>
            <a:ext cx="107950" cy="13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1294" name="Picture 6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3408363"/>
            <a:ext cx="88900" cy="13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08092E-6 L -1.38889E-6 -0.54382 " pathEditMode="relative" ptsTypes="AA">
                                      <p:cBhvr>
                                        <p:cTn id="6" dur="500" fill="hold"/>
                                        <p:tgtEl>
                                          <p:spTgt spid="351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1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1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AC7E-1DDD-403E-91DD-D25DCD4BA420}" type="slidenum">
              <a:rPr lang="en-US"/>
              <a:pPr/>
              <a:t>12</a:t>
            </a:fld>
            <a:endParaRPr lang="en-US"/>
          </a:p>
        </p:txBody>
      </p:sp>
      <p:sp>
        <p:nvSpPr>
          <p:cNvPr id="352260" name="Line 4"/>
          <p:cNvSpPr>
            <a:spLocks noChangeShapeType="1"/>
          </p:cNvSpPr>
          <p:nvPr/>
        </p:nvSpPr>
        <p:spPr bwMode="auto">
          <a:xfrm rot="5400000" flipH="1" flipV="1">
            <a:off x="3849687" y="3938588"/>
            <a:ext cx="9525" cy="4813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61" name="Line 5"/>
          <p:cNvSpPr>
            <a:spLocks noChangeShapeType="1"/>
          </p:cNvSpPr>
          <p:nvPr/>
        </p:nvSpPr>
        <p:spPr bwMode="auto">
          <a:xfrm rot="5400000" flipH="1">
            <a:off x="-819150" y="4146550"/>
            <a:ext cx="495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62" name="Line 6"/>
          <p:cNvSpPr>
            <a:spLocks noChangeShapeType="1"/>
          </p:cNvSpPr>
          <p:nvPr/>
        </p:nvSpPr>
        <p:spPr bwMode="auto">
          <a:xfrm rot="5400000" flipH="1">
            <a:off x="1653382" y="5457031"/>
            <a:ext cx="0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63" name="Line 7"/>
          <p:cNvSpPr>
            <a:spLocks noChangeShapeType="1"/>
          </p:cNvSpPr>
          <p:nvPr/>
        </p:nvSpPr>
        <p:spPr bwMode="auto">
          <a:xfrm rot="5400000" flipH="1">
            <a:off x="1653382" y="4607719"/>
            <a:ext cx="0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64" name="Line 8"/>
          <p:cNvSpPr>
            <a:spLocks noChangeShapeType="1"/>
          </p:cNvSpPr>
          <p:nvPr/>
        </p:nvSpPr>
        <p:spPr bwMode="auto">
          <a:xfrm rot="5400000" flipH="1">
            <a:off x="1653382" y="3758406"/>
            <a:ext cx="0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65" name="Line 9"/>
          <p:cNvSpPr>
            <a:spLocks noChangeShapeType="1"/>
          </p:cNvSpPr>
          <p:nvPr/>
        </p:nvSpPr>
        <p:spPr bwMode="auto">
          <a:xfrm rot="5400000" flipH="1">
            <a:off x="1653382" y="2909094"/>
            <a:ext cx="0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66" name="Line 10"/>
          <p:cNvSpPr>
            <a:spLocks noChangeShapeType="1"/>
          </p:cNvSpPr>
          <p:nvPr/>
        </p:nvSpPr>
        <p:spPr bwMode="auto">
          <a:xfrm rot="5400000" flipH="1">
            <a:off x="1653382" y="2061369"/>
            <a:ext cx="0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67" name="Line 11"/>
          <p:cNvSpPr>
            <a:spLocks noChangeShapeType="1"/>
          </p:cNvSpPr>
          <p:nvPr/>
        </p:nvSpPr>
        <p:spPr bwMode="auto">
          <a:xfrm rot="10800000" flipH="1">
            <a:off x="2493963" y="6305550"/>
            <a:ext cx="0" cy="9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68" name="Line 12"/>
          <p:cNvSpPr>
            <a:spLocks noChangeShapeType="1"/>
          </p:cNvSpPr>
          <p:nvPr/>
        </p:nvSpPr>
        <p:spPr bwMode="auto">
          <a:xfrm rot="10800000" flipH="1">
            <a:off x="3330575" y="6305550"/>
            <a:ext cx="0" cy="9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69" name="Line 13"/>
          <p:cNvSpPr>
            <a:spLocks noChangeShapeType="1"/>
          </p:cNvSpPr>
          <p:nvPr/>
        </p:nvSpPr>
        <p:spPr bwMode="auto">
          <a:xfrm rot="10800000" flipH="1">
            <a:off x="4168775" y="6305550"/>
            <a:ext cx="0" cy="9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70" name="Line 14"/>
          <p:cNvSpPr>
            <a:spLocks noChangeShapeType="1"/>
          </p:cNvSpPr>
          <p:nvPr/>
        </p:nvSpPr>
        <p:spPr bwMode="auto">
          <a:xfrm rot="10800000" flipH="1">
            <a:off x="5005388" y="6305550"/>
            <a:ext cx="0" cy="9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71" name="Oval 15"/>
          <p:cNvSpPr>
            <a:spLocks noChangeAspect="1" noChangeArrowheads="1"/>
          </p:cNvSpPr>
          <p:nvPr/>
        </p:nvSpPr>
        <p:spPr bwMode="auto">
          <a:xfrm rot="5400000" flipH="1">
            <a:off x="4973638" y="4618038"/>
            <a:ext cx="58737" cy="58737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272" name="Line 16"/>
          <p:cNvSpPr>
            <a:spLocks noChangeShapeType="1"/>
          </p:cNvSpPr>
          <p:nvPr/>
        </p:nvSpPr>
        <p:spPr bwMode="auto">
          <a:xfrm rot="5400000" flipH="1" flipV="1">
            <a:off x="2497138" y="3830638"/>
            <a:ext cx="1689100" cy="3314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73" name="Oval 17"/>
          <p:cNvSpPr>
            <a:spLocks noChangeAspect="1" noChangeArrowheads="1"/>
          </p:cNvSpPr>
          <p:nvPr/>
        </p:nvSpPr>
        <p:spPr bwMode="auto">
          <a:xfrm rot="5400000" flipH="1">
            <a:off x="5789613" y="2076450"/>
            <a:ext cx="58738" cy="58737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274" name="Line 18"/>
          <p:cNvSpPr>
            <a:spLocks noChangeShapeType="1"/>
          </p:cNvSpPr>
          <p:nvPr/>
        </p:nvSpPr>
        <p:spPr bwMode="auto">
          <a:xfrm rot="5400000" flipH="1" flipV="1">
            <a:off x="4148932" y="2958306"/>
            <a:ext cx="2538412" cy="828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2275" name="Picture 1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3579813"/>
            <a:ext cx="487363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2276" name="Oval 20"/>
          <p:cNvSpPr>
            <a:spLocks noChangeAspect="1" noChangeArrowheads="1"/>
          </p:cNvSpPr>
          <p:nvPr/>
        </p:nvSpPr>
        <p:spPr bwMode="auto">
          <a:xfrm rot="5400000" flipH="1">
            <a:off x="2471738" y="3762375"/>
            <a:ext cx="58738" cy="58737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352277" name="Picture 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4572000"/>
            <a:ext cx="48895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2278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421313"/>
            <a:ext cx="873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2279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6486525"/>
            <a:ext cx="873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2280" name="Line 24"/>
          <p:cNvSpPr>
            <a:spLocks noChangeShapeType="1"/>
          </p:cNvSpPr>
          <p:nvPr/>
        </p:nvSpPr>
        <p:spPr bwMode="auto">
          <a:xfrm rot="10800000" flipH="1">
            <a:off x="5840413" y="6303963"/>
            <a:ext cx="0" cy="9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2281" name="Picture 2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13" y="6481763"/>
            <a:ext cx="106362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2282" name="Picture 2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6481763"/>
            <a:ext cx="106363" cy="1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2283" name="Picture 2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6481763"/>
            <a:ext cx="115887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2284" name="Picture 2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6481763"/>
            <a:ext cx="106362" cy="1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2285" name="Picture 2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0"/>
            <a:ext cx="1063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2286" name="Picture 3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22688"/>
            <a:ext cx="106363" cy="1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2287" name="Picture 3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73375"/>
            <a:ext cx="1158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2288" name="Picture 3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28825"/>
            <a:ext cx="106363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2289" name="Picture 3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50" y="1882775"/>
            <a:ext cx="48895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2290" name="Line 34"/>
          <p:cNvSpPr>
            <a:spLocks noChangeShapeType="1"/>
          </p:cNvSpPr>
          <p:nvPr/>
        </p:nvSpPr>
        <p:spPr bwMode="auto">
          <a:xfrm>
            <a:off x="0" y="10668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2291" name="Picture 3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14888"/>
            <a:ext cx="107950" cy="13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2292" name="Picture 3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3408363"/>
            <a:ext cx="88900" cy="13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2293" name="Line 37"/>
          <p:cNvSpPr>
            <a:spLocks noChangeShapeType="1"/>
          </p:cNvSpPr>
          <p:nvPr/>
        </p:nvSpPr>
        <p:spPr bwMode="auto">
          <a:xfrm rot="5400000" flipH="1" flipV="1">
            <a:off x="1243012" y="5922963"/>
            <a:ext cx="841375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94" name="Line 38"/>
          <p:cNvSpPr>
            <a:spLocks noChangeShapeType="1"/>
          </p:cNvSpPr>
          <p:nvPr/>
        </p:nvSpPr>
        <p:spPr bwMode="auto">
          <a:xfrm rot="10800000" flipH="1" flipV="1">
            <a:off x="1662113" y="6351588"/>
            <a:ext cx="831850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95" name="Line 39"/>
          <p:cNvSpPr>
            <a:spLocks noChangeShapeType="1"/>
          </p:cNvSpPr>
          <p:nvPr/>
        </p:nvSpPr>
        <p:spPr bwMode="auto">
          <a:xfrm rot="5400000" flipH="1" flipV="1">
            <a:off x="2074862" y="5922963"/>
            <a:ext cx="841375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96" name="Line 40"/>
          <p:cNvSpPr>
            <a:spLocks noChangeShapeType="1"/>
          </p:cNvSpPr>
          <p:nvPr/>
        </p:nvSpPr>
        <p:spPr bwMode="auto">
          <a:xfrm rot="10800000" flipH="1" flipV="1">
            <a:off x="1662113" y="5502275"/>
            <a:ext cx="831850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2297" name="Picture 4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415088"/>
            <a:ext cx="88900" cy="13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2298" name="Picture 4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805488"/>
            <a:ext cx="107950" cy="13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2325" name="Group 69"/>
          <p:cNvGrpSpPr>
            <a:grpSpLocks/>
          </p:cNvGrpSpPr>
          <p:nvPr/>
        </p:nvGrpSpPr>
        <p:grpSpPr bwMode="auto">
          <a:xfrm>
            <a:off x="5373688" y="3235325"/>
            <a:ext cx="3536950" cy="530225"/>
            <a:chOff x="3385" y="2038"/>
            <a:chExt cx="2228" cy="334"/>
          </a:xfrm>
        </p:grpSpPr>
        <p:pic>
          <p:nvPicPr>
            <p:cNvPr id="352299" name="Picture 4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064"/>
              <a:ext cx="1578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2300" name="Picture 4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205"/>
              <a:ext cx="1834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2301" name="Rectangle 45"/>
            <p:cNvSpPr>
              <a:spLocks noChangeArrowheads="1"/>
            </p:cNvSpPr>
            <p:nvPr/>
          </p:nvSpPr>
          <p:spPr bwMode="auto">
            <a:xfrm>
              <a:off x="3696" y="2038"/>
              <a:ext cx="1917" cy="334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02" name="Line 46"/>
            <p:cNvSpPr>
              <a:spLocks noChangeShapeType="1"/>
            </p:cNvSpPr>
            <p:nvPr/>
          </p:nvSpPr>
          <p:spPr bwMode="auto">
            <a:xfrm flipH="1">
              <a:off x="3385" y="2208"/>
              <a:ext cx="31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2304" name="Line 48"/>
          <p:cNvSpPr>
            <a:spLocks noChangeShapeType="1"/>
          </p:cNvSpPr>
          <p:nvPr/>
        </p:nvSpPr>
        <p:spPr bwMode="auto">
          <a:xfrm rot="5400000" flipH="1" flipV="1">
            <a:off x="818356" y="4637882"/>
            <a:ext cx="2532063" cy="831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305" name="Line 49"/>
          <p:cNvSpPr>
            <a:spLocks noChangeShapeType="1"/>
          </p:cNvSpPr>
          <p:nvPr/>
        </p:nvSpPr>
        <p:spPr bwMode="auto">
          <a:xfrm rot="5400000" flipH="1" flipV="1">
            <a:off x="3317876" y="1290637"/>
            <a:ext cx="1700212" cy="3313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2321" name="Picture 6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25130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52327" name="Group 71"/>
          <p:cNvGrpSpPr>
            <a:grpSpLocks/>
          </p:cNvGrpSpPr>
          <p:nvPr/>
        </p:nvGrpSpPr>
        <p:grpSpPr bwMode="auto">
          <a:xfrm>
            <a:off x="2038350" y="3978275"/>
            <a:ext cx="2387600" cy="1530350"/>
            <a:chOff x="1284" y="2506"/>
            <a:chExt cx="1504" cy="964"/>
          </a:xfrm>
        </p:grpSpPr>
        <p:sp>
          <p:nvSpPr>
            <p:cNvPr id="352258" name="Rectangle 2"/>
            <p:cNvSpPr>
              <a:spLocks noChangeArrowheads="1"/>
            </p:cNvSpPr>
            <p:nvPr/>
          </p:nvSpPr>
          <p:spPr bwMode="auto">
            <a:xfrm rot="-2246173">
              <a:off x="1680" y="2506"/>
              <a:ext cx="1056" cy="518"/>
            </a:xfrm>
            <a:prstGeom prst="rect">
              <a:avLst/>
            </a:prstGeom>
            <a:solidFill>
              <a:srgbClr val="FF00FF">
                <a:alpha val="0"/>
              </a:srgbClr>
            </a:solidFill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52308" name="Picture 5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246173">
              <a:off x="1658" y="2675"/>
              <a:ext cx="624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2309" name="Picture 5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246173">
              <a:off x="1819" y="2831"/>
              <a:ext cx="969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2310" name="Line 54"/>
            <p:cNvSpPr>
              <a:spLocks noChangeShapeType="1"/>
            </p:cNvSpPr>
            <p:nvPr/>
          </p:nvSpPr>
          <p:spPr bwMode="auto">
            <a:xfrm flipH="1">
              <a:off x="1284" y="3086"/>
              <a:ext cx="495" cy="38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52311" name="Picture 5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46173">
            <a:off x="2786063" y="4483100"/>
            <a:ext cx="92075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2326" name="Group 70"/>
          <p:cNvGrpSpPr>
            <a:grpSpLocks/>
          </p:cNvGrpSpPr>
          <p:nvPr/>
        </p:nvGrpSpPr>
        <p:grpSpPr bwMode="auto">
          <a:xfrm>
            <a:off x="2503488" y="5718175"/>
            <a:ext cx="5091112" cy="530225"/>
            <a:chOff x="1577" y="3602"/>
            <a:chExt cx="3207" cy="334"/>
          </a:xfrm>
        </p:grpSpPr>
        <p:sp>
          <p:nvSpPr>
            <p:cNvPr id="352259" name="Rectangle 3"/>
            <p:cNvSpPr>
              <a:spLocks noChangeArrowheads="1"/>
            </p:cNvSpPr>
            <p:nvPr/>
          </p:nvSpPr>
          <p:spPr bwMode="auto">
            <a:xfrm>
              <a:off x="2256" y="3602"/>
              <a:ext cx="2528" cy="334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03" name="Line 47"/>
            <p:cNvSpPr>
              <a:spLocks noChangeShapeType="1"/>
            </p:cNvSpPr>
            <p:nvPr/>
          </p:nvSpPr>
          <p:spPr bwMode="auto">
            <a:xfrm flipH="1" flipV="1">
              <a:off x="1577" y="3765"/>
              <a:ext cx="679" cy="0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52307" name="Picture 5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3769"/>
              <a:ext cx="2458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2312" name="Picture 5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3628"/>
              <a:ext cx="1577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52324" name="Group 68"/>
          <p:cNvGrpSpPr>
            <a:grpSpLocks/>
          </p:cNvGrpSpPr>
          <p:nvPr/>
        </p:nvGrpSpPr>
        <p:grpSpPr bwMode="auto">
          <a:xfrm>
            <a:off x="152400" y="109538"/>
            <a:ext cx="4670425" cy="741362"/>
            <a:chOff x="96" y="69"/>
            <a:chExt cx="2942" cy="467"/>
          </a:xfrm>
        </p:grpSpPr>
        <p:pic>
          <p:nvPicPr>
            <p:cNvPr id="352314" name="Picture 5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98"/>
              <a:ext cx="275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2322" name="Picture 6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69"/>
              <a:ext cx="102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52316" name="Rectangle 60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317" name="Rectangle 61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2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2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2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2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2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2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93" grpId="0" animBg="1"/>
      <p:bldP spid="352294" grpId="0" animBg="1"/>
      <p:bldP spid="352295" grpId="0" animBg="1"/>
      <p:bldP spid="35229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782A-2037-4E6D-8236-03ECA30AE985}" type="slidenum">
              <a:rPr lang="en-US"/>
              <a:pPr/>
              <a:t>13</a:t>
            </a:fld>
            <a:endParaRPr lang="en-US"/>
          </a:p>
        </p:txBody>
      </p:sp>
      <p:pic>
        <p:nvPicPr>
          <p:cNvPr id="35328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78803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3285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2720975"/>
            <a:ext cx="61229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328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3101975"/>
            <a:ext cx="66897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3287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82975"/>
            <a:ext cx="65579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3305" name="Picture 2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3309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82775"/>
            <a:ext cx="54244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3308" name="Picture 2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2125"/>
            <a:ext cx="74834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3289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71437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3290" name="Line 10"/>
          <p:cNvSpPr>
            <a:spLocks noChangeShapeType="1"/>
          </p:cNvSpPr>
          <p:nvPr/>
        </p:nvSpPr>
        <p:spPr bwMode="auto">
          <a:xfrm>
            <a:off x="0" y="13716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3291" name="Line 11"/>
          <p:cNvSpPr>
            <a:spLocks noChangeShapeType="1"/>
          </p:cNvSpPr>
          <p:nvPr/>
        </p:nvSpPr>
        <p:spPr bwMode="auto">
          <a:xfrm>
            <a:off x="0" y="39624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3292" name="Line 12"/>
          <p:cNvSpPr>
            <a:spLocks noChangeShapeType="1"/>
          </p:cNvSpPr>
          <p:nvPr/>
        </p:nvSpPr>
        <p:spPr bwMode="auto">
          <a:xfrm>
            <a:off x="0" y="50292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3310" name="Picture 3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4114800"/>
            <a:ext cx="71056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3311" name="Picture 3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4518025"/>
            <a:ext cx="74072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3295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5945188"/>
            <a:ext cx="43656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3296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421438"/>
            <a:ext cx="9271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3297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5527675"/>
            <a:ext cx="51022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3298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181600"/>
            <a:ext cx="36290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3304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3306" name="Picture 2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37025"/>
            <a:ext cx="9826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3307" name="Picture 2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99063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3302" name="Rectangle 22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303" name="Rectangle 23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312" name="Arc 32"/>
          <p:cNvSpPr>
            <a:spLocks/>
          </p:cNvSpPr>
          <p:nvPr/>
        </p:nvSpPr>
        <p:spPr bwMode="auto">
          <a:xfrm>
            <a:off x="4419600" y="6096000"/>
            <a:ext cx="1905000" cy="533400"/>
          </a:xfrm>
          <a:custGeom>
            <a:avLst/>
            <a:gdLst>
              <a:gd name="G0" fmla="+- 19571 0 0"/>
              <a:gd name="G1" fmla="+- 0 0 0"/>
              <a:gd name="G2" fmla="+- 21600 0 0"/>
              <a:gd name="T0" fmla="*/ 39233 w 39233"/>
              <a:gd name="T1" fmla="*/ 8941 h 21600"/>
              <a:gd name="T2" fmla="*/ 0 w 39233"/>
              <a:gd name="T3" fmla="*/ 9140 h 21600"/>
              <a:gd name="T4" fmla="*/ 19571 w 39233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233" h="21600" fill="none" extrusionOk="0">
                <a:moveTo>
                  <a:pt x="39233" y="8941"/>
                </a:moveTo>
                <a:cubicBezTo>
                  <a:pt x="35727" y="16650"/>
                  <a:pt x="28040" y="21599"/>
                  <a:pt x="19571" y="21600"/>
                </a:cubicBezTo>
                <a:cubicBezTo>
                  <a:pt x="11181" y="21600"/>
                  <a:pt x="3550" y="16741"/>
                  <a:pt x="0" y="9139"/>
                </a:cubicBezTo>
              </a:path>
              <a:path w="39233" h="21600" stroke="0" extrusionOk="0">
                <a:moveTo>
                  <a:pt x="39233" y="8941"/>
                </a:moveTo>
                <a:cubicBezTo>
                  <a:pt x="35727" y="16650"/>
                  <a:pt x="28040" y="21599"/>
                  <a:pt x="19571" y="21600"/>
                </a:cubicBezTo>
                <a:cubicBezTo>
                  <a:pt x="11181" y="21600"/>
                  <a:pt x="3550" y="16741"/>
                  <a:pt x="0" y="9139"/>
                </a:cubicBezTo>
                <a:lnTo>
                  <a:pt x="19571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313" name="Rectangle 33"/>
          <p:cNvSpPr>
            <a:spLocks noChangeArrowheads="1"/>
          </p:cNvSpPr>
          <p:nvPr/>
        </p:nvSpPr>
        <p:spPr bwMode="auto">
          <a:xfrm>
            <a:off x="2438400" y="6407150"/>
            <a:ext cx="209550" cy="3206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3316" name="Picture 3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400800"/>
            <a:ext cx="3810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53317" name="Group 37"/>
          <p:cNvGrpSpPr>
            <a:grpSpLocks/>
          </p:cNvGrpSpPr>
          <p:nvPr/>
        </p:nvGrpSpPr>
        <p:grpSpPr bwMode="auto">
          <a:xfrm>
            <a:off x="8226425" y="5181600"/>
            <a:ext cx="841375" cy="979488"/>
            <a:chOff x="5182" y="1591"/>
            <a:chExt cx="530" cy="617"/>
          </a:xfrm>
        </p:grpSpPr>
        <p:sp>
          <p:nvSpPr>
            <p:cNvPr id="353318" name="Line 38"/>
            <p:cNvSpPr>
              <a:spLocks noChangeAspect="1" noChangeShapeType="1"/>
            </p:cNvSpPr>
            <p:nvPr/>
          </p:nvSpPr>
          <p:spPr bwMode="auto">
            <a:xfrm flipV="1">
              <a:off x="5301" y="1591"/>
              <a:ext cx="0" cy="47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3319" name="Line 39"/>
            <p:cNvSpPr>
              <a:spLocks noChangeAspect="1" noChangeShapeType="1"/>
            </p:cNvSpPr>
            <p:nvPr/>
          </p:nvSpPr>
          <p:spPr bwMode="auto">
            <a:xfrm>
              <a:off x="5235" y="2016"/>
              <a:ext cx="47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3320" name="Line 40"/>
            <p:cNvSpPr>
              <a:spLocks noChangeAspect="1" noChangeShapeType="1"/>
            </p:cNvSpPr>
            <p:nvPr/>
          </p:nvSpPr>
          <p:spPr bwMode="auto">
            <a:xfrm>
              <a:off x="5513" y="1979"/>
              <a:ext cx="0" cy="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53321" name="Picture 4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" y="2078"/>
              <a:ext cx="82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53322" name="Picture 4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2" y="1740"/>
              <a:ext cx="83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53323" name="Line 43"/>
            <p:cNvSpPr>
              <a:spLocks noChangeAspect="1" noChangeShapeType="1"/>
            </p:cNvSpPr>
            <p:nvPr/>
          </p:nvSpPr>
          <p:spPr bwMode="auto">
            <a:xfrm rot="-5400000">
              <a:off x="5303" y="1765"/>
              <a:ext cx="0" cy="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3324" name="Line 44"/>
            <p:cNvSpPr>
              <a:spLocks noChangeAspect="1" noChangeShapeType="1"/>
            </p:cNvSpPr>
            <p:nvPr/>
          </p:nvSpPr>
          <p:spPr bwMode="auto">
            <a:xfrm>
              <a:off x="5292" y="2016"/>
              <a:ext cx="217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3325" name="Line 45"/>
            <p:cNvSpPr>
              <a:spLocks noChangeAspect="1" noChangeShapeType="1"/>
            </p:cNvSpPr>
            <p:nvPr/>
          </p:nvSpPr>
          <p:spPr bwMode="auto">
            <a:xfrm flipV="1">
              <a:off x="5301" y="1803"/>
              <a:ext cx="0" cy="21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3326" name="Line 46"/>
            <p:cNvSpPr>
              <a:spLocks noChangeAspect="1" noChangeShapeType="1"/>
            </p:cNvSpPr>
            <p:nvPr/>
          </p:nvSpPr>
          <p:spPr bwMode="auto">
            <a:xfrm flipV="1">
              <a:off x="5513" y="1803"/>
              <a:ext cx="0" cy="21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3327" name="Line 47"/>
            <p:cNvSpPr>
              <a:spLocks noChangeAspect="1" noChangeShapeType="1"/>
            </p:cNvSpPr>
            <p:nvPr/>
          </p:nvSpPr>
          <p:spPr bwMode="auto">
            <a:xfrm>
              <a:off x="5301" y="1803"/>
              <a:ext cx="217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53328" name="Picture 4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5" y="2032"/>
              <a:ext cx="67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53329" name="Picture 4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5" y="1872"/>
              <a:ext cx="82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53330" name="Arc 50"/>
          <p:cNvSpPr>
            <a:spLocks noChangeAspect="1"/>
          </p:cNvSpPr>
          <p:nvPr/>
        </p:nvSpPr>
        <p:spPr bwMode="auto">
          <a:xfrm>
            <a:off x="8040688" y="5713413"/>
            <a:ext cx="441325" cy="460375"/>
          </a:xfrm>
          <a:custGeom>
            <a:avLst/>
            <a:gdLst>
              <a:gd name="G0" fmla="+- 21600 0 0"/>
              <a:gd name="G1" fmla="+- 21593 0 0"/>
              <a:gd name="G2" fmla="+- 21600 0 0"/>
              <a:gd name="T0" fmla="*/ 41539 w 41539"/>
              <a:gd name="T1" fmla="*/ 29900 h 43193"/>
              <a:gd name="T2" fmla="*/ 21062 w 41539"/>
              <a:gd name="T3" fmla="*/ 0 h 43193"/>
              <a:gd name="T4" fmla="*/ 21600 w 41539"/>
              <a:gd name="T5" fmla="*/ 21593 h 43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539" h="43193" fill="none" extrusionOk="0">
                <a:moveTo>
                  <a:pt x="41538" y="29899"/>
                </a:moveTo>
                <a:cubicBezTo>
                  <a:pt x="38185" y="37949"/>
                  <a:pt x="30320" y="43192"/>
                  <a:pt x="21600" y="43193"/>
                </a:cubicBezTo>
                <a:cubicBezTo>
                  <a:pt x="9670" y="43193"/>
                  <a:pt x="0" y="33522"/>
                  <a:pt x="0" y="21593"/>
                </a:cubicBezTo>
                <a:cubicBezTo>
                  <a:pt x="-1" y="9873"/>
                  <a:pt x="9345" y="291"/>
                  <a:pt x="21061" y="-1"/>
                </a:cubicBezTo>
              </a:path>
              <a:path w="41539" h="43193" stroke="0" extrusionOk="0">
                <a:moveTo>
                  <a:pt x="41538" y="29899"/>
                </a:moveTo>
                <a:cubicBezTo>
                  <a:pt x="38185" y="37949"/>
                  <a:pt x="30320" y="43192"/>
                  <a:pt x="21600" y="43193"/>
                </a:cubicBezTo>
                <a:cubicBezTo>
                  <a:pt x="9670" y="43193"/>
                  <a:pt x="0" y="33522"/>
                  <a:pt x="0" y="21593"/>
                </a:cubicBezTo>
                <a:cubicBezTo>
                  <a:pt x="-1" y="9873"/>
                  <a:pt x="9345" y="291"/>
                  <a:pt x="21061" y="-1"/>
                </a:cubicBezTo>
                <a:lnTo>
                  <a:pt x="21600" y="21593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3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3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3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3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3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3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3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3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3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3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500" fill="hold"/>
                                        <p:tgtEl>
                                          <p:spTgt spid="3533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90" grpId="0" animBg="1"/>
      <p:bldP spid="353291" grpId="0" animBg="1"/>
      <p:bldP spid="353292" grpId="0" animBg="1"/>
      <p:bldP spid="353312" grpId="0" animBg="1"/>
      <p:bldP spid="353313" grpId="0" animBg="1"/>
      <p:bldP spid="353313" grpId="1" animBg="1"/>
      <p:bldP spid="3533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94D6-7AB7-4D9B-8810-16599FD524A7}" type="slidenum">
              <a:rPr lang="en-US"/>
              <a:pPr/>
              <a:t>14</a:t>
            </a:fld>
            <a:endParaRPr lang="en-US"/>
          </a:p>
        </p:txBody>
      </p:sp>
      <p:pic>
        <p:nvPicPr>
          <p:cNvPr id="36557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78803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557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2720975"/>
            <a:ext cx="61229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557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3101975"/>
            <a:ext cx="66897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557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82975"/>
            <a:ext cx="65579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557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557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82775"/>
            <a:ext cx="54244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5576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2125"/>
            <a:ext cx="74834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5577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71437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5578" name="Line 10"/>
          <p:cNvSpPr>
            <a:spLocks noChangeShapeType="1"/>
          </p:cNvSpPr>
          <p:nvPr/>
        </p:nvSpPr>
        <p:spPr bwMode="auto">
          <a:xfrm>
            <a:off x="0" y="13716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5579" name="Line 11"/>
          <p:cNvSpPr>
            <a:spLocks noChangeShapeType="1"/>
          </p:cNvSpPr>
          <p:nvPr/>
        </p:nvSpPr>
        <p:spPr bwMode="auto">
          <a:xfrm>
            <a:off x="0" y="39624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5580" name="Line 12"/>
          <p:cNvSpPr>
            <a:spLocks noChangeShapeType="1"/>
          </p:cNvSpPr>
          <p:nvPr/>
        </p:nvSpPr>
        <p:spPr bwMode="auto">
          <a:xfrm>
            <a:off x="0" y="50292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5581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4114800"/>
            <a:ext cx="71056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5582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4518025"/>
            <a:ext cx="74072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5595" name="Picture 2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5945188"/>
            <a:ext cx="43656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5596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6426200"/>
            <a:ext cx="12303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5585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5527675"/>
            <a:ext cx="51022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5586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181600"/>
            <a:ext cx="36290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5587" name="Picture 1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5588" name="Picture 2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37025"/>
            <a:ext cx="9826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5589" name="Picture 2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99063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5590" name="Rectangle 22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5591" name="Rectangle 23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5598" name="Line 30"/>
          <p:cNvSpPr>
            <a:spLocks noChangeAspect="1" noChangeShapeType="1"/>
          </p:cNvSpPr>
          <p:nvPr/>
        </p:nvSpPr>
        <p:spPr bwMode="auto">
          <a:xfrm flipV="1">
            <a:off x="8415338" y="5181600"/>
            <a:ext cx="0" cy="7588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5599" name="Line 31"/>
          <p:cNvSpPr>
            <a:spLocks noChangeAspect="1" noChangeShapeType="1"/>
          </p:cNvSpPr>
          <p:nvPr/>
        </p:nvSpPr>
        <p:spPr bwMode="auto">
          <a:xfrm>
            <a:off x="8310563" y="5856288"/>
            <a:ext cx="7572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5600" name="Line 32"/>
          <p:cNvSpPr>
            <a:spLocks noChangeAspect="1" noChangeShapeType="1"/>
          </p:cNvSpPr>
          <p:nvPr/>
        </p:nvSpPr>
        <p:spPr bwMode="auto">
          <a:xfrm>
            <a:off x="8751888" y="5797550"/>
            <a:ext cx="0" cy="1206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5601" name="Picture 3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438" y="5954713"/>
            <a:ext cx="1301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5602" name="Picture 3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5418138"/>
            <a:ext cx="131763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5603" name="Line 35"/>
          <p:cNvSpPr>
            <a:spLocks noChangeAspect="1" noChangeShapeType="1"/>
          </p:cNvSpPr>
          <p:nvPr/>
        </p:nvSpPr>
        <p:spPr bwMode="auto">
          <a:xfrm rot="-5400000">
            <a:off x="8418513" y="5457825"/>
            <a:ext cx="0" cy="1206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5604" name="Line 36"/>
          <p:cNvSpPr>
            <a:spLocks noChangeAspect="1" noChangeShapeType="1"/>
          </p:cNvSpPr>
          <p:nvPr/>
        </p:nvSpPr>
        <p:spPr bwMode="auto">
          <a:xfrm>
            <a:off x="8401050" y="5856288"/>
            <a:ext cx="344488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5605" name="Line 37"/>
          <p:cNvSpPr>
            <a:spLocks noChangeAspect="1" noChangeShapeType="1"/>
          </p:cNvSpPr>
          <p:nvPr/>
        </p:nvSpPr>
        <p:spPr bwMode="auto">
          <a:xfrm flipV="1">
            <a:off x="8415338" y="5518150"/>
            <a:ext cx="0" cy="3381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5606" name="Line 38"/>
          <p:cNvSpPr>
            <a:spLocks noChangeAspect="1" noChangeShapeType="1"/>
          </p:cNvSpPr>
          <p:nvPr/>
        </p:nvSpPr>
        <p:spPr bwMode="auto">
          <a:xfrm flipV="1">
            <a:off x="8751888" y="5518150"/>
            <a:ext cx="0" cy="3381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5607" name="Line 39"/>
          <p:cNvSpPr>
            <a:spLocks noChangeAspect="1" noChangeShapeType="1"/>
          </p:cNvSpPr>
          <p:nvPr/>
        </p:nvSpPr>
        <p:spPr bwMode="auto">
          <a:xfrm>
            <a:off x="8415338" y="5518150"/>
            <a:ext cx="344487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5611" name="Picture 4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950" y="5881688"/>
            <a:ext cx="1301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5610" name="Picture 4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638" y="5627688"/>
            <a:ext cx="106362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43E6-EEC5-4710-BF24-C0B9616017A6}" type="slidenum">
              <a:rPr lang="en-US"/>
              <a:pPr/>
              <a:t>15</a:t>
            </a:fld>
            <a:endParaRPr lang="en-US"/>
          </a:p>
        </p:txBody>
      </p:sp>
      <p:sp>
        <p:nvSpPr>
          <p:cNvPr id="366614" name="Rectangle 22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6615" name="Rectangle 23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6617" name="Group 25"/>
          <p:cNvGrpSpPr>
            <a:grpSpLocks/>
          </p:cNvGrpSpPr>
          <p:nvPr/>
        </p:nvGrpSpPr>
        <p:grpSpPr bwMode="auto">
          <a:xfrm>
            <a:off x="0" y="76200"/>
            <a:ext cx="9140825" cy="2595563"/>
            <a:chOff x="0" y="2592"/>
            <a:chExt cx="5758" cy="1635"/>
          </a:xfrm>
        </p:grpSpPr>
        <p:sp>
          <p:nvSpPr>
            <p:cNvPr id="366618" name="Line 26"/>
            <p:cNvSpPr>
              <a:spLocks noChangeShapeType="1"/>
            </p:cNvSpPr>
            <p:nvPr/>
          </p:nvSpPr>
          <p:spPr bwMode="auto">
            <a:xfrm>
              <a:off x="0" y="3168"/>
              <a:ext cx="5758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66619" name="Picture 2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" y="2592"/>
              <a:ext cx="447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6620" name="Picture 2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" y="2846"/>
              <a:ext cx="466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6621" name="Picture 2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3" y="3745"/>
              <a:ext cx="275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6622" name="Picture 3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" y="4048"/>
              <a:ext cx="77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6623" name="Picture 3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" y="3482"/>
              <a:ext cx="3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6624" name="Picture 3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264"/>
              <a:ext cx="228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6625" name="Picture 3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606"/>
              <a:ext cx="619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6626" name="Picture 3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275"/>
              <a:ext cx="48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66616" name="Group 24"/>
          <p:cNvGrpSpPr>
            <a:grpSpLocks/>
          </p:cNvGrpSpPr>
          <p:nvPr/>
        </p:nvGrpSpPr>
        <p:grpSpPr bwMode="auto">
          <a:xfrm>
            <a:off x="0" y="4114800"/>
            <a:ext cx="9140825" cy="2595563"/>
            <a:chOff x="0" y="2592"/>
            <a:chExt cx="5758" cy="1635"/>
          </a:xfrm>
        </p:grpSpPr>
        <p:sp>
          <p:nvSpPr>
            <p:cNvPr id="366604" name="Line 12"/>
            <p:cNvSpPr>
              <a:spLocks noChangeShapeType="1"/>
            </p:cNvSpPr>
            <p:nvPr/>
          </p:nvSpPr>
          <p:spPr bwMode="auto">
            <a:xfrm>
              <a:off x="0" y="3168"/>
              <a:ext cx="5758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66605" name="Picture 13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" y="2592"/>
              <a:ext cx="447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6606" name="Picture 14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" y="2846"/>
              <a:ext cx="466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6607" name="Picture 1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3" y="3745"/>
              <a:ext cx="275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6608" name="Picture 1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" y="4048"/>
              <a:ext cx="77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6609" name="Picture 1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" y="3482"/>
              <a:ext cx="3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6610" name="Picture 1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264"/>
              <a:ext cx="228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6612" name="Picture 2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606"/>
              <a:ext cx="619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6613" name="Picture 2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275"/>
              <a:ext cx="48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66627" name="Line 35"/>
          <p:cNvSpPr>
            <a:spLocks noChangeShapeType="1"/>
          </p:cNvSpPr>
          <p:nvPr/>
        </p:nvSpPr>
        <p:spPr bwMode="auto">
          <a:xfrm>
            <a:off x="0" y="32004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6628" name="Picture 3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3635375"/>
            <a:ext cx="44592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6629" name="Picture 3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4073525"/>
            <a:ext cx="4497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6630" name="Picture 3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35375"/>
            <a:ext cx="1625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6632" name="Picture 4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7556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-2.77778E-7 -0.58889 " pathEditMode="relative" ptsTypes="AA">
                                      <p:cBhvr>
                                        <p:cTn id="6" dur="500" fill="hold"/>
                                        <p:tgtEl>
                                          <p:spTgt spid="366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A9ED-952C-4690-A04A-ABABA21FBF54}" type="slidenum">
              <a:rPr lang="en-US"/>
              <a:pPr/>
              <a:t>16</a:t>
            </a:fld>
            <a:endParaRPr lang="en-US"/>
          </a:p>
        </p:txBody>
      </p:sp>
      <p:pic>
        <p:nvPicPr>
          <p:cNvPr id="354340" name="Picture 3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7556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4309" name="Line 5"/>
          <p:cNvSpPr>
            <a:spLocks noChangeShapeType="1"/>
          </p:cNvSpPr>
          <p:nvPr/>
        </p:nvSpPr>
        <p:spPr bwMode="auto">
          <a:xfrm>
            <a:off x="0" y="4854575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4310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5216525"/>
            <a:ext cx="65944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4311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35625"/>
            <a:ext cx="48752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4312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108700"/>
            <a:ext cx="31178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4313" name="Rectangle 9"/>
          <p:cNvSpPr>
            <a:spLocks noChangeArrowheads="1"/>
          </p:cNvSpPr>
          <p:nvPr/>
        </p:nvSpPr>
        <p:spPr bwMode="auto">
          <a:xfrm>
            <a:off x="4313238" y="6048375"/>
            <a:ext cx="1133475" cy="484188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14" name="Line 10"/>
          <p:cNvSpPr>
            <a:spLocks noChangeShapeType="1"/>
          </p:cNvSpPr>
          <p:nvPr/>
        </p:nvSpPr>
        <p:spPr bwMode="auto">
          <a:xfrm>
            <a:off x="0" y="32004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4318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3635375"/>
            <a:ext cx="44592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4319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4073525"/>
            <a:ext cx="4497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4328" name="Picture 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35375"/>
            <a:ext cx="1625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4329" name="Picture 2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81600"/>
            <a:ext cx="17383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4324" name="Rectangle 20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25" name="Rectangle 21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4330" name="Group 26"/>
          <p:cNvGrpSpPr>
            <a:grpSpLocks/>
          </p:cNvGrpSpPr>
          <p:nvPr/>
        </p:nvGrpSpPr>
        <p:grpSpPr bwMode="auto">
          <a:xfrm>
            <a:off x="0" y="76200"/>
            <a:ext cx="9140825" cy="2595563"/>
            <a:chOff x="0" y="2592"/>
            <a:chExt cx="5758" cy="1635"/>
          </a:xfrm>
        </p:grpSpPr>
        <p:sp>
          <p:nvSpPr>
            <p:cNvPr id="354331" name="Line 27"/>
            <p:cNvSpPr>
              <a:spLocks noChangeShapeType="1"/>
            </p:cNvSpPr>
            <p:nvPr/>
          </p:nvSpPr>
          <p:spPr bwMode="auto">
            <a:xfrm>
              <a:off x="0" y="3168"/>
              <a:ext cx="5758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54332" name="Picture 2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" y="2592"/>
              <a:ext cx="447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54333" name="Picture 2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" y="2846"/>
              <a:ext cx="466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54334" name="Picture 3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3" y="3745"/>
              <a:ext cx="275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54335" name="Picture 3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" y="4048"/>
              <a:ext cx="77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54336" name="Picture 3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" y="3482"/>
              <a:ext cx="3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4337" name="Picture 3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264"/>
              <a:ext cx="228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4338" name="Picture 3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606"/>
              <a:ext cx="619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54339" name="Picture 3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275"/>
              <a:ext cx="48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54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54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9" grpId="0" animBg="1"/>
      <p:bldP spid="3543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3E37-0540-453E-A58B-9006D7FB119F}" type="slidenum">
              <a:rPr lang="en-US"/>
              <a:pPr/>
              <a:t>17</a:t>
            </a:fld>
            <a:endParaRPr lang="en-US"/>
          </a:p>
        </p:txBody>
      </p:sp>
      <p:pic>
        <p:nvPicPr>
          <p:cNvPr id="355349" name="Picture 2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5335" name="Line 7"/>
          <p:cNvSpPr>
            <a:spLocks noChangeShapeType="1"/>
          </p:cNvSpPr>
          <p:nvPr/>
        </p:nvSpPr>
        <p:spPr bwMode="auto">
          <a:xfrm>
            <a:off x="0" y="28194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5337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3397250"/>
            <a:ext cx="166211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5338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75" y="5010150"/>
            <a:ext cx="4060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5339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5175"/>
            <a:ext cx="42497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5340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562600"/>
            <a:ext cx="52530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5341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96000"/>
            <a:ext cx="49895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5342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75" y="3092450"/>
            <a:ext cx="1493838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5343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14800"/>
            <a:ext cx="65341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5350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1308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55351" name="Group 23"/>
          <p:cNvGrpSpPr>
            <a:grpSpLocks/>
          </p:cNvGrpSpPr>
          <p:nvPr/>
        </p:nvGrpSpPr>
        <p:grpSpPr bwMode="auto">
          <a:xfrm>
            <a:off x="990600" y="609600"/>
            <a:ext cx="8056563" cy="2092325"/>
            <a:chOff x="624" y="384"/>
            <a:chExt cx="5075" cy="1318"/>
          </a:xfrm>
        </p:grpSpPr>
        <p:pic>
          <p:nvPicPr>
            <p:cNvPr id="355331" name="Picture 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84"/>
              <a:ext cx="282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55332" name="Picture 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" y="624"/>
              <a:ext cx="372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55333" name="Picture 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" y="886"/>
              <a:ext cx="190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5334" name="Picture 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174"/>
              <a:ext cx="119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5336" name="Picture 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" y="1464"/>
              <a:ext cx="322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5344" name="Rectangle 16"/>
            <p:cNvSpPr>
              <a:spLocks noChangeArrowheads="1"/>
            </p:cNvSpPr>
            <p:nvPr/>
          </p:nvSpPr>
          <p:spPr bwMode="auto">
            <a:xfrm>
              <a:off x="978" y="1440"/>
              <a:ext cx="461" cy="2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55346" name="Picture 1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" y="878"/>
              <a:ext cx="186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55347" name="Rectangle 19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48" name="Rectangle 20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5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5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5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5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4F0B-8C27-4FB8-9D91-A343C0F2A909}" type="slidenum">
              <a:rPr lang="en-US"/>
              <a:pPr/>
              <a:t>18</a:t>
            </a:fld>
            <a:endParaRPr lang="en-US"/>
          </a:p>
        </p:txBody>
      </p:sp>
      <p:pic>
        <p:nvPicPr>
          <p:cNvPr id="356372" name="Picture 2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6361" name="Line 9"/>
          <p:cNvSpPr>
            <a:spLocks noChangeShapeType="1"/>
          </p:cNvSpPr>
          <p:nvPr/>
        </p:nvSpPr>
        <p:spPr bwMode="auto">
          <a:xfrm>
            <a:off x="0" y="32004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6362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16300"/>
            <a:ext cx="1254125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6382" name="Picture 3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4038600"/>
            <a:ext cx="41195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6364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021388"/>
            <a:ext cx="36099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6365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4527550"/>
            <a:ext cx="3448050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6366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38" y="5721350"/>
            <a:ext cx="2212975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6378" name="Group 26"/>
          <p:cNvGrpSpPr>
            <a:grpSpLocks/>
          </p:cNvGrpSpPr>
          <p:nvPr/>
        </p:nvGrpSpPr>
        <p:grpSpPr bwMode="auto">
          <a:xfrm>
            <a:off x="990600" y="628650"/>
            <a:ext cx="7743825" cy="2416175"/>
            <a:chOff x="624" y="396"/>
            <a:chExt cx="4878" cy="1522"/>
          </a:xfrm>
        </p:grpSpPr>
        <p:pic>
          <p:nvPicPr>
            <p:cNvPr id="356376" name="Picture 2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672"/>
              <a:ext cx="453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56355" name="Picture 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" y="912"/>
              <a:ext cx="423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56356" name="Picture 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" y="1200"/>
              <a:ext cx="119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56357" name="Picture 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9" y="1680"/>
              <a:ext cx="308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6358" name="Picture 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2" y="1440"/>
              <a:ext cx="4250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56359" name="Picture 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96"/>
              <a:ext cx="3083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56367" name="Rectangle 15"/>
            <p:cNvSpPr>
              <a:spLocks noChangeArrowheads="1"/>
            </p:cNvSpPr>
            <p:nvPr/>
          </p:nvSpPr>
          <p:spPr bwMode="auto">
            <a:xfrm>
              <a:off x="4307" y="881"/>
              <a:ext cx="829" cy="28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56373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0518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6374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19800"/>
            <a:ext cx="9826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6370" name="Rectangle 18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71" name="Rectangle 19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6383" name="Picture 3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5" y="3679825"/>
            <a:ext cx="49879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56389" name="Group 37"/>
          <p:cNvGrpSpPr>
            <a:grpSpLocks/>
          </p:cNvGrpSpPr>
          <p:nvPr/>
        </p:nvGrpSpPr>
        <p:grpSpPr bwMode="auto">
          <a:xfrm>
            <a:off x="1447800" y="5257800"/>
            <a:ext cx="3505200" cy="798513"/>
            <a:chOff x="912" y="3312"/>
            <a:chExt cx="2208" cy="503"/>
          </a:xfrm>
        </p:grpSpPr>
        <p:pic>
          <p:nvPicPr>
            <p:cNvPr id="356385" name="Picture 3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" y="3648"/>
              <a:ext cx="1894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56386" name="Line 34"/>
            <p:cNvSpPr>
              <a:spLocks noChangeShapeType="1"/>
            </p:cNvSpPr>
            <p:nvPr/>
          </p:nvSpPr>
          <p:spPr bwMode="auto">
            <a:xfrm flipH="1" flipV="1">
              <a:off x="912" y="3312"/>
              <a:ext cx="1392" cy="34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387" name="Line 35"/>
            <p:cNvSpPr>
              <a:spLocks noChangeShapeType="1"/>
            </p:cNvSpPr>
            <p:nvPr/>
          </p:nvSpPr>
          <p:spPr bwMode="auto">
            <a:xfrm flipH="1" flipV="1">
              <a:off x="1920" y="3408"/>
              <a:ext cx="392" cy="2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6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6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6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6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6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6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6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6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6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B18F-B496-411D-A1CF-5C5C92DF17A1}" type="slidenum">
              <a:rPr lang="en-US"/>
              <a:pPr/>
              <a:t>19</a:t>
            </a:fld>
            <a:endParaRPr lang="en-US"/>
          </a:p>
        </p:txBody>
      </p:sp>
      <p:pic>
        <p:nvPicPr>
          <p:cNvPr id="35737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5562600"/>
            <a:ext cx="4259262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7379" name="Line 3"/>
          <p:cNvSpPr>
            <a:spLocks noChangeShapeType="1"/>
          </p:cNvSpPr>
          <p:nvPr/>
        </p:nvSpPr>
        <p:spPr bwMode="auto">
          <a:xfrm>
            <a:off x="0" y="2312988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7380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392113"/>
            <a:ext cx="35337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7381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9063"/>
            <a:ext cx="1254125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7382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1219200"/>
            <a:ext cx="2951162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7383" name="Line 7"/>
          <p:cNvSpPr>
            <a:spLocks noChangeShapeType="1"/>
          </p:cNvSpPr>
          <p:nvPr/>
        </p:nvSpPr>
        <p:spPr bwMode="auto">
          <a:xfrm>
            <a:off x="0" y="4332288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7384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16438"/>
            <a:ext cx="1254125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7385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4810125"/>
            <a:ext cx="35337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7386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4516438"/>
            <a:ext cx="1254125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7387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4516438"/>
            <a:ext cx="1254125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7388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2914650"/>
            <a:ext cx="68405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7390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44863"/>
            <a:ext cx="53482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7391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02063"/>
            <a:ext cx="61991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7392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89500"/>
            <a:ext cx="331788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7393" name="Line 17"/>
          <p:cNvSpPr>
            <a:spLocks noChangeShapeType="1"/>
          </p:cNvSpPr>
          <p:nvPr/>
        </p:nvSpPr>
        <p:spPr bwMode="auto">
          <a:xfrm flipV="1">
            <a:off x="4648200" y="5562600"/>
            <a:ext cx="0" cy="70326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7394" name="Line 18"/>
          <p:cNvSpPr>
            <a:spLocks noChangeShapeType="1"/>
          </p:cNvSpPr>
          <p:nvPr/>
        </p:nvSpPr>
        <p:spPr bwMode="auto">
          <a:xfrm>
            <a:off x="4633913" y="5562600"/>
            <a:ext cx="858837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7395" name="Line 19"/>
          <p:cNvSpPr>
            <a:spLocks noChangeShapeType="1"/>
          </p:cNvSpPr>
          <p:nvPr/>
        </p:nvSpPr>
        <p:spPr bwMode="auto">
          <a:xfrm flipV="1">
            <a:off x="5486400" y="5173663"/>
            <a:ext cx="0" cy="40163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7396" name="Line 20"/>
          <p:cNvSpPr>
            <a:spLocks noChangeShapeType="1"/>
          </p:cNvSpPr>
          <p:nvPr/>
        </p:nvSpPr>
        <p:spPr bwMode="auto">
          <a:xfrm>
            <a:off x="5465763" y="5181600"/>
            <a:ext cx="3678237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7397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5638800"/>
            <a:ext cx="41005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7398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5257800"/>
            <a:ext cx="736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7417" name="Picture 4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6049963"/>
            <a:ext cx="33448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7401" name="Line 25"/>
          <p:cNvSpPr>
            <a:spLocks noChangeShapeType="1"/>
          </p:cNvSpPr>
          <p:nvPr/>
        </p:nvSpPr>
        <p:spPr bwMode="auto">
          <a:xfrm flipH="1">
            <a:off x="2286000" y="6248400"/>
            <a:ext cx="23590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7402" name="Line 26"/>
          <p:cNvSpPr>
            <a:spLocks noChangeShapeType="1"/>
          </p:cNvSpPr>
          <p:nvPr/>
        </p:nvSpPr>
        <p:spPr bwMode="auto">
          <a:xfrm>
            <a:off x="2286000" y="6234113"/>
            <a:ext cx="0" cy="62388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7419" name="Picture 4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421438"/>
            <a:ext cx="58245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7410" name="Picture 3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795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7411" name="Picture 3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86025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7412" name="Picture 3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05325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7420" name="Picture 4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5257800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7408" name="Rectangle 32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7409" name="Rectangle 33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7423" name="Picture 4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49513"/>
            <a:ext cx="30972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7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7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7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7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9" grpId="0" animBg="1"/>
      <p:bldP spid="357383" grpId="0" animBg="1"/>
      <p:bldP spid="357393" grpId="0" animBg="1"/>
      <p:bldP spid="357394" grpId="0" animBg="1"/>
      <p:bldP spid="357395" grpId="0" animBg="1"/>
      <p:bldP spid="357396" grpId="0" animBg="1"/>
      <p:bldP spid="357401" grpId="0" animBg="1"/>
      <p:bldP spid="35740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CB13-5E88-4CC4-8A58-40A98A62287F}" type="slidenum">
              <a:rPr lang="en-US"/>
              <a:pPr/>
              <a:t>2</a:t>
            </a:fld>
            <a:endParaRPr lang="en-US"/>
          </a:p>
        </p:txBody>
      </p:sp>
      <p:pic>
        <p:nvPicPr>
          <p:cNvPr id="342031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27075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2019" name="Line 3"/>
          <p:cNvSpPr>
            <a:spLocks noChangeShapeType="1"/>
          </p:cNvSpPr>
          <p:nvPr/>
        </p:nvSpPr>
        <p:spPr bwMode="auto">
          <a:xfrm>
            <a:off x="0" y="22098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2020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7375"/>
            <a:ext cx="43656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2035" name="Picture 1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08613"/>
            <a:ext cx="72945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2034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128713"/>
            <a:ext cx="57642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2036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88038"/>
            <a:ext cx="26273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2024" name="Line 8"/>
          <p:cNvSpPr>
            <a:spLocks noChangeShapeType="1"/>
          </p:cNvSpPr>
          <p:nvPr/>
        </p:nvSpPr>
        <p:spPr bwMode="auto">
          <a:xfrm>
            <a:off x="0" y="42672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2032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84475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2026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89075"/>
            <a:ext cx="80883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2033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72050"/>
            <a:ext cx="19843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2029" name="Rectangle 13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30" name="Rectangle 14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2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2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2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2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19" grpId="0" animBg="1"/>
      <p:bldP spid="3420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E1B06-677E-49F5-B9DB-76375289005A}" type="slidenum">
              <a:rPr lang="en-US"/>
              <a:pPr/>
              <a:t>20</a:t>
            </a:fld>
            <a:endParaRPr lang="en-US"/>
          </a:p>
        </p:txBody>
      </p:sp>
      <p:sp>
        <p:nvSpPr>
          <p:cNvPr id="358402" name="Line 2"/>
          <p:cNvSpPr>
            <a:spLocks noChangeShapeType="1"/>
          </p:cNvSpPr>
          <p:nvPr/>
        </p:nvSpPr>
        <p:spPr bwMode="auto">
          <a:xfrm rot="5400000" flipH="1">
            <a:off x="4591844" y="2166144"/>
            <a:ext cx="0" cy="6672262"/>
          </a:xfrm>
          <a:prstGeom prst="line">
            <a:avLst/>
          </a:prstGeom>
          <a:noFill/>
          <a:ln w="28575" cap="rnd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03" name="Line 3"/>
          <p:cNvSpPr>
            <a:spLocks noChangeShapeType="1"/>
          </p:cNvSpPr>
          <p:nvPr/>
        </p:nvSpPr>
        <p:spPr bwMode="auto">
          <a:xfrm rot="5400000" flipH="1">
            <a:off x="4616450" y="469901"/>
            <a:ext cx="7937" cy="6672262"/>
          </a:xfrm>
          <a:prstGeom prst="line">
            <a:avLst/>
          </a:prstGeom>
          <a:noFill/>
          <a:ln w="28575" cap="rnd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04" name="Line 4"/>
          <p:cNvSpPr>
            <a:spLocks noChangeShapeType="1"/>
          </p:cNvSpPr>
          <p:nvPr/>
        </p:nvSpPr>
        <p:spPr bwMode="auto">
          <a:xfrm rot="5400000" flipH="1">
            <a:off x="1212057" y="5058569"/>
            <a:ext cx="2563812" cy="0"/>
          </a:xfrm>
          <a:prstGeom prst="line">
            <a:avLst/>
          </a:prstGeom>
          <a:noFill/>
          <a:ln w="28575" cap="rnd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05" name="Line 5"/>
          <p:cNvSpPr>
            <a:spLocks noChangeShapeType="1"/>
          </p:cNvSpPr>
          <p:nvPr/>
        </p:nvSpPr>
        <p:spPr bwMode="auto">
          <a:xfrm rot="5400000" flipH="1">
            <a:off x="3720306" y="5053807"/>
            <a:ext cx="2563813" cy="0"/>
          </a:xfrm>
          <a:prstGeom prst="line">
            <a:avLst/>
          </a:prstGeom>
          <a:noFill/>
          <a:ln w="28575" cap="rnd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06" name="Line 6"/>
          <p:cNvSpPr>
            <a:spLocks noChangeShapeType="1"/>
          </p:cNvSpPr>
          <p:nvPr/>
        </p:nvSpPr>
        <p:spPr bwMode="auto">
          <a:xfrm rot="5400000" flipH="1">
            <a:off x="3739356" y="5915819"/>
            <a:ext cx="858838" cy="0"/>
          </a:xfrm>
          <a:prstGeom prst="line">
            <a:avLst/>
          </a:prstGeom>
          <a:noFill/>
          <a:ln w="28575" cap="rnd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07" name="Line 7"/>
          <p:cNvSpPr>
            <a:spLocks noChangeShapeType="1"/>
          </p:cNvSpPr>
          <p:nvPr/>
        </p:nvSpPr>
        <p:spPr bwMode="auto">
          <a:xfrm rot="5400000" flipH="1">
            <a:off x="4591844" y="1320007"/>
            <a:ext cx="0" cy="6672262"/>
          </a:xfrm>
          <a:prstGeom prst="line">
            <a:avLst/>
          </a:prstGeom>
          <a:noFill/>
          <a:ln w="28575" cap="rnd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08" name="Line 8"/>
          <p:cNvSpPr>
            <a:spLocks noChangeShapeType="1"/>
          </p:cNvSpPr>
          <p:nvPr/>
        </p:nvSpPr>
        <p:spPr bwMode="auto">
          <a:xfrm rot="5400000" flipH="1">
            <a:off x="4985544" y="5487194"/>
            <a:ext cx="1709738" cy="0"/>
          </a:xfrm>
          <a:prstGeom prst="line">
            <a:avLst/>
          </a:prstGeom>
          <a:noFill/>
          <a:ln w="28575" cap="rnd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09" name="Line 9"/>
          <p:cNvSpPr>
            <a:spLocks noChangeShapeType="1"/>
          </p:cNvSpPr>
          <p:nvPr/>
        </p:nvSpPr>
        <p:spPr bwMode="auto">
          <a:xfrm rot="5400000" flipH="1">
            <a:off x="6658769" y="5487194"/>
            <a:ext cx="1709738" cy="0"/>
          </a:xfrm>
          <a:prstGeom prst="line">
            <a:avLst/>
          </a:prstGeom>
          <a:noFill/>
          <a:ln w="28575" cap="rnd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10" name="Line 10"/>
          <p:cNvSpPr>
            <a:spLocks noChangeShapeType="1"/>
          </p:cNvSpPr>
          <p:nvPr/>
        </p:nvSpPr>
        <p:spPr bwMode="auto">
          <a:xfrm rot="5400000" flipH="1">
            <a:off x="2907506" y="5912644"/>
            <a:ext cx="858838" cy="0"/>
          </a:xfrm>
          <a:prstGeom prst="line">
            <a:avLst/>
          </a:prstGeom>
          <a:noFill/>
          <a:ln w="28575" cap="rnd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11" name="Rectangle 11"/>
          <p:cNvSpPr>
            <a:spLocks noChangeArrowheads="1"/>
          </p:cNvSpPr>
          <p:nvPr/>
        </p:nvSpPr>
        <p:spPr bwMode="auto">
          <a:xfrm>
            <a:off x="4953000" y="2133600"/>
            <a:ext cx="2590800" cy="63976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8412" name="Picture 1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315913"/>
            <a:ext cx="1254125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13" name="Picture 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609600"/>
            <a:ext cx="36877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14" name="Line 14"/>
          <p:cNvSpPr>
            <a:spLocks noChangeShapeType="1"/>
          </p:cNvSpPr>
          <p:nvPr/>
        </p:nvSpPr>
        <p:spPr bwMode="auto">
          <a:xfrm rot="5400000" flipH="1" flipV="1">
            <a:off x="4644231" y="3145632"/>
            <a:ext cx="9525" cy="63992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15" name="Line 15"/>
          <p:cNvSpPr>
            <a:spLocks noChangeShapeType="1"/>
          </p:cNvSpPr>
          <p:nvPr/>
        </p:nvSpPr>
        <p:spPr bwMode="auto">
          <a:xfrm rot="5400000" flipH="1">
            <a:off x="-819150" y="4146550"/>
            <a:ext cx="495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16" name="Line 16"/>
          <p:cNvSpPr>
            <a:spLocks noChangeShapeType="1"/>
          </p:cNvSpPr>
          <p:nvPr/>
        </p:nvSpPr>
        <p:spPr bwMode="auto">
          <a:xfrm rot="5400000" flipH="1">
            <a:off x="1653382" y="5457031"/>
            <a:ext cx="0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17" name="Line 17"/>
          <p:cNvSpPr>
            <a:spLocks noChangeShapeType="1"/>
          </p:cNvSpPr>
          <p:nvPr/>
        </p:nvSpPr>
        <p:spPr bwMode="auto">
          <a:xfrm rot="5400000" flipH="1">
            <a:off x="1653382" y="4607719"/>
            <a:ext cx="0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18" name="Line 18"/>
          <p:cNvSpPr>
            <a:spLocks noChangeShapeType="1"/>
          </p:cNvSpPr>
          <p:nvPr/>
        </p:nvSpPr>
        <p:spPr bwMode="auto">
          <a:xfrm rot="5400000" flipH="1">
            <a:off x="1653382" y="3758406"/>
            <a:ext cx="0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19" name="Line 19"/>
          <p:cNvSpPr>
            <a:spLocks noChangeShapeType="1"/>
          </p:cNvSpPr>
          <p:nvPr/>
        </p:nvSpPr>
        <p:spPr bwMode="auto">
          <a:xfrm rot="5400000" flipH="1">
            <a:off x="1653382" y="2909094"/>
            <a:ext cx="0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20" name="Line 20"/>
          <p:cNvSpPr>
            <a:spLocks noChangeShapeType="1"/>
          </p:cNvSpPr>
          <p:nvPr/>
        </p:nvSpPr>
        <p:spPr bwMode="auto">
          <a:xfrm rot="5400000" flipH="1">
            <a:off x="1653382" y="2061369"/>
            <a:ext cx="0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21" name="Line 21"/>
          <p:cNvSpPr>
            <a:spLocks noChangeShapeType="1"/>
          </p:cNvSpPr>
          <p:nvPr/>
        </p:nvSpPr>
        <p:spPr bwMode="auto">
          <a:xfrm rot="10800000" flipH="1">
            <a:off x="2493963" y="6305550"/>
            <a:ext cx="0" cy="9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22" name="Line 22"/>
          <p:cNvSpPr>
            <a:spLocks noChangeShapeType="1"/>
          </p:cNvSpPr>
          <p:nvPr/>
        </p:nvSpPr>
        <p:spPr bwMode="auto">
          <a:xfrm rot="10800000" flipH="1">
            <a:off x="3330575" y="6305550"/>
            <a:ext cx="0" cy="9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23" name="Line 23"/>
          <p:cNvSpPr>
            <a:spLocks noChangeShapeType="1"/>
          </p:cNvSpPr>
          <p:nvPr/>
        </p:nvSpPr>
        <p:spPr bwMode="auto">
          <a:xfrm rot="10800000" flipH="1">
            <a:off x="4168775" y="6305550"/>
            <a:ext cx="0" cy="9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24" name="Line 24"/>
          <p:cNvSpPr>
            <a:spLocks noChangeShapeType="1"/>
          </p:cNvSpPr>
          <p:nvPr/>
        </p:nvSpPr>
        <p:spPr bwMode="auto">
          <a:xfrm rot="10800000" flipH="1">
            <a:off x="5005388" y="6305550"/>
            <a:ext cx="0" cy="9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8425" name="Picture 2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421313"/>
            <a:ext cx="873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26" name="Picture 2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6486525"/>
            <a:ext cx="873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27" name="Line 27"/>
          <p:cNvSpPr>
            <a:spLocks noChangeShapeType="1"/>
          </p:cNvSpPr>
          <p:nvPr/>
        </p:nvSpPr>
        <p:spPr bwMode="auto">
          <a:xfrm rot="10800000" flipH="1">
            <a:off x="5840413" y="6303963"/>
            <a:ext cx="0" cy="9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8428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13" y="6481763"/>
            <a:ext cx="106362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29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6481763"/>
            <a:ext cx="106363" cy="1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0" name="Picture 3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6481763"/>
            <a:ext cx="115887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1" name="Picture 3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6481763"/>
            <a:ext cx="106362" cy="1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2" name="Picture 3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0"/>
            <a:ext cx="1063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3" name="Picture 3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22688"/>
            <a:ext cx="106363" cy="1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4" name="Picture 3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73375"/>
            <a:ext cx="1158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5" name="Picture 3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28825"/>
            <a:ext cx="106363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6" name="Picture 3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257800"/>
            <a:ext cx="4873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7" name="Picture 3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257800"/>
            <a:ext cx="88582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8" name="Oval 38"/>
          <p:cNvSpPr>
            <a:spLocks noChangeAspect="1" noChangeArrowheads="1"/>
          </p:cNvSpPr>
          <p:nvPr/>
        </p:nvSpPr>
        <p:spPr bwMode="auto">
          <a:xfrm rot="5400000" flipH="1">
            <a:off x="3308350" y="5475288"/>
            <a:ext cx="58737" cy="58738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39" name="Oval 39"/>
          <p:cNvSpPr>
            <a:spLocks noChangeAspect="1" noChangeArrowheads="1"/>
          </p:cNvSpPr>
          <p:nvPr/>
        </p:nvSpPr>
        <p:spPr bwMode="auto">
          <a:xfrm rot="5400000" flipH="1">
            <a:off x="4140200" y="5475288"/>
            <a:ext cx="58737" cy="58738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40" name="Line 40"/>
          <p:cNvSpPr>
            <a:spLocks noChangeShapeType="1"/>
          </p:cNvSpPr>
          <p:nvPr/>
        </p:nvSpPr>
        <p:spPr bwMode="auto">
          <a:xfrm>
            <a:off x="3344863" y="5502275"/>
            <a:ext cx="8413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8441" name="Picture 4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8" y="3538538"/>
            <a:ext cx="487362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42" name="Picture 4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38538"/>
            <a:ext cx="885825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43" name="Oval 43"/>
          <p:cNvSpPr>
            <a:spLocks noChangeAspect="1" noChangeArrowheads="1"/>
          </p:cNvSpPr>
          <p:nvPr/>
        </p:nvSpPr>
        <p:spPr bwMode="auto">
          <a:xfrm rot="5400000" flipH="1">
            <a:off x="2476500" y="3768725"/>
            <a:ext cx="58738" cy="58738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44" name="Oval 44"/>
          <p:cNvSpPr>
            <a:spLocks noChangeAspect="1" noChangeArrowheads="1"/>
          </p:cNvSpPr>
          <p:nvPr/>
        </p:nvSpPr>
        <p:spPr bwMode="auto">
          <a:xfrm rot="5400000" flipH="1">
            <a:off x="4972050" y="3775075"/>
            <a:ext cx="58738" cy="58738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58445" name="Line 45"/>
          <p:cNvSpPr>
            <a:spLocks noChangeShapeType="1"/>
          </p:cNvSpPr>
          <p:nvPr/>
        </p:nvSpPr>
        <p:spPr bwMode="auto">
          <a:xfrm>
            <a:off x="2503488" y="3802063"/>
            <a:ext cx="25050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46" name="Line 46"/>
          <p:cNvSpPr>
            <a:spLocks noChangeShapeType="1"/>
          </p:cNvSpPr>
          <p:nvPr/>
        </p:nvSpPr>
        <p:spPr bwMode="auto">
          <a:xfrm rot="10800000" flipH="1">
            <a:off x="6672263" y="6307138"/>
            <a:ext cx="0" cy="9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8447" name="Picture 4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6480175"/>
            <a:ext cx="10636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48" name="Line 48"/>
          <p:cNvSpPr>
            <a:spLocks noChangeShapeType="1"/>
          </p:cNvSpPr>
          <p:nvPr/>
        </p:nvSpPr>
        <p:spPr bwMode="auto">
          <a:xfrm rot="10800000" flipH="1">
            <a:off x="7513638" y="6311900"/>
            <a:ext cx="0" cy="9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8449" name="Picture 4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6484938"/>
            <a:ext cx="106362" cy="13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50" name="Oval 50"/>
          <p:cNvSpPr>
            <a:spLocks noChangeAspect="1" noChangeArrowheads="1"/>
          </p:cNvSpPr>
          <p:nvPr/>
        </p:nvSpPr>
        <p:spPr bwMode="auto">
          <a:xfrm rot="5400000" flipH="1">
            <a:off x="5815013" y="4624388"/>
            <a:ext cx="58737" cy="58737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51" name="Oval 51"/>
          <p:cNvSpPr>
            <a:spLocks noChangeAspect="1" noChangeArrowheads="1"/>
          </p:cNvSpPr>
          <p:nvPr/>
        </p:nvSpPr>
        <p:spPr bwMode="auto">
          <a:xfrm rot="5400000" flipH="1">
            <a:off x="7485063" y="4624388"/>
            <a:ext cx="58737" cy="58737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52" name="Line 52"/>
          <p:cNvSpPr>
            <a:spLocks noChangeShapeType="1"/>
          </p:cNvSpPr>
          <p:nvPr/>
        </p:nvSpPr>
        <p:spPr bwMode="auto">
          <a:xfrm flipV="1">
            <a:off x="5849938" y="4651375"/>
            <a:ext cx="1673225" cy="31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8453" name="Picture 5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19600"/>
            <a:ext cx="4873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54" name="Picture 5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4419600"/>
            <a:ext cx="88582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55" name="Picture 5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25" y="2209800"/>
            <a:ext cx="240665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56" name="Picture 5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2468563"/>
            <a:ext cx="19796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57" name="Picture 5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09600"/>
            <a:ext cx="16224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58" name="Line 58"/>
          <p:cNvSpPr>
            <a:spLocks noChangeShapeType="1"/>
          </p:cNvSpPr>
          <p:nvPr/>
        </p:nvSpPr>
        <p:spPr bwMode="auto">
          <a:xfrm flipH="1">
            <a:off x="5943600" y="2759075"/>
            <a:ext cx="304800" cy="10509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8459" name="Picture 5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955925"/>
            <a:ext cx="792163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60" name="Picture 60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636838"/>
            <a:ext cx="91440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61" name="Picture 61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362200"/>
            <a:ext cx="381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62" name="Picture 62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3200400"/>
            <a:ext cx="10509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63" name="Picture 63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3505200"/>
            <a:ext cx="7000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64" name="Rectangle 64"/>
          <p:cNvSpPr>
            <a:spLocks noChangeArrowheads="1"/>
          </p:cNvSpPr>
          <p:nvPr/>
        </p:nvSpPr>
        <p:spPr bwMode="auto">
          <a:xfrm>
            <a:off x="76200" y="2286000"/>
            <a:ext cx="1219200" cy="1524000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5" name="Line 65"/>
          <p:cNvSpPr>
            <a:spLocks noChangeShapeType="1"/>
          </p:cNvSpPr>
          <p:nvPr/>
        </p:nvSpPr>
        <p:spPr bwMode="auto">
          <a:xfrm>
            <a:off x="685800" y="3810000"/>
            <a:ext cx="1295400" cy="838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8466" name="Picture 66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5089525"/>
            <a:ext cx="792163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67" name="Picture 67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4770438"/>
            <a:ext cx="91440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68" name="Picture 68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4495800"/>
            <a:ext cx="381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69" name="Picture 69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5638800"/>
            <a:ext cx="7000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70" name="Rectangle 70"/>
          <p:cNvSpPr>
            <a:spLocks noChangeArrowheads="1"/>
          </p:cNvSpPr>
          <p:nvPr/>
        </p:nvSpPr>
        <p:spPr bwMode="auto">
          <a:xfrm>
            <a:off x="168275" y="4419600"/>
            <a:ext cx="1050925" cy="1524000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8471" name="Picture 71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5334000"/>
            <a:ext cx="882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72" name="Line 72"/>
          <p:cNvSpPr>
            <a:spLocks noChangeShapeType="1"/>
          </p:cNvSpPr>
          <p:nvPr/>
        </p:nvSpPr>
        <p:spPr bwMode="auto">
          <a:xfrm>
            <a:off x="1219200" y="5181600"/>
            <a:ext cx="7620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8473" name="Picture 73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1676400"/>
            <a:ext cx="1806575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74" name="Rectangle 74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5" name="Rectangle 75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500"/>
                                        <p:tgtEl>
                                          <p:spTgt spid="35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6" dur="500"/>
                                        <p:tgtEl>
                                          <p:spTgt spid="35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35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8" dur="500"/>
                                        <p:tgtEl>
                                          <p:spTgt spid="35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9" dur="500"/>
                                        <p:tgtEl>
                                          <p:spTgt spid="35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4" dur="500"/>
                                        <p:tgtEl>
                                          <p:spTgt spid="35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2" grpId="0" animBg="1"/>
      <p:bldP spid="358403" grpId="0" animBg="1"/>
      <p:bldP spid="358404" grpId="0" animBg="1"/>
      <p:bldP spid="358405" grpId="0" animBg="1"/>
      <p:bldP spid="358406" grpId="0" animBg="1"/>
      <p:bldP spid="358407" grpId="0" animBg="1"/>
      <p:bldP spid="358408" grpId="0" animBg="1"/>
      <p:bldP spid="358409" grpId="0" animBg="1"/>
      <p:bldP spid="358410" grpId="0" animBg="1"/>
      <p:bldP spid="358411" grpId="0" animBg="1"/>
      <p:bldP spid="358414" grpId="0" animBg="1"/>
      <p:bldP spid="358415" grpId="0" animBg="1"/>
      <p:bldP spid="358416" grpId="0" animBg="1"/>
      <p:bldP spid="358417" grpId="0" animBg="1"/>
      <p:bldP spid="358418" grpId="0" animBg="1"/>
      <p:bldP spid="358419" grpId="0" animBg="1"/>
      <p:bldP spid="358420" grpId="0" animBg="1"/>
      <p:bldP spid="358421" grpId="0" animBg="1"/>
      <p:bldP spid="358422" grpId="0" animBg="1"/>
      <p:bldP spid="358423" grpId="0" animBg="1"/>
      <p:bldP spid="358424" grpId="0" animBg="1"/>
      <p:bldP spid="358427" grpId="0" animBg="1"/>
      <p:bldP spid="358438" grpId="0" animBg="1"/>
      <p:bldP spid="358439" grpId="0" animBg="1"/>
      <p:bldP spid="358440" grpId="0" animBg="1"/>
      <p:bldP spid="358443" grpId="0" animBg="1"/>
      <p:bldP spid="358444" grpId="0" animBg="1"/>
      <p:bldP spid="358445" grpId="0" animBg="1"/>
      <p:bldP spid="358446" grpId="0" animBg="1"/>
      <p:bldP spid="358448" grpId="0" animBg="1"/>
      <p:bldP spid="358450" grpId="0" animBg="1"/>
      <p:bldP spid="358451" grpId="0" animBg="1"/>
      <p:bldP spid="358452" grpId="0" animBg="1"/>
      <p:bldP spid="358458" grpId="0" animBg="1"/>
      <p:bldP spid="358464" grpId="0" animBg="1"/>
      <p:bldP spid="358465" grpId="0" animBg="1"/>
      <p:bldP spid="358470" grpId="0" animBg="1"/>
      <p:bldP spid="35847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AD59-5584-43DD-A786-9CF2023FE7D9}" type="slidenum">
              <a:rPr lang="en-US"/>
              <a:pPr/>
              <a:t>21</a:t>
            </a:fld>
            <a:endParaRPr lang="en-US"/>
          </a:p>
        </p:txBody>
      </p:sp>
      <p:sp>
        <p:nvSpPr>
          <p:cNvPr id="359426" name="Line 2"/>
          <p:cNvSpPr>
            <a:spLocks noChangeShapeType="1"/>
          </p:cNvSpPr>
          <p:nvPr/>
        </p:nvSpPr>
        <p:spPr bwMode="auto">
          <a:xfrm rot="5400000" flipH="1">
            <a:off x="2592388" y="3351212"/>
            <a:ext cx="0" cy="1984375"/>
          </a:xfrm>
          <a:prstGeom prst="line">
            <a:avLst/>
          </a:prstGeom>
          <a:noFill/>
          <a:ln w="28575" cap="rnd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27" name="Line 3"/>
          <p:cNvSpPr>
            <a:spLocks noChangeShapeType="1"/>
          </p:cNvSpPr>
          <p:nvPr/>
        </p:nvSpPr>
        <p:spPr bwMode="auto">
          <a:xfrm rot="5400000" flipH="1">
            <a:off x="3432176" y="2103437"/>
            <a:ext cx="0" cy="3565525"/>
          </a:xfrm>
          <a:prstGeom prst="line">
            <a:avLst/>
          </a:prstGeom>
          <a:noFill/>
          <a:ln w="28575" cap="rnd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28" name="Line 4"/>
          <p:cNvSpPr>
            <a:spLocks noChangeShapeType="1"/>
          </p:cNvSpPr>
          <p:nvPr/>
        </p:nvSpPr>
        <p:spPr bwMode="auto">
          <a:xfrm rot="5400000" flipH="1">
            <a:off x="2458244" y="4820444"/>
            <a:ext cx="0" cy="1636712"/>
          </a:xfrm>
          <a:prstGeom prst="line">
            <a:avLst/>
          </a:prstGeom>
          <a:noFill/>
          <a:ln w="28575" cap="rnd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29" name="Rectangle 5"/>
          <p:cNvSpPr>
            <a:spLocks noChangeArrowheads="1"/>
          </p:cNvSpPr>
          <p:nvPr/>
        </p:nvSpPr>
        <p:spPr bwMode="auto">
          <a:xfrm>
            <a:off x="6172200" y="4419600"/>
            <a:ext cx="2816225" cy="1481138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430" name="Rectangle 6"/>
          <p:cNvSpPr>
            <a:spLocks noChangeArrowheads="1"/>
          </p:cNvSpPr>
          <p:nvPr/>
        </p:nvSpPr>
        <p:spPr bwMode="auto">
          <a:xfrm>
            <a:off x="5562600" y="1981200"/>
            <a:ext cx="23622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431" name="Line 7"/>
          <p:cNvSpPr>
            <a:spLocks noChangeShapeType="1"/>
          </p:cNvSpPr>
          <p:nvPr/>
        </p:nvSpPr>
        <p:spPr bwMode="auto">
          <a:xfrm rot="5400000" flipH="1" flipV="1">
            <a:off x="4644231" y="3145632"/>
            <a:ext cx="9525" cy="63992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32" name="Line 8"/>
          <p:cNvSpPr>
            <a:spLocks noChangeShapeType="1"/>
          </p:cNvSpPr>
          <p:nvPr/>
        </p:nvSpPr>
        <p:spPr bwMode="auto">
          <a:xfrm rot="5400000" flipH="1">
            <a:off x="-819150" y="4146550"/>
            <a:ext cx="495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33" name="Line 9"/>
          <p:cNvSpPr>
            <a:spLocks noChangeShapeType="1"/>
          </p:cNvSpPr>
          <p:nvPr/>
        </p:nvSpPr>
        <p:spPr bwMode="auto">
          <a:xfrm rot="5400000" flipH="1">
            <a:off x="1653382" y="5457031"/>
            <a:ext cx="0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34" name="Line 10"/>
          <p:cNvSpPr>
            <a:spLocks noChangeShapeType="1"/>
          </p:cNvSpPr>
          <p:nvPr/>
        </p:nvSpPr>
        <p:spPr bwMode="auto">
          <a:xfrm rot="5400000" flipH="1">
            <a:off x="1653382" y="4607719"/>
            <a:ext cx="0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35" name="Line 11"/>
          <p:cNvSpPr>
            <a:spLocks noChangeShapeType="1"/>
          </p:cNvSpPr>
          <p:nvPr/>
        </p:nvSpPr>
        <p:spPr bwMode="auto">
          <a:xfrm rot="5400000" flipH="1">
            <a:off x="1653382" y="3758406"/>
            <a:ext cx="0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36" name="Line 12"/>
          <p:cNvSpPr>
            <a:spLocks noChangeShapeType="1"/>
          </p:cNvSpPr>
          <p:nvPr/>
        </p:nvSpPr>
        <p:spPr bwMode="auto">
          <a:xfrm rot="5400000" flipH="1">
            <a:off x="1653382" y="2909094"/>
            <a:ext cx="0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37" name="Line 13"/>
          <p:cNvSpPr>
            <a:spLocks noChangeShapeType="1"/>
          </p:cNvSpPr>
          <p:nvPr/>
        </p:nvSpPr>
        <p:spPr bwMode="auto">
          <a:xfrm rot="5400000" flipH="1">
            <a:off x="1653382" y="2061369"/>
            <a:ext cx="0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38" name="Line 14"/>
          <p:cNvSpPr>
            <a:spLocks noChangeShapeType="1"/>
          </p:cNvSpPr>
          <p:nvPr/>
        </p:nvSpPr>
        <p:spPr bwMode="auto">
          <a:xfrm rot="10800000" flipH="1">
            <a:off x="2493963" y="6305550"/>
            <a:ext cx="0" cy="9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39" name="Line 15"/>
          <p:cNvSpPr>
            <a:spLocks noChangeShapeType="1"/>
          </p:cNvSpPr>
          <p:nvPr/>
        </p:nvSpPr>
        <p:spPr bwMode="auto">
          <a:xfrm rot="10800000" flipH="1">
            <a:off x="3330575" y="6305550"/>
            <a:ext cx="0" cy="9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40" name="Line 16"/>
          <p:cNvSpPr>
            <a:spLocks noChangeShapeType="1"/>
          </p:cNvSpPr>
          <p:nvPr/>
        </p:nvSpPr>
        <p:spPr bwMode="auto">
          <a:xfrm rot="10800000" flipH="1">
            <a:off x="4168775" y="6305550"/>
            <a:ext cx="0" cy="9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41" name="Line 17"/>
          <p:cNvSpPr>
            <a:spLocks noChangeShapeType="1"/>
          </p:cNvSpPr>
          <p:nvPr/>
        </p:nvSpPr>
        <p:spPr bwMode="auto">
          <a:xfrm rot="10800000" flipH="1">
            <a:off x="5005388" y="6305550"/>
            <a:ext cx="0" cy="9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9442" name="Picture 1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421313"/>
            <a:ext cx="873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9443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6486525"/>
            <a:ext cx="873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9444" name="Line 20"/>
          <p:cNvSpPr>
            <a:spLocks noChangeShapeType="1"/>
          </p:cNvSpPr>
          <p:nvPr/>
        </p:nvSpPr>
        <p:spPr bwMode="auto">
          <a:xfrm rot="10800000" flipH="1">
            <a:off x="5840413" y="6303963"/>
            <a:ext cx="0" cy="9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9445" name="Picture 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13" y="6481763"/>
            <a:ext cx="106362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9446" name="Picture 2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6481763"/>
            <a:ext cx="106363" cy="1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9447" name="Picture 2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6481763"/>
            <a:ext cx="115887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9448" name="Picture 2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6481763"/>
            <a:ext cx="106362" cy="1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9449" name="Picture 2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0"/>
            <a:ext cx="1063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9450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22688"/>
            <a:ext cx="106363" cy="1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9451" name="Picture 2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73375"/>
            <a:ext cx="1158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9452" name="Picture 2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28825"/>
            <a:ext cx="106363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9453" name="Line 29"/>
          <p:cNvSpPr>
            <a:spLocks noChangeShapeType="1"/>
          </p:cNvSpPr>
          <p:nvPr/>
        </p:nvSpPr>
        <p:spPr bwMode="auto">
          <a:xfrm rot="10800000" flipH="1">
            <a:off x="6672263" y="6307138"/>
            <a:ext cx="0" cy="9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9454" name="Picture 3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6480175"/>
            <a:ext cx="10636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9455" name="Line 31"/>
          <p:cNvSpPr>
            <a:spLocks noChangeShapeType="1"/>
          </p:cNvSpPr>
          <p:nvPr/>
        </p:nvSpPr>
        <p:spPr bwMode="auto">
          <a:xfrm rot="10800000" flipH="1">
            <a:off x="7504113" y="6311900"/>
            <a:ext cx="0" cy="9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9456" name="Picture 3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6484938"/>
            <a:ext cx="106362" cy="13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9457" name="Line 33"/>
          <p:cNvSpPr>
            <a:spLocks noChangeShapeType="1"/>
          </p:cNvSpPr>
          <p:nvPr/>
        </p:nvSpPr>
        <p:spPr bwMode="auto">
          <a:xfrm flipV="1">
            <a:off x="3352800" y="4432300"/>
            <a:ext cx="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58" name="Line 34"/>
          <p:cNvSpPr>
            <a:spLocks noChangeShapeType="1"/>
          </p:cNvSpPr>
          <p:nvPr/>
        </p:nvSpPr>
        <p:spPr bwMode="auto">
          <a:xfrm flipV="1">
            <a:off x="3344863" y="5105400"/>
            <a:ext cx="1901825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59" name="Line 35"/>
          <p:cNvSpPr>
            <a:spLocks noChangeShapeType="1"/>
          </p:cNvSpPr>
          <p:nvPr/>
        </p:nvSpPr>
        <p:spPr bwMode="auto">
          <a:xfrm rot="5400000" flipH="1">
            <a:off x="4431507" y="3539331"/>
            <a:ext cx="0" cy="1608137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9460" name="Picture 3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49738"/>
            <a:ext cx="2016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9461" name="Picture 3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171825"/>
            <a:ext cx="8270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9462" name="Rectangle 38"/>
          <p:cNvSpPr>
            <a:spLocks noChangeArrowheads="1"/>
          </p:cNvSpPr>
          <p:nvPr/>
        </p:nvSpPr>
        <p:spPr bwMode="auto">
          <a:xfrm>
            <a:off x="2895600" y="3124200"/>
            <a:ext cx="990600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9463" name="Picture 3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81275"/>
            <a:ext cx="1843088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9464" name="Picture 4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2117725"/>
            <a:ext cx="792163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9465" name="Picture 4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1798638"/>
            <a:ext cx="91440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9466" name="Picture 4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1524000"/>
            <a:ext cx="381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9467" name="Picture 4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2667000"/>
            <a:ext cx="7000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9468" name="Rectangle 44"/>
          <p:cNvSpPr>
            <a:spLocks noChangeArrowheads="1"/>
          </p:cNvSpPr>
          <p:nvPr/>
        </p:nvSpPr>
        <p:spPr bwMode="auto">
          <a:xfrm>
            <a:off x="2133600" y="1447800"/>
            <a:ext cx="1219200" cy="1524000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9469" name="Picture 4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2362200"/>
            <a:ext cx="10350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9470" name="Line 46"/>
          <p:cNvSpPr>
            <a:spLocks noChangeShapeType="1"/>
          </p:cNvSpPr>
          <p:nvPr/>
        </p:nvSpPr>
        <p:spPr bwMode="auto">
          <a:xfrm flipH="1">
            <a:off x="1981200" y="2971800"/>
            <a:ext cx="685800" cy="1371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9471" name="Picture 4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315913"/>
            <a:ext cx="1254125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9472" name="Picture 48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09600"/>
            <a:ext cx="16224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9473" name="Picture 49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609600"/>
            <a:ext cx="36877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9474" name="Picture 50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49475"/>
            <a:ext cx="20478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9475" name="Picture 51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5532438"/>
            <a:ext cx="182562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9476" name="Picture 52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33800"/>
            <a:ext cx="165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9477" name="Line 53"/>
          <p:cNvSpPr>
            <a:spLocks noChangeShapeType="1"/>
          </p:cNvSpPr>
          <p:nvPr/>
        </p:nvSpPr>
        <p:spPr bwMode="auto">
          <a:xfrm>
            <a:off x="949325" y="56388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78" name="Line 54"/>
          <p:cNvSpPr>
            <a:spLocks noChangeShapeType="1"/>
          </p:cNvSpPr>
          <p:nvPr/>
        </p:nvSpPr>
        <p:spPr bwMode="auto">
          <a:xfrm>
            <a:off x="949325" y="43434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79" name="Line 55"/>
          <p:cNvSpPr>
            <a:spLocks noChangeShapeType="1"/>
          </p:cNvSpPr>
          <p:nvPr/>
        </p:nvSpPr>
        <p:spPr bwMode="auto">
          <a:xfrm>
            <a:off x="949325" y="38862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80" name="Line 56"/>
          <p:cNvSpPr>
            <a:spLocks noChangeShapeType="1"/>
          </p:cNvSpPr>
          <p:nvPr/>
        </p:nvSpPr>
        <p:spPr bwMode="auto">
          <a:xfrm flipV="1">
            <a:off x="3335338" y="3892550"/>
            <a:ext cx="19050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81" name="Line 57"/>
          <p:cNvSpPr>
            <a:spLocks noChangeShapeType="1"/>
          </p:cNvSpPr>
          <p:nvPr/>
        </p:nvSpPr>
        <p:spPr bwMode="auto">
          <a:xfrm>
            <a:off x="3581400" y="3581400"/>
            <a:ext cx="9144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9482" name="Picture 58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5800"/>
            <a:ext cx="1474788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9483" name="Picture 59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0" y="4876800"/>
            <a:ext cx="165893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9484" name="Picture 60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5154613"/>
            <a:ext cx="13096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9485" name="Picture 61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5514975"/>
            <a:ext cx="2636837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9486" name="Line 62"/>
          <p:cNvSpPr>
            <a:spLocks noChangeShapeType="1"/>
          </p:cNvSpPr>
          <p:nvPr/>
        </p:nvSpPr>
        <p:spPr bwMode="auto">
          <a:xfrm flipV="1">
            <a:off x="5237163" y="3875088"/>
            <a:ext cx="0" cy="12334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87" name="Line 63"/>
          <p:cNvSpPr>
            <a:spLocks noChangeShapeType="1"/>
          </p:cNvSpPr>
          <p:nvPr/>
        </p:nvSpPr>
        <p:spPr bwMode="auto">
          <a:xfrm flipH="1">
            <a:off x="5237163" y="3581400"/>
            <a:ext cx="15240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88" name="Rectangle 64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489" name="Rectangle 65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" dur="500"/>
                                        <p:tgtEl>
                                          <p:spTgt spid="35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35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35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35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5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35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59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5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5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5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5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6" grpId="0" animBg="1"/>
      <p:bldP spid="359427" grpId="0" animBg="1"/>
      <p:bldP spid="359428" grpId="0" animBg="1"/>
      <p:bldP spid="359429" grpId="0" animBg="1"/>
      <p:bldP spid="359430" grpId="0" animBg="1"/>
      <p:bldP spid="359459" grpId="0" animBg="1"/>
      <p:bldP spid="359462" grpId="0" animBg="1"/>
      <p:bldP spid="359468" grpId="0" animBg="1"/>
      <p:bldP spid="359470" grpId="0" animBg="1"/>
      <p:bldP spid="359477" grpId="0" animBg="1"/>
      <p:bldP spid="359478" grpId="0" animBg="1"/>
      <p:bldP spid="359479" grpId="0" animBg="1"/>
      <p:bldP spid="359481" grpId="0" animBg="1"/>
      <p:bldP spid="35948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F7A0C-63EA-4BA2-9046-6E09A10A8BA1}" type="slidenum">
              <a:rPr lang="en-US"/>
              <a:pPr/>
              <a:t>22</a:t>
            </a:fld>
            <a:endParaRPr lang="en-US"/>
          </a:p>
        </p:txBody>
      </p:sp>
      <p:sp>
        <p:nvSpPr>
          <p:cNvPr id="360450" name="Rectangle 2"/>
          <p:cNvSpPr>
            <a:spLocks noChangeArrowheads="1"/>
          </p:cNvSpPr>
          <p:nvPr/>
        </p:nvSpPr>
        <p:spPr bwMode="auto">
          <a:xfrm>
            <a:off x="1981200" y="4114800"/>
            <a:ext cx="2819400" cy="1809750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045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09600"/>
            <a:ext cx="16224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045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609600"/>
            <a:ext cx="36877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0453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315913"/>
            <a:ext cx="1254125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0454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36900"/>
            <a:ext cx="70627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0455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6176963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0456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146300"/>
            <a:ext cx="484981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0457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191000"/>
            <a:ext cx="1474788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0458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4572000"/>
            <a:ext cx="165893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0459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8" y="5568950"/>
            <a:ext cx="2636837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0460" name="Rectangle 12"/>
          <p:cNvSpPr>
            <a:spLocks noChangeArrowheads="1"/>
          </p:cNvSpPr>
          <p:nvPr/>
        </p:nvSpPr>
        <p:spPr bwMode="auto">
          <a:xfrm>
            <a:off x="6172200" y="4419600"/>
            <a:ext cx="2816225" cy="1481138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0461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5800"/>
            <a:ext cx="1474788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0462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0" y="4876800"/>
            <a:ext cx="165893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0463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5154613"/>
            <a:ext cx="13096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0464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5514975"/>
            <a:ext cx="2636837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0465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4849813"/>
            <a:ext cx="2636838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0466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214938"/>
            <a:ext cx="14573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0467" name="Rectangle 19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468" name="Rectangle 20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0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6B51-2EA9-46E4-A0EE-FF65DDD70C18}" type="slidenum">
              <a:rPr lang="en-US"/>
              <a:pPr/>
              <a:t>23</a:t>
            </a:fld>
            <a:endParaRPr lang="en-US"/>
          </a:p>
        </p:txBody>
      </p:sp>
      <p:sp>
        <p:nvSpPr>
          <p:cNvPr id="361474" name="Line 2"/>
          <p:cNvSpPr>
            <a:spLocks noChangeShapeType="1"/>
          </p:cNvSpPr>
          <p:nvPr/>
        </p:nvSpPr>
        <p:spPr bwMode="auto">
          <a:xfrm>
            <a:off x="0" y="28194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1475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588963"/>
            <a:ext cx="35337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1476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5913"/>
            <a:ext cx="1254125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1477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416050"/>
            <a:ext cx="2951163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1478" name="Line 6"/>
          <p:cNvSpPr>
            <a:spLocks noChangeShapeType="1"/>
          </p:cNvSpPr>
          <p:nvPr/>
        </p:nvSpPr>
        <p:spPr bwMode="auto">
          <a:xfrm>
            <a:off x="0" y="4860925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1479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5173663"/>
            <a:ext cx="43465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1480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4327525"/>
            <a:ext cx="62357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1494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3136900"/>
            <a:ext cx="42703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1482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3911600"/>
            <a:ext cx="62928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1483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5546725"/>
            <a:ext cx="35337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1489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1490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124200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1491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65725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1487" name="Rectangle 15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1488" name="Rectangle 16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1493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3546475"/>
            <a:ext cx="45164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1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1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1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1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1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1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4" grpId="0" animBg="1"/>
      <p:bldP spid="36147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D07D-399F-47A9-96CF-9E980CD9A88E}" type="slidenum">
              <a:rPr lang="en-US"/>
              <a:pPr/>
              <a:t>24</a:t>
            </a:fld>
            <a:endParaRPr lang="en-US"/>
          </a:p>
        </p:txBody>
      </p:sp>
      <p:grpSp>
        <p:nvGrpSpPr>
          <p:cNvPr id="362530" name="Group 34"/>
          <p:cNvGrpSpPr>
            <a:grpSpLocks/>
          </p:cNvGrpSpPr>
          <p:nvPr/>
        </p:nvGrpSpPr>
        <p:grpSpPr bwMode="auto">
          <a:xfrm>
            <a:off x="914400" y="4270375"/>
            <a:ext cx="6400800" cy="454025"/>
            <a:chOff x="576" y="2690"/>
            <a:chExt cx="4032" cy="286"/>
          </a:xfrm>
        </p:grpSpPr>
        <p:pic>
          <p:nvPicPr>
            <p:cNvPr id="362498" name="Picture 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" y="2753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2499" name="Picture 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" y="2705"/>
              <a:ext cx="24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2500" name="Picture 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690"/>
              <a:ext cx="2297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62501" name="Line 5"/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2529" name="Group 33"/>
          <p:cNvGrpSpPr>
            <a:grpSpLocks/>
          </p:cNvGrpSpPr>
          <p:nvPr/>
        </p:nvGrpSpPr>
        <p:grpSpPr bwMode="auto">
          <a:xfrm>
            <a:off x="5513388" y="2500313"/>
            <a:ext cx="3478212" cy="1462087"/>
            <a:chOff x="3473" y="1575"/>
            <a:chExt cx="2191" cy="921"/>
          </a:xfrm>
        </p:grpSpPr>
        <p:pic>
          <p:nvPicPr>
            <p:cNvPr id="362507" name="Picture 1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6" y="1575"/>
              <a:ext cx="1578" cy="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2508" name="Picture 1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3" y="1981"/>
              <a:ext cx="523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62510" name="Line 14"/>
          <p:cNvSpPr>
            <a:spLocks noChangeShapeType="1"/>
          </p:cNvSpPr>
          <p:nvPr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2511" name="Line 15"/>
          <p:cNvSpPr>
            <a:spLocks noChangeShapeType="1"/>
          </p:cNvSpPr>
          <p:nvPr/>
        </p:nvSpPr>
        <p:spPr bwMode="auto">
          <a:xfrm>
            <a:off x="5257800" y="2286000"/>
            <a:ext cx="0" cy="1828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2512" name="Line 16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2513" name="Line 17"/>
          <p:cNvSpPr>
            <a:spLocks noChangeShapeType="1"/>
          </p:cNvSpPr>
          <p:nvPr/>
        </p:nvSpPr>
        <p:spPr bwMode="auto">
          <a:xfrm>
            <a:off x="0" y="5867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2514" name="Picture 1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4973638"/>
            <a:ext cx="72564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2515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430838"/>
            <a:ext cx="49704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2516" name="Picture 2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00800"/>
            <a:ext cx="75215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62527" name="Group 31"/>
          <p:cNvGrpSpPr>
            <a:grpSpLocks/>
          </p:cNvGrpSpPr>
          <p:nvPr/>
        </p:nvGrpSpPr>
        <p:grpSpPr bwMode="auto">
          <a:xfrm>
            <a:off x="76200" y="76200"/>
            <a:ext cx="8736013" cy="2057400"/>
            <a:chOff x="48" y="48"/>
            <a:chExt cx="5503" cy="1296"/>
          </a:xfrm>
        </p:grpSpPr>
        <p:pic>
          <p:nvPicPr>
            <p:cNvPr id="362502" name="Picture 6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4" y="550"/>
              <a:ext cx="2762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2503" name="Picture 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829"/>
              <a:ext cx="5119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2504" name="Picture 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" y="323"/>
              <a:ext cx="353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2505" name="Picture 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130"/>
              <a:ext cx="2869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2523" name="Picture 2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8"/>
              <a:ext cx="11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62528" name="Group 32"/>
          <p:cNvGrpSpPr>
            <a:grpSpLocks/>
          </p:cNvGrpSpPr>
          <p:nvPr/>
        </p:nvGrpSpPr>
        <p:grpSpPr bwMode="auto">
          <a:xfrm>
            <a:off x="76200" y="2500313"/>
            <a:ext cx="4949825" cy="1462087"/>
            <a:chOff x="48" y="1575"/>
            <a:chExt cx="3118" cy="921"/>
          </a:xfrm>
        </p:grpSpPr>
        <p:pic>
          <p:nvPicPr>
            <p:cNvPr id="362506" name="Picture 10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934"/>
              <a:ext cx="590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2509" name="Picture 13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" y="1575"/>
              <a:ext cx="2490" cy="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2524" name="Picture 28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575"/>
              <a:ext cx="48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62525" name="Picture 2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53000"/>
            <a:ext cx="9826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2526" name="Picture 3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19800"/>
            <a:ext cx="18145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2521" name="Rectangle 25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2522" name="Rectangle 26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2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2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2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2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2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2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2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2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01" grpId="0" animBg="1"/>
      <p:bldP spid="362510" grpId="0" animBg="1"/>
      <p:bldP spid="362511" grpId="0" animBg="1"/>
      <p:bldP spid="362512" grpId="0" animBg="1"/>
      <p:bldP spid="3625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BA64-2A06-4E14-BD5B-CF45F4D59C3C}" type="slidenum">
              <a:rPr lang="en-US"/>
              <a:pPr/>
              <a:t>25</a:t>
            </a:fld>
            <a:endParaRPr lang="en-US"/>
          </a:p>
        </p:txBody>
      </p:sp>
      <p:sp>
        <p:nvSpPr>
          <p:cNvPr id="363541" name="Line 21"/>
          <p:cNvSpPr>
            <a:spLocks noChangeShapeType="1"/>
          </p:cNvSpPr>
          <p:nvPr/>
        </p:nvSpPr>
        <p:spPr bwMode="auto">
          <a:xfrm>
            <a:off x="0" y="5867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3542" name="Picture 2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00800"/>
            <a:ext cx="75215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3543" name="Picture 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19800"/>
            <a:ext cx="18145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3539" name="Picture 1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3528" name="Line 8"/>
          <p:cNvSpPr>
            <a:spLocks noChangeShapeType="1"/>
          </p:cNvSpPr>
          <p:nvPr/>
        </p:nvSpPr>
        <p:spPr bwMode="auto">
          <a:xfrm>
            <a:off x="0" y="24384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3545" name="Group 25"/>
          <p:cNvGrpSpPr>
            <a:grpSpLocks/>
          </p:cNvGrpSpPr>
          <p:nvPr/>
        </p:nvGrpSpPr>
        <p:grpSpPr bwMode="auto">
          <a:xfrm>
            <a:off x="349250" y="628650"/>
            <a:ext cx="8774113" cy="1654175"/>
            <a:chOff x="220" y="396"/>
            <a:chExt cx="5527" cy="1042"/>
          </a:xfrm>
        </p:grpSpPr>
        <p:pic>
          <p:nvPicPr>
            <p:cNvPr id="363524" name="Picture 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" y="973"/>
              <a:ext cx="119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3522" name="Picture 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" y="655"/>
              <a:ext cx="496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3525" name="Picture 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6" y="1200"/>
              <a:ext cx="308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3526" name="Picture 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" y="960"/>
              <a:ext cx="4250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3527" name="Picture 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96"/>
              <a:ext cx="3083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63529" name="Rectangle 9"/>
            <p:cNvSpPr>
              <a:spLocks noChangeArrowheads="1"/>
            </p:cNvSpPr>
            <p:nvPr/>
          </p:nvSpPr>
          <p:spPr bwMode="auto">
            <a:xfrm>
              <a:off x="4307" y="624"/>
              <a:ext cx="829" cy="28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3530" name="Line 10"/>
          <p:cNvSpPr>
            <a:spLocks noChangeShapeType="1"/>
          </p:cNvSpPr>
          <p:nvPr/>
        </p:nvSpPr>
        <p:spPr bwMode="auto">
          <a:xfrm flipV="1">
            <a:off x="4267200" y="4648200"/>
            <a:ext cx="15240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3531" name="Line 11"/>
          <p:cNvSpPr>
            <a:spLocks noChangeShapeType="1"/>
          </p:cNvSpPr>
          <p:nvPr/>
        </p:nvSpPr>
        <p:spPr bwMode="auto">
          <a:xfrm flipH="1" flipV="1">
            <a:off x="5867400" y="4648200"/>
            <a:ext cx="15240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3540" name="Picture 2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17557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63546" name="Group 26"/>
          <p:cNvGrpSpPr>
            <a:grpSpLocks/>
          </p:cNvGrpSpPr>
          <p:nvPr/>
        </p:nvGrpSpPr>
        <p:grpSpPr bwMode="auto">
          <a:xfrm>
            <a:off x="381000" y="3011488"/>
            <a:ext cx="7812088" cy="1631950"/>
            <a:chOff x="240" y="1897"/>
            <a:chExt cx="4921" cy="1028"/>
          </a:xfrm>
        </p:grpSpPr>
        <p:pic>
          <p:nvPicPr>
            <p:cNvPr id="363532" name="Picture 12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897"/>
              <a:ext cx="3083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3533" name="Picture 1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135"/>
              <a:ext cx="403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3534" name="Picture 1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" y="2377"/>
              <a:ext cx="408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3536" name="Picture 1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663"/>
              <a:ext cx="4571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63537" name="Rectangle 17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3538" name="Rectangle 18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3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3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3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3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3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3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3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3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8" grpId="0" animBg="1"/>
      <p:bldP spid="363530" grpId="0" animBg="1"/>
      <p:bldP spid="3635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6890-BDDB-4FCF-B549-7ED468EFFBEC}" type="slidenum">
              <a:rPr lang="en-US"/>
              <a:pPr/>
              <a:t>26</a:t>
            </a:fld>
            <a:endParaRPr lang="en-US"/>
          </a:p>
        </p:txBody>
      </p:sp>
      <p:pic>
        <p:nvPicPr>
          <p:cNvPr id="364575" name="Picture 3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4576" name="Picture 3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17557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4546" name="Line 2"/>
          <p:cNvSpPr>
            <a:spLocks noChangeShapeType="1"/>
          </p:cNvSpPr>
          <p:nvPr/>
        </p:nvSpPr>
        <p:spPr bwMode="auto">
          <a:xfrm>
            <a:off x="0" y="24384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4547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11488"/>
            <a:ext cx="48942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4548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89313"/>
            <a:ext cx="64055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4549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3773488"/>
            <a:ext cx="64817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4550" name="Line 6"/>
          <p:cNvSpPr>
            <a:spLocks noChangeShapeType="1"/>
          </p:cNvSpPr>
          <p:nvPr/>
        </p:nvSpPr>
        <p:spPr bwMode="auto">
          <a:xfrm>
            <a:off x="0" y="48006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4586" name="Picture 4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53000"/>
            <a:ext cx="71247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4557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24528"/>
            <a:ext cx="725646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64592" name="Group 48"/>
          <p:cNvGrpSpPr>
            <a:grpSpLocks/>
          </p:cNvGrpSpPr>
          <p:nvPr/>
        </p:nvGrpSpPr>
        <p:grpSpPr bwMode="auto">
          <a:xfrm>
            <a:off x="1828800" y="5926138"/>
            <a:ext cx="5638800" cy="404812"/>
            <a:chOff x="1152" y="3733"/>
            <a:chExt cx="3552" cy="255"/>
          </a:xfrm>
        </p:grpSpPr>
        <p:pic>
          <p:nvPicPr>
            <p:cNvPr id="364551" name="Picture 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815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4590" name="Picture 4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5" y="3742"/>
              <a:ext cx="2159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4558" name="Picture 1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3733"/>
              <a:ext cx="1068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64597" name="Group 53"/>
          <p:cNvGrpSpPr>
            <a:grpSpLocks/>
          </p:cNvGrpSpPr>
          <p:nvPr/>
        </p:nvGrpSpPr>
        <p:grpSpPr bwMode="auto">
          <a:xfrm>
            <a:off x="1819275" y="6376988"/>
            <a:ext cx="2597150" cy="404812"/>
            <a:chOff x="1146" y="4017"/>
            <a:chExt cx="1636" cy="255"/>
          </a:xfrm>
        </p:grpSpPr>
        <p:pic>
          <p:nvPicPr>
            <p:cNvPr id="364554" name="Picture 1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" y="4099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4559" name="Picture 1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" y="4017"/>
              <a:ext cx="1068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4593" name="Picture 4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7" y="4099"/>
              <a:ext cx="255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64561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1039813"/>
            <a:ext cx="78803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456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544638"/>
            <a:ext cx="18891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456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1905000"/>
            <a:ext cx="48942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4565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524000"/>
            <a:ext cx="67468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4566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8650"/>
            <a:ext cx="48942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4567" name="Rectangle 23"/>
          <p:cNvSpPr>
            <a:spLocks noChangeArrowheads="1"/>
          </p:cNvSpPr>
          <p:nvPr/>
        </p:nvSpPr>
        <p:spPr bwMode="auto">
          <a:xfrm>
            <a:off x="6837363" y="990600"/>
            <a:ext cx="1316037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68" name="Rectangle 24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69" name="Rectangle 25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4589" name="Group 45"/>
          <p:cNvGrpSpPr>
            <a:grpSpLocks/>
          </p:cNvGrpSpPr>
          <p:nvPr/>
        </p:nvGrpSpPr>
        <p:grpSpPr bwMode="auto">
          <a:xfrm>
            <a:off x="533400" y="5407025"/>
            <a:ext cx="5381625" cy="368300"/>
            <a:chOff x="336" y="3406"/>
            <a:chExt cx="3390" cy="232"/>
          </a:xfrm>
        </p:grpSpPr>
        <p:pic>
          <p:nvPicPr>
            <p:cNvPr id="364587" name="Picture 4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" y="3406"/>
              <a:ext cx="2658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4582" name="Picture 3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408"/>
              <a:ext cx="60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4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4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2550-6E23-4260-AB6B-326DB750BA2E}" type="slidenum">
              <a:rPr lang="en-US"/>
              <a:pPr/>
              <a:t>27</a:t>
            </a:fld>
            <a:endParaRPr lang="en-US"/>
          </a:p>
        </p:txBody>
      </p:sp>
      <p:sp>
        <p:nvSpPr>
          <p:cNvPr id="367624" name="Line 8"/>
          <p:cNvSpPr>
            <a:spLocks noChangeShapeType="1"/>
          </p:cNvSpPr>
          <p:nvPr/>
        </p:nvSpPr>
        <p:spPr bwMode="auto">
          <a:xfrm>
            <a:off x="0" y="48006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7654" name="Picture 3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53000"/>
            <a:ext cx="71247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67655" name="Group 39"/>
          <p:cNvGrpSpPr>
            <a:grpSpLocks/>
          </p:cNvGrpSpPr>
          <p:nvPr/>
        </p:nvGrpSpPr>
        <p:grpSpPr bwMode="auto">
          <a:xfrm>
            <a:off x="1828800" y="5926138"/>
            <a:ext cx="5638800" cy="404812"/>
            <a:chOff x="1152" y="3733"/>
            <a:chExt cx="3552" cy="255"/>
          </a:xfrm>
        </p:grpSpPr>
        <p:pic>
          <p:nvPicPr>
            <p:cNvPr id="367656" name="Picture 4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815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7657" name="Picture 4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5" y="3742"/>
              <a:ext cx="2159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7658" name="Picture 4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3733"/>
              <a:ext cx="1068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67659" name="Group 43"/>
          <p:cNvGrpSpPr>
            <a:grpSpLocks/>
          </p:cNvGrpSpPr>
          <p:nvPr/>
        </p:nvGrpSpPr>
        <p:grpSpPr bwMode="auto">
          <a:xfrm>
            <a:off x="1819275" y="6376988"/>
            <a:ext cx="2597150" cy="404812"/>
            <a:chOff x="1146" y="4017"/>
            <a:chExt cx="1636" cy="255"/>
          </a:xfrm>
        </p:grpSpPr>
        <p:pic>
          <p:nvPicPr>
            <p:cNvPr id="367660" name="Picture 4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" y="4099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7661" name="Picture 4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" y="4017"/>
              <a:ext cx="1068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7662" name="Picture 4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7" y="4099"/>
              <a:ext cx="255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67664" name="Picture 4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5407025"/>
            <a:ext cx="42195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7665" name="Picture 4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10200"/>
            <a:ext cx="9636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7641" name="Rectangle 25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7642" name="Rectangle 26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7650" name="Picture 3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78613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67692" name="Group 76"/>
          <p:cNvGrpSpPr>
            <a:grpSpLocks/>
          </p:cNvGrpSpPr>
          <p:nvPr/>
        </p:nvGrpSpPr>
        <p:grpSpPr bwMode="auto">
          <a:xfrm>
            <a:off x="533400" y="2451100"/>
            <a:ext cx="5897563" cy="368300"/>
            <a:chOff x="336" y="1544"/>
            <a:chExt cx="3715" cy="232"/>
          </a:xfrm>
        </p:grpSpPr>
        <p:pic>
          <p:nvPicPr>
            <p:cNvPr id="367675" name="Picture 59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" y="1544"/>
              <a:ext cx="2983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7653" name="Picture 3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546"/>
              <a:ext cx="60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67706" name="Group 90"/>
          <p:cNvGrpSpPr>
            <a:grpSpLocks/>
          </p:cNvGrpSpPr>
          <p:nvPr/>
        </p:nvGrpSpPr>
        <p:grpSpPr bwMode="auto">
          <a:xfrm>
            <a:off x="1524000" y="2755900"/>
            <a:ext cx="5915025" cy="660400"/>
            <a:chOff x="960" y="1736"/>
            <a:chExt cx="3726" cy="416"/>
          </a:xfrm>
        </p:grpSpPr>
        <p:pic>
          <p:nvPicPr>
            <p:cNvPr id="367704" name="Picture 88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920"/>
              <a:ext cx="3726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67700" name="AutoShape 84"/>
            <p:cNvSpPr>
              <a:spLocks/>
            </p:cNvSpPr>
            <p:nvPr/>
          </p:nvSpPr>
          <p:spPr bwMode="auto">
            <a:xfrm rot="5400000" flipV="1">
              <a:off x="2925" y="950"/>
              <a:ext cx="144" cy="1716"/>
            </a:xfrm>
            <a:prstGeom prst="rightBrace">
              <a:avLst>
                <a:gd name="adj1" fmla="val 99306"/>
                <a:gd name="adj2" fmla="val 50000"/>
              </a:avLst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7705" name="Group 89"/>
          <p:cNvGrpSpPr>
            <a:grpSpLocks/>
          </p:cNvGrpSpPr>
          <p:nvPr/>
        </p:nvGrpSpPr>
        <p:grpSpPr bwMode="auto">
          <a:xfrm>
            <a:off x="638175" y="1841500"/>
            <a:ext cx="7667625" cy="660400"/>
            <a:chOff x="402" y="1160"/>
            <a:chExt cx="4830" cy="416"/>
          </a:xfrm>
        </p:grpSpPr>
        <p:pic>
          <p:nvPicPr>
            <p:cNvPr id="367680" name="Picture 6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" y="1160"/>
              <a:ext cx="4830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67681" name="AutoShape 65"/>
            <p:cNvSpPr>
              <a:spLocks/>
            </p:cNvSpPr>
            <p:nvPr/>
          </p:nvSpPr>
          <p:spPr bwMode="auto">
            <a:xfrm rot="16200000">
              <a:off x="2729" y="447"/>
              <a:ext cx="144" cy="2113"/>
            </a:xfrm>
            <a:prstGeom prst="rightBrace">
              <a:avLst>
                <a:gd name="adj1" fmla="val 122280"/>
                <a:gd name="adj2" fmla="val 50000"/>
              </a:avLst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7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7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7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7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7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7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DCFD-2914-478C-A7AF-9B0261A501F8}" type="slidenum">
              <a:rPr lang="en-US"/>
              <a:pPr/>
              <a:t>28</a:t>
            </a:fld>
            <a:endParaRPr lang="en-US"/>
          </a:p>
        </p:txBody>
      </p:sp>
      <p:sp>
        <p:nvSpPr>
          <p:cNvPr id="368642" name="Line 2"/>
          <p:cNvSpPr>
            <a:spLocks noChangeShapeType="1"/>
          </p:cNvSpPr>
          <p:nvPr/>
        </p:nvSpPr>
        <p:spPr bwMode="auto">
          <a:xfrm>
            <a:off x="0" y="48006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864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53000"/>
            <a:ext cx="71247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68644" name="Group 4"/>
          <p:cNvGrpSpPr>
            <a:grpSpLocks/>
          </p:cNvGrpSpPr>
          <p:nvPr/>
        </p:nvGrpSpPr>
        <p:grpSpPr bwMode="auto">
          <a:xfrm>
            <a:off x="1828800" y="5926138"/>
            <a:ext cx="5638800" cy="404812"/>
            <a:chOff x="1152" y="3733"/>
            <a:chExt cx="3552" cy="255"/>
          </a:xfrm>
        </p:grpSpPr>
        <p:pic>
          <p:nvPicPr>
            <p:cNvPr id="368645" name="Picture 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815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8646" name="Picture 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5" y="3742"/>
              <a:ext cx="2159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8647" name="Picture 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3733"/>
              <a:ext cx="1068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68648" name="Group 8"/>
          <p:cNvGrpSpPr>
            <a:grpSpLocks/>
          </p:cNvGrpSpPr>
          <p:nvPr/>
        </p:nvGrpSpPr>
        <p:grpSpPr bwMode="auto">
          <a:xfrm>
            <a:off x="1819275" y="6376988"/>
            <a:ext cx="2597150" cy="404812"/>
            <a:chOff x="1146" y="4017"/>
            <a:chExt cx="1636" cy="255"/>
          </a:xfrm>
        </p:grpSpPr>
        <p:pic>
          <p:nvPicPr>
            <p:cNvPr id="368649" name="Picture 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" y="4099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8650" name="Picture 1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" y="4017"/>
              <a:ext cx="1068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8651" name="Picture 1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7" y="4099"/>
              <a:ext cx="255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68652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5407025"/>
            <a:ext cx="42195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653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10200"/>
            <a:ext cx="9636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54" name="Rectangle 14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55" name="Rectangle 15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8656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78613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68657" name="Group 17"/>
          <p:cNvGrpSpPr>
            <a:grpSpLocks/>
          </p:cNvGrpSpPr>
          <p:nvPr/>
        </p:nvGrpSpPr>
        <p:grpSpPr bwMode="auto">
          <a:xfrm>
            <a:off x="533400" y="2451100"/>
            <a:ext cx="5897563" cy="368300"/>
            <a:chOff x="336" y="1544"/>
            <a:chExt cx="3715" cy="232"/>
          </a:xfrm>
        </p:grpSpPr>
        <p:pic>
          <p:nvPicPr>
            <p:cNvPr id="368658" name="Picture 1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" y="1544"/>
              <a:ext cx="2983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8659" name="Picture 1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546"/>
              <a:ext cx="60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68660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84500"/>
            <a:ext cx="60991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68671" name="Group 31"/>
          <p:cNvGrpSpPr>
            <a:grpSpLocks/>
          </p:cNvGrpSpPr>
          <p:nvPr/>
        </p:nvGrpSpPr>
        <p:grpSpPr bwMode="auto">
          <a:xfrm>
            <a:off x="638175" y="1841500"/>
            <a:ext cx="7667625" cy="660400"/>
            <a:chOff x="402" y="1160"/>
            <a:chExt cx="4830" cy="416"/>
          </a:xfrm>
        </p:grpSpPr>
        <p:pic>
          <p:nvPicPr>
            <p:cNvPr id="368672" name="Picture 32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" y="1160"/>
              <a:ext cx="4830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68673" name="AutoShape 33"/>
            <p:cNvSpPr>
              <a:spLocks/>
            </p:cNvSpPr>
            <p:nvPr/>
          </p:nvSpPr>
          <p:spPr bwMode="auto">
            <a:xfrm rot="16200000">
              <a:off x="2729" y="447"/>
              <a:ext cx="144" cy="2113"/>
            </a:xfrm>
            <a:prstGeom prst="rightBrace">
              <a:avLst>
                <a:gd name="adj1" fmla="val 122280"/>
                <a:gd name="adj2" fmla="val 50000"/>
              </a:avLst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664" name="Group 24"/>
          <p:cNvGrpSpPr>
            <a:grpSpLocks/>
          </p:cNvGrpSpPr>
          <p:nvPr/>
        </p:nvGrpSpPr>
        <p:grpSpPr bwMode="auto">
          <a:xfrm>
            <a:off x="4633913" y="6434138"/>
            <a:ext cx="3463925" cy="338137"/>
            <a:chOff x="2919" y="4019"/>
            <a:chExt cx="2182" cy="213"/>
          </a:xfrm>
        </p:grpSpPr>
        <p:pic>
          <p:nvPicPr>
            <p:cNvPr id="368665" name="Picture 2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4032"/>
              <a:ext cx="215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68666" name="Rectangle 26"/>
            <p:cNvSpPr>
              <a:spLocks noChangeArrowheads="1"/>
            </p:cNvSpPr>
            <p:nvPr/>
          </p:nvSpPr>
          <p:spPr bwMode="auto">
            <a:xfrm>
              <a:off x="2919" y="4019"/>
              <a:ext cx="2182" cy="213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68667" name="Picture 2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81388"/>
            <a:ext cx="471805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F88D-8056-438E-819B-B06122431921}" type="slidenum">
              <a:rPr lang="en-US"/>
              <a:pPr/>
              <a:t>29</a:t>
            </a:fld>
            <a:endParaRPr lang="en-US"/>
          </a:p>
        </p:txBody>
      </p:sp>
      <p:pic>
        <p:nvPicPr>
          <p:cNvPr id="36966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3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966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704850"/>
            <a:ext cx="166211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966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75" y="400050"/>
            <a:ext cx="1493838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966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2143125"/>
            <a:ext cx="12461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967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84400"/>
            <a:ext cx="10763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967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79600"/>
            <a:ext cx="1549400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9672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00450"/>
            <a:ext cx="10763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9673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22675"/>
            <a:ext cx="17367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9674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3327400"/>
            <a:ext cx="1254125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9675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41875"/>
            <a:ext cx="30384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9676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1847850"/>
            <a:ext cx="1789113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9677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95650"/>
            <a:ext cx="2214563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9678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41875"/>
            <a:ext cx="39068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9679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5870575"/>
            <a:ext cx="26050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9680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704850"/>
            <a:ext cx="23225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9681" name="Rectangle 17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682" name="Rectangle 18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9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9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9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9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E300-AA75-4BCA-85F2-7B278300D898}" type="slidenum">
              <a:rPr lang="en-US"/>
              <a:pPr/>
              <a:t>3</a:t>
            </a:fld>
            <a:endParaRPr lang="en-US"/>
          </a:p>
        </p:txBody>
      </p:sp>
      <p:sp>
        <p:nvSpPr>
          <p:cNvPr id="343042" name="Line 2"/>
          <p:cNvSpPr>
            <a:spLocks noChangeShapeType="1"/>
          </p:cNvSpPr>
          <p:nvPr/>
        </p:nvSpPr>
        <p:spPr bwMode="auto">
          <a:xfrm>
            <a:off x="0" y="10668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43078" name="Group 38"/>
          <p:cNvGrpSpPr>
            <a:grpSpLocks/>
          </p:cNvGrpSpPr>
          <p:nvPr/>
        </p:nvGrpSpPr>
        <p:grpSpPr bwMode="auto">
          <a:xfrm>
            <a:off x="304800" y="228600"/>
            <a:ext cx="4746625" cy="720725"/>
            <a:chOff x="192" y="144"/>
            <a:chExt cx="2990" cy="454"/>
          </a:xfrm>
        </p:grpSpPr>
        <p:pic>
          <p:nvPicPr>
            <p:cNvPr id="343044" name="Picture 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60"/>
              <a:ext cx="275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3076" name="Picture 3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44"/>
              <a:ext cx="48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43079" name="Picture 3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25130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3083" name="Picture 4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88038"/>
            <a:ext cx="26273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43082" name="Group 42"/>
          <p:cNvGrpSpPr>
            <a:grpSpLocks/>
          </p:cNvGrpSpPr>
          <p:nvPr/>
        </p:nvGrpSpPr>
        <p:grpSpPr bwMode="auto">
          <a:xfrm>
            <a:off x="304800" y="2784475"/>
            <a:ext cx="4746625" cy="720725"/>
            <a:chOff x="192" y="1754"/>
            <a:chExt cx="2990" cy="454"/>
          </a:xfrm>
        </p:grpSpPr>
        <p:pic>
          <p:nvPicPr>
            <p:cNvPr id="343049" name="Picture 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970"/>
              <a:ext cx="275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3080" name="Picture 4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754"/>
              <a:ext cx="48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43051" name="Group 11"/>
          <p:cNvGrpSpPr>
            <a:grpSpLocks/>
          </p:cNvGrpSpPr>
          <p:nvPr/>
        </p:nvGrpSpPr>
        <p:grpSpPr bwMode="auto">
          <a:xfrm>
            <a:off x="1447800" y="1670050"/>
            <a:ext cx="4813300" cy="4959350"/>
            <a:chOff x="912" y="1052"/>
            <a:chExt cx="3032" cy="3124"/>
          </a:xfrm>
        </p:grpSpPr>
        <p:sp>
          <p:nvSpPr>
            <p:cNvPr id="343052" name="Line 12"/>
            <p:cNvSpPr>
              <a:spLocks noChangeShapeType="1"/>
            </p:cNvSpPr>
            <p:nvPr/>
          </p:nvSpPr>
          <p:spPr bwMode="auto">
            <a:xfrm rot="5400000" flipH="1" flipV="1">
              <a:off x="2425" y="2481"/>
              <a:ext cx="6" cy="30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3053" name="Line 13"/>
            <p:cNvSpPr>
              <a:spLocks noChangeShapeType="1"/>
            </p:cNvSpPr>
            <p:nvPr/>
          </p:nvSpPr>
          <p:spPr bwMode="auto">
            <a:xfrm rot="5400000" flipH="1">
              <a:off x="-516" y="2612"/>
              <a:ext cx="31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3054" name="Line 14"/>
            <p:cNvSpPr>
              <a:spLocks noChangeShapeType="1"/>
            </p:cNvSpPr>
            <p:nvPr/>
          </p:nvSpPr>
          <p:spPr bwMode="auto">
            <a:xfrm rot="5400000" flipH="1">
              <a:off x="1042" y="3437"/>
              <a:ext cx="0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3055" name="Line 15"/>
            <p:cNvSpPr>
              <a:spLocks noChangeShapeType="1"/>
            </p:cNvSpPr>
            <p:nvPr/>
          </p:nvSpPr>
          <p:spPr bwMode="auto">
            <a:xfrm rot="5400000" flipH="1">
              <a:off x="1042" y="2902"/>
              <a:ext cx="0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3056" name="Line 16"/>
            <p:cNvSpPr>
              <a:spLocks noChangeShapeType="1"/>
            </p:cNvSpPr>
            <p:nvPr/>
          </p:nvSpPr>
          <p:spPr bwMode="auto">
            <a:xfrm rot="5400000" flipH="1">
              <a:off x="1042" y="2367"/>
              <a:ext cx="0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3057" name="Line 17"/>
            <p:cNvSpPr>
              <a:spLocks noChangeShapeType="1"/>
            </p:cNvSpPr>
            <p:nvPr/>
          </p:nvSpPr>
          <p:spPr bwMode="auto">
            <a:xfrm rot="5400000" flipH="1">
              <a:off x="1042" y="1832"/>
              <a:ext cx="0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3058" name="Line 18"/>
            <p:cNvSpPr>
              <a:spLocks noChangeShapeType="1"/>
            </p:cNvSpPr>
            <p:nvPr/>
          </p:nvSpPr>
          <p:spPr bwMode="auto">
            <a:xfrm rot="5400000" flipH="1">
              <a:off x="1042" y="1298"/>
              <a:ext cx="0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3059" name="Line 19"/>
            <p:cNvSpPr>
              <a:spLocks noChangeShapeType="1"/>
            </p:cNvSpPr>
            <p:nvPr/>
          </p:nvSpPr>
          <p:spPr bwMode="auto">
            <a:xfrm rot="10800000" flipH="1">
              <a:off x="1571" y="3972"/>
              <a:ext cx="0" cy="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3060" name="Line 20"/>
            <p:cNvSpPr>
              <a:spLocks noChangeShapeType="1"/>
            </p:cNvSpPr>
            <p:nvPr/>
          </p:nvSpPr>
          <p:spPr bwMode="auto">
            <a:xfrm rot="10800000" flipH="1">
              <a:off x="2098" y="3972"/>
              <a:ext cx="0" cy="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3061" name="Line 21"/>
            <p:cNvSpPr>
              <a:spLocks noChangeShapeType="1"/>
            </p:cNvSpPr>
            <p:nvPr/>
          </p:nvSpPr>
          <p:spPr bwMode="auto">
            <a:xfrm rot="10800000" flipH="1">
              <a:off x="2626" y="3972"/>
              <a:ext cx="0" cy="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3062" name="Line 22"/>
            <p:cNvSpPr>
              <a:spLocks noChangeShapeType="1"/>
            </p:cNvSpPr>
            <p:nvPr/>
          </p:nvSpPr>
          <p:spPr bwMode="auto">
            <a:xfrm rot="10800000" flipH="1">
              <a:off x="3153" y="3972"/>
              <a:ext cx="0" cy="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43063" name="Picture 23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3415"/>
              <a:ext cx="55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in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3064" name="Picture 24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0" y="4086"/>
              <a:ext cx="55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in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3065" name="Line 25"/>
            <p:cNvSpPr>
              <a:spLocks noChangeShapeType="1"/>
            </p:cNvSpPr>
            <p:nvPr/>
          </p:nvSpPr>
          <p:spPr bwMode="auto">
            <a:xfrm rot="10800000" flipH="1">
              <a:off x="3679" y="3971"/>
              <a:ext cx="0" cy="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43066" name="Picture 26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7" y="4083"/>
              <a:ext cx="67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in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3067" name="Picture 27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6" y="4083"/>
              <a:ext cx="67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in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3068" name="Picture 28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3" y="4083"/>
              <a:ext cx="73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in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3069" name="Picture 29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9" y="4083"/>
              <a:ext cx="67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in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3070" name="Picture 3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880"/>
              <a:ext cx="67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in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3071" name="Picture 3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345"/>
              <a:ext cx="67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in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3072" name="Picture 3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810"/>
              <a:ext cx="73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in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3073" name="Picture 3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278"/>
              <a:ext cx="67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in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3074" name="Rectangle 34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75" name="Rectangle 35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71676E-6 L -1.38889E-6 -0.36624 " pathEditMode="relative" ptsTypes="AA">
                                      <p:cBhvr>
                                        <p:cTn id="6" dur="500" fill="hold"/>
                                        <p:tgtEl>
                                          <p:spTgt spid="34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89017E-7 L -0.03524 -0.67838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4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-339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D142-62C9-45A5-92B2-3B567A155023}" type="slidenum">
              <a:rPr lang="en-US"/>
              <a:pPr/>
              <a:t>30</a:t>
            </a:fld>
            <a:endParaRPr lang="en-US"/>
          </a:p>
        </p:txBody>
      </p:sp>
      <p:sp>
        <p:nvSpPr>
          <p:cNvPr id="371729" name="Rectangle 17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1730" name="Rectangle 18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1737" name="Picture 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546100"/>
            <a:ext cx="25447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1738" name="Group 26"/>
          <p:cNvGrpSpPr>
            <a:grpSpLocks/>
          </p:cNvGrpSpPr>
          <p:nvPr/>
        </p:nvGrpSpPr>
        <p:grpSpPr bwMode="auto">
          <a:xfrm>
            <a:off x="1257300" y="228600"/>
            <a:ext cx="2333625" cy="958850"/>
            <a:chOff x="1606" y="252"/>
            <a:chExt cx="1470" cy="604"/>
          </a:xfrm>
        </p:grpSpPr>
        <p:pic>
          <p:nvPicPr>
            <p:cNvPr id="371739" name="Picture 2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6" y="444"/>
              <a:ext cx="547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1740" name="Picture 2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252"/>
              <a:ext cx="790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71735" name="Group 23"/>
          <p:cNvGrpSpPr>
            <a:grpSpLocks/>
          </p:cNvGrpSpPr>
          <p:nvPr/>
        </p:nvGrpSpPr>
        <p:grpSpPr bwMode="auto">
          <a:xfrm>
            <a:off x="2549525" y="400050"/>
            <a:ext cx="2333625" cy="958850"/>
            <a:chOff x="1606" y="252"/>
            <a:chExt cx="1470" cy="604"/>
          </a:xfrm>
        </p:grpSpPr>
        <p:pic>
          <p:nvPicPr>
            <p:cNvPr id="371732" name="Picture 20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6" y="444"/>
              <a:ext cx="547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1734" name="Picture 22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252"/>
              <a:ext cx="790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71727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5870575"/>
            <a:ext cx="26050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1741" name="Picture 2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33550"/>
            <a:ext cx="1625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1742" name="Line 30"/>
          <p:cNvSpPr>
            <a:spLocks noChangeShapeType="1"/>
          </p:cNvSpPr>
          <p:nvPr/>
        </p:nvSpPr>
        <p:spPr bwMode="auto">
          <a:xfrm>
            <a:off x="0" y="142875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1743" name="Picture 3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1733550"/>
            <a:ext cx="44592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1744" name="Picture 3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2171700"/>
            <a:ext cx="4497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59259E-6 L -0.14167 -0.02222 " pathEditMode="relative" ptsTypes="AA">
                                      <p:cBhvr>
                                        <p:cTn id="6" dur="500" fill="hold"/>
                                        <p:tgtEl>
                                          <p:spTgt spid="3717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03704E-6 L 0.3 -0.77777 " pathEditMode="relative" ptsTypes="AA">
                                      <p:cBhvr>
                                        <p:cTn id="8" dur="500" fill="hold"/>
                                        <p:tgtEl>
                                          <p:spTgt spid="3717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1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1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4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D18D-AC13-43EC-8298-915A46282AD3}" type="slidenum">
              <a:rPr lang="en-US"/>
              <a:pPr/>
              <a:t>31</a:t>
            </a:fld>
            <a:endParaRPr lang="en-US"/>
          </a:p>
        </p:txBody>
      </p:sp>
      <p:sp>
        <p:nvSpPr>
          <p:cNvPr id="370690" name="Line 2"/>
          <p:cNvSpPr>
            <a:spLocks noChangeShapeType="1"/>
          </p:cNvSpPr>
          <p:nvPr/>
        </p:nvSpPr>
        <p:spPr bwMode="auto">
          <a:xfrm>
            <a:off x="0" y="295275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069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33550"/>
            <a:ext cx="1625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0692" name="Line 4"/>
          <p:cNvSpPr>
            <a:spLocks noChangeShapeType="1"/>
          </p:cNvSpPr>
          <p:nvPr/>
        </p:nvSpPr>
        <p:spPr bwMode="auto">
          <a:xfrm>
            <a:off x="0" y="142875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0693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1733550"/>
            <a:ext cx="44592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069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2171700"/>
            <a:ext cx="4497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0695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3240088"/>
            <a:ext cx="88741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0696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89375"/>
            <a:ext cx="44973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0698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546100"/>
            <a:ext cx="25447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0699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3203575"/>
            <a:ext cx="4497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0700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86200"/>
            <a:ext cx="10572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0701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5413375"/>
            <a:ext cx="4759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0702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099175"/>
            <a:ext cx="19637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0703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118225"/>
            <a:ext cx="12271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0704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21038"/>
            <a:ext cx="16637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0705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4648200"/>
            <a:ext cx="2719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0706" name="Rectangle 18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707" name="Rectangle 19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0708" name="Group 20"/>
          <p:cNvGrpSpPr>
            <a:grpSpLocks/>
          </p:cNvGrpSpPr>
          <p:nvPr/>
        </p:nvGrpSpPr>
        <p:grpSpPr bwMode="auto">
          <a:xfrm>
            <a:off x="6858000" y="5486400"/>
            <a:ext cx="914400" cy="914400"/>
            <a:chOff x="4853" y="1680"/>
            <a:chExt cx="576" cy="576"/>
          </a:xfrm>
        </p:grpSpPr>
        <p:sp>
          <p:nvSpPr>
            <p:cNvPr id="370709" name="AutoShape 21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710" name="Text Box 22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  <p:grpSp>
        <p:nvGrpSpPr>
          <p:cNvPr id="370711" name="Group 23"/>
          <p:cNvGrpSpPr>
            <a:grpSpLocks/>
          </p:cNvGrpSpPr>
          <p:nvPr/>
        </p:nvGrpSpPr>
        <p:grpSpPr bwMode="auto">
          <a:xfrm>
            <a:off x="1257300" y="228600"/>
            <a:ext cx="2333625" cy="958850"/>
            <a:chOff x="1606" y="252"/>
            <a:chExt cx="1470" cy="604"/>
          </a:xfrm>
        </p:grpSpPr>
        <p:pic>
          <p:nvPicPr>
            <p:cNvPr id="370712" name="Picture 2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6" y="444"/>
              <a:ext cx="547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0713" name="Picture 2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252"/>
              <a:ext cx="790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0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0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0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0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5D58-1EFD-482D-BF88-9C66410E6DBA}" type="slidenum">
              <a:rPr lang="en-US"/>
              <a:pPr/>
              <a:t>4</a:t>
            </a:fld>
            <a:endParaRPr lang="en-US"/>
          </a:p>
        </p:txBody>
      </p:sp>
      <p:sp>
        <p:nvSpPr>
          <p:cNvPr id="344066" name="Line 2"/>
          <p:cNvSpPr>
            <a:spLocks noChangeShapeType="1"/>
          </p:cNvSpPr>
          <p:nvPr/>
        </p:nvSpPr>
        <p:spPr bwMode="auto">
          <a:xfrm rot="5400000" flipH="1">
            <a:off x="3733800" y="53975"/>
            <a:ext cx="0" cy="411480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4067" name="Line 3"/>
          <p:cNvSpPr>
            <a:spLocks noChangeShapeType="1"/>
          </p:cNvSpPr>
          <p:nvPr/>
        </p:nvSpPr>
        <p:spPr bwMode="auto">
          <a:xfrm rot="5400000" flipH="1">
            <a:off x="3729037" y="4240213"/>
            <a:ext cx="4213225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4068" name="Line 4"/>
          <p:cNvSpPr>
            <a:spLocks noChangeShapeType="1"/>
          </p:cNvSpPr>
          <p:nvPr/>
        </p:nvSpPr>
        <p:spPr bwMode="auto">
          <a:xfrm rot="5400000" flipH="1">
            <a:off x="3321844" y="2959894"/>
            <a:ext cx="0" cy="3363912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4069" name="Line 5"/>
          <p:cNvSpPr>
            <a:spLocks noChangeShapeType="1"/>
          </p:cNvSpPr>
          <p:nvPr/>
        </p:nvSpPr>
        <p:spPr bwMode="auto">
          <a:xfrm rot="5400000" flipH="1">
            <a:off x="4156075" y="5491163"/>
            <a:ext cx="1698625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4070" name="Line 6"/>
          <p:cNvSpPr>
            <a:spLocks noChangeShapeType="1"/>
          </p:cNvSpPr>
          <p:nvPr/>
        </p:nvSpPr>
        <p:spPr bwMode="auto">
          <a:xfrm rot="5400000" flipH="1">
            <a:off x="2076450" y="3373438"/>
            <a:ext cx="1587" cy="839788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4071" name="Line 7"/>
          <p:cNvSpPr>
            <a:spLocks noChangeShapeType="1"/>
          </p:cNvSpPr>
          <p:nvPr/>
        </p:nvSpPr>
        <p:spPr bwMode="auto">
          <a:xfrm rot="5400000" flipH="1">
            <a:off x="1212057" y="5058569"/>
            <a:ext cx="2563812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4072" name="Oval 8"/>
          <p:cNvSpPr>
            <a:spLocks noChangeAspect="1" noChangeArrowheads="1"/>
          </p:cNvSpPr>
          <p:nvPr/>
        </p:nvSpPr>
        <p:spPr bwMode="auto">
          <a:xfrm rot="5400000" flipH="1">
            <a:off x="5789613" y="2076450"/>
            <a:ext cx="58738" cy="58737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4073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3579813"/>
            <a:ext cx="487363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4074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4572000"/>
            <a:ext cx="48895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4075" name="Group 11"/>
          <p:cNvGrpSpPr>
            <a:grpSpLocks/>
          </p:cNvGrpSpPr>
          <p:nvPr/>
        </p:nvGrpSpPr>
        <p:grpSpPr bwMode="auto">
          <a:xfrm>
            <a:off x="1447800" y="1670050"/>
            <a:ext cx="4813300" cy="4959350"/>
            <a:chOff x="912" y="1052"/>
            <a:chExt cx="3032" cy="3124"/>
          </a:xfrm>
        </p:grpSpPr>
        <p:sp>
          <p:nvSpPr>
            <p:cNvPr id="344076" name="Line 12"/>
            <p:cNvSpPr>
              <a:spLocks noChangeShapeType="1"/>
            </p:cNvSpPr>
            <p:nvPr/>
          </p:nvSpPr>
          <p:spPr bwMode="auto">
            <a:xfrm rot="5400000" flipH="1" flipV="1">
              <a:off x="2425" y="2481"/>
              <a:ext cx="6" cy="30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077" name="Line 13"/>
            <p:cNvSpPr>
              <a:spLocks noChangeShapeType="1"/>
            </p:cNvSpPr>
            <p:nvPr/>
          </p:nvSpPr>
          <p:spPr bwMode="auto">
            <a:xfrm rot="5400000" flipH="1">
              <a:off x="-516" y="2612"/>
              <a:ext cx="31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078" name="Line 14"/>
            <p:cNvSpPr>
              <a:spLocks noChangeShapeType="1"/>
            </p:cNvSpPr>
            <p:nvPr/>
          </p:nvSpPr>
          <p:spPr bwMode="auto">
            <a:xfrm rot="5400000" flipH="1">
              <a:off x="1042" y="3437"/>
              <a:ext cx="0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079" name="Line 15"/>
            <p:cNvSpPr>
              <a:spLocks noChangeShapeType="1"/>
            </p:cNvSpPr>
            <p:nvPr/>
          </p:nvSpPr>
          <p:spPr bwMode="auto">
            <a:xfrm rot="5400000" flipH="1">
              <a:off x="1042" y="2902"/>
              <a:ext cx="0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080" name="Line 16"/>
            <p:cNvSpPr>
              <a:spLocks noChangeShapeType="1"/>
            </p:cNvSpPr>
            <p:nvPr/>
          </p:nvSpPr>
          <p:spPr bwMode="auto">
            <a:xfrm rot="5400000" flipH="1">
              <a:off x="1042" y="2367"/>
              <a:ext cx="0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081" name="Line 17"/>
            <p:cNvSpPr>
              <a:spLocks noChangeShapeType="1"/>
            </p:cNvSpPr>
            <p:nvPr/>
          </p:nvSpPr>
          <p:spPr bwMode="auto">
            <a:xfrm rot="5400000" flipH="1">
              <a:off x="1042" y="1832"/>
              <a:ext cx="0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082" name="Line 18"/>
            <p:cNvSpPr>
              <a:spLocks noChangeShapeType="1"/>
            </p:cNvSpPr>
            <p:nvPr/>
          </p:nvSpPr>
          <p:spPr bwMode="auto">
            <a:xfrm rot="5400000" flipH="1">
              <a:off x="1042" y="1298"/>
              <a:ext cx="0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083" name="Line 19"/>
            <p:cNvSpPr>
              <a:spLocks noChangeShapeType="1"/>
            </p:cNvSpPr>
            <p:nvPr/>
          </p:nvSpPr>
          <p:spPr bwMode="auto">
            <a:xfrm rot="10800000" flipH="1">
              <a:off x="1571" y="3972"/>
              <a:ext cx="0" cy="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084" name="Line 20"/>
            <p:cNvSpPr>
              <a:spLocks noChangeShapeType="1"/>
            </p:cNvSpPr>
            <p:nvPr/>
          </p:nvSpPr>
          <p:spPr bwMode="auto">
            <a:xfrm rot="10800000" flipH="1">
              <a:off x="2098" y="3972"/>
              <a:ext cx="0" cy="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085" name="Line 21"/>
            <p:cNvSpPr>
              <a:spLocks noChangeShapeType="1"/>
            </p:cNvSpPr>
            <p:nvPr/>
          </p:nvSpPr>
          <p:spPr bwMode="auto">
            <a:xfrm rot="10800000" flipH="1">
              <a:off x="2626" y="3972"/>
              <a:ext cx="0" cy="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086" name="Line 22"/>
            <p:cNvSpPr>
              <a:spLocks noChangeShapeType="1"/>
            </p:cNvSpPr>
            <p:nvPr/>
          </p:nvSpPr>
          <p:spPr bwMode="auto">
            <a:xfrm rot="10800000" flipH="1">
              <a:off x="3153" y="3972"/>
              <a:ext cx="0" cy="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44087" name="Picture 2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3415"/>
              <a:ext cx="55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in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4088" name="Picture 2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0" y="4086"/>
              <a:ext cx="55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in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4089" name="Line 25"/>
            <p:cNvSpPr>
              <a:spLocks noChangeShapeType="1"/>
            </p:cNvSpPr>
            <p:nvPr/>
          </p:nvSpPr>
          <p:spPr bwMode="auto">
            <a:xfrm rot="10800000" flipH="1">
              <a:off x="3679" y="3971"/>
              <a:ext cx="0" cy="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44090" name="Picture 2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7" y="4083"/>
              <a:ext cx="67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in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4091" name="Picture 2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6" y="4083"/>
              <a:ext cx="67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in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4092" name="Picture 2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3" y="4083"/>
              <a:ext cx="73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in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4093" name="Picture 2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9" y="4083"/>
              <a:ext cx="67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in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4094" name="Picture 3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880"/>
              <a:ext cx="67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in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4095" name="Picture 3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345"/>
              <a:ext cx="67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in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4096" name="Picture 3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810"/>
              <a:ext cx="73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in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4097" name="Picture 3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278"/>
              <a:ext cx="67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in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44098" name="Picture 3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50" y="1882775"/>
            <a:ext cx="48895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4099" name="Line 35"/>
          <p:cNvSpPr>
            <a:spLocks noChangeShapeType="1"/>
          </p:cNvSpPr>
          <p:nvPr/>
        </p:nvSpPr>
        <p:spPr bwMode="auto">
          <a:xfrm>
            <a:off x="0" y="10668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4100" name="Picture 3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1500"/>
            <a:ext cx="43656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4101" name="Picture 3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14888"/>
            <a:ext cx="107950" cy="13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4102" name="Picture 3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3408363"/>
            <a:ext cx="88900" cy="13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4103" name="Picture 3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2743200"/>
            <a:ext cx="1057275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4104" name="Line 40"/>
          <p:cNvSpPr>
            <a:spLocks noChangeShapeType="1"/>
          </p:cNvSpPr>
          <p:nvPr/>
        </p:nvSpPr>
        <p:spPr bwMode="auto">
          <a:xfrm flipH="1">
            <a:off x="2271713" y="2924175"/>
            <a:ext cx="547687" cy="4746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4105" name="Picture 4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5491163"/>
            <a:ext cx="1057275" cy="1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4106" name="Line 42"/>
          <p:cNvSpPr>
            <a:spLocks noChangeShapeType="1"/>
          </p:cNvSpPr>
          <p:nvPr/>
        </p:nvSpPr>
        <p:spPr bwMode="auto">
          <a:xfrm flipH="1" flipV="1">
            <a:off x="5360988" y="4986338"/>
            <a:ext cx="547687" cy="4746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4117" name="Picture 5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4118" name="Picture 5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25130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4109" name="Oval 45"/>
          <p:cNvSpPr>
            <a:spLocks noChangeAspect="1" noChangeArrowheads="1"/>
          </p:cNvSpPr>
          <p:nvPr/>
        </p:nvSpPr>
        <p:spPr bwMode="auto">
          <a:xfrm rot="5400000" flipH="1">
            <a:off x="2466975" y="3765550"/>
            <a:ext cx="58738" cy="58738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4110" name="Oval 46"/>
          <p:cNvSpPr>
            <a:spLocks noChangeAspect="1" noChangeArrowheads="1"/>
          </p:cNvSpPr>
          <p:nvPr/>
        </p:nvSpPr>
        <p:spPr bwMode="auto">
          <a:xfrm rot="5400000" flipH="1">
            <a:off x="4973638" y="4618038"/>
            <a:ext cx="58737" cy="58737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4111" name="Line 47"/>
          <p:cNvSpPr>
            <a:spLocks noChangeShapeType="1"/>
          </p:cNvSpPr>
          <p:nvPr/>
        </p:nvSpPr>
        <p:spPr bwMode="auto">
          <a:xfrm rot="5400000" flipH="1" flipV="1">
            <a:off x="2497138" y="3830638"/>
            <a:ext cx="1689100" cy="3314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4112" name="Line 48"/>
          <p:cNvSpPr>
            <a:spLocks noChangeShapeType="1"/>
          </p:cNvSpPr>
          <p:nvPr/>
        </p:nvSpPr>
        <p:spPr bwMode="auto">
          <a:xfrm rot="5400000" flipH="1" flipV="1">
            <a:off x="4148932" y="2958306"/>
            <a:ext cx="2538412" cy="828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4113" name="Line 49"/>
          <p:cNvSpPr>
            <a:spLocks noChangeShapeType="1"/>
          </p:cNvSpPr>
          <p:nvPr/>
        </p:nvSpPr>
        <p:spPr bwMode="auto">
          <a:xfrm rot="5400000" flipH="1" flipV="1">
            <a:off x="818356" y="4637882"/>
            <a:ext cx="2532063" cy="831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4114" name="Line 50"/>
          <p:cNvSpPr>
            <a:spLocks noChangeShapeType="1"/>
          </p:cNvSpPr>
          <p:nvPr/>
        </p:nvSpPr>
        <p:spPr bwMode="auto">
          <a:xfrm rot="5400000" flipH="1" flipV="1">
            <a:off x="3317876" y="1290637"/>
            <a:ext cx="1700212" cy="3313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4115" name="Rectangle 51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4116" name="Rectangle 52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34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6" dur="500"/>
                                        <p:tgtEl>
                                          <p:spTgt spid="34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6" grpId="0" animBg="1"/>
      <p:bldP spid="344067" grpId="0" animBg="1"/>
      <p:bldP spid="344068" grpId="0" animBg="1"/>
      <p:bldP spid="344069" grpId="0" animBg="1"/>
      <p:bldP spid="344072" grpId="0" animBg="1"/>
      <p:bldP spid="344104" grpId="0" animBg="1"/>
      <p:bldP spid="344106" grpId="0" animBg="1"/>
      <p:bldP spid="344110" grpId="0" animBg="1"/>
      <p:bldP spid="344111" grpId="0" animBg="1"/>
      <p:bldP spid="344112" grpId="0" animBg="1"/>
      <p:bldP spid="344113" grpId="0" animBg="1"/>
      <p:bldP spid="3441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4CC9-2C41-4282-A15D-C8AA6DF0B2C3}" type="slidenum">
              <a:rPr lang="en-US"/>
              <a:pPr/>
              <a:t>5</a:t>
            </a:fld>
            <a:endParaRPr lang="en-US"/>
          </a:p>
        </p:txBody>
      </p:sp>
      <p:pic>
        <p:nvPicPr>
          <p:cNvPr id="345103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5091" name="Line 3"/>
          <p:cNvSpPr>
            <a:spLocks noChangeShapeType="1"/>
          </p:cNvSpPr>
          <p:nvPr/>
        </p:nvSpPr>
        <p:spPr bwMode="auto">
          <a:xfrm>
            <a:off x="0" y="22098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5107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5029200"/>
            <a:ext cx="26273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5093" name="Line 5"/>
          <p:cNvSpPr>
            <a:spLocks noChangeShapeType="1"/>
          </p:cNvSpPr>
          <p:nvPr/>
        </p:nvSpPr>
        <p:spPr bwMode="auto">
          <a:xfrm>
            <a:off x="0" y="42672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509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3127375"/>
            <a:ext cx="77295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5095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5794375"/>
            <a:ext cx="36099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5096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5430838"/>
            <a:ext cx="55943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5106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35038"/>
            <a:ext cx="88249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5104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84475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5099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7868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5105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48250"/>
            <a:ext cx="1625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5101" name="Rectangle 13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102" name="Rectangle 14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5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5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5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5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5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5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1" grpId="0" animBg="1"/>
      <p:bldP spid="3450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7587-FC47-4044-88FE-602FE0D695E2}" type="slidenum">
              <a:rPr lang="en-US"/>
              <a:pPr/>
              <a:t>6</a:t>
            </a:fld>
            <a:endParaRPr lang="en-US"/>
          </a:p>
        </p:txBody>
      </p:sp>
      <p:grpSp>
        <p:nvGrpSpPr>
          <p:cNvPr id="346143" name="Group 31"/>
          <p:cNvGrpSpPr>
            <a:grpSpLocks/>
          </p:cNvGrpSpPr>
          <p:nvPr/>
        </p:nvGrpSpPr>
        <p:grpSpPr bwMode="auto">
          <a:xfrm>
            <a:off x="76200" y="304800"/>
            <a:ext cx="8697913" cy="1101725"/>
            <a:chOff x="192" y="458"/>
            <a:chExt cx="5479" cy="694"/>
          </a:xfrm>
        </p:grpSpPr>
        <p:pic>
          <p:nvPicPr>
            <p:cNvPr id="346140" name="Picture 2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58"/>
              <a:ext cx="121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6141" name="Picture 2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" y="711"/>
              <a:ext cx="363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6142" name="Picture 3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938"/>
              <a:ext cx="509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6114" name="Line 2"/>
          <p:cNvSpPr>
            <a:spLocks noChangeShapeType="1"/>
          </p:cNvSpPr>
          <p:nvPr/>
        </p:nvSpPr>
        <p:spPr bwMode="auto">
          <a:xfrm>
            <a:off x="0" y="16764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6144" name="Picture 3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97125"/>
            <a:ext cx="79740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6120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778125"/>
            <a:ext cx="43656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6121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5" y="4460875"/>
            <a:ext cx="68405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6122" name="Line 10"/>
          <p:cNvSpPr>
            <a:spLocks noChangeShapeType="1"/>
          </p:cNvSpPr>
          <p:nvPr/>
        </p:nvSpPr>
        <p:spPr bwMode="auto">
          <a:xfrm>
            <a:off x="0" y="35814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6123" name="Line 11"/>
          <p:cNvSpPr>
            <a:spLocks noChangeShapeType="1"/>
          </p:cNvSpPr>
          <p:nvPr/>
        </p:nvSpPr>
        <p:spPr bwMode="auto">
          <a:xfrm>
            <a:off x="0" y="4916488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6145" name="Picture 3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00513"/>
            <a:ext cx="88249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6125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5794375"/>
            <a:ext cx="77295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6146" name="Picture 3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45125"/>
            <a:ext cx="81819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6137" name="Picture 2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12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6138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98875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6139" name="Picture 2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292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6131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248400"/>
            <a:ext cx="14906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6132" name="Rectangle 20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33" name="Rectangle 21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6172" name="Group 60"/>
          <p:cNvGrpSpPr>
            <a:grpSpLocks/>
          </p:cNvGrpSpPr>
          <p:nvPr/>
        </p:nvGrpSpPr>
        <p:grpSpPr bwMode="auto">
          <a:xfrm>
            <a:off x="8226425" y="2525713"/>
            <a:ext cx="841375" cy="979487"/>
            <a:chOff x="5182" y="1591"/>
            <a:chExt cx="530" cy="617"/>
          </a:xfrm>
        </p:grpSpPr>
        <p:sp>
          <p:nvSpPr>
            <p:cNvPr id="346151" name="Line 39"/>
            <p:cNvSpPr>
              <a:spLocks noChangeAspect="1" noChangeShapeType="1"/>
            </p:cNvSpPr>
            <p:nvPr/>
          </p:nvSpPr>
          <p:spPr bwMode="auto">
            <a:xfrm flipV="1">
              <a:off x="5301" y="1591"/>
              <a:ext cx="0" cy="47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152" name="Line 40"/>
            <p:cNvSpPr>
              <a:spLocks noChangeAspect="1" noChangeShapeType="1"/>
            </p:cNvSpPr>
            <p:nvPr/>
          </p:nvSpPr>
          <p:spPr bwMode="auto">
            <a:xfrm>
              <a:off x="5235" y="2016"/>
              <a:ext cx="47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154" name="Line 42"/>
            <p:cNvSpPr>
              <a:spLocks noChangeAspect="1" noChangeShapeType="1"/>
            </p:cNvSpPr>
            <p:nvPr/>
          </p:nvSpPr>
          <p:spPr bwMode="auto">
            <a:xfrm>
              <a:off x="5513" y="1979"/>
              <a:ext cx="0" cy="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46159" name="Picture 4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" y="2078"/>
              <a:ext cx="82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6160" name="Picture 4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2" y="1740"/>
              <a:ext cx="83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46161" name="Line 49"/>
            <p:cNvSpPr>
              <a:spLocks noChangeAspect="1" noChangeShapeType="1"/>
            </p:cNvSpPr>
            <p:nvPr/>
          </p:nvSpPr>
          <p:spPr bwMode="auto">
            <a:xfrm rot="-5400000">
              <a:off x="5303" y="1765"/>
              <a:ext cx="0" cy="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157" name="Line 45"/>
            <p:cNvSpPr>
              <a:spLocks noChangeAspect="1" noChangeShapeType="1"/>
            </p:cNvSpPr>
            <p:nvPr/>
          </p:nvSpPr>
          <p:spPr bwMode="auto">
            <a:xfrm>
              <a:off x="5292" y="2016"/>
              <a:ext cx="217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156" name="Line 44"/>
            <p:cNvSpPr>
              <a:spLocks noChangeAspect="1" noChangeShapeType="1"/>
            </p:cNvSpPr>
            <p:nvPr/>
          </p:nvSpPr>
          <p:spPr bwMode="auto">
            <a:xfrm flipV="1">
              <a:off x="5301" y="1803"/>
              <a:ext cx="0" cy="21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163" name="Line 51"/>
            <p:cNvSpPr>
              <a:spLocks noChangeAspect="1" noChangeShapeType="1"/>
            </p:cNvSpPr>
            <p:nvPr/>
          </p:nvSpPr>
          <p:spPr bwMode="auto">
            <a:xfrm flipV="1">
              <a:off x="5513" y="1803"/>
              <a:ext cx="0" cy="21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164" name="Line 52"/>
            <p:cNvSpPr>
              <a:spLocks noChangeAspect="1" noChangeShapeType="1"/>
            </p:cNvSpPr>
            <p:nvPr/>
          </p:nvSpPr>
          <p:spPr bwMode="auto">
            <a:xfrm>
              <a:off x="5301" y="1803"/>
              <a:ext cx="217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46168" name="Picture 5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5" y="2032"/>
              <a:ext cx="67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6170" name="Picture 5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5" y="1872"/>
              <a:ext cx="82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6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6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6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6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6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6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6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6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6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6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4" grpId="0" animBg="1"/>
      <p:bldP spid="346114" grpId="1" animBg="1"/>
      <p:bldP spid="346122" grpId="0" animBg="1"/>
      <p:bldP spid="3461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3A26-D8F2-4BF2-A364-37D0F490FC38}" type="slidenum">
              <a:rPr lang="en-US"/>
              <a:pPr/>
              <a:t>7</a:t>
            </a:fld>
            <a:endParaRPr lang="en-US"/>
          </a:p>
        </p:txBody>
      </p:sp>
      <p:pic>
        <p:nvPicPr>
          <p:cNvPr id="347166" name="Picture 3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00513"/>
            <a:ext cx="88249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7167" name="Picture 3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45125"/>
            <a:ext cx="81819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7138" name="Line 2"/>
          <p:cNvSpPr>
            <a:spLocks noChangeShapeType="1"/>
          </p:cNvSpPr>
          <p:nvPr/>
        </p:nvSpPr>
        <p:spPr bwMode="auto">
          <a:xfrm>
            <a:off x="0" y="17526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7169" name="Picture 3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75" y="3048000"/>
            <a:ext cx="43656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7161" name="Picture 2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519113"/>
            <a:ext cx="86550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7141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2593975"/>
            <a:ext cx="69548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7163" name="Picture 2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244725"/>
            <a:ext cx="81819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7143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260475"/>
            <a:ext cx="84280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7162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914400"/>
            <a:ext cx="65389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7158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7146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5" y="4460875"/>
            <a:ext cx="68405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7147" name="Line 11"/>
          <p:cNvSpPr>
            <a:spLocks noChangeShapeType="1"/>
          </p:cNvSpPr>
          <p:nvPr/>
        </p:nvSpPr>
        <p:spPr bwMode="auto">
          <a:xfrm>
            <a:off x="0" y="4916488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7149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5794375"/>
            <a:ext cx="77295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7159" name="Picture 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98875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7160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292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7153" name="Line 17"/>
          <p:cNvSpPr>
            <a:spLocks noChangeShapeType="1"/>
          </p:cNvSpPr>
          <p:nvPr/>
        </p:nvSpPr>
        <p:spPr bwMode="auto">
          <a:xfrm>
            <a:off x="0" y="35814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7157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7475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7155" name="Rectangle 19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6" name="Rectangle 20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02F9-01E6-4A43-AAFC-71FA76CD5910}" type="slidenum">
              <a:rPr lang="en-US"/>
              <a:pPr/>
              <a:t>8</a:t>
            </a:fld>
            <a:endParaRPr lang="en-US"/>
          </a:p>
        </p:txBody>
      </p:sp>
      <p:pic>
        <p:nvPicPr>
          <p:cNvPr id="348176" name="Picture 1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16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470025"/>
            <a:ext cx="64436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179" name="Picture 1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066800"/>
            <a:ext cx="80311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180" name="Picture 2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3275013"/>
            <a:ext cx="78232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16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3678238"/>
            <a:ext cx="30988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16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5029200"/>
            <a:ext cx="43656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68" name="Line 8"/>
          <p:cNvSpPr>
            <a:spLocks noChangeShapeType="1"/>
          </p:cNvSpPr>
          <p:nvPr/>
        </p:nvSpPr>
        <p:spPr bwMode="auto">
          <a:xfrm>
            <a:off x="0" y="44958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169" name="Line 9"/>
          <p:cNvSpPr>
            <a:spLocks noChangeShapeType="1"/>
          </p:cNvSpPr>
          <p:nvPr/>
        </p:nvSpPr>
        <p:spPr bwMode="auto">
          <a:xfrm>
            <a:off x="0" y="22860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8170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5565775"/>
            <a:ext cx="43656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71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6096000"/>
            <a:ext cx="43846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77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7813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178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260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174" name="Rectangle 14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75" name="Rectangle 15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8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8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8" grpId="0" animBg="1"/>
      <p:bldP spid="3481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C1A6A-7D4A-4D1B-A712-86AE102D91AF}" type="slidenum">
              <a:rPr lang="en-US"/>
              <a:pPr/>
              <a:t>9</a:t>
            </a:fld>
            <a:endParaRPr lang="en-US"/>
          </a:p>
        </p:txBody>
      </p:sp>
      <p:pic>
        <p:nvPicPr>
          <p:cNvPr id="349209" name="Picture 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066800"/>
            <a:ext cx="80311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9205" name="Picture 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9187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470025"/>
            <a:ext cx="64436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9189" name="Line 5"/>
          <p:cNvSpPr>
            <a:spLocks noChangeShapeType="1"/>
          </p:cNvSpPr>
          <p:nvPr/>
        </p:nvSpPr>
        <p:spPr bwMode="auto">
          <a:xfrm>
            <a:off x="0" y="44958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190" name="Line 6"/>
          <p:cNvSpPr>
            <a:spLocks noChangeShapeType="1"/>
          </p:cNvSpPr>
          <p:nvPr/>
        </p:nvSpPr>
        <p:spPr bwMode="auto">
          <a:xfrm>
            <a:off x="0" y="22860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9210" name="Picture 2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3275013"/>
            <a:ext cx="80311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9193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3678238"/>
            <a:ext cx="68024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9194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5105400"/>
            <a:ext cx="77295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9195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715000"/>
            <a:ext cx="13604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9196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583406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9197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5715000"/>
            <a:ext cx="13604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9198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5724525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9199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5715000"/>
            <a:ext cx="1908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9206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7813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9207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22875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9208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35638"/>
            <a:ext cx="9826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9203" name="Rectangle 19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204" name="Rectangle 20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9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9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9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9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9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9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2124&quot;&gt;&lt;property id=&quot;20148&quot; value=&quot;5&quot;/&gt;&lt;property id=&quot;20300&quot; value=&quot;Slide 2&quot;/&gt;&lt;property id=&quot;20307&quot; value=&quot;546&quot;/&gt;&lt;/object&gt;&lt;object type=&quot;3&quot; unique_id=&quot;12125&quot;&gt;&lt;property id=&quot;20148&quot; value=&quot;5&quot;/&gt;&lt;property id=&quot;20300&quot; value=&quot;Slide 3&quot;/&gt;&lt;property id=&quot;20307&quot; value=&quot;547&quot;/&gt;&lt;/object&gt;&lt;object type=&quot;3&quot; unique_id=&quot;12126&quot;&gt;&lt;property id=&quot;20148&quot; value=&quot;5&quot;/&gt;&lt;property id=&quot;20300&quot; value=&quot;Slide 4&quot;/&gt;&lt;property id=&quot;20307&quot; value=&quot;548&quot;/&gt;&lt;/object&gt;&lt;object type=&quot;3&quot; unique_id=&quot;12127&quot;&gt;&lt;property id=&quot;20148&quot; value=&quot;5&quot;/&gt;&lt;property id=&quot;20300&quot; value=&quot;Slide 5&quot;/&gt;&lt;property id=&quot;20307&quot; value=&quot;549&quot;/&gt;&lt;/object&gt;&lt;object type=&quot;3&quot; unique_id=&quot;12128&quot;&gt;&lt;property id=&quot;20148&quot; value=&quot;5&quot;/&gt;&lt;property id=&quot;20300&quot; value=&quot;Slide 6&quot;/&gt;&lt;property id=&quot;20307&quot; value=&quot;550&quot;/&gt;&lt;/object&gt;&lt;object type=&quot;3&quot; unique_id=&quot;12129&quot;&gt;&lt;property id=&quot;20148&quot; value=&quot;5&quot;/&gt;&lt;property id=&quot;20300&quot; value=&quot;Slide 7&quot;/&gt;&lt;property id=&quot;20307&quot; value=&quot;551&quot;/&gt;&lt;/object&gt;&lt;object type=&quot;3&quot; unique_id=&quot;12130&quot;&gt;&lt;property id=&quot;20148&quot; value=&quot;5&quot;/&gt;&lt;property id=&quot;20300&quot; value=&quot;Slide 8&quot;/&gt;&lt;property id=&quot;20307&quot; value=&quot;552&quot;/&gt;&lt;/object&gt;&lt;object type=&quot;3&quot; unique_id=&quot;12131&quot;&gt;&lt;property id=&quot;20148&quot; value=&quot;5&quot;/&gt;&lt;property id=&quot;20300&quot; value=&quot;Slide 9&quot;/&gt;&lt;property id=&quot;20307&quot; value=&quot;553&quot;/&gt;&lt;/object&gt;&lt;object type=&quot;3&quot; unique_id=&quot;12132&quot;&gt;&lt;property id=&quot;20148&quot; value=&quot;5&quot;/&gt;&lt;property id=&quot;20300&quot; value=&quot;Slide 10&quot;/&gt;&lt;property id=&quot;20307&quot; value=&quot;554&quot;/&gt;&lt;/object&gt;&lt;object type=&quot;3&quot; unique_id=&quot;12133&quot;&gt;&lt;property id=&quot;20148&quot; value=&quot;5&quot;/&gt;&lt;property id=&quot;20300&quot; value=&quot;Slide 11&quot;/&gt;&lt;property id=&quot;20307&quot; value=&quot;555&quot;/&gt;&lt;/object&gt;&lt;object type=&quot;3&quot; unique_id=&quot;12134&quot;&gt;&lt;property id=&quot;20148&quot; value=&quot;5&quot;/&gt;&lt;property id=&quot;20300&quot; value=&quot;Slide 12&quot;/&gt;&lt;property id=&quot;20307&quot; value=&quot;556&quot;/&gt;&lt;/object&gt;&lt;object type=&quot;3&quot; unique_id=&quot;12135&quot;&gt;&lt;property id=&quot;20148&quot; value=&quot;5&quot;/&gt;&lt;property id=&quot;20300&quot; value=&quot;Slide 13&quot;/&gt;&lt;property id=&quot;20307&quot; value=&quot;557&quot;/&gt;&lt;/object&gt;&lt;object type=&quot;3&quot; unique_id=&quot;12136&quot;&gt;&lt;property id=&quot;20148&quot; value=&quot;5&quot;/&gt;&lt;property id=&quot;20300&quot; value=&quot;Slide 16&quot;/&gt;&lt;property id=&quot;20307&quot; value=&quot;558&quot;/&gt;&lt;/object&gt;&lt;object type=&quot;3&quot; unique_id=&quot;12137&quot;&gt;&lt;property id=&quot;20148&quot; value=&quot;5&quot;/&gt;&lt;property id=&quot;20300&quot; value=&quot;Slide 17&quot;/&gt;&lt;property id=&quot;20307&quot; value=&quot;559&quot;/&gt;&lt;/object&gt;&lt;object type=&quot;3&quot; unique_id=&quot;12138&quot;&gt;&lt;property id=&quot;20148&quot; value=&quot;5&quot;/&gt;&lt;property id=&quot;20300&quot; value=&quot;Slide 18&quot;/&gt;&lt;property id=&quot;20307&quot; value=&quot;560&quot;/&gt;&lt;/object&gt;&lt;object type=&quot;3&quot; unique_id=&quot;12139&quot;&gt;&lt;property id=&quot;20148&quot; value=&quot;5&quot;/&gt;&lt;property id=&quot;20300&quot; value=&quot;Slide 19&quot;/&gt;&lt;property id=&quot;20307&quot; value=&quot;561&quot;/&gt;&lt;/object&gt;&lt;object type=&quot;3&quot; unique_id=&quot;12140&quot;&gt;&lt;property id=&quot;20148&quot; value=&quot;5&quot;/&gt;&lt;property id=&quot;20300&quot; value=&quot;Slide 20&quot;/&gt;&lt;property id=&quot;20307&quot; value=&quot;562&quot;/&gt;&lt;/object&gt;&lt;object type=&quot;3&quot; unique_id=&quot;12141&quot;&gt;&lt;property id=&quot;20148&quot; value=&quot;5&quot;/&gt;&lt;property id=&quot;20300&quot; value=&quot;Slide 21&quot;/&gt;&lt;property id=&quot;20307&quot; value=&quot;563&quot;/&gt;&lt;/object&gt;&lt;object type=&quot;3&quot; unique_id=&quot;12142&quot;&gt;&lt;property id=&quot;20148&quot; value=&quot;5&quot;/&gt;&lt;property id=&quot;20300&quot; value=&quot;Slide 22&quot;/&gt;&lt;property id=&quot;20307&quot; value=&quot;564&quot;/&gt;&lt;/object&gt;&lt;object type=&quot;3&quot; unique_id=&quot;12143&quot;&gt;&lt;property id=&quot;20148&quot; value=&quot;5&quot;/&gt;&lt;property id=&quot;20300&quot; value=&quot;Slide 23&quot;/&gt;&lt;property id=&quot;20307&quot; value=&quot;565&quot;/&gt;&lt;/object&gt;&lt;object type=&quot;3&quot; unique_id=&quot;12216&quot;&gt;&lt;property id=&quot;20148&quot; value=&quot;5&quot;/&gt;&lt;property id=&quot;20300&quot; value=&quot;Slide 24&quot;/&gt;&lt;property id=&quot;20307&quot; value=&quot;566&quot;/&gt;&lt;/object&gt;&lt;object type=&quot;3&quot; unique_id=&quot;12794&quot;&gt;&lt;property id=&quot;20148&quot; value=&quot;5&quot;/&gt;&lt;property id=&quot;20300&quot; value=&quot;Slide 25&quot;/&gt;&lt;property id=&quot;20307&quot; value=&quot;567&quot;/&gt;&lt;/object&gt;&lt;object type=&quot;3&quot; unique_id=&quot;12795&quot;&gt;&lt;property id=&quot;20148&quot; value=&quot;5&quot;/&gt;&lt;property id=&quot;20300&quot; value=&quot;Slide 26&quot;/&gt;&lt;property id=&quot;20307&quot; value=&quot;568&quot;/&gt;&lt;/object&gt;&lt;object type=&quot;3&quot; unique_id=&quot;13394&quot;&gt;&lt;property id=&quot;20148&quot; value=&quot;5&quot;/&gt;&lt;property id=&quot;20300&quot; value=&quot;Slide 14&quot;/&gt;&lt;property id=&quot;20307&quot; value=&quot;569&quot;/&gt;&lt;/object&gt;&lt;object type=&quot;3&quot; unique_id=&quot;13395&quot;&gt;&lt;property id=&quot;20148&quot; value=&quot;5&quot;/&gt;&lt;property id=&quot;20300&quot; value=&quot;Slide 15&quot;/&gt;&lt;property id=&quot;20307&quot; value=&quot;570&quot;/&gt;&lt;/object&gt;&lt;object type=&quot;3&quot; unique_id=&quot;13760&quot;&gt;&lt;property id=&quot;20148&quot; value=&quot;5&quot;/&gt;&lt;property id=&quot;20300&quot; value=&quot;Slide 27&quot;/&gt;&lt;property id=&quot;20307&quot; value=&quot;571&quot;/&gt;&lt;/object&gt;&lt;object type=&quot;3&quot; unique_id=&quot;13790&quot;&gt;&lt;property id=&quot;20148&quot; value=&quot;5&quot;/&gt;&lt;property id=&quot;20300&quot; value=&quot;Slide 28&quot;/&gt;&lt;property id=&quot;20307&quot; value=&quot;572&quot;/&gt;&lt;/object&gt;&lt;object type=&quot;3&quot; unique_id=&quot;14313&quot;&gt;&lt;property id=&quot;20148&quot; value=&quot;5&quot;/&gt;&lt;property id=&quot;20300&quot; value=&quot;Slide 29&quot;/&gt;&lt;property id=&quot;20307&quot; value=&quot;573&quot;/&gt;&lt;/object&gt;&lt;object type=&quot;3&quot; unique_id=&quot;14314&quot;&gt;&lt;property id=&quot;20148&quot; value=&quot;5&quot;/&gt;&lt;property id=&quot;20300&quot; value=&quot;Slide 30&quot;/&gt;&lt;property id=&quot;20307&quot; value=&quot;575&quot;/&gt;&lt;/object&gt;&lt;object type=&quot;3&quot; unique_id=&quot;14315&quot;&gt;&lt;property id=&quot;20148&quot; value=&quot;5&quot;/&gt;&lt;property id=&quot;20300&quot; value=&quot;Slide 31&quot;/&gt;&lt;property id=&quot;20307&quot; value=&quot;574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Visualiz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109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it has no ($3$-dimensional) volum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2773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quad(1,2,3)\quad,\quad(0,3,2)\quad,&#10;\quad(2,7,8)\quad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9"/>
  <p:tag name="PICTUREFILESIZE" val="2275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2,7,8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697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0,3,2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696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\cdot(1,2,3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811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isualizatio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168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oriented $n$-parallelpiped is&#10;{\bf{\color{blue}positive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3035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 there's} a continuous pa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042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o the standard oriented $n$-parallepip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5"/>
  <p:tag name="PICTUREFILESIZE" val="2997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from i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532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hich is never degenerat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7"/>
  <p:tag name="PICTUREFILESIZE" val="2012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quad(1,3)\quad,\quad(4,2)\quad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1"/>
  <p:tag name="PICTUREFILESIZE" val="1329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isualizatio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168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y} is $(\quad(1,3)\quad,\quad(4,2)\quad)$&#10;{\color{red}not} positiv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1"/>
  <p:tag name="PICTUREFILESIZE" val="3048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color{red}non}-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04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Visualiz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109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8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1,3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05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4,2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23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5,5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167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quad(1,3)\quad,\quad(4,2)\quad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1"/>
  <p:tag name="PICTUREFILESIZE" val="1329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color{red}non}-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04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quad(1,3)\quad,\quad(4,2)\quad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1"/>
  <p:tag name="PICTUREFILESIZE" val="1329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color{red}non}-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04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1,3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05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4,2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23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7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5,5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16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8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8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Visualiz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109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1,0,1}orient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24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quad(1,3)\quad,\quad(4,2)\quad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1"/>
  <p:tag name="PICTUREFILESIZE" val="1329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color{red}non}-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04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1,0,1}&#10;is a counter-clockwise movemen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5"/>
  <p:tag name="PICTUREFILESIZE" val="2373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1,0,1}sweeping from&#10;${\color{blue}1}$ to ${\color{blue}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5"/>
  <p:tag name="PICTUREFILESIZE" val="1668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1,0,1}standar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794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1,0,1}parallelogra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173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sweeping from $1$ to 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5"/>
  <p:tag name="PICTUREFILESIZE" val="1694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is a clockwise movemen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8087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riented $n$-parallelpiped of $n$-volume&#10;$A$ i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7"/>
  <p:tag name="PICTUREFILESIZE" val="3083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 {\color[rgb]{0,.8,0}if} the parallelpiped is positive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542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 {\color[rgb]{0,.8,0}if} the parallelpiped is degenerate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7019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A$ {\color[rgb]{0,.8,0}if} the parallelpiped is negative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678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signed $n$-volume}} of a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1327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oriented $n$-parallelpiped is&#10;{\bf{\color{blue}negative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3147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it's {\color{red}neither} positive {\color{red}nor} degenerat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859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signed $2$-volume}} of an&#10;orien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789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arallelogram is called its&#10;{\bf{\color{blue}signed area}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3042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quad(1,0)\quad,\quad(0,1)\quad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1"/>
  <p:tag name="PICTUREFILESIZE" val="1315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is: $1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343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standard parallelogra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0"/>
  <p:tag name="PICTUREFILESIZE" val="2169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signed area of 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467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red}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8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riented $n$-parallelpiped of $n$-volume&#10;$A$ i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7"/>
  <p:tag name="PICTUREFILESIZE" val="3083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 {\color[rgb]{0,.8,0}if} the parallelpiped is positive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542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 {\color[rgb]{0,.8,0}if} the parallelpiped is degenerate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7019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A$ {\color[rgb]{0,.8,0}if} the parallelpiped is negative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678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signed $n$-volume}} of a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1327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oriented $n$-parallelpiped is&#10;{\bf{\color{blue}negative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3147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it's {\color{red}neither} positive {\color{red}nor} degenerat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8599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signed $2$-volume}} of an&#10;orien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789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arallelogram is called its&#10;{\bf{\color{blue}signed area}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304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quad(0,1)\quad,\quad(1,0)\quad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328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: $-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3687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standard parallelogra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0"/>
  <p:tag name="PICTUREFILESIZE" val="2169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signed area of 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467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7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signed area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842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quad(1,3)\quad,\quad(4,2)\quad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8"/>
  <p:tag name="PICTUREFILESIZE" val="1346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IOU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877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signed $2$-volume}} of an&#10;orien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789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arallelogram is called its&#10;{\bf{\color{blue}signed area}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3042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quad(0,1)\quad,\quad(1,0)\quad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328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: $-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368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standard parallelogra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0"/>
  <p:tag name="PICTUREFILESIZE" val="2169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quad(1,3)\quad,\quad(4,2)\quad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1"/>
  <p:tag name="PICTUREFILESIZE" val="13298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signed area of 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467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signed $2$-volume}} of an&#10;orien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789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arallelogram is called its&#10;{\bf{\color{blue}signed area}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3042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quad(0,1)\quad,\quad(1,0)\quad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328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: $-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3687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standard parallelogra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0"/>
  <p:tag name="PICTUREFILESIZE" val="21693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signed area of 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467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IOU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877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any} oriented $n$-parallelpiped $P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6049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signed $n$-volume of $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8"/>
  <p:tag name="PICTUREFILESIZE" val="1980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is denoted $\hbox{sv}(P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5"/>
  <p:tag name="PICTUREFILESIZE" val="14194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signed area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842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quad(1,3)\quad,\quad(4,2)\quad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8"/>
  <p:tag name="PICTUREFILESIZE" val="1346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903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signed $2$-volume}} of an&#10;orien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789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quad(1,3)\quad,\quad(4,2)\quad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1"/>
  <p:tag name="PICTUREFILESIZE" val="13298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arallelogram is called its&#10;{\bf{\color{blue}signed area}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3042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quad(0,1)\quad,\quad(1,0)\quad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328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: $-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3687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standard parallelogra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0"/>
  <p:tag name="PICTUREFILESIZE" val="21693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signed area of 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467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525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L_A(0,1)=(4,2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94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L_A(1,0)=(1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611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 $A(\quad(1,0)\quad,\quad(0,1)\quad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1662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(\quad(1,3)\quad,\quad(4,2)\quad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4"/>
  <p:tag name="PICTUREFILESIZE" val="1423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1&amp;4\cr3&amp;2}\right]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1"/>
  <p:tag name="PICTUREFILESIZE" val="1023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L_A(x,y)=(x+4y,3x+2y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484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$n\times n$ matrix $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653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oriented $n$-parallelpip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454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P=(v_1,\ldots,v_n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9546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e define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849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1,3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055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P=(L_A(v_1),\ldots,L_A(v_n)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1"/>
  <p:tag name="PICTUREFILESIZE" val="19106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v_1,\ldots,v_n\in{\mathbb R}^n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211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2&amp;0\cr0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00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 has a determina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5174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ne usually write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1"/>
  <p:tag name="PICTUREFILESIZE" val="1552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et\left(\left[\matrix{2&amp;0\cr0&amp;1}\right]\right)&#10;=2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25337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et\left[\matrix{2&amp;0\cr0&amp;1}\right]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1683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4,2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235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ubles base, fixes heigh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144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reducing parenthese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18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ay that&#10;{\bf{\color{blue}$A$ has a determinant}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1"/>
  <p:tag name="PICTUREFILESIZE" val="2836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re is} a number, denoted $\det(A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2677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ch that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226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v}(AP)=[\det(A)][\hbox{sv}(P)]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9"/>
  <p:tag name="PICTUREFILESIZE" val="22867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{\it ANY}}&#10;oriented $n$-parallelpiped $P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782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$ be an $n\times n$ matrix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720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et\left[\matrix{2&amp;0\cr0&amp;3}\right]=&#10;2\cdot3=6.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231"/>
  <p:tag name="PICTUREFILESIZE" val="2286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as a determinan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292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5,5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167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1&amp;0\cr0&amp;3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27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et\left[\matrix{1&amp;0\cr0&amp;3}\right]=3.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1901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2&amp;0\cr0&amp;3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614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as a determinan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2924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1&amp;0\cr0&amp;3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27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2&amp;0\cr0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00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A$ {\color[rgb]{0,.8,0}and} $B$ {\color[rgb]{0,.8,0}both} have determinant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697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AB$ has a determinan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0398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$\det(AB)=[\det(A)][\det(B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9249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quad(1,3)\quad,\quad(4,2)\quad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1"/>
  <p:tag name="PICTUREFILESIZE" val="13298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diagonal matrix has  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7"/>
  <p:tag name="PICTUREFILESIZE" val="1721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451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t., equal to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338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roduct of all diagonal entri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3904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^{n\times n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2697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1&amp;1\cr0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71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quad(1,3)\quad,\quad(4,2)\quad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1"/>
  <p:tag name="PICTUREFILESIZE" val="1329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82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L_A(x,y)=(x+y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0"/>
  <p:tag name="PICTUREFILESIZE" val="14668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7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7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2,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012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2+1,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7205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1,3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05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1+3,3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7109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6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25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2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5,2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20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5+2,2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7348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All points mo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307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orient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9155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3 units righ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0"/>
  <p:tag name="PICTUREFILESIZE" val="1092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A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525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mo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4279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poin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78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Al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257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2 uni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6058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righ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883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mo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4279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poin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786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Al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257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orient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9155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righ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883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1 uni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4284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``shearing''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9155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7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7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6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25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25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6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w(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493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a^b w(y)\,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1358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mo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4279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poin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78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Visualiz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1095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Al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2576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righ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883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y$ uni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6551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1&amp;1\cr0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7158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A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525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L_A(x,y)=(x+y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0"/>
  <p:tag name="PICTUREFILESIZE" val="14668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rea inside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9327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02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76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shearin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803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preserv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7680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area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5944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parallelogram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3"/>
  <p:tag name="PICTUREFILESIZE" val="12555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A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525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L_A(x,y)=(x+y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0"/>
  <p:tag name="PICTUREFILESIZE" val="14668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1&amp;1\cr0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7158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 has a determinant, and $\det(A)=1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3"/>
  <p:tag name="PICTUREFILESIZE" val="26293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all} oriented parallelograms $P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2582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we have: $\hbox{sv}(P)=\hbox{sv}(AP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3"/>
  <p:tag name="PICTUREFILESIZE" val="20167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shearin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803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preserv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768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parallelogram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3"/>
  <p:tag name="PICTUREFILESIZE" val="12555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shearin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8038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preserv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7680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area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5944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parallelogram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3"/>
  <p:tag name="PICTUREFILESIZE" val="12555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{\color{red}signed} area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3"/>
  <p:tag name="PICTUREFILESIZE" val="12366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{\color{red}oriente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240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as a determinan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2924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1&amp;1\cr0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715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et\left[\matrix{1&amp;1\cr0&amp;1}\right]=1.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17683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elementary matri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8230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as a determinant, with $\det=1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0"/>
  <p:tag name="PICTUREFILESIZE" val="2212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square matrix whi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8180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except in one non-diagonal entr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3"/>
  <p:tag name="PICTUREFILESIZE" val="24811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as a determinan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2924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grees with the ident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927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 square canonical matrix is diagonal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4"/>
  <p:tag name="PICTUREFILESIZE" val="2921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d so} has a determina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18470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very} square matrix has a determina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28614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M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3911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0&amp;3&amp;6&amp;-21\cr&#10;-5&amp;0&amp;-10&amp;-15&amp;35\cr&#10;-4&amp;0&amp;-4&amp;-6&amp;10\cr&#10;-3&amp;0&amp;-7&amp;-8&amp;13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4"/>
  <p:tag name="PICTUREFILESIZE" val="44563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M=E_1\cdots E_kCE'_1\cdots E'_l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2"/>
  <p:tag name="PICTUREFILESIZE" val="15394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where $E_1,\ldots,E_k,E'_1,\ldots,E'_l$&#10;are elementary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0"/>
  <p:tag name="PICTUREFILESIZE" val="2887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y} call this a kind of parallelogra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111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y} matrix $M$ can be writt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23264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nd $C$ is fully canonical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1"/>
  <p:tag name="PICTUREFILESIZE" val="18450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&amp;0&amp;0\cr&#10;0&amp;1&amp;0&amp;0&amp;0\cr&#10;0&amp;0&amp;1&amp;0&amp;0\cr&#10;0&amp;0&amp;0&amp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0"/>
  <p:tag name="PICTUREFILESIZE" val="32427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379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705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_1\cdots E_{12}CE'_1\cdots E'_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3"/>
  <p:tag name="PICTUREFILESIZE" val="12829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very} square matrix has a determina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28614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7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ollar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8215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$ be an $n\times n$ matrix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7206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P$ be an $n$-dim'l parallelpip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5250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({\it e.g.}, an $n$-dim'l rectangular box)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3"/>
  <p:tag name="PICTUREFILESIZE" val="2705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\hbox{vol}(L_A(P))=&#10;[{\color{red}|}\det(A){\color{red}|}]&#10;[\hbox{vol}(P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31738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ch that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226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 there is} a number, denoted $\det(A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7"/>
  <p:tag name="PICTUREFILESIZE" val="30418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v}(AP)=[\det(A)][\hbox{sv}(P)]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9"/>
  <p:tag name="PICTUREFILESIZE" val="22867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{\it ANY}}&#10;oriented $n$-parallelpiped $P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782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$ be an $n\times n$ matrix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7206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ollar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8215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$ be an $n\times n$ matrix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720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P$ be an $n$-dim'l parallelpip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5250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({\it e.g.}, an $n$-dim'l rectangular box)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3"/>
  <p:tag name="PICTUREFILESIZE" val="27051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$ be an $2\times2$ matrix,&#10;let $p,q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5552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\hbox{vol}(L_A(P))=&#10;[{\color{red}|}\det(A){\color{red}|}]&#10;[\hbox{vol}(P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31738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 there is} a number, denoted $\det(A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7"/>
  <p:tag name="PICTUREFILESIZE" val="30418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ch that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22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v}(AP)=[\det(A)][\hbox{sv}(P)]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9"/>
  <p:tag name="PICTUREFILESIZE" val="22867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{\it ANY}}&#10;oriented $n$-parallelpiped $P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7828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$ be an $n\times n$ matrix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7206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Area}(&#10;L_A({\color{blue}[0,p]\times[0,q]}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21018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{\color[rgb]{0,.8,0}|}&#10;\det(A)&#10;{\color[rgb]{0,.8,0}|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8823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p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794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[\hbox{Area}(&#10;{\color{blue}0,p]\times[0,q]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735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{\color[rgb]{0,.8,0}|}&#10;\det(A)&#10;{\color[rgb]{0,.8,0}|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8823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$ be an $2\times2$ matrix,&#10;let $p,q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5552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Area}(&#10;L_A({\color{blue}[0,p]\times[0,q]}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21018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$ be an $2\times2$ matrix,&#10;let $a,b,c,d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6"/>
  <p:tag name="PICTUREFILESIZE" val="27968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red}(}L_A({\color{blue}-a,-c}){\color{red})}+&#10;{\color{red}(}L_A({\color{blue}[0,a+b]\times[0,c+d]}){\color{red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6"/>
  <p:tag name="PICTUREFILESIZE" val="31018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{\color{blue}-a,-c})+&#10;({\color{blue}[0,a+b]\times[0,c+d]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2959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Area}(&#10;L_A({\color{blue}[-a,b]\times[-c,d]}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1979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7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{\color[rgb]{0,.8,0}|}&#10;\det(A)&#10;{\color[rgb]{0,.8,0}|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8823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p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794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[\hbox{Area}(&#10;{\color{blue}0,p]\times[0,q]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7354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{\color[rgb]{0,.8,0}|}&#10;\det(A)&#10;{\color[rgb]{0,.8,0}|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8823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$ be an $2\times2$ matrix,&#10;let $p,q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5552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Area}(&#10;L_A({\color{blue}[0,p]\times[0,q]}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21018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$ be an $2\times2$ matrix,&#10;let $a,b,c,d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6"/>
  <p:tag name="PICTUREFILESIZE" val="27968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hbox{Area}(&#10;L_A({\color{blue}[0,a+b]\times[0,c+d]}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698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[{\color[rgb]{0,.8,0}|}&#10;\det(A)&#10;{\color[rgb]{0,.8,0}|}]{\color{blue}(a+b)(c+d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21811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p:\to a+b$, $q:\to c+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5030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red}(}L_A({\color{blue}-a,-c}){\color{red})}+&#10;{\color{red}(}L_A({\color{blue}[0,a+b]\times[0,c+d]}){\color{red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6"/>
  <p:tag name="PICTUREFILESIZE" val="31018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Area}(&#10;L_A({\color{blue}[-a,b]\times[-c,d]}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1979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{\color[rgb]{0,.8,0}|}&#10;\det(A)&#10;{\color[rgb]{0,.8,0}|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8823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p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794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[\hbox{Area}(&#10;{\color{blue}0,p]\times[0,q]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735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isualizatio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1682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{\color[rgb]{0,.8,0}|}&#10;\det(A)&#10;{\color[rgb]{0,.8,0}|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8823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5251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1&amp;4\cr3&amp;2}\right]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1"/>
  <p:tag name="PICTUREFILESIZE" val="10232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E_1A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025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E_1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841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1&amp;0\cr-3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8363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E_2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4089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E_2E_1A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6839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1&amp;4\cr0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744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quad(1,2,3)\quad,\quad(4,5,6)\quad,&#10;\quad(7,8,9)\quad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9"/>
  <p:tag name="PICTUREFILESIZE" val="23438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et(E_2E_1A)=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1"/>
  <p:tag name="PICTUREFILESIZE" val="1319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1&amp;4\cr0&amp;-10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7"/>
  <p:tag name="PICTUREFILESIZE" val="9855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1&amp;0\cr0&amp;-1/10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12047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-1/10][1][\det(A)]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7"/>
  <p:tag name="PICTUREFILESIZE" val="17599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et(A)=-1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8"/>
  <p:tag name="PICTUREFILESIZE" val="10553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et(A)=$ {\color[rgb]{0,.8,0}??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3"/>
  <p:tag name="PICTUREFILESIZE" val="9638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et(A)=-10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8"/>
  <p:tag name="PICTUREFILESIZE" val="10548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et(A)=-1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8"/>
  <p:tag name="PICTUREFILESIZE" val="10553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signed area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842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{\color{blue}blue} numbers.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1"/>
  <p:tag name="PICTUREFILESIZE" val="15299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quad(1,3)\quad,\quad(4,2)\quad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8"/>
  <p:tag name="PICTUREFILESIZE" val="13464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390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1&amp;4\cr3&amp;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958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390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1&amp;4\cr3&amp;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958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signed area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8422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quad(1,3)\quad,\quad(4,2)\quad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8"/>
  <p:tag name="PICTUREFILESIZE" val="13464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2777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quad(1,3)\quad,\quad(4,2)\quad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8"/>
  <p:tag name="PICTUREFILESIZE" val="1346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{\bf{\color{blue}oriented parallelogram}} is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425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(Remember the orientation -- 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6"/>
  <p:tag name="PICTUREFILESIZE" val="22165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et(A)=-10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8"/>
  <p:tag name="PICTUREFILESIZE" val="10548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quad(1,0)\quad,\quad(0,1)\quad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8"/>
  <p:tag name="PICTUREFILESIZE" val="13274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P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225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hbox{sv}(AP)=[\det(A)][\hbox{sv}(P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2"/>
  <p:tag name="PICTUREFILESIZE" val="22445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[-10][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8548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-1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3594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$\hbox{sv}(AP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2944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390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1&amp;4\cr3&amp;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95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&#10;{\bf{\color{blue}oriented&#10;($3$-dimensional) parallelpiped}}&#10;is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656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 ordered triples of ordered triples of scalar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5"/>
  <p:tag name="PICTUREFILESIZE" val="3334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&#10;{\bf{\color{blue}standard oriented parallelogram}}&#10;is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3171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quad(1,0)\quad,\quad(0,1)\quad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1"/>
  <p:tag name="PICTUREFILESIZE" val="1315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 ordered triples of ordered triple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2"/>
  <p:tag name="PICTUREFILESIZE" val="2716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&#10;{\bf{\color{blue}oriented&#10;($3$-dimensional) parallelpiped}}&#10;is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656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quad(1,0,0)\quad,\quad(0,1,0)\quad,&#10;\quad(0,0,1)\quad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9"/>
  <p:tag name="PICTUREFILESIZE" val="2239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isualizatio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168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&#10;{\bf{\color{blue}standard oriented $3$-parallelpiped}}&#10;is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3"/>
  <p:tag name="PICTUREFILESIZE" val="3197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IMAGINE!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961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{\bf{\color{blue}oriented parallelogram}} is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425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 ordered pair of ordered pairs of scalar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8"/>
  <p:tag name="PICTUREFILESIZE" val="3039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&#10;{\bf{\color{blue}oriented&#10;($3$-dimensional) parallelpiped}}&#10;is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656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&#10;{\bf{\color{blue}standard oriented $3$-parallelpiped}}&#10;is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3"/>
  <p:tag name="PICTUREFILESIZE" val="3197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dots\quad,\quad(0,\ldots,0,1)\quad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053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&#10;{\bf{\color{blue}oriented&#10;($n$-dimensional) parallelpiped}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8"/>
  <p:tag name="PICTUREFILESIZE" val="3472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quad(1,0,\ldots,0)\quad,&#10;\quad(0,1,0,\ldots,0)&#10;\quad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8"/>
  <p:tag name="PICTUREFILESIZE" val="1858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&#10;{\bf{\color{blue}standard oriented $n$-parallelpiped}}&#10;is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3"/>
  <p:tag name="PICTUREFILESIZE" val="3210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rdered $n$tuple of ordered $n$tuples&#10;of scalar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6"/>
  <p:tag name="PICTUREFILESIZE" val="3235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r&#10;{\bf{\color{blue}oriented&#10;$n$-parallelpiped}},&#10;is a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55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 ordered pair of ordered pairs of scalar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8"/>
  <p:tag name="PICTUREFILESIZE" val="3039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 ordered triples of ordered triple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2"/>
  <p:tag name="PICTUREFILESIZE" val="2716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quad(1,0,0)\quad,\quad(0,1,0)\quad,&#10;\quad(0,0,1)\quad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9"/>
  <p:tag name="PICTUREFILESIZE" val="2239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it has no $n$-dimensional volum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440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oriented $n$-parallelpiped is&#10;{\bf{\color{blue}degenerate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3297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oriented parallelogram is&#10;{\bf{\color{blue}degenerate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274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52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it has no area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190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quad(1,2)\quad,\quad(1,2)\quad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1"/>
  <p:tag name="PICTUREFILESIZE" val="1234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quad(1,2)\quad,\quad(2,4)\quad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1"/>
  <p:tag name="PICTUREFILESIZE" val="1302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quad(1,2)\quad,\,\,(-2,-4)\,\,\,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2"/>
  <p:tag name="PICTUREFILESIZE" val="1329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oriented $n$-parallelpiped is&#10;{\bf{\color{blue}degenerate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3297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it has no $n$-dimensional volum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440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oriented $3$-parallelpiped is&#10;{\bf{\color{blue}degenerate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3291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>
                  <a:alpha val="0"/>
                </a:srgbClr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>
                  <a:alpha val="0"/>
                </a:srgbClr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1891</TotalTime>
  <Words>70</Words>
  <Application>Microsoft Office PowerPoint</Application>
  <PresentationFormat>On-screen Show (4:3)</PresentationFormat>
  <Paragraphs>68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313</cp:revision>
  <dcterms:created xsi:type="dcterms:W3CDTF">2008-08-29T11:36:52Z</dcterms:created>
  <dcterms:modified xsi:type="dcterms:W3CDTF">2010-11-03T20:19:56Z</dcterms:modified>
</cp:coreProperties>
</file>