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53" r:id="rId2"/>
    <p:sldId id="619" r:id="rId3"/>
    <p:sldId id="620" r:id="rId4"/>
    <p:sldId id="623" r:id="rId5"/>
    <p:sldId id="624" r:id="rId6"/>
    <p:sldId id="625" r:id="rId7"/>
    <p:sldId id="626" r:id="rId8"/>
    <p:sldId id="627" r:id="rId9"/>
    <p:sldId id="628" r:id="rId10"/>
    <p:sldId id="655" r:id="rId11"/>
    <p:sldId id="656" r:id="rId12"/>
    <p:sldId id="657" r:id="rId13"/>
    <p:sldId id="659" r:id="rId14"/>
    <p:sldId id="65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6" r:id="rId23"/>
    <p:sldId id="637" r:id="rId24"/>
    <p:sldId id="638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07D5B-3171-48A2-86F3-07D32F52DE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27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8891E-EF87-4DD4-8A45-F253C77E1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CAD5-D0FF-4875-9289-2533DE52A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45E2-FE48-45F1-99AF-791760AF9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AE51-EB89-4896-8765-9B30BBBFF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39C0-4198-4464-AB5A-C723A896D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F59A-5634-44F0-BC81-F360FEEA1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16525-D9E2-43CC-A81B-7D616D5F92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AF33-6D66-4DF6-891A-0880209BD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0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157B4-E5DC-49B6-91C3-B00B735F7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19D5-4C5D-4ADB-86C7-11AFFD567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5032-EEC1-4FED-AE77-D20AF5681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31E54D-8808-41F2-9756-3FD2909D09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86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0.png"/><Relationship Id="rId3" Type="http://schemas.openxmlformats.org/officeDocument/2006/relationships/tags" Target="../tags/tag174.xml"/><Relationship Id="rId21" Type="http://schemas.openxmlformats.org/officeDocument/2006/relationships/image" Target="../media/image93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89.png"/><Relationship Id="rId25" Type="http://schemas.openxmlformats.org/officeDocument/2006/relationships/image" Target="../media/image97.png"/><Relationship Id="rId2" Type="http://schemas.openxmlformats.org/officeDocument/2006/relationships/tags" Target="../tags/tag173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96.png"/><Relationship Id="rId5" Type="http://schemas.openxmlformats.org/officeDocument/2006/relationships/tags" Target="../tags/tag176.xml"/><Relationship Id="rId15" Type="http://schemas.openxmlformats.org/officeDocument/2006/relationships/image" Target="../media/image87.png"/><Relationship Id="rId23" Type="http://schemas.openxmlformats.org/officeDocument/2006/relationships/image" Target="../media/image95.png"/><Relationship Id="rId10" Type="http://schemas.openxmlformats.org/officeDocument/2006/relationships/tags" Target="../tags/tag181.xml"/><Relationship Id="rId19" Type="http://schemas.openxmlformats.org/officeDocument/2006/relationships/image" Target="../media/image9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image" Target="../media/image78.png"/><Relationship Id="rId22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93.png"/><Relationship Id="rId26" Type="http://schemas.openxmlformats.org/officeDocument/2006/relationships/image" Target="../media/image99.png"/><Relationship Id="rId3" Type="http://schemas.openxmlformats.org/officeDocument/2006/relationships/tags" Target="../tags/tag186.xml"/><Relationship Id="rId21" Type="http://schemas.openxmlformats.org/officeDocument/2006/relationships/image" Target="../media/image96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image" Target="../media/image78.png"/><Relationship Id="rId25" Type="http://schemas.openxmlformats.org/officeDocument/2006/relationships/image" Target="../media/image98.png"/><Relationship Id="rId2" Type="http://schemas.openxmlformats.org/officeDocument/2006/relationships/tags" Target="../tags/tag18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5.png"/><Relationship Id="rId29" Type="http://schemas.openxmlformats.org/officeDocument/2006/relationships/image" Target="../media/image102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88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86.png"/><Relationship Id="rId28" Type="http://schemas.openxmlformats.org/officeDocument/2006/relationships/image" Target="../media/image101.png"/><Relationship Id="rId10" Type="http://schemas.openxmlformats.org/officeDocument/2006/relationships/tags" Target="../tags/tag193.xml"/><Relationship Id="rId19" Type="http://schemas.openxmlformats.org/officeDocument/2006/relationships/image" Target="../media/image94.png"/><Relationship Id="rId31" Type="http://schemas.openxmlformats.org/officeDocument/2006/relationships/image" Target="../media/image104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97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5.png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12" Type="http://schemas.openxmlformats.org/officeDocument/2006/relationships/image" Target="../media/image104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102.png"/><Relationship Id="rId5" Type="http://schemas.openxmlformats.org/officeDocument/2006/relationships/tags" Target="../tags/tag203.xml"/><Relationship Id="rId10" Type="http://schemas.openxmlformats.org/officeDocument/2006/relationships/image" Target="../media/image86.png"/><Relationship Id="rId4" Type="http://schemas.openxmlformats.org/officeDocument/2006/relationships/tags" Target="../tags/tag202.xml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5.png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image" Target="../media/image104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02.png"/><Relationship Id="rId5" Type="http://schemas.openxmlformats.org/officeDocument/2006/relationships/tags" Target="../tags/tag210.xml"/><Relationship Id="rId15" Type="http://schemas.openxmlformats.org/officeDocument/2006/relationships/image" Target="../media/image107.png"/><Relationship Id="rId10" Type="http://schemas.openxmlformats.org/officeDocument/2006/relationships/image" Target="../media/image86.png"/><Relationship Id="rId4" Type="http://schemas.openxmlformats.org/officeDocument/2006/relationships/tags" Target="../tags/tag209.xml"/><Relationship Id="rId9" Type="http://schemas.openxmlformats.org/officeDocument/2006/relationships/image" Target="../media/image78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tags" Target="../tags/tag238.xml"/><Relationship Id="rId39" Type="http://schemas.openxmlformats.org/officeDocument/2006/relationships/image" Target="../media/image111.png"/><Relationship Id="rId21" Type="http://schemas.openxmlformats.org/officeDocument/2006/relationships/tags" Target="../tags/tag233.xml"/><Relationship Id="rId34" Type="http://schemas.openxmlformats.org/officeDocument/2006/relationships/tags" Target="../tags/tag246.xml"/><Relationship Id="rId42" Type="http://schemas.openxmlformats.org/officeDocument/2006/relationships/image" Target="../media/image114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55" Type="http://schemas.openxmlformats.org/officeDocument/2006/relationships/image" Target="../media/image126.png"/><Relationship Id="rId63" Type="http://schemas.openxmlformats.org/officeDocument/2006/relationships/image" Target="../media/image76.png"/><Relationship Id="rId68" Type="http://schemas.openxmlformats.org/officeDocument/2006/relationships/image" Target="../media/image136.png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9" Type="http://schemas.openxmlformats.org/officeDocument/2006/relationships/tags" Target="../tags/tag241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32" Type="http://schemas.openxmlformats.org/officeDocument/2006/relationships/tags" Target="../tags/tag244.xml"/><Relationship Id="rId37" Type="http://schemas.openxmlformats.org/officeDocument/2006/relationships/image" Target="../media/image109.png"/><Relationship Id="rId40" Type="http://schemas.openxmlformats.org/officeDocument/2006/relationships/image" Target="../media/image112.png"/><Relationship Id="rId45" Type="http://schemas.openxmlformats.org/officeDocument/2006/relationships/image" Target="../media/image116.png"/><Relationship Id="rId53" Type="http://schemas.openxmlformats.org/officeDocument/2006/relationships/image" Target="../media/image124.png"/><Relationship Id="rId58" Type="http://schemas.openxmlformats.org/officeDocument/2006/relationships/image" Target="../media/image129.png"/><Relationship Id="rId66" Type="http://schemas.openxmlformats.org/officeDocument/2006/relationships/image" Target="../media/image134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28" Type="http://schemas.openxmlformats.org/officeDocument/2006/relationships/tags" Target="../tags/tag240.xml"/><Relationship Id="rId36" Type="http://schemas.openxmlformats.org/officeDocument/2006/relationships/image" Target="../media/image108.png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61" Type="http://schemas.openxmlformats.org/officeDocument/2006/relationships/image" Target="../media/image22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tags" Target="../tags/tag243.xml"/><Relationship Id="rId44" Type="http://schemas.openxmlformats.org/officeDocument/2006/relationships/image" Target="../media/image115.png"/><Relationship Id="rId52" Type="http://schemas.openxmlformats.org/officeDocument/2006/relationships/image" Target="../media/image123.png"/><Relationship Id="rId60" Type="http://schemas.openxmlformats.org/officeDocument/2006/relationships/image" Target="../media/image131.png"/><Relationship Id="rId65" Type="http://schemas.openxmlformats.org/officeDocument/2006/relationships/image" Target="../media/image133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Relationship Id="rId27" Type="http://schemas.openxmlformats.org/officeDocument/2006/relationships/tags" Target="../tags/tag239.xml"/><Relationship Id="rId30" Type="http://schemas.openxmlformats.org/officeDocument/2006/relationships/tags" Target="../tags/tag24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3.png"/><Relationship Id="rId48" Type="http://schemas.openxmlformats.org/officeDocument/2006/relationships/image" Target="../media/image119.png"/><Relationship Id="rId56" Type="http://schemas.openxmlformats.org/officeDocument/2006/relationships/image" Target="../media/image127.png"/><Relationship Id="rId64" Type="http://schemas.openxmlformats.org/officeDocument/2006/relationships/image" Target="../media/image132.png"/><Relationship Id="rId8" Type="http://schemas.openxmlformats.org/officeDocument/2006/relationships/tags" Target="../tags/tag220.xml"/><Relationship Id="rId51" Type="http://schemas.openxmlformats.org/officeDocument/2006/relationships/image" Target="../media/image122.png"/><Relationship Id="rId3" Type="http://schemas.openxmlformats.org/officeDocument/2006/relationships/tags" Target="../tags/tag215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tags" Target="../tags/tag237.xml"/><Relationship Id="rId33" Type="http://schemas.openxmlformats.org/officeDocument/2006/relationships/tags" Target="../tags/tag245.xml"/><Relationship Id="rId38" Type="http://schemas.openxmlformats.org/officeDocument/2006/relationships/image" Target="../media/image110.png"/><Relationship Id="rId46" Type="http://schemas.openxmlformats.org/officeDocument/2006/relationships/image" Target="../media/image117.png"/><Relationship Id="rId59" Type="http://schemas.openxmlformats.org/officeDocument/2006/relationships/image" Target="../media/image130.png"/><Relationship Id="rId67" Type="http://schemas.openxmlformats.org/officeDocument/2006/relationships/image" Target="../media/image135.png"/><Relationship Id="rId20" Type="http://schemas.openxmlformats.org/officeDocument/2006/relationships/tags" Target="../tags/tag232.xml"/><Relationship Id="rId41" Type="http://schemas.openxmlformats.org/officeDocument/2006/relationships/image" Target="../media/image113.png"/><Relationship Id="rId54" Type="http://schemas.openxmlformats.org/officeDocument/2006/relationships/image" Target="../media/image125.png"/><Relationship Id="rId62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image" Target="../media/image76.png"/><Relationship Id="rId39" Type="http://schemas.openxmlformats.org/officeDocument/2006/relationships/image" Target="../media/image32.png"/><Relationship Id="rId3" Type="http://schemas.openxmlformats.org/officeDocument/2006/relationships/tags" Target="../tags/tag24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1.png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image" Target="../media/image109.png"/><Relationship Id="rId33" Type="http://schemas.openxmlformats.org/officeDocument/2006/relationships/image" Target="../media/image140.png"/><Relationship Id="rId38" Type="http://schemas.openxmlformats.org/officeDocument/2006/relationships/image" Target="../media/image144.png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image" Target="../media/image138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image" Target="../media/image75.png"/><Relationship Id="rId32" Type="http://schemas.openxmlformats.org/officeDocument/2006/relationships/image" Target="../media/image139.png"/><Relationship Id="rId37" Type="http://schemas.openxmlformats.org/officeDocument/2006/relationships/image" Target="../media/image77.png"/><Relationship Id="rId40" Type="http://schemas.openxmlformats.org/officeDocument/2006/relationships/image" Target="../media/image145.png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image" Target="../media/image108.png"/><Relationship Id="rId28" Type="http://schemas.openxmlformats.org/officeDocument/2006/relationships/image" Target="../media/image23.png"/><Relationship Id="rId36" Type="http://schemas.openxmlformats.org/officeDocument/2006/relationships/image" Target="../media/image143.png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31" Type="http://schemas.openxmlformats.org/officeDocument/2006/relationships/image" Target="../media/image122.png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image" Target="../media/image22.png"/><Relationship Id="rId27" Type="http://schemas.openxmlformats.org/officeDocument/2006/relationships/image" Target="../media/image137.png"/><Relationship Id="rId30" Type="http://schemas.openxmlformats.org/officeDocument/2006/relationships/image" Target="../media/image132.png"/><Relationship Id="rId35" Type="http://schemas.openxmlformats.org/officeDocument/2006/relationships/image" Target="../media/image1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image" Target="../media/image109.png"/><Relationship Id="rId39" Type="http://schemas.openxmlformats.org/officeDocument/2006/relationships/image" Target="../media/image32.png"/><Relationship Id="rId3" Type="http://schemas.openxmlformats.org/officeDocument/2006/relationships/tags" Target="../tags/tag269.xml"/><Relationship Id="rId21" Type="http://schemas.openxmlformats.org/officeDocument/2006/relationships/tags" Target="../tags/tag287.xml"/><Relationship Id="rId34" Type="http://schemas.openxmlformats.org/officeDocument/2006/relationships/image" Target="../media/image139.png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image" Target="../media/image75.png"/><Relationship Id="rId33" Type="http://schemas.openxmlformats.org/officeDocument/2006/relationships/image" Target="../media/image122.png"/><Relationship Id="rId38" Type="http://schemas.openxmlformats.org/officeDocument/2006/relationships/image" Target="../media/image146.png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image" Target="../media/image144.png"/><Relationship Id="rId41" Type="http://schemas.openxmlformats.org/officeDocument/2006/relationships/image" Target="../media/image77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image" Target="../media/image108.png"/><Relationship Id="rId32" Type="http://schemas.openxmlformats.org/officeDocument/2006/relationships/image" Target="../media/image132.png"/><Relationship Id="rId37" Type="http://schemas.openxmlformats.org/officeDocument/2006/relationships/image" Target="../media/image143.png"/><Relationship Id="rId40" Type="http://schemas.openxmlformats.org/officeDocument/2006/relationships/image" Target="../media/image136.png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image" Target="../media/image22.png"/><Relationship Id="rId28" Type="http://schemas.openxmlformats.org/officeDocument/2006/relationships/image" Target="../media/image137.png"/><Relationship Id="rId36" Type="http://schemas.openxmlformats.org/officeDocument/2006/relationships/image" Target="../media/image142.png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image" Target="../media/image138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6.png"/><Relationship Id="rId30" Type="http://schemas.openxmlformats.org/officeDocument/2006/relationships/image" Target="../media/image23.png"/><Relationship Id="rId35" Type="http://schemas.openxmlformats.org/officeDocument/2006/relationships/image" Target="../media/image14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image" Target="../media/image150.png"/><Relationship Id="rId21" Type="http://schemas.openxmlformats.org/officeDocument/2006/relationships/tags" Target="../tags/tag308.xml"/><Relationship Id="rId34" Type="http://schemas.openxmlformats.org/officeDocument/2006/relationships/image" Target="../media/image148.png"/><Relationship Id="rId42" Type="http://schemas.openxmlformats.org/officeDocument/2006/relationships/image" Target="../media/image109.png"/><Relationship Id="rId47" Type="http://schemas.openxmlformats.org/officeDocument/2006/relationships/image" Target="../media/image34.png"/><Relationship Id="rId50" Type="http://schemas.openxmlformats.org/officeDocument/2006/relationships/image" Target="../media/image153.png"/><Relationship Id="rId55" Type="http://schemas.openxmlformats.org/officeDocument/2006/relationships/image" Target="../media/image157.png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41" Type="http://schemas.openxmlformats.org/officeDocument/2006/relationships/image" Target="../media/image108.png"/><Relationship Id="rId54" Type="http://schemas.openxmlformats.org/officeDocument/2006/relationships/image" Target="../media/image156.png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76.png"/><Relationship Id="rId40" Type="http://schemas.openxmlformats.org/officeDocument/2006/relationships/image" Target="../media/image151.png"/><Relationship Id="rId45" Type="http://schemas.openxmlformats.org/officeDocument/2006/relationships/image" Target="../media/image152.png"/><Relationship Id="rId53" Type="http://schemas.openxmlformats.org/officeDocument/2006/relationships/image" Target="../media/image33.png"/><Relationship Id="rId58" Type="http://schemas.openxmlformats.org/officeDocument/2006/relationships/image" Target="../media/image160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image" Target="../media/image75.png"/><Relationship Id="rId49" Type="http://schemas.openxmlformats.org/officeDocument/2006/relationships/image" Target="../media/image122.png"/><Relationship Id="rId57" Type="http://schemas.openxmlformats.org/officeDocument/2006/relationships/image" Target="../media/image159.png"/><Relationship Id="rId61" Type="http://schemas.openxmlformats.org/officeDocument/2006/relationships/image" Target="../media/image136.png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4" Type="http://schemas.openxmlformats.org/officeDocument/2006/relationships/image" Target="../media/image144.png"/><Relationship Id="rId52" Type="http://schemas.openxmlformats.org/officeDocument/2006/relationships/image" Target="../media/image155.png"/><Relationship Id="rId60" Type="http://schemas.openxmlformats.org/officeDocument/2006/relationships/image" Target="../media/image77.png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image" Target="../media/image22.png"/><Relationship Id="rId43" Type="http://schemas.openxmlformats.org/officeDocument/2006/relationships/image" Target="../media/image137.png"/><Relationship Id="rId48" Type="http://schemas.openxmlformats.org/officeDocument/2006/relationships/image" Target="../media/image132.png"/><Relationship Id="rId56" Type="http://schemas.openxmlformats.org/officeDocument/2006/relationships/image" Target="../media/image158.png"/><Relationship Id="rId8" Type="http://schemas.openxmlformats.org/officeDocument/2006/relationships/tags" Target="../tags/tag295.xml"/><Relationship Id="rId51" Type="http://schemas.openxmlformats.org/officeDocument/2006/relationships/image" Target="../media/image154.png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image" Target="../media/image147.png"/><Relationship Id="rId38" Type="http://schemas.openxmlformats.org/officeDocument/2006/relationships/image" Target="../media/image149.png"/><Relationship Id="rId46" Type="http://schemas.openxmlformats.org/officeDocument/2006/relationships/image" Target="../media/image23.png"/><Relationship Id="rId5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image" Target="../media/image76.png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34" Type="http://schemas.openxmlformats.org/officeDocument/2006/relationships/image" Target="../media/image159.png"/><Relationship Id="rId42" Type="http://schemas.openxmlformats.org/officeDocument/2006/relationships/image" Target="../media/image23.png"/><Relationship Id="rId47" Type="http://schemas.openxmlformats.org/officeDocument/2006/relationships/image" Target="../media/image109.png"/><Relationship Id="rId50" Type="http://schemas.openxmlformats.org/officeDocument/2006/relationships/image" Target="../media/image144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image" Target="../media/image158.png"/><Relationship Id="rId38" Type="http://schemas.openxmlformats.org/officeDocument/2006/relationships/image" Target="../media/image75.png"/><Relationship Id="rId46" Type="http://schemas.openxmlformats.org/officeDocument/2006/relationships/image" Target="../media/image163.png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62.png"/><Relationship Id="rId54" Type="http://schemas.openxmlformats.org/officeDocument/2006/relationships/image" Target="../media/image167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image" Target="../media/image151.png"/><Relationship Id="rId37" Type="http://schemas.openxmlformats.org/officeDocument/2006/relationships/image" Target="../media/image22.png"/><Relationship Id="rId40" Type="http://schemas.openxmlformats.org/officeDocument/2006/relationships/image" Target="../media/image161.png"/><Relationship Id="rId45" Type="http://schemas.openxmlformats.org/officeDocument/2006/relationships/image" Target="../media/image108.png"/><Relationship Id="rId53" Type="http://schemas.openxmlformats.org/officeDocument/2006/relationships/image" Target="../media/image166.png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image" Target="../media/image51.png"/><Relationship Id="rId49" Type="http://schemas.openxmlformats.org/officeDocument/2006/relationships/image" Target="../media/image137.png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image" Target="../media/image150.png"/><Relationship Id="rId44" Type="http://schemas.openxmlformats.org/officeDocument/2006/relationships/image" Target="../media/image153.png"/><Relationship Id="rId52" Type="http://schemas.openxmlformats.org/officeDocument/2006/relationships/image" Target="../media/image165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image" Target="../media/image149.png"/><Relationship Id="rId35" Type="http://schemas.openxmlformats.org/officeDocument/2006/relationships/image" Target="../media/image160.png"/><Relationship Id="rId43" Type="http://schemas.openxmlformats.org/officeDocument/2006/relationships/image" Target="../media/image132.png"/><Relationship Id="rId48" Type="http://schemas.openxmlformats.org/officeDocument/2006/relationships/image" Target="../media/image122.png"/><Relationship Id="rId8" Type="http://schemas.openxmlformats.org/officeDocument/2006/relationships/tags" Target="../tags/tag326.xml"/><Relationship Id="rId51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png"/><Relationship Id="rId29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2.png"/><Relationship Id="rId31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image" Target="../media/image161.png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34" Type="http://schemas.openxmlformats.org/officeDocument/2006/relationships/image" Target="../media/image151.png"/><Relationship Id="rId42" Type="http://schemas.openxmlformats.org/officeDocument/2006/relationships/image" Target="../media/image165.png"/><Relationship Id="rId47" Type="http://schemas.openxmlformats.org/officeDocument/2006/relationships/image" Target="../media/image169.png"/><Relationship Id="rId50" Type="http://schemas.openxmlformats.org/officeDocument/2006/relationships/image" Target="../media/image157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image" Target="../media/image150.png"/><Relationship Id="rId38" Type="http://schemas.openxmlformats.org/officeDocument/2006/relationships/image" Target="../media/image51.png"/><Relationship Id="rId46" Type="http://schemas.openxmlformats.org/officeDocument/2006/relationships/image" Target="../media/image33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64.png"/><Relationship Id="rId54" Type="http://schemas.openxmlformats.org/officeDocument/2006/relationships/image" Target="../media/image155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image" Target="../media/image149.png"/><Relationship Id="rId37" Type="http://schemas.openxmlformats.org/officeDocument/2006/relationships/image" Target="../media/image160.png"/><Relationship Id="rId40" Type="http://schemas.openxmlformats.org/officeDocument/2006/relationships/image" Target="../media/image162.png"/><Relationship Id="rId45" Type="http://schemas.openxmlformats.org/officeDocument/2006/relationships/image" Target="../media/image168.png"/><Relationship Id="rId53" Type="http://schemas.openxmlformats.org/officeDocument/2006/relationships/image" Target="../media/image147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image" Target="../media/image159.png"/><Relationship Id="rId49" Type="http://schemas.openxmlformats.org/officeDocument/2006/relationships/image" Target="../media/image156.png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image" Target="../media/image163.png"/><Relationship Id="rId44" Type="http://schemas.openxmlformats.org/officeDocument/2006/relationships/image" Target="../media/image153.png"/><Relationship Id="rId52" Type="http://schemas.openxmlformats.org/officeDocument/2006/relationships/image" Target="../media/image148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image" Target="../media/image167.png"/><Relationship Id="rId35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image" Target="../media/image170.png"/><Relationship Id="rId8" Type="http://schemas.openxmlformats.org/officeDocument/2006/relationships/tags" Target="../tags/tag354.xml"/><Relationship Id="rId51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65.png"/><Relationship Id="rId3" Type="http://schemas.openxmlformats.org/officeDocument/2006/relationships/tags" Target="../tags/tag377.xml"/><Relationship Id="rId21" Type="http://schemas.openxmlformats.org/officeDocument/2006/relationships/tags" Target="../tags/tag395.xml"/><Relationship Id="rId34" Type="http://schemas.openxmlformats.org/officeDocument/2006/relationships/image" Target="../media/image160.png"/><Relationship Id="rId42" Type="http://schemas.openxmlformats.org/officeDocument/2006/relationships/image" Target="../media/image148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tags" Target="../tags/tag399.xml"/><Relationship Id="rId33" Type="http://schemas.openxmlformats.org/officeDocument/2006/relationships/image" Target="../media/image159.png"/><Relationship Id="rId38" Type="http://schemas.openxmlformats.org/officeDocument/2006/relationships/image" Target="../media/image164.png"/><Relationship Id="rId46" Type="http://schemas.openxmlformats.org/officeDocument/2006/relationships/image" Target="../media/image153.png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29" Type="http://schemas.openxmlformats.org/officeDocument/2006/relationships/image" Target="../media/image149.png"/><Relationship Id="rId41" Type="http://schemas.openxmlformats.org/officeDocument/2006/relationships/image" Target="../media/image33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32" Type="http://schemas.openxmlformats.org/officeDocument/2006/relationships/image" Target="../media/image158.png"/><Relationship Id="rId37" Type="http://schemas.openxmlformats.org/officeDocument/2006/relationships/image" Target="../media/image162.png"/><Relationship Id="rId40" Type="http://schemas.openxmlformats.org/officeDocument/2006/relationships/image" Target="../media/image166.png"/><Relationship Id="rId45" Type="http://schemas.openxmlformats.org/officeDocument/2006/relationships/image" Target="../media/image172.png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28" Type="http://schemas.openxmlformats.org/officeDocument/2006/relationships/image" Target="../media/image163.png"/><Relationship Id="rId36" Type="http://schemas.openxmlformats.org/officeDocument/2006/relationships/image" Target="../media/image161.png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image" Target="../media/image151.png"/><Relationship Id="rId44" Type="http://schemas.openxmlformats.org/officeDocument/2006/relationships/image" Target="../media/image168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image" Target="../media/image167.png"/><Relationship Id="rId30" Type="http://schemas.openxmlformats.org/officeDocument/2006/relationships/image" Target="../media/image150.png"/><Relationship Id="rId35" Type="http://schemas.openxmlformats.org/officeDocument/2006/relationships/image" Target="../media/image51.png"/><Relationship Id="rId43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51.png"/><Relationship Id="rId21" Type="http://schemas.openxmlformats.org/officeDocument/2006/relationships/tags" Target="../tags/tag420.xml"/><Relationship Id="rId34" Type="http://schemas.openxmlformats.org/officeDocument/2006/relationships/image" Target="../media/image150.png"/><Relationship Id="rId42" Type="http://schemas.openxmlformats.org/officeDocument/2006/relationships/image" Target="../media/image163.png"/><Relationship Id="rId47" Type="http://schemas.openxmlformats.org/officeDocument/2006/relationships/image" Target="../media/image173.png"/><Relationship Id="rId50" Type="http://schemas.openxmlformats.org/officeDocument/2006/relationships/image" Target="../media/image148.png"/><Relationship Id="rId55" Type="http://schemas.openxmlformats.org/officeDocument/2006/relationships/image" Target="../media/image176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image" Target="../media/image149.png"/><Relationship Id="rId38" Type="http://schemas.openxmlformats.org/officeDocument/2006/relationships/image" Target="../media/image160.png"/><Relationship Id="rId46" Type="http://schemas.openxmlformats.org/officeDocument/2006/relationships/image" Target="../media/image166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image" Target="../media/image165.png"/><Relationship Id="rId54" Type="http://schemas.openxmlformats.org/officeDocument/2006/relationships/image" Target="../media/image146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9.png"/><Relationship Id="rId40" Type="http://schemas.openxmlformats.org/officeDocument/2006/relationships/image" Target="../media/image153.png"/><Relationship Id="rId45" Type="http://schemas.openxmlformats.org/officeDocument/2006/relationships/image" Target="../media/image164.png"/><Relationship Id="rId53" Type="http://schemas.openxmlformats.org/officeDocument/2006/relationships/image" Target="../media/image175.png"/><Relationship Id="rId58" Type="http://schemas.openxmlformats.org/officeDocument/2006/relationships/image" Target="../media/image178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image" Target="../media/image158.png"/><Relationship Id="rId49" Type="http://schemas.openxmlformats.org/officeDocument/2006/relationships/image" Target="../media/image33.png"/><Relationship Id="rId57" Type="http://schemas.openxmlformats.org/officeDocument/2006/relationships/image" Target="../media/image177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image" Target="../media/image162.png"/><Relationship Id="rId52" Type="http://schemas.openxmlformats.org/officeDocument/2006/relationships/image" Target="../media/image174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image" Target="../media/image151.png"/><Relationship Id="rId43" Type="http://schemas.openxmlformats.org/officeDocument/2006/relationships/image" Target="../media/image161.png"/><Relationship Id="rId48" Type="http://schemas.openxmlformats.org/officeDocument/2006/relationships/image" Target="../media/image172.png"/><Relationship Id="rId56" Type="http://schemas.openxmlformats.org/officeDocument/2006/relationships/image" Target="../media/image136.png"/><Relationship Id="rId8" Type="http://schemas.openxmlformats.org/officeDocument/2006/relationships/tags" Target="../tags/tag407.xml"/><Relationship Id="rId51" Type="http://schemas.openxmlformats.org/officeDocument/2006/relationships/image" Target="../media/image168.png"/><Relationship Id="rId3" Type="http://schemas.openxmlformats.org/officeDocument/2006/relationships/tags" Target="../tags/tag40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tags" Target="../tags/tag456.xml"/><Relationship Id="rId39" Type="http://schemas.openxmlformats.org/officeDocument/2006/relationships/image" Target="../media/image165.png"/><Relationship Id="rId21" Type="http://schemas.openxmlformats.org/officeDocument/2006/relationships/tags" Target="../tags/tag451.xml"/><Relationship Id="rId34" Type="http://schemas.openxmlformats.org/officeDocument/2006/relationships/image" Target="../media/image109.png"/><Relationship Id="rId42" Type="http://schemas.openxmlformats.org/officeDocument/2006/relationships/image" Target="../media/image164.png"/><Relationship Id="rId47" Type="http://schemas.openxmlformats.org/officeDocument/2006/relationships/image" Target="../media/image177.png"/><Relationship Id="rId50" Type="http://schemas.openxmlformats.org/officeDocument/2006/relationships/image" Target="../media/image22.png"/><Relationship Id="rId55" Type="http://schemas.openxmlformats.org/officeDocument/2006/relationships/image" Target="../media/image182.png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tags" Target="../tags/tag459.xml"/><Relationship Id="rId41" Type="http://schemas.openxmlformats.org/officeDocument/2006/relationships/image" Target="../media/image162.png"/><Relationship Id="rId54" Type="http://schemas.openxmlformats.org/officeDocument/2006/relationships/image" Target="../media/image181.png"/><Relationship Id="rId62" Type="http://schemas.openxmlformats.org/officeDocument/2006/relationships/image" Target="../media/image136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44.png"/><Relationship Id="rId40" Type="http://schemas.openxmlformats.org/officeDocument/2006/relationships/image" Target="../media/image161.png"/><Relationship Id="rId45" Type="http://schemas.openxmlformats.org/officeDocument/2006/relationships/image" Target="../media/image151.png"/><Relationship Id="rId53" Type="http://schemas.openxmlformats.org/officeDocument/2006/relationships/image" Target="../media/image132.png"/><Relationship Id="rId58" Type="http://schemas.openxmlformats.org/officeDocument/2006/relationships/image" Target="../media/image185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tags" Target="../tags/tag458.xml"/><Relationship Id="rId36" Type="http://schemas.openxmlformats.org/officeDocument/2006/relationships/image" Target="../media/image137.png"/><Relationship Id="rId49" Type="http://schemas.openxmlformats.org/officeDocument/2006/relationships/image" Target="../media/image180.png"/><Relationship Id="rId57" Type="http://schemas.openxmlformats.org/officeDocument/2006/relationships/image" Target="../media/image184.png"/><Relationship Id="rId61" Type="http://schemas.openxmlformats.org/officeDocument/2006/relationships/image" Target="../media/image153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tags" Target="../tags/tag461.xml"/><Relationship Id="rId44" Type="http://schemas.openxmlformats.org/officeDocument/2006/relationships/image" Target="../media/image163.png"/><Relationship Id="rId52" Type="http://schemas.openxmlformats.org/officeDocument/2006/relationships/image" Target="../media/image76.png"/><Relationship Id="rId60" Type="http://schemas.openxmlformats.org/officeDocument/2006/relationships/image" Target="../media/image187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tags" Target="../tags/tag457.xml"/><Relationship Id="rId30" Type="http://schemas.openxmlformats.org/officeDocument/2006/relationships/tags" Target="../tags/tag460.xml"/><Relationship Id="rId35" Type="http://schemas.openxmlformats.org/officeDocument/2006/relationships/image" Target="../media/image122.png"/><Relationship Id="rId43" Type="http://schemas.openxmlformats.org/officeDocument/2006/relationships/image" Target="../media/image173.png"/><Relationship Id="rId48" Type="http://schemas.openxmlformats.org/officeDocument/2006/relationships/image" Target="../media/image179.png"/><Relationship Id="rId56" Type="http://schemas.openxmlformats.org/officeDocument/2006/relationships/image" Target="../media/image183.png"/><Relationship Id="rId8" Type="http://schemas.openxmlformats.org/officeDocument/2006/relationships/tags" Target="../tags/tag438.xml"/><Relationship Id="rId51" Type="http://schemas.openxmlformats.org/officeDocument/2006/relationships/image" Target="../media/image75.png"/><Relationship Id="rId3" Type="http://schemas.openxmlformats.org/officeDocument/2006/relationships/tags" Target="../tags/tag433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tags" Target="../tags/tag455.xml"/><Relationship Id="rId33" Type="http://schemas.openxmlformats.org/officeDocument/2006/relationships/image" Target="../media/image108.png"/><Relationship Id="rId38" Type="http://schemas.openxmlformats.org/officeDocument/2006/relationships/image" Target="../media/image23.png"/><Relationship Id="rId46" Type="http://schemas.openxmlformats.org/officeDocument/2006/relationships/image" Target="../media/image166.png"/><Relationship Id="rId59" Type="http://schemas.openxmlformats.org/officeDocument/2006/relationships/image" Target="../media/image1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image" Target="../media/image23.png"/><Relationship Id="rId18" Type="http://schemas.openxmlformats.org/officeDocument/2006/relationships/image" Target="../media/image188.png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0.png"/><Relationship Id="rId2" Type="http://schemas.openxmlformats.org/officeDocument/2006/relationships/tags" Target="../tags/tag463.xml"/><Relationship Id="rId16" Type="http://schemas.openxmlformats.org/officeDocument/2006/relationships/image" Target="../media/image122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5" Type="http://schemas.openxmlformats.org/officeDocument/2006/relationships/tags" Target="../tags/tag466.xml"/><Relationship Id="rId15" Type="http://schemas.openxmlformats.org/officeDocument/2006/relationships/image" Target="../media/image109.png"/><Relationship Id="rId10" Type="http://schemas.openxmlformats.org/officeDocument/2006/relationships/tags" Target="../tags/tag471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image" Target="../media/image77.png"/><Relationship Id="rId3" Type="http://schemas.openxmlformats.org/officeDocument/2006/relationships/tags" Target="../tags/tag475.xml"/><Relationship Id="rId21" Type="http://schemas.openxmlformats.org/officeDocument/2006/relationships/image" Target="../media/image189.png"/><Relationship Id="rId34" Type="http://schemas.openxmlformats.org/officeDocument/2006/relationships/image" Target="../media/image109.png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image" Target="../media/image193.png"/><Relationship Id="rId33" Type="http://schemas.openxmlformats.org/officeDocument/2006/relationships/image" Target="../media/image108.png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image" Target="../media/image188.png"/><Relationship Id="rId29" Type="http://schemas.openxmlformats.org/officeDocument/2006/relationships/image" Target="../media/image196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image" Target="../media/image192.png"/><Relationship Id="rId32" Type="http://schemas.openxmlformats.org/officeDocument/2006/relationships/image" Target="../media/image23.png"/><Relationship Id="rId37" Type="http://schemas.openxmlformats.org/officeDocument/2006/relationships/image" Target="../media/image199.png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image" Target="../media/image191.png"/><Relationship Id="rId28" Type="http://schemas.openxmlformats.org/officeDocument/2006/relationships/image" Target="../media/image195.png"/><Relationship Id="rId36" Type="http://schemas.openxmlformats.org/officeDocument/2006/relationships/image" Target="../media/image110.png"/><Relationship Id="rId10" Type="http://schemas.openxmlformats.org/officeDocument/2006/relationships/tags" Target="../tags/tag4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8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image" Target="../media/image190.png"/><Relationship Id="rId27" Type="http://schemas.openxmlformats.org/officeDocument/2006/relationships/image" Target="../media/image194.png"/><Relationship Id="rId30" Type="http://schemas.openxmlformats.org/officeDocument/2006/relationships/image" Target="../media/image197.png"/><Relationship Id="rId35" Type="http://schemas.openxmlformats.org/officeDocument/2006/relationships/image" Target="../media/image12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image" Target="../media/image30.png"/><Relationship Id="rId3" Type="http://schemas.openxmlformats.org/officeDocument/2006/relationships/tags" Target="../tags/tag493.xml"/><Relationship Id="rId21" Type="http://schemas.openxmlformats.org/officeDocument/2006/relationships/tags" Target="../tags/tag511.xml"/><Relationship Id="rId34" Type="http://schemas.openxmlformats.org/officeDocument/2006/relationships/image" Target="../media/image194.png"/><Relationship Id="rId42" Type="http://schemas.openxmlformats.org/officeDocument/2006/relationships/image" Target="../media/image195.png"/><Relationship Id="rId47" Type="http://schemas.openxmlformats.org/officeDocument/2006/relationships/image" Target="../media/image205.png"/><Relationship Id="rId50" Type="http://schemas.openxmlformats.org/officeDocument/2006/relationships/image" Target="../media/image192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image" Target="../media/image188.png"/><Relationship Id="rId38" Type="http://schemas.openxmlformats.org/officeDocument/2006/relationships/image" Target="../media/image202.png"/><Relationship Id="rId46" Type="http://schemas.openxmlformats.org/officeDocument/2006/relationships/image" Target="../media/image191.png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23.png"/><Relationship Id="rId41" Type="http://schemas.openxmlformats.org/officeDocument/2006/relationships/image" Target="../media/image204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image" Target="../media/image110.png"/><Relationship Id="rId37" Type="http://schemas.openxmlformats.org/officeDocument/2006/relationships/image" Target="../media/image201.png"/><Relationship Id="rId40" Type="http://schemas.openxmlformats.org/officeDocument/2006/relationships/image" Target="../media/image203.png"/><Relationship Id="rId45" Type="http://schemas.openxmlformats.org/officeDocument/2006/relationships/image" Target="../media/image190.png"/><Relationship Id="rId53" Type="http://schemas.openxmlformats.org/officeDocument/2006/relationships/image" Target="../media/image210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image" Target="../media/image122.png"/><Relationship Id="rId36" Type="http://schemas.openxmlformats.org/officeDocument/2006/relationships/image" Target="../media/image200.png"/><Relationship Id="rId49" Type="http://schemas.openxmlformats.org/officeDocument/2006/relationships/image" Target="../media/image207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image" Target="../media/image109.png"/><Relationship Id="rId44" Type="http://schemas.openxmlformats.org/officeDocument/2006/relationships/image" Target="../media/image197.png"/><Relationship Id="rId52" Type="http://schemas.openxmlformats.org/officeDocument/2006/relationships/image" Target="../media/image209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8.png"/><Relationship Id="rId35" Type="http://schemas.openxmlformats.org/officeDocument/2006/relationships/image" Target="../media/image189.png"/><Relationship Id="rId43" Type="http://schemas.openxmlformats.org/officeDocument/2006/relationships/image" Target="../media/image196.png"/><Relationship Id="rId48" Type="http://schemas.openxmlformats.org/officeDocument/2006/relationships/image" Target="../media/image206.png"/><Relationship Id="rId8" Type="http://schemas.openxmlformats.org/officeDocument/2006/relationships/tags" Target="../tags/tag498.xml"/><Relationship Id="rId51" Type="http://schemas.openxmlformats.org/officeDocument/2006/relationships/image" Target="../media/image20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image" Target="../media/image221.png"/><Relationship Id="rId21" Type="http://schemas.openxmlformats.org/officeDocument/2006/relationships/tags" Target="../tags/tag537.xml"/><Relationship Id="rId34" Type="http://schemas.openxmlformats.org/officeDocument/2006/relationships/image" Target="../media/image216.png"/><Relationship Id="rId42" Type="http://schemas.openxmlformats.org/officeDocument/2006/relationships/image" Target="../media/image224.png"/><Relationship Id="rId47" Type="http://schemas.openxmlformats.org/officeDocument/2006/relationships/image" Target="../media/image229.png"/><Relationship Id="rId50" Type="http://schemas.openxmlformats.org/officeDocument/2006/relationships/image" Target="../media/image232.png"/><Relationship Id="rId55" Type="http://schemas.openxmlformats.org/officeDocument/2006/relationships/image" Target="../media/image237.png"/><Relationship Id="rId7" Type="http://schemas.openxmlformats.org/officeDocument/2006/relationships/tags" Target="../tags/tag523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Relationship Id="rId46" Type="http://schemas.openxmlformats.org/officeDocument/2006/relationships/image" Target="../media/image228.png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211.png"/><Relationship Id="rId41" Type="http://schemas.openxmlformats.org/officeDocument/2006/relationships/image" Target="../media/image223.png"/><Relationship Id="rId54" Type="http://schemas.openxmlformats.org/officeDocument/2006/relationships/image" Target="../media/image236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45" Type="http://schemas.openxmlformats.org/officeDocument/2006/relationships/image" Target="../media/image227.png"/><Relationship Id="rId53" Type="http://schemas.openxmlformats.org/officeDocument/2006/relationships/image" Target="../media/image235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18.png"/><Relationship Id="rId49" Type="http://schemas.openxmlformats.org/officeDocument/2006/relationships/image" Target="../media/image231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213.png"/><Relationship Id="rId44" Type="http://schemas.openxmlformats.org/officeDocument/2006/relationships/image" Target="../media/image226.png"/><Relationship Id="rId52" Type="http://schemas.openxmlformats.org/officeDocument/2006/relationships/image" Target="../media/image234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43" Type="http://schemas.openxmlformats.org/officeDocument/2006/relationships/image" Target="../media/image225.png"/><Relationship Id="rId48" Type="http://schemas.openxmlformats.org/officeDocument/2006/relationships/image" Target="../media/image230.png"/><Relationship Id="rId8" Type="http://schemas.openxmlformats.org/officeDocument/2006/relationships/tags" Target="../tags/tag524.xml"/><Relationship Id="rId51" Type="http://schemas.openxmlformats.org/officeDocument/2006/relationships/image" Target="../media/image233.png"/><Relationship Id="rId3" Type="http://schemas.openxmlformats.org/officeDocument/2006/relationships/tags" Target="../tags/tag51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image" Target="../media/image241.png"/><Relationship Id="rId21" Type="http://schemas.openxmlformats.org/officeDocument/2006/relationships/tags" Target="../tags/tag564.xml"/><Relationship Id="rId34" Type="http://schemas.openxmlformats.org/officeDocument/2006/relationships/image" Target="../media/image236.png"/><Relationship Id="rId42" Type="http://schemas.openxmlformats.org/officeDocument/2006/relationships/image" Target="../media/image243.png"/><Relationship Id="rId47" Type="http://schemas.openxmlformats.org/officeDocument/2006/relationships/image" Target="../media/image246.png"/><Relationship Id="rId50" Type="http://schemas.openxmlformats.org/officeDocument/2006/relationships/image" Target="../media/image230.png"/><Relationship Id="rId55" Type="http://schemas.openxmlformats.org/officeDocument/2006/relationships/image" Target="../media/image248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image" Target="../media/image235.png"/><Relationship Id="rId38" Type="http://schemas.openxmlformats.org/officeDocument/2006/relationships/image" Target="../media/image240.png"/><Relationship Id="rId46" Type="http://schemas.openxmlformats.org/officeDocument/2006/relationships/image" Target="../media/image221.png"/><Relationship Id="rId59" Type="http://schemas.openxmlformats.org/officeDocument/2006/relationships/image" Target="../media/image251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tags" Target="../tags/tag572.xml"/><Relationship Id="rId41" Type="http://schemas.openxmlformats.org/officeDocument/2006/relationships/image" Target="../media/image226.png"/><Relationship Id="rId54" Type="http://schemas.openxmlformats.org/officeDocument/2006/relationships/image" Target="../media/image247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image" Target="../media/image234.png"/><Relationship Id="rId37" Type="http://schemas.openxmlformats.org/officeDocument/2006/relationships/image" Target="../media/image239.png"/><Relationship Id="rId40" Type="http://schemas.openxmlformats.org/officeDocument/2006/relationships/image" Target="../media/image242.png"/><Relationship Id="rId45" Type="http://schemas.openxmlformats.org/officeDocument/2006/relationships/image" Target="../media/image245.png"/><Relationship Id="rId53" Type="http://schemas.openxmlformats.org/officeDocument/2006/relationships/image" Target="../media/image233.png"/><Relationship Id="rId58" Type="http://schemas.openxmlformats.org/officeDocument/2006/relationships/image" Target="../media/image250.png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image" Target="../media/image217.png"/><Relationship Id="rId49" Type="http://schemas.openxmlformats.org/officeDocument/2006/relationships/image" Target="../media/image212.png"/><Relationship Id="rId57" Type="http://schemas.openxmlformats.org/officeDocument/2006/relationships/image" Target="../media/image237.png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image" Target="../media/image228.png"/><Relationship Id="rId44" Type="http://schemas.openxmlformats.org/officeDocument/2006/relationships/image" Target="../media/image229.png"/><Relationship Id="rId52" Type="http://schemas.openxmlformats.org/officeDocument/2006/relationships/image" Target="../media/image232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38.png"/><Relationship Id="rId43" Type="http://schemas.openxmlformats.org/officeDocument/2006/relationships/image" Target="../media/image244.png"/><Relationship Id="rId48" Type="http://schemas.openxmlformats.org/officeDocument/2006/relationships/image" Target="../media/image211.png"/><Relationship Id="rId56" Type="http://schemas.openxmlformats.org/officeDocument/2006/relationships/image" Target="../media/image249.png"/><Relationship Id="rId8" Type="http://schemas.openxmlformats.org/officeDocument/2006/relationships/tags" Target="../tags/tag551.xml"/><Relationship Id="rId51" Type="http://schemas.openxmlformats.org/officeDocument/2006/relationships/image" Target="../media/image231.png"/><Relationship Id="rId3" Type="http://schemas.openxmlformats.org/officeDocument/2006/relationships/tags" Target="../tags/tag54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tags" Target="../tags/tag598.xml"/><Relationship Id="rId39" Type="http://schemas.openxmlformats.org/officeDocument/2006/relationships/image" Target="../media/image245.png"/><Relationship Id="rId21" Type="http://schemas.openxmlformats.org/officeDocument/2006/relationships/tags" Target="../tags/tag593.xml"/><Relationship Id="rId34" Type="http://schemas.openxmlformats.org/officeDocument/2006/relationships/image" Target="../media/image241.png"/><Relationship Id="rId42" Type="http://schemas.openxmlformats.org/officeDocument/2006/relationships/image" Target="../media/image211.png"/><Relationship Id="rId47" Type="http://schemas.openxmlformats.org/officeDocument/2006/relationships/image" Target="../media/image231.png"/><Relationship Id="rId50" Type="http://schemas.openxmlformats.org/officeDocument/2006/relationships/image" Target="../media/image253.png"/><Relationship Id="rId55" Type="http://schemas.openxmlformats.org/officeDocument/2006/relationships/image" Target="../media/image255.png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image" Target="../media/image240.png"/><Relationship Id="rId38" Type="http://schemas.openxmlformats.org/officeDocument/2006/relationships/image" Target="../media/image244.png"/><Relationship Id="rId46" Type="http://schemas.openxmlformats.org/officeDocument/2006/relationships/image" Target="../media/image230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tags" Target="../tags/tag592.xml"/><Relationship Id="rId29" Type="http://schemas.openxmlformats.org/officeDocument/2006/relationships/image" Target="../media/image249.png"/><Relationship Id="rId41" Type="http://schemas.openxmlformats.org/officeDocument/2006/relationships/image" Target="../media/image252.png"/><Relationship Id="rId54" Type="http://schemas.openxmlformats.org/officeDocument/2006/relationships/image" Target="../media/image236.png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image" Target="../media/image239.png"/><Relationship Id="rId37" Type="http://schemas.openxmlformats.org/officeDocument/2006/relationships/image" Target="../media/image229.png"/><Relationship Id="rId40" Type="http://schemas.openxmlformats.org/officeDocument/2006/relationships/image" Target="../media/image221.png"/><Relationship Id="rId45" Type="http://schemas.openxmlformats.org/officeDocument/2006/relationships/image" Target="../media/image246.png"/><Relationship Id="rId53" Type="http://schemas.openxmlformats.org/officeDocument/2006/relationships/image" Target="../media/image235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43.png"/><Relationship Id="rId49" Type="http://schemas.openxmlformats.org/officeDocument/2006/relationships/image" Target="../media/image233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image" Target="../media/image217.png"/><Relationship Id="rId44" Type="http://schemas.openxmlformats.org/officeDocument/2006/relationships/image" Target="../media/image242.png"/><Relationship Id="rId52" Type="http://schemas.openxmlformats.org/officeDocument/2006/relationships/image" Target="../media/image234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image" Target="../media/image238.png"/><Relationship Id="rId35" Type="http://schemas.openxmlformats.org/officeDocument/2006/relationships/image" Target="../media/image226.png"/><Relationship Id="rId43" Type="http://schemas.openxmlformats.org/officeDocument/2006/relationships/image" Target="../media/image212.png"/><Relationship Id="rId48" Type="http://schemas.openxmlformats.org/officeDocument/2006/relationships/image" Target="../media/image232.png"/><Relationship Id="rId8" Type="http://schemas.openxmlformats.org/officeDocument/2006/relationships/tags" Target="../tags/tag580.xml"/><Relationship Id="rId51" Type="http://schemas.openxmlformats.org/officeDocument/2006/relationships/image" Target="../media/image254.png"/><Relationship Id="rId3" Type="http://schemas.openxmlformats.org/officeDocument/2006/relationships/tags" Target="../tags/tag5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tags" Target="../tags/tag625.xml"/><Relationship Id="rId39" Type="http://schemas.openxmlformats.org/officeDocument/2006/relationships/image" Target="../media/image256.png"/><Relationship Id="rId21" Type="http://schemas.openxmlformats.org/officeDocument/2006/relationships/tags" Target="../tags/tag620.xml"/><Relationship Id="rId34" Type="http://schemas.openxmlformats.org/officeDocument/2006/relationships/image" Target="../media/image246.png"/><Relationship Id="rId42" Type="http://schemas.openxmlformats.org/officeDocument/2006/relationships/image" Target="../media/image226.png"/><Relationship Id="rId47" Type="http://schemas.openxmlformats.org/officeDocument/2006/relationships/image" Target="../media/image241.png"/><Relationship Id="rId50" Type="http://schemas.openxmlformats.org/officeDocument/2006/relationships/image" Target="../media/image232.png"/><Relationship Id="rId55" Type="http://schemas.openxmlformats.org/officeDocument/2006/relationships/image" Target="../media/image262.png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image" Target="../media/image249.png"/><Relationship Id="rId38" Type="http://schemas.openxmlformats.org/officeDocument/2006/relationships/image" Target="../media/image212.png"/><Relationship Id="rId46" Type="http://schemas.openxmlformats.org/officeDocument/2006/relationships/image" Target="../media/image221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tags" Target="../tags/tag619.xml"/><Relationship Id="rId29" Type="http://schemas.openxmlformats.org/officeDocument/2006/relationships/tags" Target="../tags/tag628.xml"/><Relationship Id="rId41" Type="http://schemas.openxmlformats.org/officeDocument/2006/relationships/image" Target="../media/image211.png"/><Relationship Id="rId54" Type="http://schemas.openxmlformats.org/officeDocument/2006/relationships/image" Target="../media/image261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image" Target="../media/image254.png"/><Relationship Id="rId37" Type="http://schemas.openxmlformats.org/officeDocument/2006/relationships/image" Target="../media/image240.png"/><Relationship Id="rId40" Type="http://schemas.openxmlformats.org/officeDocument/2006/relationships/image" Target="../media/image242.png"/><Relationship Id="rId45" Type="http://schemas.openxmlformats.org/officeDocument/2006/relationships/image" Target="../media/image245.png"/><Relationship Id="rId53" Type="http://schemas.openxmlformats.org/officeDocument/2006/relationships/image" Target="../media/image260.png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image" Target="../media/image239.png"/><Relationship Id="rId49" Type="http://schemas.openxmlformats.org/officeDocument/2006/relationships/image" Target="../media/image257.png"/><Relationship Id="rId57" Type="http://schemas.openxmlformats.org/officeDocument/2006/relationships/image" Target="../media/image264.png"/><Relationship Id="rId10" Type="http://schemas.openxmlformats.org/officeDocument/2006/relationships/tags" Target="../tags/tag609.xml"/><Relationship Id="rId19" Type="http://schemas.openxmlformats.org/officeDocument/2006/relationships/tags" Target="../tags/tag618.xml"/><Relationship Id="rId31" Type="http://schemas.openxmlformats.org/officeDocument/2006/relationships/image" Target="../media/image252.png"/><Relationship Id="rId44" Type="http://schemas.openxmlformats.org/officeDocument/2006/relationships/image" Target="../media/image244.png"/><Relationship Id="rId52" Type="http://schemas.openxmlformats.org/officeDocument/2006/relationships/image" Target="../media/image259.png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17.png"/><Relationship Id="rId43" Type="http://schemas.openxmlformats.org/officeDocument/2006/relationships/image" Target="../media/image243.png"/><Relationship Id="rId48" Type="http://schemas.openxmlformats.org/officeDocument/2006/relationships/image" Target="../media/image238.png"/><Relationship Id="rId56" Type="http://schemas.openxmlformats.org/officeDocument/2006/relationships/image" Target="../media/image263.png"/><Relationship Id="rId8" Type="http://schemas.openxmlformats.org/officeDocument/2006/relationships/tags" Target="../tags/tag607.xml"/><Relationship Id="rId51" Type="http://schemas.openxmlformats.org/officeDocument/2006/relationships/image" Target="../media/image258.png"/><Relationship Id="rId3" Type="http://schemas.openxmlformats.org/officeDocument/2006/relationships/tags" Target="../tags/tag60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9" Type="http://schemas.openxmlformats.org/officeDocument/2006/relationships/image" Target="../media/image256.png"/><Relationship Id="rId3" Type="http://schemas.openxmlformats.org/officeDocument/2006/relationships/tags" Target="../tags/tag631.xml"/><Relationship Id="rId21" Type="http://schemas.openxmlformats.org/officeDocument/2006/relationships/tags" Target="../tags/tag649.xml"/><Relationship Id="rId34" Type="http://schemas.openxmlformats.org/officeDocument/2006/relationships/image" Target="../media/image260.png"/><Relationship Id="rId42" Type="http://schemas.openxmlformats.org/officeDocument/2006/relationships/image" Target="../media/image243.png"/><Relationship Id="rId47" Type="http://schemas.openxmlformats.org/officeDocument/2006/relationships/image" Target="../media/image238.png"/><Relationship Id="rId50" Type="http://schemas.openxmlformats.org/officeDocument/2006/relationships/image" Target="../media/image257.pn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image" Target="../media/image246.png"/><Relationship Id="rId38" Type="http://schemas.openxmlformats.org/officeDocument/2006/relationships/image" Target="../media/image212.png"/><Relationship Id="rId46" Type="http://schemas.openxmlformats.org/officeDocument/2006/relationships/image" Target="../media/image211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26.png"/><Relationship Id="rId54" Type="http://schemas.openxmlformats.org/officeDocument/2006/relationships/image" Target="../media/image264.pn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image" Target="../media/image249.png"/><Relationship Id="rId37" Type="http://schemas.openxmlformats.org/officeDocument/2006/relationships/image" Target="../media/image240.png"/><Relationship Id="rId40" Type="http://schemas.openxmlformats.org/officeDocument/2006/relationships/image" Target="../media/image265.png"/><Relationship Id="rId45" Type="http://schemas.openxmlformats.org/officeDocument/2006/relationships/image" Target="../media/image241.png"/><Relationship Id="rId53" Type="http://schemas.openxmlformats.org/officeDocument/2006/relationships/image" Target="../media/image263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image" Target="../media/image239.png"/><Relationship Id="rId49" Type="http://schemas.openxmlformats.org/officeDocument/2006/relationships/image" Target="../media/image266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image" Target="../media/image254.png"/><Relationship Id="rId44" Type="http://schemas.openxmlformats.org/officeDocument/2006/relationships/image" Target="../media/image245.png"/><Relationship Id="rId52" Type="http://schemas.openxmlformats.org/officeDocument/2006/relationships/image" Target="../media/image136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image" Target="../media/image252.png"/><Relationship Id="rId35" Type="http://schemas.openxmlformats.org/officeDocument/2006/relationships/image" Target="../media/image217.png"/><Relationship Id="rId43" Type="http://schemas.openxmlformats.org/officeDocument/2006/relationships/image" Target="../media/image244.png"/><Relationship Id="rId48" Type="http://schemas.openxmlformats.org/officeDocument/2006/relationships/image" Target="../media/image242.png"/><Relationship Id="rId8" Type="http://schemas.openxmlformats.org/officeDocument/2006/relationships/tags" Target="../tags/tag636.xml"/><Relationship Id="rId51" Type="http://schemas.openxmlformats.org/officeDocument/2006/relationships/image" Target="../media/image22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tags" Target="../tags/tag682.xml"/><Relationship Id="rId39" Type="http://schemas.openxmlformats.org/officeDocument/2006/relationships/image" Target="../media/image260.png"/><Relationship Id="rId3" Type="http://schemas.openxmlformats.org/officeDocument/2006/relationships/tags" Target="../tags/tag659.xml"/><Relationship Id="rId21" Type="http://schemas.openxmlformats.org/officeDocument/2006/relationships/tags" Target="../tags/tag677.xml"/><Relationship Id="rId34" Type="http://schemas.openxmlformats.org/officeDocument/2006/relationships/image" Target="../media/image239.png"/><Relationship Id="rId42" Type="http://schemas.openxmlformats.org/officeDocument/2006/relationships/image" Target="../media/image244.png"/><Relationship Id="rId47" Type="http://schemas.openxmlformats.org/officeDocument/2006/relationships/image" Target="../media/image242.png"/><Relationship Id="rId50" Type="http://schemas.openxmlformats.org/officeDocument/2006/relationships/image" Target="../media/image261.png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tags" Target="../tags/tag681.xml"/><Relationship Id="rId33" Type="http://schemas.openxmlformats.org/officeDocument/2006/relationships/image" Target="../media/image217.png"/><Relationship Id="rId38" Type="http://schemas.openxmlformats.org/officeDocument/2006/relationships/image" Target="../media/image263.png"/><Relationship Id="rId46" Type="http://schemas.openxmlformats.org/officeDocument/2006/relationships/image" Target="../media/image211.png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tags" Target="../tags/tag676.xml"/><Relationship Id="rId29" Type="http://schemas.openxmlformats.org/officeDocument/2006/relationships/image" Target="../media/image252.png"/><Relationship Id="rId41" Type="http://schemas.openxmlformats.org/officeDocument/2006/relationships/image" Target="../media/image243.png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tags" Target="../tags/tag680.xml"/><Relationship Id="rId32" Type="http://schemas.openxmlformats.org/officeDocument/2006/relationships/image" Target="../media/image246.png"/><Relationship Id="rId37" Type="http://schemas.openxmlformats.org/officeDocument/2006/relationships/image" Target="../media/image256.png"/><Relationship Id="rId40" Type="http://schemas.openxmlformats.org/officeDocument/2006/relationships/image" Target="../media/image226.png"/><Relationship Id="rId45" Type="http://schemas.openxmlformats.org/officeDocument/2006/relationships/image" Target="../media/image238.png"/><Relationship Id="rId53" Type="http://schemas.openxmlformats.org/officeDocument/2006/relationships/image" Target="../media/image268.png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12.png"/><Relationship Id="rId49" Type="http://schemas.openxmlformats.org/officeDocument/2006/relationships/image" Target="../media/image232.png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31" Type="http://schemas.openxmlformats.org/officeDocument/2006/relationships/image" Target="../media/image249.png"/><Relationship Id="rId44" Type="http://schemas.openxmlformats.org/officeDocument/2006/relationships/image" Target="../media/image241.png"/><Relationship Id="rId52" Type="http://schemas.openxmlformats.org/officeDocument/2006/relationships/image" Target="../media/image221.png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tags" Target="../tags/tag678.xml"/><Relationship Id="rId27" Type="http://schemas.openxmlformats.org/officeDocument/2006/relationships/tags" Target="../tags/tag683.xml"/><Relationship Id="rId30" Type="http://schemas.openxmlformats.org/officeDocument/2006/relationships/image" Target="../media/image254.png"/><Relationship Id="rId35" Type="http://schemas.openxmlformats.org/officeDocument/2006/relationships/image" Target="../media/image240.png"/><Relationship Id="rId43" Type="http://schemas.openxmlformats.org/officeDocument/2006/relationships/image" Target="../media/image245.png"/><Relationship Id="rId48" Type="http://schemas.openxmlformats.org/officeDocument/2006/relationships/image" Target="../media/image267.png"/><Relationship Id="rId8" Type="http://schemas.openxmlformats.org/officeDocument/2006/relationships/tags" Target="../tags/tag664.xml"/><Relationship Id="rId51" Type="http://schemas.openxmlformats.org/officeDocument/2006/relationships/image" Target="../media/image26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96.xml"/><Relationship Id="rId18" Type="http://schemas.openxmlformats.org/officeDocument/2006/relationships/tags" Target="../tags/tag701.xml"/><Relationship Id="rId26" Type="http://schemas.openxmlformats.org/officeDocument/2006/relationships/tags" Target="../tags/tag709.xml"/><Relationship Id="rId39" Type="http://schemas.openxmlformats.org/officeDocument/2006/relationships/image" Target="../media/image240.png"/><Relationship Id="rId3" Type="http://schemas.openxmlformats.org/officeDocument/2006/relationships/tags" Target="../tags/tag686.xml"/><Relationship Id="rId21" Type="http://schemas.openxmlformats.org/officeDocument/2006/relationships/tags" Target="../tags/tag704.xml"/><Relationship Id="rId34" Type="http://schemas.openxmlformats.org/officeDocument/2006/relationships/image" Target="../media/image260.png"/><Relationship Id="rId42" Type="http://schemas.openxmlformats.org/officeDocument/2006/relationships/image" Target="../media/image243.png"/><Relationship Id="rId47" Type="http://schemas.openxmlformats.org/officeDocument/2006/relationships/image" Target="../media/image242.png"/><Relationship Id="rId50" Type="http://schemas.openxmlformats.org/officeDocument/2006/relationships/image" Target="../media/image271.png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17" Type="http://schemas.openxmlformats.org/officeDocument/2006/relationships/tags" Target="../tags/tag700.xml"/><Relationship Id="rId25" Type="http://schemas.openxmlformats.org/officeDocument/2006/relationships/tags" Target="../tags/tag708.xml"/><Relationship Id="rId33" Type="http://schemas.openxmlformats.org/officeDocument/2006/relationships/image" Target="../media/image232.png"/><Relationship Id="rId38" Type="http://schemas.openxmlformats.org/officeDocument/2006/relationships/image" Target="../media/image239.png"/><Relationship Id="rId46" Type="http://schemas.openxmlformats.org/officeDocument/2006/relationships/image" Target="../media/image238.png"/><Relationship Id="rId2" Type="http://schemas.openxmlformats.org/officeDocument/2006/relationships/tags" Target="../tags/tag685.xml"/><Relationship Id="rId16" Type="http://schemas.openxmlformats.org/officeDocument/2006/relationships/tags" Target="../tags/tag699.xml"/><Relationship Id="rId20" Type="http://schemas.openxmlformats.org/officeDocument/2006/relationships/tags" Target="../tags/tag703.xml"/><Relationship Id="rId29" Type="http://schemas.openxmlformats.org/officeDocument/2006/relationships/image" Target="../media/image254.png"/><Relationship Id="rId41" Type="http://schemas.openxmlformats.org/officeDocument/2006/relationships/image" Target="../media/image226.png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24" Type="http://schemas.openxmlformats.org/officeDocument/2006/relationships/tags" Target="../tags/tag707.xml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11.png"/><Relationship Id="rId45" Type="http://schemas.openxmlformats.org/officeDocument/2006/relationships/image" Target="../media/image241.png"/><Relationship Id="rId5" Type="http://schemas.openxmlformats.org/officeDocument/2006/relationships/tags" Target="../tags/tag688.xml"/><Relationship Id="rId15" Type="http://schemas.openxmlformats.org/officeDocument/2006/relationships/tags" Target="../tags/tag698.xml"/><Relationship Id="rId23" Type="http://schemas.openxmlformats.org/officeDocument/2006/relationships/tags" Target="../tags/tag706.xml"/><Relationship Id="rId28" Type="http://schemas.openxmlformats.org/officeDocument/2006/relationships/image" Target="../media/image252.png"/><Relationship Id="rId36" Type="http://schemas.openxmlformats.org/officeDocument/2006/relationships/image" Target="../media/image270.png"/><Relationship Id="rId49" Type="http://schemas.openxmlformats.org/officeDocument/2006/relationships/image" Target="../media/image262.png"/><Relationship Id="rId10" Type="http://schemas.openxmlformats.org/officeDocument/2006/relationships/tags" Target="../tags/tag693.xml"/><Relationship Id="rId19" Type="http://schemas.openxmlformats.org/officeDocument/2006/relationships/tags" Target="../tags/tag702.xml"/><Relationship Id="rId31" Type="http://schemas.openxmlformats.org/officeDocument/2006/relationships/image" Target="../media/image246.png"/><Relationship Id="rId44" Type="http://schemas.openxmlformats.org/officeDocument/2006/relationships/image" Target="../media/image245.png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Relationship Id="rId22" Type="http://schemas.openxmlformats.org/officeDocument/2006/relationships/tags" Target="../tags/tag70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9.png"/><Relationship Id="rId35" Type="http://schemas.openxmlformats.org/officeDocument/2006/relationships/image" Target="../media/image269.png"/><Relationship Id="rId43" Type="http://schemas.openxmlformats.org/officeDocument/2006/relationships/image" Target="../media/image244.png"/><Relationship Id="rId48" Type="http://schemas.openxmlformats.org/officeDocument/2006/relationships/image" Target="../media/image261.png"/><Relationship Id="rId8" Type="http://schemas.openxmlformats.org/officeDocument/2006/relationships/tags" Target="../tags/tag691.xml"/><Relationship Id="rId51" Type="http://schemas.openxmlformats.org/officeDocument/2006/relationships/image" Target="../media/image22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722.xml"/><Relationship Id="rId18" Type="http://schemas.openxmlformats.org/officeDocument/2006/relationships/tags" Target="../tags/tag727.xml"/><Relationship Id="rId26" Type="http://schemas.openxmlformats.org/officeDocument/2006/relationships/tags" Target="../tags/tag735.xml"/><Relationship Id="rId39" Type="http://schemas.openxmlformats.org/officeDocument/2006/relationships/image" Target="../media/image217.png"/><Relationship Id="rId3" Type="http://schemas.openxmlformats.org/officeDocument/2006/relationships/tags" Target="../tags/tag712.xml"/><Relationship Id="rId21" Type="http://schemas.openxmlformats.org/officeDocument/2006/relationships/tags" Target="../tags/tag730.xml"/><Relationship Id="rId34" Type="http://schemas.openxmlformats.org/officeDocument/2006/relationships/image" Target="../media/image212.png"/><Relationship Id="rId42" Type="http://schemas.openxmlformats.org/officeDocument/2006/relationships/image" Target="../media/image211.png"/><Relationship Id="rId47" Type="http://schemas.openxmlformats.org/officeDocument/2006/relationships/image" Target="../media/image241.png"/><Relationship Id="rId50" Type="http://schemas.openxmlformats.org/officeDocument/2006/relationships/image" Target="../media/image272.png"/><Relationship Id="rId7" Type="http://schemas.openxmlformats.org/officeDocument/2006/relationships/tags" Target="../tags/tag716.xml"/><Relationship Id="rId12" Type="http://schemas.openxmlformats.org/officeDocument/2006/relationships/tags" Target="../tags/tag721.xml"/><Relationship Id="rId17" Type="http://schemas.openxmlformats.org/officeDocument/2006/relationships/tags" Target="../tags/tag726.xml"/><Relationship Id="rId25" Type="http://schemas.openxmlformats.org/officeDocument/2006/relationships/tags" Target="../tags/tag734.xml"/><Relationship Id="rId33" Type="http://schemas.openxmlformats.org/officeDocument/2006/relationships/image" Target="../media/image246.png"/><Relationship Id="rId38" Type="http://schemas.openxmlformats.org/officeDocument/2006/relationships/image" Target="../media/image271.png"/><Relationship Id="rId46" Type="http://schemas.openxmlformats.org/officeDocument/2006/relationships/image" Target="../media/image245.png"/><Relationship Id="rId2" Type="http://schemas.openxmlformats.org/officeDocument/2006/relationships/tags" Target="../tags/tag711.xml"/><Relationship Id="rId16" Type="http://schemas.openxmlformats.org/officeDocument/2006/relationships/tags" Target="../tags/tag725.xml"/><Relationship Id="rId20" Type="http://schemas.openxmlformats.org/officeDocument/2006/relationships/tags" Target="../tags/tag729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40.png"/><Relationship Id="rId54" Type="http://schemas.openxmlformats.org/officeDocument/2006/relationships/image" Target="../media/image275.png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24" Type="http://schemas.openxmlformats.org/officeDocument/2006/relationships/tags" Target="../tags/tag733.xml"/><Relationship Id="rId32" Type="http://schemas.openxmlformats.org/officeDocument/2006/relationships/image" Target="../media/image249.png"/><Relationship Id="rId37" Type="http://schemas.openxmlformats.org/officeDocument/2006/relationships/image" Target="../media/image270.png"/><Relationship Id="rId40" Type="http://schemas.openxmlformats.org/officeDocument/2006/relationships/image" Target="../media/image239.png"/><Relationship Id="rId45" Type="http://schemas.openxmlformats.org/officeDocument/2006/relationships/image" Target="../media/image244.png"/><Relationship Id="rId53" Type="http://schemas.openxmlformats.org/officeDocument/2006/relationships/image" Target="../media/image274.png"/><Relationship Id="rId5" Type="http://schemas.openxmlformats.org/officeDocument/2006/relationships/tags" Target="../tags/tag714.xml"/><Relationship Id="rId15" Type="http://schemas.openxmlformats.org/officeDocument/2006/relationships/tags" Target="../tags/tag724.xml"/><Relationship Id="rId23" Type="http://schemas.openxmlformats.org/officeDocument/2006/relationships/tags" Target="../tags/tag732.xml"/><Relationship Id="rId28" Type="http://schemas.openxmlformats.org/officeDocument/2006/relationships/tags" Target="../tags/tag737.xml"/><Relationship Id="rId36" Type="http://schemas.openxmlformats.org/officeDocument/2006/relationships/image" Target="../media/image269.png"/><Relationship Id="rId49" Type="http://schemas.openxmlformats.org/officeDocument/2006/relationships/image" Target="../media/image242.png"/><Relationship Id="rId10" Type="http://schemas.openxmlformats.org/officeDocument/2006/relationships/tags" Target="../tags/tag719.xml"/><Relationship Id="rId19" Type="http://schemas.openxmlformats.org/officeDocument/2006/relationships/tags" Target="../tags/tag728.xml"/><Relationship Id="rId31" Type="http://schemas.openxmlformats.org/officeDocument/2006/relationships/image" Target="../media/image254.png"/><Relationship Id="rId44" Type="http://schemas.openxmlformats.org/officeDocument/2006/relationships/image" Target="../media/image243.png"/><Relationship Id="rId52" Type="http://schemas.openxmlformats.org/officeDocument/2006/relationships/image" Target="../media/image221.png"/><Relationship Id="rId4" Type="http://schemas.openxmlformats.org/officeDocument/2006/relationships/tags" Target="../tags/tag713.xml"/><Relationship Id="rId9" Type="http://schemas.openxmlformats.org/officeDocument/2006/relationships/tags" Target="../tags/tag718.xml"/><Relationship Id="rId14" Type="http://schemas.openxmlformats.org/officeDocument/2006/relationships/tags" Target="../tags/tag723.xml"/><Relationship Id="rId22" Type="http://schemas.openxmlformats.org/officeDocument/2006/relationships/tags" Target="../tags/tag731.xml"/><Relationship Id="rId27" Type="http://schemas.openxmlformats.org/officeDocument/2006/relationships/tags" Target="../tags/tag736.xml"/><Relationship Id="rId30" Type="http://schemas.openxmlformats.org/officeDocument/2006/relationships/image" Target="../media/image252.png"/><Relationship Id="rId35" Type="http://schemas.openxmlformats.org/officeDocument/2006/relationships/image" Target="../media/image260.png"/><Relationship Id="rId43" Type="http://schemas.openxmlformats.org/officeDocument/2006/relationships/image" Target="../media/image226.png"/><Relationship Id="rId48" Type="http://schemas.openxmlformats.org/officeDocument/2006/relationships/image" Target="../media/image238.png"/><Relationship Id="rId8" Type="http://schemas.openxmlformats.org/officeDocument/2006/relationships/tags" Target="../tags/tag717.xml"/><Relationship Id="rId51" Type="http://schemas.openxmlformats.org/officeDocument/2006/relationships/image" Target="../media/image27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2.xml"/><Relationship Id="rId34" Type="http://schemas.openxmlformats.org/officeDocument/2006/relationships/tags" Target="../tags/tag55.xml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50" Type="http://schemas.openxmlformats.org/officeDocument/2006/relationships/image" Target="../media/image31.png"/><Relationship Id="rId55" Type="http://schemas.openxmlformats.org/officeDocument/2006/relationships/image" Target="../media/image36.png"/><Relationship Id="rId63" Type="http://schemas.openxmlformats.org/officeDocument/2006/relationships/image" Target="../media/image44.png"/><Relationship Id="rId68" Type="http://schemas.openxmlformats.org/officeDocument/2006/relationships/image" Target="../media/image49.png"/><Relationship Id="rId7" Type="http://schemas.openxmlformats.org/officeDocument/2006/relationships/tags" Target="../tags/tag28.xml"/><Relationship Id="rId71" Type="http://schemas.openxmlformats.org/officeDocument/2006/relationships/image" Target="../media/image5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tags" Target="../tags/tag53.xml"/><Relationship Id="rId37" Type="http://schemas.openxmlformats.org/officeDocument/2006/relationships/tags" Target="../tags/tag58.xml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3" Type="http://schemas.openxmlformats.org/officeDocument/2006/relationships/image" Target="../media/image34.png"/><Relationship Id="rId58" Type="http://schemas.openxmlformats.org/officeDocument/2006/relationships/image" Target="../media/image39.png"/><Relationship Id="rId66" Type="http://schemas.openxmlformats.org/officeDocument/2006/relationships/image" Target="../media/image47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tags" Target="../tags/tag57.xml"/><Relationship Id="rId49" Type="http://schemas.openxmlformats.org/officeDocument/2006/relationships/image" Target="../media/image30.png"/><Relationship Id="rId57" Type="http://schemas.openxmlformats.org/officeDocument/2006/relationships/image" Target="../media/image38.png"/><Relationship Id="rId61" Type="http://schemas.openxmlformats.org/officeDocument/2006/relationships/image" Target="../media/image42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4" Type="http://schemas.openxmlformats.org/officeDocument/2006/relationships/image" Target="../media/image25.png"/><Relationship Id="rId52" Type="http://schemas.openxmlformats.org/officeDocument/2006/relationships/image" Target="../media/image33.png"/><Relationship Id="rId60" Type="http://schemas.openxmlformats.org/officeDocument/2006/relationships/image" Target="../media/image41.png"/><Relationship Id="rId65" Type="http://schemas.openxmlformats.org/officeDocument/2006/relationships/image" Target="../media/image4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tags" Target="../tags/tag56.xml"/><Relationship Id="rId43" Type="http://schemas.openxmlformats.org/officeDocument/2006/relationships/image" Target="../media/image24.png"/><Relationship Id="rId48" Type="http://schemas.openxmlformats.org/officeDocument/2006/relationships/image" Target="../media/image29.png"/><Relationship Id="rId56" Type="http://schemas.openxmlformats.org/officeDocument/2006/relationships/image" Target="../media/image37.png"/><Relationship Id="rId64" Type="http://schemas.openxmlformats.org/officeDocument/2006/relationships/image" Target="../media/image45.png"/><Relationship Id="rId69" Type="http://schemas.openxmlformats.org/officeDocument/2006/relationships/image" Target="../media/image50.png"/><Relationship Id="rId8" Type="http://schemas.openxmlformats.org/officeDocument/2006/relationships/tags" Target="../tags/tag29.xml"/><Relationship Id="rId51" Type="http://schemas.openxmlformats.org/officeDocument/2006/relationships/image" Target="../media/image32.png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tags" Target="../tags/tag54.xml"/><Relationship Id="rId38" Type="http://schemas.openxmlformats.org/officeDocument/2006/relationships/tags" Target="../tags/tag59.xml"/><Relationship Id="rId46" Type="http://schemas.openxmlformats.org/officeDocument/2006/relationships/image" Target="../media/image27.png"/><Relationship Id="rId59" Type="http://schemas.openxmlformats.org/officeDocument/2006/relationships/image" Target="../media/image40.png"/><Relationship Id="rId67" Type="http://schemas.openxmlformats.org/officeDocument/2006/relationships/image" Target="../media/image48.png"/><Relationship Id="rId20" Type="http://schemas.openxmlformats.org/officeDocument/2006/relationships/tags" Target="../tags/tag41.xml"/><Relationship Id="rId41" Type="http://schemas.openxmlformats.org/officeDocument/2006/relationships/image" Target="../media/image22.png"/><Relationship Id="rId54" Type="http://schemas.openxmlformats.org/officeDocument/2006/relationships/image" Target="../media/image35.png"/><Relationship Id="rId62" Type="http://schemas.openxmlformats.org/officeDocument/2006/relationships/image" Target="../media/image43.png"/><Relationship Id="rId70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image" Target="../media/image31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26.png"/><Relationship Id="rId42" Type="http://schemas.openxmlformats.org/officeDocument/2006/relationships/image" Target="../media/image38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46" Type="http://schemas.openxmlformats.org/officeDocument/2006/relationships/image" Target="../media/image47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21.png"/><Relationship Id="rId41" Type="http://schemas.openxmlformats.org/officeDocument/2006/relationships/image" Target="../media/image37.png"/><Relationship Id="rId54" Type="http://schemas.openxmlformats.org/officeDocument/2006/relationships/image" Target="../media/image5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8.png"/><Relationship Id="rId49" Type="http://schemas.openxmlformats.org/officeDocument/2006/relationships/image" Target="../media/image50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3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image" Target="../media/image22.png"/><Relationship Id="rId35" Type="http://schemas.openxmlformats.org/officeDocument/2006/relationships/image" Target="../media/image27.png"/><Relationship Id="rId43" Type="http://schemas.openxmlformats.org/officeDocument/2006/relationships/image" Target="../media/image40.png"/><Relationship Id="rId48" Type="http://schemas.openxmlformats.org/officeDocument/2006/relationships/image" Target="../media/image49.png"/><Relationship Id="rId8" Type="http://schemas.openxmlformats.org/officeDocument/2006/relationships/tags" Target="../tags/tag67.xml"/><Relationship Id="rId51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9" Type="http://schemas.openxmlformats.org/officeDocument/2006/relationships/image" Target="../media/image47.png"/><Relationship Id="rId21" Type="http://schemas.openxmlformats.org/officeDocument/2006/relationships/tags" Target="../tags/tag107.xml"/><Relationship Id="rId34" Type="http://schemas.openxmlformats.org/officeDocument/2006/relationships/image" Target="../media/image24.png"/><Relationship Id="rId42" Type="http://schemas.openxmlformats.org/officeDocument/2006/relationships/image" Target="../media/image50.png"/><Relationship Id="rId47" Type="http://schemas.openxmlformats.org/officeDocument/2006/relationships/image" Target="../media/image31.png"/><Relationship Id="rId50" Type="http://schemas.openxmlformats.org/officeDocument/2006/relationships/image" Target="../media/image38.png"/><Relationship Id="rId55" Type="http://schemas.openxmlformats.org/officeDocument/2006/relationships/image" Target="../media/image54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46" Type="http://schemas.openxmlformats.org/officeDocument/2006/relationships/image" Target="../media/image30.png"/><Relationship Id="rId59" Type="http://schemas.openxmlformats.org/officeDocument/2006/relationships/image" Target="../media/image58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41" Type="http://schemas.openxmlformats.org/officeDocument/2006/relationships/image" Target="../media/image49.png"/><Relationship Id="rId54" Type="http://schemas.openxmlformats.org/officeDocument/2006/relationships/image" Target="../media/image53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48.png"/><Relationship Id="rId45" Type="http://schemas.openxmlformats.org/officeDocument/2006/relationships/image" Target="../media/image29.png"/><Relationship Id="rId53" Type="http://schemas.openxmlformats.org/officeDocument/2006/relationships/image" Target="../media/image57.png"/><Relationship Id="rId58" Type="http://schemas.openxmlformats.org/officeDocument/2006/relationships/image" Target="../media/image46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image" Target="../media/image26.png"/><Relationship Id="rId49" Type="http://schemas.openxmlformats.org/officeDocument/2006/relationships/image" Target="../media/image37.png"/><Relationship Id="rId57" Type="http://schemas.openxmlformats.org/officeDocument/2006/relationships/image" Target="../media/image55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image" Target="../media/image21.png"/><Relationship Id="rId44" Type="http://schemas.openxmlformats.org/officeDocument/2006/relationships/image" Target="../media/image52.png"/><Relationship Id="rId52" Type="http://schemas.openxmlformats.org/officeDocument/2006/relationships/image" Target="../media/image56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5.png"/><Relationship Id="rId43" Type="http://schemas.openxmlformats.org/officeDocument/2006/relationships/image" Target="../media/image51.png"/><Relationship Id="rId48" Type="http://schemas.openxmlformats.org/officeDocument/2006/relationships/image" Target="../media/image32.png"/><Relationship Id="rId56" Type="http://schemas.openxmlformats.org/officeDocument/2006/relationships/image" Target="../media/image45.png"/><Relationship Id="rId8" Type="http://schemas.openxmlformats.org/officeDocument/2006/relationships/tags" Target="../tags/tag94.xml"/><Relationship Id="rId51" Type="http://schemas.openxmlformats.org/officeDocument/2006/relationships/image" Target="../media/image40.png"/><Relationship Id="rId3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25.png"/><Relationship Id="rId39" Type="http://schemas.openxmlformats.org/officeDocument/2006/relationships/image" Target="../media/image68.png"/><Relationship Id="rId3" Type="http://schemas.openxmlformats.org/officeDocument/2006/relationships/tags" Target="../tags/tag11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3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2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28.png"/><Relationship Id="rId41" Type="http://schemas.openxmlformats.org/officeDocument/2006/relationships/image" Target="../media/image7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2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65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60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26.png"/><Relationship Id="rId39" Type="http://schemas.openxmlformats.org/officeDocument/2006/relationships/image" Target="../media/image73.png"/><Relationship Id="rId3" Type="http://schemas.openxmlformats.org/officeDocument/2006/relationships/tags" Target="../tags/tag138.xml"/><Relationship Id="rId21" Type="http://schemas.openxmlformats.org/officeDocument/2006/relationships/image" Target="../media/image21.png"/><Relationship Id="rId34" Type="http://schemas.openxmlformats.org/officeDocument/2006/relationships/image" Target="../media/image67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25.png"/><Relationship Id="rId33" Type="http://schemas.openxmlformats.org/officeDocument/2006/relationships/image" Target="../media/image66.png"/><Relationship Id="rId38" Type="http://schemas.openxmlformats.org/officeDocument/2006/relationships/image" Target="../media/image72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9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24.png"/><Relationship Id="rId32" Type="http://schemas.openxmlformats.org/officeDocument/2006/relationships/image" Target="../media/image65.png"/><Relationship Id="rId37" Type="http://schemas.openxmlformats.org/officeDocument/2006/relationships/image" Target="../media/image71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69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64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62.png"/><Relationship Id="rId35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image" Target="../media/image22.png"/><Relationship Id="rId26" Type="http://schemas.openxmlformats.org/officeDocument/2006/relationships/image" Target="../media/image82.png"/><Relationship Id="rId3" Type="http://schemas.openxmlformats.org/officeDocument/2006/relationships/tags" Target="../tags/tag157.xml"/><Relationship Id="rId21" Type="http://schemas.openxmlformats.org/officeDocument/2006/relationships/image" Target="../media/image77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74.png"/><Relationship Id="rId25" Type="http://schemas.openxmlformats.org/officeDocument/2006/relationships/image" Target="../media/image81.png"/><Relationship Id="rId2" Type="http://schemas.openxmlformats.org/officeDocument/2006/relationships/tags" Target="../tags/tag156.xml"/><Relationship Id="rId16" Type="http://schemas.openxmlformats.org/officeDocument/2006/relationships/image" Target="../media/image23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80.png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tags" Target="../tags/tag164.xml"/><Relationship Id="rId19" Type="http://schemas.openxmlformats.org/officeDocument/2006/relationships/image" Target="../media/image75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image" Target="../media/image78.png"/><Relationship Id="rId27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86CC-92C9-4DE6-9E50-EFA4B0BC8965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Principal component analysis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37A8-BD29-4499-BDC7-7FDBEDDE0F36}" type="slidenum">
              <a:rPr lang="en-US"/>
              <a:pPr/>
              <a:t>10</a:t>
            </a:fld>
            <a:endParaRPr lang="en-US"/>
          </a:p>
        </p:txBody>
      </p:sp>
      <p:pic>
        <p:nvPicPr>
          <p:cNvPr id="796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6854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6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53"/>
            <a:ext cx="9509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681163"/>
            <a:ext cx="685482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96296E-6 L 8.05556E-6 -0.23333 " pathEditMode="relative" ptsTypes="AA">
                                      <p:cBhvr>
                                        <p:cTn id="6" dur="500" fill="hold"/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025-5AB3-4AE2-834E-0B57DA5683AF}" type="slidenum">
              <a:rPr lang="en-US"/>
              <a:pPr/>
              <a:t>11</a:t>
            </a:fld>
            <a:endParaRPr lang="en-US"/>
          </a:p>
        </p:txBody>
      </p:sp>
      <p:pic>
        <p:nvPicPr>
          <p:cNvPr id="797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6854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56" y="396353"/>
            <a:ext cx="951000" cy="250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0925" y="1219200"/>
            <a:ext cx="8090752" cy="3564735"/>
            <a:chOff x="640925" y="1219200"/>
            <a:chExt cx="8090752" cy="356473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7616" y="1219200"/>
              <a:ext cx="3533431" cy="9503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925" y="2362200"/>
              <a:ext cx="8090752" cy="24217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42" y="4930775"/>
            <a:ext cx="4867958" cy="234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7704" name="Rectangle 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668" y="5334000"/>
            <a:ext cx="6116453" cy="950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770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0"/>
            <a:ext cx="40386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029200" y="990600"/>
            <a:ext cx="3373755" cy="1328418"/>
            <a:chOff x="5029200" y="990600"/>
            <a:chExt cx="3373755" cy="132841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990600"/>
              <a:ext cx="2947917" cy="2490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244605"/>
              <a:ext cx="3270649" cy="219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523647"/>
              <a:ext cx="3227052" cy="2490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778005"/>
              <a:ext cx="2581335" cy="264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2069926"/>
              <a:ext cx="3373755" cy="249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6854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5029200" y="990600"/>
            <a:ext cx="3373755" cy="1328418"/>
            <a:chOff x="5029200" y="990600"/>
            <a:chExt cx="3373755" cy="1328418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990600"/>
              <a:ext cx="2947917" cy="2490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244605"/>
              <a:ext cx="3270649" cy="219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523647"/>
              <a:ext cx="3227052" cy="2490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778005"/>
              <a:ext cx="2581335" cy="264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2069926"/>
              <a:ext cx="3373755" cy="249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025-5AB3-4AE2-834E-0B57DA5683AF}" type="slidenum">
              <a:rPr lang="en-US"/>
              <a:pPr/>
              <a:t>12</a:t>
            </a:fld>
            <a:endParaRPr lang="en-US"/>
          </a:p>
        </p:txBody>
      </p:sp>
      <p:pic>
        <p:nvPicPr>
          <p:cNvPr id="797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53"/>
            <a:ext cx="9509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616" y="1219200"/>
            <a:ext cx="3533431" cy="950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7704" name="Rectangle 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40" y="2401887"/>
            <a:ext cx="8989209" cy="950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1572768" y="2944368"/>
            <a:ext cx="7324344" cy="310896"/>
          </a:xfrm>
          <a:prstGeom prst="rect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028" y="2749916"/>
            <a:ext cx="2725824" cy="171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468" y="3468968"/>
            <a:ext cx="7536162" cy="950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7045" y="4688167"/>
            <a:ext cx="8900585" cy="950713"/>
            <a:chOff x="76012" y="4688167"/>
            <a:chExt cx="8900585" cy="950713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3590" y="4688167"/>
              <a:ext cx="8003007" cy="950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12" y="5004148"/>
              <a:ext cx="789211" cy="2508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62000" y="5791200"/>
            <a:ext cx="7373433" cy="950715"/>
            <a:chOff x="762000" y="5791200"/>
            <a:chExt cx="7373433" cy="950715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6199632"/>
              <a:ext cx="323006" cy="125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0160" y="5791200"/>
              <a:ext cx="6855273" cy="950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01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025-5AB3-4AE2-834E-0B57DA5683AF}" type="slidenum">
              <a:rPr lang="en-US"/>
              <a:pPr/>
              <a:t>13</a:t>
            </a:fld>
            <a:endParaRPr lang="en-US"/>
          </a:p>
        </p:txBody>
      </p:sp>
      <p:pic>
        <p:nvPicPr>
          <p:cNvPr id="797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6854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53"/>
            <a:ext cx="9509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7704" name="Rectangle 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5115"/>
            <a:ext cx="789211" cy="250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127" y="1575367"/>
            <a:ext cx="6855273" cy="950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080" y="2545464"/>
            <a:ext cx="5065402" cy="273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" y="5004148"/>
            <a:ext cx="789211" cy="250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60" y="5791200"/>
            <a:ext cx="6855273" cy="950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49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2.21092E-6 L 0.07135 -0.613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306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9186E-6 L 0.07222 -0.458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-22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3025-5AB3-4AE2-834E-0B57DA5683AF}" type="slidenum">
              <a:rPr lang="en-US"/>
              <a:pPr/>
              <a:t>14</a:t>
            </a:fld>
            <a:endParaRPr lang="en-US"/>
          </a:p>
        </p:txBody>
      </p:sp>
      <p:pic>
        <p:nvPicPr>
          <p:cNvPr id="797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68548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7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353"/>
            <a:ext cx="9509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7704" name="Rectangle 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05" name="Rectangle 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5115"/>
            <a:ext cx="789211" cy="250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127" y="1575367"/>
            <a:ext cx="6855273" cy="9507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080" y="2545464"/>
            <a:ext cx="5065402" cy="2739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7696" name="Group 797695"/>
          <p:cNvGrpSpPr/>
          <p:nvPr/>
        </p:nvGrpSpPr>
        <p:grpSpPr>
          <a:xfrm>
            <a:off x="2893080" y="2895600"/>
            <a:ext cx="4824349" cy="633814"/>
            <a:chOff x="2893080" y="2895600"/>
            <a:chExt cx="4824349" cy="633814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3080" y="2895600"/>
              <a:ext cx="4452354" cy="2903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7042" y="3239043"/>
              <a:ext cx="4210387" cy="2903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88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9169-F1BA-4FF6-945E-BBBEDE4A05A0}" type="slidenum">
              <a:rPr lang="en-US"/>
              <a:pPr/>
              <a:t>15</a:t>
            </a:fld>
            <a:endParaRPr lang="en-US"/>
          </a:p>
        </p:txBody>
      </p:sp>
      <p:sp>
        <p:nvSpPr>
          <p:cNvPr id="770051" name="Line 3"/>
          <p:cNvSpPr>
            <a:spLocks noChangeShapeType="1"/>
          </p:cNvSpPr>
          <p:nvPr/>
        </p:nvSpPr>
        <p:spPr bwMode="auto">
          <a:xfrm>
            <a:off x="0" y="285908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55" name="Line 7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224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574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5500"/>
            <a:ext cx="396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63" name="Rectangle 15"/>
          <p:cNvSpPr>
            <a:spLocks noChangeArrowheads="1"/>
          </p:cNvSpPr>
          <p:nvPr/>
        </p:nvSpPr>
        <p:spPr bwMode="auto">
          <a:xfrm>
            <a:off x="381000" y="3729038"/>
            <a:ext cx="55626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006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851525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983288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6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3488"/>
            <a:ext cx="53324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6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4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813425"/>
            <a:ext cx="312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7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5813425"/>
            <a:ext cx="3082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7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6813"/>
            <a:ext cx="6713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72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5438"/>
            <a:ext cx="52197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0073" name="Group 25"/>
          <p:cNvGrpSpPr>
            <a:grpSpLocks/>
          </p:cNvGrpSpPr>
          <p:nvPr/>
        </p:nvGrpSpPr>
        <p:grpSpPr bwMode="auto">
          <a:xfrm>
            <a:off x="7086600" y="3925888"/>
            <a:ext cx="1979613" cy="655637"/>
            <a:chOff x="4560" y="2640"/>
            <a:chExt cx="1247" cy="413"/>
          </a:xfrm>
        </p:grpSpPr>
        <p:pic>
          <p:nvPicPr>
            <p:cNvPr id="770074" name="Picture 2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6237">
              <a:off x="4504" y="2928"/>
              <a:ext cx="18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75" name="Picture 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2640"/>
              <a:ext cx="115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0096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11888"/>
            <a:ext cx="5578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98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81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9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5925"/>
            <a:ext cx="3744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76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611688"/>
            <a:ext cx="10398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77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6763"/>
            <a:ext cx="23828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78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6925"/>
            <a:ext cx="4878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7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5657850"/>
            <a:ext cx="571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8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316288"/>
            <a:ext cx="361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81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02125"/>
            <a:ext cx="1066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82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449888"/>
            <a:ext cx="6810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0083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5373688"/>
            <a:ext cx="6883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0084" name="Line 36"/>
          <p:cNvSpPr>
            <a:spLocks noChangeShapeType="1"/>
          </p:cNvSpPr>
          <p:nvPr/>
        </p:nvSpPr>
        <p:spPr bwMode="auto">
          <a:xfrm flipH="1">
            <a:off x="8796164" y="4927948"/>
            <a:ext cx="76200" cy="5111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0488" y="76200"/>
            <a:ext cx="7224712" cy="1482725"/>
            <a:chOff x="90488" y="76200"/>
            <a:chExt cx="7224712" cy="1482725"/>
          </a:xfrm>
        </p:grpSpPr>
        <p:pic>
          <p:nvPicPr>
            <p:cNvPr id="770054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819150"/>
              <a:ext cx="497363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58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8" y="457200"/>
              <a:ext cx="4670425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61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4557713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97" name="Picture 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8" y="76200"/>
              <a:ext cx="42545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085" name="Picture 3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76200"/>
              <a:ext cx="26479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0086" name="Group 38"/>
          <p:cNvGrpSpPr>
            <a:grpSpLocks/>
          </p:cNvGrpSpPr>
          <p:nvPr/>
        </p:nvGrpSpPr>
        <p:grpSpPr bwMode="auto">
          <a:xfrm>
            <a:off x="5943600" y="2935288"/>
            <a:ext cx="2133600" cy="784225"/>
            <a:chOff x="3744" y="2016"/>
            <a:chExt cx="1344" cy="494"/>
          </a:xfrm>
        </p:grpSpPr>
        <p:sp>
          <p:nvSpPr>
            <p:cNvPr id="770087" name="Rectangle 39"/>
            <p:cNvSpPr>
              <a:spLocks noChangeArrowheads="1"/>
            </p:cNvSpPr>
            <p:nvPr/>
          </p:nvSpPr>
          <p:spPr bwMode="auto">
            <a:xfrm>
              <a:off x="4080" y="2016"/>
              <a:ext cx="1008" cy="4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8" name="Line 40"/>
            <p:cNvSpPr>
              <a:spLocks noChangeShapeType="1"/>
            </p:cNvSpPr>
            <p:nvPr/>
          </p:nvSpPr>
          <p:spPr bwMode="auto">
            <a:xfrm flipH="1">
              <a:off x="3744" y="2222"/>
              <a:ext cx="336" cy="2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0089" name="Picture 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249"/>
              <a:ext cx="89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0090" name="Picture 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51"/>
              <a:ext cx="816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0091" name="Picture 4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29250"/>
            <a:ext cx="831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92" name="Line 44"/>
          <p:cNvSpPr>
            <a:spLocks noChangeShapeType="1"/>
          </p:cNvSpPr>
          <p:nvPr/>
        </p:nvSpPr>
        <p:spPr bwMode="auto">
          <a:xfrm>
            <a:off x="1223963" y="2768600"/>
            <a:ext cx="64627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93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118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94" name="Rectangle 46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95" name="Rectangle 4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0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0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70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0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7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7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7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70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70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1" grpId="0" animBg="1"/>
      <p:bldP spid="770055" grpId="0" animBg="1"/>
      <p:bldP spid="770063" grpId="0" animBg="1"/>
      <p:bldP spid="770084" grpId="0" animBg="1"/>
      <p:bldP spid="770084" grpId="1" animBg="1"/>
      <p:bldP spid="7700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5464-A036-4FB4-AC96-52FAB5754B6B}" type="slidenum">
              <a:rPr lang="en-US"/>
              <a:pPr/>
              <a:t>16</a:t>
            </a:fld>
            <a:endParaRPr lang="en-US"/>
          </a:p>
        </p:txBody>
      </p:sp>
      <p:sp>
        <p:nvSpPr>
          <p:cNvPr id="771074" name="Line 2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819150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077" name="Line 5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224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57200"/>
            <a:ext cx="4670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574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8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4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8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78155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0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0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81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086" name="Group 14"/>
          <p:cNvGrpSpPr>
            <a:grpSpLocks/>
          </p:cNvGrpSpPr>
          <p:nvPr/>
        </p:nvGrpSpPr>
        <p:grpSpPr bwMode="auto">
          <a:xfrm>
            <a:off x="1282700" y="3265488"/>
            <a:ext cx="1689100" cy="468312"/>
            <a:chOff x="808" y="2057"/>
            <a:chExt cx="1064" cy="295"/>
          </a:xfrm>
        </p:grpSpPr>
        <p:sp>
          <p:nvSpPr>
            <p:cNvPr id="771087" name="Line 15"/>
            <p:cNvSpPr>
              <a:spLocks noChangeShapeType="1"/>
            </p:cNvSpPr>
            <p:nvPr/>
          </p:nvSpPr>
          <p:spPr bwMode="auto">
            <a:xfrm>
              <a:off x="1632" y="2208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1088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2057"/>
              <a:ext cx="77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108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6400800"/>
            <a:ext cx="25765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28908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5237163"/>
            <a:ext cx="9445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109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022475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093" name="Rectangle 21"/>
          <p:cNvSpPr>
            <a:spLocks noChangeArrowheads="1"/>
          </p:cNvSpPr>
          <p:nvPr/>
        </p:nvSpPr>
        <p:spPr bwMode="auto">
          <a:xfrm>
            <a:off x="4800600" y="3775075"/>
            <a:ext cx="1905000" cy="338138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4" name="Line 22"/>
          <p:cNvSpPr>
            <a:spLocks noChangeShapeType="1"/>
          </p:cNvSpPr>
          <p:nvPr/>
        </p:nvSpPr>
        <p:spPr bwMode="auto">
          <a:xfrm>
            <a:off x="2257425" y="2376488"/>
            <a:ext cx="14620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95" name="Rectangle 23"/>
          <p:cNvSpPr>
            <a:spLocks noChangeArrowheads="1"/>
          </p:cNvSpPr>
          <p:nvPr/>
        </p:nvSpPr>
        <p:spPr bwMode="auto">
          <a:xfrm>
            <a:off x="858838" y="5730875"/>
            <a:ext cx="1682750" cy="36512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111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481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9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2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98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7529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099" name="Rectangle 27"/>
          <p:cNvSpPr>
            <a:spLocks noChangeArrowheads="1"/>
          </p:cNvSpPr>
          <p:nvPr/>
        </p:nvSpPr>
        <p:spPr bwMode="auto">
          <a:xfrm>
            <a:off x="4800600" y="5740400"/>
            <a:ext cx="1905000" cy="338138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100" name="Group 28"/>
          <p:cNvGrpSpPr>
            <a:grpSpLocks/>
          </p:cNvGrpSpPr>
          <p:nvPr/>
        </p:nvGrpSpPr>
        <p:grpSpPr bwMode="auto">
          <a:xfrm>
            <a:off x="609600" y="6019800"/>
            <a:ext cx="2787650" cy="685800"/>
            <a:chOff x="384" y="3792"/>
            <a:chExt cx="1756" cy="432"/>
          </a:xfrm>
        </p:grpSpPr>
        <p:sp>
          <p:nvSpPr>
            <p:cNvPr id="771101" name="AutoShape 29"/>
            <p:cNvSpPr>
              <a:spLocks/>
            </p:cNvSpPr>
            <p:nvPr/>
          </p:nvSpPr>
          <p:spPr bwMode="auto">
            <a:xfrm rot="-5400000">
              <a:off x="1142" y="3034"/>
              <a:ext cx="240" cy="1756"/>
            </a:xfrm>
            <a:prstGeom prst="leftBrace">
              <a:avLst>
                <a:gd name="adj1" fmla="val 60972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110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4058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1103" name="Group 31"/>
          <p:cNvGrpSpPr>
            <a:grpSpLocks/>
          </p:cNvGrpSpPr>
          <p:nvPr/>
        </p:nvGrpSpPr>
        <p:grpSpPr bwMode="auto">
          <a:xfrm>
            <a:off x="2133600" y="6423025"/>
            <a:ext cx="2341563" cy="287338"/>
            <a:chOff x="1344" y="4046"/>
            <a:chExt cx="1475" cy="181"/>
          </a:xfrm>
        </p:grpSpPr>
        <p:sp>
          <p:nvSpPr>
            <p:cNvPr id="771104" name="Line 32"/>
            <p:cNvSpPr>
              <a:spLocks noChangeShapeType="1"/>
            </p:cNvSpPr>
            <p:nvPr/>
          </p:nvSpPr>
          <p:spPr bwMode="auto">
            <a:xfrm flipH="1">
              <a:off x="1344" y="4128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1105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046"/>
              <a:ext cx="113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1106" name="Rectangle 34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7" name="Rectangle 3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93" grpId="0" animBg="1"/>
      <p:bldP spid="771093" grpId="1" animBg="1"/>
      <p:bldP spid="771094" grpId="0" animBg="1"/>
      <p:bldP spid="771095" grpId="0" animBg="1"/>
      <p:bldP spid="771099" grpId="0" animBg="1"/>
      <p:bldP spid="77109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111F-06D1-444C-93F2-D24A1232B8CA}" type="slidenum">
              <a:rPr lang="en-US"/>
              <a:pPr/>
              <a:t>17</a:t>
            </a:fld>
            <a:endParaRPr lang="en-US"/>
          </a:p>
        </p:txBody>
      </p:sp>
      <p:sp>
        <p:nvSpPr>
          <p:cNvPr id="772098" name="Line 2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819150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01" name="Line 5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224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57200"/>
            <a:ext cx="4670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574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7529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0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4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1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4781550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2111" name="Line 15"/>
          <p:cNvSpPr>
            <a:spLocks noChangeShapeType="1"/>
          </p:cNvSpPr>
          <p:nvPr/>
        </p:nvSpPr>
        <p:spPr bwMode="auto">
          <a:xfrm>
            <a:off x="2590800" y="3505200"/>
            <a:ext cx="381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2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29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81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1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265488"/>
            <a:ext cx="12319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1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28908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1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5237163"/>
            <a:ext cx="9445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1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2022475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16" name="Rectangle 20"/>
          <p:cNvSpPr>
            <a:spLocks noChangeArrowheads="1"/>
          </p:cNvSpPr>
          <p:nvPr/>
        </p:nvSpPr>
        <p:spPr bwMode="auto">
          <a:xfrm>
            <a:off x="858838" y="5730875"/>
            <a:ext cx="1682750" cy="36512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211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423025"/>
            <a:ext cx="1231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1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5905500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19" name="Line 23"/>
          <p:cNvSpPr>
            <a:spLocks noChangeShapeType="1"/>
          </p:cNvSpPr>
          <p:nvPr/>
        </p:nvSpPr>
        <p:spPr bwMode="auto">
          <a:xfrm>
            <a:off x="2257425" y="2376488"/>
            <a:ext cx="14620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2120" name="AutoShape 24"/>
          <p:cNvSpPr>
            <a:spLocks/>
          </p:cNvSpPr>
          <p:nvPr/>
        </p:nvSpPr>
        <p:spPr bwMode="auto">
          <a:xfrm rot="-5400000">
            <a:off x="1812925" y="4816475"/>
            <a:ext cx="381000" cy="2787650"/>
          </a:xfrm>
          <a:prstGeom prst="leftBrace">
            <a:avLst>
              <a:gd name="adj1" fmla="val 6097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212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64420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2122" name="Line 26"/>
          <p:cNvSpPr>
            <a:spLocks noChangeShapeType="1"/>
          </p:cNvSpPr>
          <p:nvPr/>
        </p:nvSpPr>
        <p:spPr bwMode="auto">
          <a:xfrm flipH="1">
            <a:off x="2133600" y="6553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23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770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2130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481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25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2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2126" name="Rectangle 3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27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13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41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31" name="Line 11"/>
          <p:cNvSpPr>
            <a:spLocks noChangeShapeType="1"/>
          </p:cNvSpPr>
          <p:nvPr/>
        </p:nvSpPr>
        <p:spPr bwMode="auto">
          <a:xfrm>
            <a:off x="0" y="42227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8519-84A3-49E8-9F0B-1ADCD659B695}" type="slidenum">
              <a:rPr lang="en-US"/>
              <a:pPr/>
              <a:t>18</a:t>
            </a:fld>
            <a:endParaRPr lang="en-US"/>
          </a:p>
        </p:txBody>
      </p:sp>
      <p:pic>
        <p:nvPicPr>
          <p:cNvPr id="773122" name="Picture 2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92713"/>
            <a:ext cx="23050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819150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25" name="Line 5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26" name="Line 6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57200"/>
            <a:ext cx="4670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2025"/>
            <a:ext cx="1890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79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224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574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3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7529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0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267200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1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4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42" name="AutoShape 22"/>
          <p:cNvSpPr>
            <a:spLocks/>
          </p:cNvSpPr>
          <p:nvPr/>
        </p:nvSpPr>
        <p:spPr bwMode="auto">
          <a:xfrm rot="5400000">
            <a:off x="6616701" y="3176587"/>
            <a:ext cx="152400" cy="3857625"/>
          </a:xfrm>
          <a:prstGeom prst="leftBrace">
            <a:avLst>
              <a:gd name="adj1" fmla="val 210938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1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320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44" name="AutoShape 24"/>
          <p:cNvSpPr>
            <a:spLocks/>
          </p:cNvSpPr>
          <p:nvPr/>
        </p:nvSpPr>
        <p:spPr bwMode="auto">
          <a:xfrm rot="5400000">
            <a:off x="3792538" y="4278312"/>
            <a:ext cx="152400" cy="1654175"/>
          </a:xfrm>
          <a:prstGeom prst="leftBrace">
            <a:avLst>
              <a:gd name="adj1" fmla="val 90451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163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64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81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65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1496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45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548188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6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69423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47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548188"/>
            <a:ext cx="2079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3148" name="Rectangle 28"/>
          <p:cNvSpPr>
            <a:spLocks noChangeArrowheads="1"/>
          </p:cNvSpPr>
          <p:nvPr/>
        </p:nvSpPr>
        <p:spPr bwMode="auto">
          <a:xfrm>
            <a:off x="382588" y="5202238"/>
            <a:ext cx="2028825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49" name="Rectangle 29"/>
          <p:cNvSpPr>
            <a:spLocks noChangeArrowheads="1"/>
          </p:cNvSpPr>
          <p:nvPr/>
        </p:nvSpPr>
        <p:spPr bwMode="auto">
          <a:xfrm>
            <a:off x="382588" y="5722938"/>
            <a:ext cx="2028825" cy="35718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3150" name="Group 30"/>
          <p:cNvGrpSpPr>
            <a:grpSpLocks/>
          </p:cNvGrpSpPr>
          <p:nvPr/>
        </p:nvGrpSpPr>
        <p:grpSpPr bwMode="auto">
          <a:xfrm>
            <a:off x="2632075" y="5192713"/>
            <a:ext cx="2041525" cy="982662"/>
            <a:chOff x="1658" y="3544"/>
            <a:chExt cx="1286" cy="619"/>
          </a:xfrm>
        </p:grpSpPr>
        <p:pic>
          <p:nvPicPr>
            <p:cNvPr id="773151" name="Picture 31" descr="txp_fig"/>
            <p:cNvPicPr preferRelativeResize="0"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379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3152" name="Picture 32" descr="txp_fig"/>
            <p:cNvPicPr preferRelativeResize="0"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544"/>
              <a:ext cx="1024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3153" name="Picture 33" descr="txp_fig"/>
          <p:cNvPicPr preferRelativeResize="0"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5192713"/>
            <a:ext cx="3817937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5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886200"/>
            <a:ext cx="2533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55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1273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56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95725"/>
            <a:ext cx="4595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57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914775"/>
            <a:ext cx="566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66" name="Picture 4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911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59" name="Picture 3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246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3160" name="Picture 4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2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61" name="Rectangle 41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62" name="Rectangle 4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1" grpId="0" animBg="1"/>
      <p:bldP spid="773142" grpId="0" animBg="1"/>
      <p:bldP spid="773144" grpId="0" animBg="1"/>
      <p:bldP spid="773148" grpId="0" animBg="1"/>
      <p:bldP spid="773148" grpId="1" animBg="1"/>
      <p:bldP spid="773149" grpId="0" animBg="1"/>
      <p:bldP spid="77314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B747-4F6B-434E-A5B9-AEA704BD852A}" type="slidenum">
              <a:rPr lang="en-US"/>
              <a:pPr/>
              <a:t>19</a:t>
            </a:fld>
            <a:endParaRPr lang="en-US"/>
          </a:p>
        </p:txBody>
      </p:sp>
      <p:sp>
        <p:nvSpPr>
          <p:cNvPr id="774182" name="Line 38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83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2025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84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2025"/>
            <a:ext cx="1890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86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79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88" name="Picture 4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886200"/>
            <a:ext cx="2533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89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1273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90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95725"/>
            <a:ext cx="4595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9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914775"/>
            <a:ext cx="566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47" name="Oval 3"/>
          <p:cNvSpPr>
            <a:spLocks noChangeArrowheads="1"/>
          </p:cNvSpPr>
          <p:nvPr/>
        </p:nvSpPr>
        <p:spPr bwMode="auto">
          <a:xfrm>
            <a:off x="8305800" y="5908675"/>
            <a:ext cx="4572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14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819150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50" name="Line 6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52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57200"/>
            <a:ext cx="4670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0188"/>
            <a:ext cx="1985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5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38797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0188"/>
            <a:ext cx="4405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1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6764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92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9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1496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6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0224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132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64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574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93" name="Picture 4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81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6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71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7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7529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6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9925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7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743575"/>
            <a:ext cx="283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72" name="Line 28"/>
          <p:cNvSpPr>
            <a:spLocks noChangeShapeType="1"/>
          </p:cNvSpPr>
          <p:nvPr/>
        </p:nvSpPr>
        <p:spPr bwMode="auto">
          <a:xfrm>
            <a:off x="6477000" y="3810000"/>
            <a:ext cx="53340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73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161088"/>
            <a:ext cx="2763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4176" name="Line 32"/>
          <p:cNvSpPr>
            <a:spLocks noChangeShapeType="1"/>
          </p:cNvSpPr>
          <p:nvPr/>
        </p:nvSpPr>
        <p:spPr bwMode="auto">
          <a:xfrm>
            <a:off x="4191000" y="3810000"/>
            <a:ext cx="53340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95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23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78" name="Picture 3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57963"/>
            <a:ext cx="609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4179" name="Picture 3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7620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80" name="Rectangle 36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81" name="Rectangle 3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96" name="Line 52"/>
          <p:cNvSpPr>
            <a:spLocks noChangeShapeType="1"/>
          </p:cNvSpPr>
          <p:nvPr/>
        </p:nvSpPr>
        <p:spPr bwMode="auto">
          <a:xfrm>
            <a:off x="0" y="45339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197" name="Line 53"/>
          <p:cNvSpPr>
            <a:spLocks noChangeShapeType="1"/>
          </p:cNvSpPr>
          <p:nvPr/>
        </p:nvSpPr>
        <p:spPr bwMode="auto">
          <a:xfrm>
            <a:off x="5638800" y="4953000"/>
            <a:ext cx="20574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7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7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7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72" grpId="0" animBg="1"/>
      <p:bldP spid="774172" grpId="1" animBg="1"/>
      <p:bldP spid="774176" grpId="0" animBg="1"/>
      <p:bldP spid="774176" grpId="1" animBg="1"/>
      <p:bldP spid="774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6AB3-CBE5-4978-B2DB-DD04AB3D34AD}" type="slidenum">
              <a:rPr lang="en-US"/>
              <a:pPr/>
              <a:t>2</a:t>
            </a:fld>
            <a:endParaRPr lang="en-US"/>
          </a:p>
        </p:txBody>
      </p:sp>
      <p:pic>
        <p:nvPicPr>
          <p:cNvPr id="7598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905000"/>
            <a:ext cx="2062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5687"/>
            <a:ext cx="8002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746375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1912"/>
            <a:ext cx="6394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81513"/>
            <a:ext cx="3840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78400"/>
            <a:ext cx="3990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5027613"/>
            <a:ext cx="681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709" y="5585346"/>
            <a:ext cx="2495554" cy="434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982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09" y="6285978"/>
            <a:ext cx="1135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21" name="Line 13"/>
          <p:cNvSpPr>
            <a:spLocks noChangeShapeType="1"/>
          </p:cNvSpPr>
          <p:nvPr/>
        </p:nvSpPr>
        <p:spPr bwMode="auto">
          <a:xfrm flipV="1">
            <a:off x="4791456" y="5568058"/>
            <a:ext cx="1279525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2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9775"/>
            <a:ext cx="6356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2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3881437"/>
            <a:ext cx="7381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24" name="Rectangle 16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5" name="Rectangle 17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38" y="244774"/>
            <a:ext cx="908109" cy="283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264" y="228600"/>
            <a:ext cx="5939335" cy="434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36831" y="838200"/>
            <a:ext cx="7400630" cy="896875"/>
            <a:chOff x="536831" y="838200"/>
            <a:chExt cx="7400630" cy="89687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831" y="838200"/>
              <a:ext cx="7038719" cy="2718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7279" y="1144044"/>
              <a:ext cx="6252721" cy="2265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7279" y="1447800"/>
              <a:ext cx="6570182" cy="287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9956-FB6C-4B1D-A3D4-79E26A9F604C}" type="slidenum">
              <a:rPr lang="en-US"/>
              <a:pPr/>
              <a:t>20</a:t>
            </a:fld>
            <a:endParaRPr lang="en-US"/>
          </a:p>
        </p:txBody>
      </p:sp>
      <p:pic>
        <p:nvPicPr>
          <p:cNvPr id="775234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57963"/>
            <a:ext cx="609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9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132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205" name="Line 37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5206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2025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07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2025"/>
            <a:ext cx="1890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09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79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1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886200"/>
            <a:ext cx="2533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2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1273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3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95725"/>
            <a:ext cx="4595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914775"/>
            <a:ext cx="566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215" name="Oval 47"/>
          <p:cNvSpPr>
            <a:spLocks noChangeArrowheads="1"/>
          </p:cNvSpPr>
          <p:nvPr/>
        </p:nvSpPr>
        <p:spPr bwMode="auto">
          <a:xfrm>
            <a:off x="8305800" y="5908675"/>
            <a:ext cx="4572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216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0188"/>
            <a:ext cx="1985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7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38797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18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0188"/>
            <a:ext cx="4405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20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9925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21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743575"/>
            <a:ext cx="283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223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161088"/>
            <a:ext cx="2763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227" name="Rectangle 5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231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1496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5232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23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5228" name="Rectangle 6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172" name="Picture 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73175"/>
            <a:ext cx="2189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77" name="Picture 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31950"/>
            <a:ext cx="3222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181" name="AutoShape 13"/>
          <p:cNvSpPr>
            <a:spLocks/>
          </p:cNvSpPr>
          <p:nvPr/>
        </p:nvSpPr>
        <p:spPr bwMode="auto">
          <a:xfrm rot="-5400000">
            <a:off x="3839368" y="1443832"/>
            <a:ext cx="131763" cy="2171700"/>
          </a:xfrm>
          <a:prstGeom prst="leftBrace">
            <a:avLst>
              <a:gd name="adj1" fmla="val 13734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5182" name="Picture 1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668588"/>
            <a:ext cx="374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3" name="Picture 1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667000"/>
            <a:ext cx="4651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7" name="Picture 1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8475"/>
            <a:ext cx="322263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8" name="Picture 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88900"/>
            <a:ext cx="15430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89" name="Picture 2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76200"/>
            <a:ext cx="36242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5190" name="Picture 2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066800"/>
            <a:ext cx="36607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5191" name="Rectangle 23"/>
          <p:cNvSpPr>
            <a:spLocks noChangeArrowheads="1"/>
          </p:cNvSpPr>
          <p:nvPr/>
        </p:nvSpPr>
        <p:spPr bwMode="auto">
          <a:xfrm>
            <a:off x="4648200" y="1295400"/>
            <a:ext cx="255588" cy="838200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192" name="AutoShape 24"/>
          <p:cNvSpPr>
            <a:spLocks/>
          </p:cNvSpPr>
          <p:nvPr/>
        </p:nvSpPr>
        <p:spPr bwMode="auto">
          <a:xfrm rot="-5400000">
            <a:off x="6950075" y="674688"/>
            <a:ext cx="147637" cy="3684588"/>
          </a:xfrm>
          <a:prstGeom prst="leftBrace">
            <a:avLst>
              <a:gd name="adj1" fmla="val 207976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" y="88900"/>
            <a:ext cx="2189163" cy="1587500"/>
            <a:chOff x="76200" y="88900"/>
            <a:chExt cx="2189163" cy="1587500"/>
          </a:xfrm>
        </p:grpSpPr>
        <p:pic>
          <p:nvPicPr>
            <p:cNvPr id="775185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88900"/>
              <a:ext cx="2189163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5199" name="Picture 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12875"/>
              <a:ext cx="3397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5200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1673">
              <a:off x="554038" y="1031875"/>
              <a:ext cx="13176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5233" name="Line 65"/>
          <p:cNvSpPr>
            <a:spLocks noChangeShapeType="1"/>
          </p:cNvSpPr>
          <p:nvPr/>
        </p:nvSpPr>
        <p:spPr bwMode="auto">
          <a:xfrm>
            <a:off x="0" y="45339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1" grpId="0" animBg="1"/>
      <p:bldP spid="775191" grpId="0" animBg="1"/>
      <p:bldP spid="775191" grpId="1" animBg="1"/>
      <p:bldP spid="7751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0C58-F75F-47C6-B19A-5C10E2C29758}" type="slidenum">
              <a:rPr lang="en-US"/>
              <a:pPr/>
              <a:t>21</a:t>
            </a:fld>
            <a:endParaRPr lang="en-US"/>
          </a:p>
        </p:txBody>
      </p:sp>
      <p:pic>
        <p:nvPicPr>
          <p:cNvPr id="776263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57963"/>
            <a:ext cx="6096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132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32" name="Line 40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623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2025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34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2025"/>
            <a:ext cx="1890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3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79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38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886200"/>
            <a:ext cx="2533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39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1273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95725"/>
            <a:ext cx="4595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1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914775"/>
            <a:ext cx="566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242" name="Oval 50"/>
          <p:cNvSpPr>
            <a:spLocks noChangeArrowheads="1"/>
          </p:cNvSpPr>
          <p:nvPr/>
        </p:nvSpPr>
        <p:spPr bwMode="auto">
          <a:xfrm>
            <a:off x="8305800" y="5908675"/>
            <a:ext cx="4572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6243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0188"/>
            <a:ext cx="1985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4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38797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5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0188"/>
            <a:ext cx="4405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7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9925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48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743575"/>
            <a:ext cx="283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50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161088"/>
            <a:ext cx="2763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254" name="Rectangle 6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55" name="Rectangle 6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6206" name="Picture 1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31950"/>
            <a:ext cx="3222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7" name="Picture 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900"/>
            <a:ext cx="2189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09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066800"/>
            <a:ext cx="36607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1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73175"/>
            <a:ext cx="2189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24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6200"/>
            <a:ext cx="384016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25" name="Picture 3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7620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26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1950"/>
            <a:ext cx="2189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27" name="Picture 3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58775"/>
            <a:ext cx="21891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6260" name="Picture 6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1496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6261" name="Picture 6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23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6262" name="Line 70"/>
          <p:cNvSpPr>
            <a:spLocks noChangeShapeType="1"/>
          </p:cNvSpPr>
          <p:nvPr/>
        </p:nvSpPr>
        <p:spPr bwMode="auto">
          <a:xfrm>
            <a:off x="0" y="45339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435 L -1.38889E-6 0.05231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776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0677 -0.12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76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364 -0.1365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76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01753 -0.124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0463"/>
            <a:ext cx="457200" cy="481012"/>
          </a:xfrm>
        </p:spPr>
        <p:txBody>
          <a:bodyPr/>
          <a:lstStyle/>
          <a:p>
            <a:fld id="{0961531B-0A0A-4100-A9CE-77F3BD051334}" type="slidenum">
              <a:rPr lang="en-US"/>
              <a:pPr/>
              <a:t>22</a:t>
            </a:fld>
            <a:endParaRPr lang="en-US"/>
          </a:p>
        </p:txBody>
      </p:sp>
      <p:pic>
        <p:nvPicPr>
          <p:cNvPr id="777266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2025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67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2025"/>
            <a:ext cx="1890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69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579813"/>
            <a:ext cx="377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1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886200"/>
            <a:ext cx="2533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2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1273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3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95725"/>
            <a:ext cx="4595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4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914775"/>
            <a:ext cx="5667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88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1496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86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743575"/>
            <a:ext cx="283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6" name="Picture 6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132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7278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0188"/>
            <a:ext cx="1985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79" name="Picture 6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38797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80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0188"/>
            <a:ext cx="4405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81" name="Picture 6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9925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82" name="Picture 6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161088"/>
            <a:ext cx="2763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29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18088"/>
            <a:ext cx="46402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3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76200"/>
            <a:ext cx="384016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7237" name="Group 21"/>
          <p:cNvGrpSpPr>
            <a:grpSpLocks/>
          </p:cNvGrpSpPr>
          <p:nvPr/>
        </p:nvGrpSpPr>
        <p:grpSpPr bwMode="auto">
          <a:xfrm>
            <a:off x="6781800" y="4713288"/>
            <a:ext cx="914400" cy="228600"/>
            <a:chOff x="4272" y="3161"/>
            <a:chExt cx="576" cy="144"/>
          </a:xfrm>
        </p:grpSpPr>
        <p:sp>
          <p:nvSpPr>
            <p:cNvPr id="777238" name="Line 22"/>
            <p:cNvSpPr>
              <a:spLocks noChangeShapeType="1"/>
            </p:cNvSpPr>
            <p:nvPr/>
          </p:nvSpPr>
          <p:spPr bwMode="auto">
            <a:xfrm flipV="1">
              <a:off x="4272" y="3161"/>
              <a:ext cx="5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239" name="Line 23"/>
            <p:cNvSpPr>
              <a:spLocks noChangeShapeType="1"/>
            </p:cNvSpPr>
            <p:nvPr/>
          </p:nvSpPr>
          <p:spPr bwMode="auto">
            <a:xfrm>
              <a:off x="4272" y="3161"/>
              <a:ext cx="5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7240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762000"/>
            <a:ext cx="32226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41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1950"/>
            <a:ext cx="21891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42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358775"/>
            <a:ext cx="21891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43" name="Oval 27"/>
          <p:cNvSpPr>
            <a:spLocks noChangeArrowheads="1"/>
          </p:cNvSpPr>
          <p:nvPr/>
        </p:nvSpPr>
        <p:spPr bwMode="auto">
          <a:xfrm>
            <a:off x="6653213" y="4603750"/>
            <a:ext cx="1143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4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554163"/>
            <a:ext cx="384016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65" name="Line 49"/>
          <p:cNvSpPr>
            <a:spLocks noChangeShapeType="1"/>
          </p:cNvSpPr>
          <p:nvPr/>
        </p:nvSpPr>
        <p:spPr bwMode="auto">
          <a:xfrm>
            <a:off x="0" y="3048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7284" name="Rectangle 6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85" name="Rectangle 6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89" name="Picture 7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23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7290" name="Line 74"/>
          <p:cNvSpPr>
            <a:spLocks noChangeShapeType="1"/>
          </p:cNvSpPr>
          <p:nvPr/>
        </p:nvSpPr>
        <p:spPr bwMode="auto">
          <a:xfrm>
            <a:off x="0" y="45339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46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98613"/>
            <a:ext cx="2189163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47" name="Rectangle 31"/>
          <p:cNvSpPr>
            <a:spLocks noChangeArrowheads="1"/>
          </p:cNvSpPr>
          <p:nvPr/>
        </p:nvSpPr>
        <p:spPr bwMode="auto">
          <a:xfrm>
            <a:off x="300038" y="2576513"/>
            <a:ext cx="1792287" cy="32067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7249" name="Group 33"/>
          <p:cNvGrpSpPr>
            <a:grpSpLocks/>
          </p:cNvGrpSpPr>
          <p:nvPr/>
        </p:nvGrpSpPr>
        <p:grpSpPr bwMode="auto">
          <a:xfrm>
            <a:off x="2274888" y="1544638"/>
            <a:ext cx="2830512" cy="1381125"/>
            <a:chOff x="1433" y="973"/>
            <a:chExt cx="1783" cy="870"/>
          </a:xfrm>
        </p:grpSpPr>
        <p:pic>
          <p:nvPicPr>
            <p:cNvPr id="777250" name="Picture 3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1392"/>
              <a:ext cx="203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7251" name="Picture 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973"/>
              <a:ext cx="1560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7254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4188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55" name="Line 39"/>
          <p:cNvSpPr>
            <a:spLocks noChangeShapeType="1"/>
          </p:cNvSpPr>
          <p:nvPr/>
        </p:nvSpPr>
        <p:spPr bwMode="auto">
          <a:xfrm>
            <a:off x="3200400" y="1524000"/>
            <a:ext cx="18288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7256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000">
            <a:off x="3133725" y="1998663"/>
            <a:ext cx="23526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57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19213"/>
            <a:ext cx="58261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52" name="Rectangle 36"/>
          <p:cNvSpPr>
            <a:spLocks noChangeArrowheads="1"/>
          </p:cNvSpPr>
          <p:nvPr/>
        </p:nvSpPr>
        <p:spPr bwMode="auto">
          <a:xfrm>
            <a:off x="3060700" y="2576513"/>
            <a:ext cx="1901825" cy="320675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53" name="Rectangle 37"/>
          <p:cNvSpPr>
            <a:spLocks noChangeArrowheads="1"/>
          </p:cNvSpPr>
          <p:nvPr/>
        </p:nvSpPr>
        <p:spPr bwMode="auto">
          <a:xfrm>
            <a:off x="2759075" y="1508125"/>
            <a:ext cx="868363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58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16688"/>
            <a:ext cx="5880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59" name="Rectangle 43"/>
          <p:cNvSpPr>
            <a:spLocks noChangeArrowheads="1"/>
          </p:cNvSpPr>
          <p:nvPr/>
        </p:nvSpPr>
        <p:spPr bwMode="auto">
          <a:xfrm>
            <a:off x="5137150" y="1524000"/>
            <a:ext cx="3894138" cy="1462088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7261" name="Picture 4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754188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7262" name="Picture 4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1644650"/>
            <a:ext cx="292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7260" name="Rectangle 44"/>
          <p:cNvSpPr>
            <a:spLocks noChangeArrowheads="1"/>
          </p:cNvSpPr>
          <p:nvPr/>
        </p:nvSpPr>
        <p:spPr bwMode="auto">
          <a:xfrm>
            <a:off x="5286375" y="1524000"/>
            <a:ext cx="3505200" cy="457200"/>
          </a:xfrm>
          <a:prstGeom prst="rect">
            <a:avLst/>
          </a:prstGeom>
          <a:solidFill>
            <a:srgbClr val="0000FF">
              <a:alpha val="0"/>
            </a:srgb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7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7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77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7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43" grpId="0" animBg="1"/>
      <p:bldP spid="777247" grpId="0" animBg="1"/>
      <p:bldP spid="777247" grpId="1" animBg="1"/>
      <p:bldP spid="777255" grpId="0" animBg="1"/>
      <p:bldP spid="777255" grpId="1" animBg="1"/>
      <p:bldP spid="777252" grpId="0" animBg="1"/>
      <p:bldP spid="777252" grpId="1" animBg="1"/>
      <p:bldP spid="777253" grpId="0" animBg="1"/>
      <p:bldP spid="777259" grpId="0" animBg="1"/>
      <p:bldP spid="777259" grpId="1" animBg="1"/>
      <p:bldP spid="7772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0E55-7E2F-4893-9AB7-8664313A726D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778333" name="Group 93"/>
          <p:cNvGrpSpPr>
            <a:grpSpLocks/>
          </p:cNvGrpSpPr>
          <p:nvPr/>
        </p:nvGrpSpPr>
        <p:grpSpPr bwMode="auto">
          <a:xfrm>
            <a:off x="76200" y="3113088"/>
            <a:ext cx="8943975" cy="1306512"/>
            <a:chOff x="48" y="1920"/>
            <a:chExt cx="5634" cy="823"/>
          </a:xfrm>
        </p:grpSpPr>
        <p:pic>
          <p:nvPicPr>
            <p:cNvPr id="778266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138"/>
              <a:ext cx="10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6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160"/>
              <a:ext cx="29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331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40"/>
              <a:ext cx="17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69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74"/>
              <a:ext cx="46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70" name="Picture 3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592"/>
              <a:ext cx="2994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71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1920"/>
              <a:ext cx="16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324" name="Picture 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5743575"/>
            <a:ext cx="283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1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10188"/>
            <a:ext cx="1985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3" name="Picture 7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10188"/>
            <a:ext cx="4405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4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49925"/>
            <a:ext cx="5483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7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18088"/>
            <a:ext cx="46402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9" name="Picture 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13275"/>
            <a:ext cx="6864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318" name="Group 78"/>
          <p:cNvGrpSpPr>
            <a:grpSpLocks/>
          </p:cNvGrpSpPr>
          <p:nvPr/>
        </p:nvGrpSpPr>
        <p:grpSpPr bwMode="auto">
          <a:xfrm>
            <a:off x="6781800" y="4713288"/>
            <a:ext cx="914400" cy="228600"/>
            <a:chOff x="4272" y="3161"/>
            <a:chExt cx="576" cy="144"/>
          </a:xfrm>
        </p:grpSpPr>
        <p:sp>
          <p:nvSpPr>
            <p:cNvPr id="778319" name="Line 79"/>
            <p:cNvSpPr>
              <a:spLocks noChangeShapeType="1"/>
            </p:cNvSpPr>
            <p:nvPr/>
          </p:nvSpPr>
          <p:spPr bwMode="auto">
            <a:xfrm flipV="1">
              <a:off x="4272" y="3161"/>
              <a:ext cx="5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20" name="Line 80"/>
            <p:cNvSpPr>
              <a:spLocks noChangeShapeType="1"/>
            </p:cNvSpPr>
            <p:nvPr/>
          </p:nvSpPr>
          <p:spPr bwMode="auto">
            <a:xfrm>
              <a:off x="4272" y="3161"/>
              <a:ext cx="57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21" name="Oval 81"/>
          <p:cNvSpPr>
            <a:spLocks noChangeArrowheads="1"/>
          </p:cNvSpPr>
          <p:nvPr/>
        </p:nvSpPr>
        <p:spPr bwMode="auto">
          <a:xfrm>
            <a:off x="6653213" y="4603750"/>
            <a:ext cx="11430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312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387975"/>
            <a:ext cx="3778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5" name="Picture 7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6161088"/>
            <a:ext cx="27638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23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16688"/>
            <a:ext cx="5880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6" name="Line 36"/>
          <p:cNvSpPr>
            <a:spLocks noChangeShapeType="1"/>
          </p:cNvSpPr>
          <p:nvPr/>
        </p:nvSpPr>
        <p:spPr bwMode="auto">
          <a:xfrm>
            <a:off x="6764338" y="6142038"/>
            <a:ext cx="18653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0" name="Oval 50"/>
          <p:cNvSpPr>
            <a:spLocks noChangeArrowheads="1"/>
          </p:cNvSpPr>
          <p:nvPr/>
        </p:nvSpPr>
        <p:spPr bwMode="auto">
          <a:xfrm>
            <a:off x="8305800" y="6248400"/>
            <a:ext cx="4572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4" name="Rectangle 64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5" name="Rectangle 6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25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725613"/>
            <a:ext cx="774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5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984375"/>
            <a:ext cx="26479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8329" name="Group 89"/>
          <p:cNvGrpSpPr>
            <a:grpSpLocks/>
          </p:cNvGrpSpPr>
          <p:nvPr/>
        </p:nvGrpSpPr>
        <p:grpSpPr bwMode="auto">
          <a:xfrm>
            <a:off x="90488" y="41275"/>
            <a:ext cx="7224712" cy="1482725"/>
            <a:chOff x="57" y="26"/>
            <a:chExt cx="4551" cy="934"/>
          </a:xfrm>
        </p:grpSpPr>
        <p:pic>
          <p:nvPicPr>
            <p:cNvPr id="778246" name="Picture 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494"/>
              <a:ext cx="31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47" name="Picture 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66"/>
              <a:ext cx="294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48" name="Picture 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46"/>
              <a:ext cx="28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249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26"/>
              <a:ext cx="16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27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" y="26"/>
              <a:ext cx="26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57" name="Line 17"/>
          <p:cNvSpPr>
            <a:spLocks noChangeShapeType="1"/>
          </p:cNvSpPr>
          <p:nvPr/>
        </p:nvSpPr>
        <p:spPr bwMode="auto">
          <a:xfrm>
            <a:off x="0" y="15525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5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517775"/>
            <a:ext cx="1720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6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681163"/>
            <a:ext cx="13985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30" name="Picture 9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0213"/>
            <a:ext cx="3971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7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00213"/>
            <a:ext cx="9445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0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108200"/>
            <a:ext cx="14938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81" name="Line 41"/>
          <p:cNvSpPr>
            <a:spLocks noChangeShapeType="1"/>
          </p:cNvSpPr>
          <p:nvPr/>
        </p:nvSpPr>
        <p:spPr bwMode="auto">
          <a:xfrm flipH="1">
            <a:off x="5638800" y="2819400"/>
            <a:ext cx="914400" cy="685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82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584325"/>
            <a:ext cx="1262063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3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1708150"/>
            <a:ext cx="698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25" name="Line 85"/>
          <p:cNvSpPr>
            <a:spLocks noChangeShapeType="1"/>
          </p:cNvSpPr>
          <p:nvPr/>
        </p:nvSpPr>
        <p:spPr bwMode="auto">
          <a:xfrm>
            <a:off x="0" y="45339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326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23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56" name="Line 16"/>
          <p:cNvSpPr>
            <a:spLocks noChangeShapeType="1"/>
          </p:cNvSpPr>
          <p:nvPr/>
        </p:nvSpPr>
        <p:spPr bwMode="auto">
          <a:xfrm>
            <a:off x="0" y="307975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36" name="Group 96"/>
          <p:cNvGrpSpPr>
            <a:grpSpLocks/>
          </p:cNvGrpSpPr>
          <p:nvPr/>
        </p:nvGrpSpPr>
        <p:grpSpPr bwMode="auto">
          <a:xfrm>
            <a:off x="1219200" y="4167188"/>
            <a:ext cx="7772400" cy="282575"/>
            <a:chOff x="768" y="2625"/>
            <a:chExt cx="4896" cy="178"/>
          </a:xfrm>
        </p:grpSpPr>
        <p:sp>
          <p:nvSpPr>
            <p:cNvPr id="778274" name="Line 34"/>
            <p:cNvSpPr>
              <a:spLocks noChangeShapeType="1"/>
            </p:cNvSpPr>
            <p:nvPr/>
          </p:nvSpPr>
          <p:spPr bwMode="auto">
            <a:xfrm>
              <a:off x="768" y="2625"/>
              <a:ext cx="4128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75" name="Line 35"/>
            <p:cNvSpPr>
              <a:spLocks noChangeShapeType="1"/>
            </p:cNvSpPr>
            <p:nvPr/>
          </p:nvSpPr>
          <p:spPr bwMode="auto">
            <a:xfrm>
              <a:off x="2688" y="2803"/>
              <a:ext cx="2976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35" name="Group 95"/>
          <p:cNvGrpSpPr>
            <a:grpSpLocks/>
          </p:cNvGrpSpPr>
          <p:nvPr/>
        </p:nvGrpSpPr>
        <p:grpSpPr bwMode="auto">
          <a:xfrm>
            <a:off x="2293938" y="1447800"/>
            <a:ext cx="4287837" cy="3908425"/>
            <a:chOff x="1445" y="912"/>
            <a:chExt cx="2701" cy="2462"/>
          </a:xfrm>
        </p:grpSpPr>
        <p:sp>
          <p:nvSpPr>
            <p:cNvPr id="778285" name="Line 45"/>
            <p:cNvSpPr>
              <a:spLocks noChangeShapeType="1"/>
            </p:cNvSpPr>
            <p:nvPr/>
          </p:nvSpPr>
          <p:spPr bwMode="auto">
            <a:xfrm flipH="1">
              <a:off x="2286" y="1502"/>
              <a:ext cx="1860" cy="18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286" name="Line 46"/>
            <p:cNvSpPr>
              <a:spLocks noChangeShapeType="1"/>
            </p:cNvSpPr>
            <p:nvPr/>
          </p:nvSpPr>
          <p:spPr bwMode="auto">
            <a:xfrm flipH="1" flipV="1">
              <a:off x="1445" y="912"/>
              <a:ext cx="357" cy="40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Slide Number Placeholder 5"/>
          <p:cNvSpPr txBox="1">
            <a:spLocks/>
          </p:cNvSpPr>
          <p:nvPr/>
        </p:nvSpPr>
        <p:spPr bwMode="auto">
          <a:xfrm>
            <a:off x="8229600" y="6240463"/>
            <a:ext cx="4572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961531B-0A0A-4100-A9CE-77F3BD05133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78277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6304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8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6" grpId="0" animBg="1"/>
      <p:bldP spid="778276" grpId="1" animBg="1"/>
      <p:bldP spid="778257" grpId="0" animBg="1"/>
      <p:bldP spid="778281" grpId="0" animBg="1"/>
      <p:bldP spid="778281" grpId="1" animBg="1"/>
      <p:bldP spid="7782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5D22-BB8A-4B90-801C-9E5E19A8C29F}" type="slidenum">
              <a:rPr lang="en-US"/>
              <a:pPr/>
              <a:t>24</a:t>
            </a:fld>
            <a:endParaRPr lang="en-US"/>
          </a:p>
        </p:txBody>
      </p:sp>
      <p:sp>
        <p:nvSpPr>
          <p:cNvPr id="779278" name="Rectangle 14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279" name="Rectangle 1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76200" y="3043238"/>
            <a:ext cx="7718425" cy="1060450"/>
            <a:chOff x="48" y="1917"/>
            <a:chExt cx="4862" cy="668"/>
          </a:xfrm>
        </p:grpSpPr>
        <p:pic>
          <p:nvPicPr>
            <p:cNvPr id="779267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1917"/>
              <a:ext cx="16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68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135"/>
              <a:ext cx="10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9269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157"/>
              <a:ext cx="29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9286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937"/>
              <a:ext cx="17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71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71"/>
              <a:ext cx="46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79291" name="Group 27"/>
          <p:cNvGrpSpPr>
            <a:grpSpLocks/>
          </p:cNvGrpSpPr>
          <p:nvPr/>
        </p:nvGrpSpPr>
        <p:grpSpPr bwMode="auto">
          <a:xfrm>
            <a:off x="76200" y="0"/>
            <a:ext cx="7718425" cy="1060450"/>
            <a:chOff x="48" y="0"/>
            <a:chExt cx="4862" cy="668"/>
          </a:xfrm>
        </p:grpSpPr>
        <p:pic>
          <p:nvPicPr>
            <p:cNvPr id="779281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0"/>
              <a:ext cx="16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82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" y="218"/>
              <a:ext cx="10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9283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40"/>
              <a:ext cx="293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9289" name="Picture 2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"/>
              <a:ext cx="17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285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54"/>
              <a:ext cx="46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79292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8725"/>
            <a:ext cx="82454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9293" name="Line 29"/>
          <p:cNvSpPr>
            <a:spLocks noChangeShapeType="1"/>
          </p:cNvSpPr>
          <p:nvPr/>
        </p:nvSpPr>
        <p:spPr bwMode="auto">
          <a:xfrm>
            <a:off x="0" y="1143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9294" name="Rectangle 30"/>
          <p:cNvSpPr>
            <a:spLocks noChangeArrowheads="1"/>
          </p:cNvSpPr>
          <p:nvPr/>
        </p:nvSpPr>
        <p:spPr bwMode="auto">
          <a:xfrm>
            <a:off x="3268837" y="1370013"/>
            <a:ext cx="1846262" cy="411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80417E-6 L 5.27778E-6 -0.44496 " pathEditMode="relative" ptsTypes="AA">
                                      <p:cBhvr>
                                        <p:cTn id="6" dur="500" fill="hold"/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93" grpId="0" animBg="1"/>
      <p:bldP spid="7792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638D-FBF3-4827-AC20-455DEABB6A53}" type="slidenum">
              <a:rPr lang="en-US"/>
              <a:pPr/>
              <a:t>25</a:t>
            </a:fld>
            <a:endParaRPr lang="en-US"/>
          </a:p>
        </p:txBody>
      </p:sp>
      <p:pic>
        <p:nvPicPr>
          <p:cNvPr id="7802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8725"/>
            <a:ext cx="82454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0291" name="Line 3"/>
          <p:cNvSpPr>
            <a:spLocks noChangeShapeType="1"/>
          </p:cNvSpPr>
          <p:nvPr/>
        </p:nvSpPr>
        <p:spPr bwMode="auto">
          <a:xfrm>
            <a:off x="0" y="27844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0" y="1143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>
            <a:off x="0" y="1863725"/>
            <a:ext cx="419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0295" name="Line 7"/>
          <p:cNvSpPr>
            <a:spLocks noChangeShapeType="1"/>
          </p:cNvSpPr>
          <p:nvPr/>
        </p:nvSpPr>
        <p:spPr bwMode="auto">
          <a:xfrm>
            <a:off x="4176713" y="1863725"/>
            <a:ext cx="0" cy="4206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0297" name="Line 9"/>
          <p:cNvSpPr>
            <a:spLocks noChangeShapeType="1"/>
          </p:cNvSpPr>
          <p:nvPr/>
        </p:nvSpPr>
        <p:spPr bwMode="auto">
          <a:xfrm>
            <a:off x="4157663" y="2279650"/>
            <a:ext cx="49863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029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70213"/>
            <a:ext cx="771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0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6275"/>
            <a:ext cx="389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03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344738"/>
            <a:ext cx="818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04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16208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0305" name="Rectangle 17"/>
          <p:cNvSpPr>
            <a:spLocks noChangeArrowheads="1"/>
          </p:cNvSpPr>
          <p:nvPr/>
        </p:nvSpPr>
        <p:spPr bwMode="auto">
          <a:xfrm>
            <a:off x="3268837" y="1370013"/>
            <a:ext cx="1846262" cy="411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0326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306888"/>
            <a:ext cx="78771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032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8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030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1075"/>
            <a:ext cx="347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0309" name="Group 21"/>
          <p:cNvGrpSpPr>
            <a:grpSpLocks/>
          </p:cNvGrpSpPr>
          <p:nvPr/>
        </p:nvGrpSpPr>
        <p:grpSpPr bwMode="auto">
          <a:xfrm>
            <a:off x="7119938" y="3536950"/>
            <a:ext cx="1981200" cy="536575"/>
            <a:chOff x="4416" y="2176"/>
            <a:chExt cx="1248" cy="338"/>
          </a:xfrm>
        </p:grpSpPr>
        <p:pic>
          <p:nvPicPr>
            <p:cNvPr id="78031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176"/>
              <a:ext cx="122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031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358"/>
              <a:ext cx="124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031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357563"/>
            <a:ext cx="30448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3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6019800"/>
            <a:ext cx="59610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0315" name="Rectangle 2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316" name="Rectangle 2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031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031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460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2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10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2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032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07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0328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638800"/>
            <a:ext cx="4146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0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0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44500"/>
          </a:xfrm>
        </p:spPr>
        <p:txBody>
          <a:bodyPr/>
          <a:lstStyle/>
          <a:p>
            <a:fld id="{2377D255-D3E1-4C25-8E6D-0B73B892E6A7}" type="slidenum">
              <a:rPr lang="en-US"/>
              <a:pPr/>
              <a:t>26</a:t>
            </a:fld>
            <a:endParaRPr lang="en-US"/>
          </a:p>
        </p:txBody>
      </p:sp>
      <p:pic>
        <p:nvPicPr>
          <p:cNvPr id="781361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50"/>
            <a:ext cx="2703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5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0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57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46075"/>
            <a:ext cx="1720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58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1000"/>
            <a:ext cx="4651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60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20725"/>
            <a:ext cx="7337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1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28725"/>
            <a:ext cx="824547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16" name="Line 4"/>
          <p:cNvSpPr>
            <a:spLocks noChangeShapeType="1"/>
          </p:cNvSpPr>
          <p:nvPr/>
        </p:nvSpPr>
        <p:spPr bwMode="auto">
          <a:xfrm>
            <a:off x="0" y="27844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18" name="Line 6"/>
          <p:cNvSpPr>
            <a:spLocks noChangeShapeType="1"/>
          </p:cNvSpPr>
          <p:nvPr/>
        </p:nvSpPr>
        <p:spPr bwMode="auto">
          <a:xfrm>
            <a:off x="0" y="1143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19" name="Line 7"/>
          <p:cNvSpPr>
            <a:spLocks noChangeShapeType="1"/>
          </p:cNvSpPr>
          <p:nvPr/>
        </p:nvSpPr>
        <p:spPr bwMode="auto">
          <a:xfrm>
            <a:off x="0" y="1863725"/>
            <a:ext cx="4191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20" name="Line 8"/>
          <p:cNvSpPr>
            <a:spLocks noChangeShapeType="1"/>
          </p:cNvSpPr>
          <p:nvPr/>
        </p:nvSpPr>
        <p:spPr bwMode="auto">
          <a:xfrm>
            <a:off x="4176713" y="1863725"/>
            <a:ext cx="0" cy="4206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1321" name="Line 9"/>
          <p:cNvSpPr>
            <a:spLocks noChangeShapeType="1"/>
          </p:cNvSpPr>
          <p:nvPr/>
        </p:nvSpPr>
        <p:spPr bwMode="auto">
          <a:xfrm>
            <a:off x="4157663" y="2279650"/>
            <a:ext cx="49863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13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1075"/>
            <a:ext cx="347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2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70213"/>
            <a:ext cx="771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2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5775"/>
            <a:ext cx="8774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2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706938"/>
            <a:ext cx="3365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2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2550"/>
            <a:ext cx="5011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27" name="AutoShape 15"/>
          <p:cNvSpPr>
            <a:spLocks/>
          </p:cNvSpPr>
          <p:nvPr/>
        </p:nvSpPr>
        <p:spPr bwMode="auto">
          <a:xfrm rot="-5400000">
            <a:off x="2010569" y="4936332"/>
            <a:ext cx="274637" cy="1371600"/>
          </a:xfrm>
          <a:prstGeom prst="leftBrace">
            <a:avLst>
              <a:gd name="adj1" fmla="val 41619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28" name="AutoShape 16"/>
          <p:cNvSpPr>
            <a:spLocks/>
          </p:cNvSpPr>
          <p:nvPr/>
        </p:nvSpPr>
        <p:spPr bwMode="auto">
          <a:xfrm rot="-5400000">
            <a:off x="3527425" y="4927601"/>
            <a:ext cx="274637" cy="1389062"/>
          </a:xfrm>
          <a:prstGeom prst="leftBrace">
            <a:avLst>
              <a:gd name="adj1" fmla="val 42148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2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6364288"/>
            <a:ext cx="3968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30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6289675"/>
            <a:ext cx="396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3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58674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1335" name="Group 23"/>
          <p:cNvGrpSpPr>
            <a:grpSpLocks/>
          </p:cNvGrpSpPr>
          <p:nvPr/>
        </p:nvGrpSpPr>
        <p:grpSpPr bwMode="auto">
          <a:xfrm>
            <a:off x="7119938" y="3536950"/>
            <a:ext cx="1981200" cy="536575"/>
            <a:chOff x="4416" y="2176"/>
            <a:chExt cx="1248" cy="338"/>
          </a:xfrm>
        </p:grpSpPr>
        <p:pic>
          <p:nvPicPr>
            <p:cNvPr id="781336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176"/>
              <a:ext cx="122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1337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358"/>
              <a:ext cx="124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1339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357563"/>
            <a:ext cx="30448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40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6275"/>
            <a:ext cx="389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134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344738"/>
            <a:ext cx="818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42" name="Line 30"/>
          <p:cNvSpPr>
            <a:spLocks noChangeShapeType="1"/>
          </p:cNvSpPr>
          <p:nvPr/>
        </p:nvSpPr>
        <p:spPr bwMode="auto">
          <a:xfrm flipH="1">
            <a:off x="3886200" y="6477000"/>
            <a:ext cx="609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1343" name="Group 31"/>
          <p:cNvGrpSpPr>
            <a:grpSpLocks/>
          </p:cNvGrpSpPr>
          <p:nvPr/>
        </p:nvGrpSpPr>
        <p:grpSpPr bwMode="auto">
          <a:xfrm>
            <a:off x="6096000" y="5329238"/>
            <a:ext cx="2922588" cy="655637"/>
            <a:chOff x="3840" y="3357"/>
            <a:chExt cx="1841" cy="413"/>
          </a:xfrm>
        </p:grpSpPr>
        <p:pic>
          <p:nvPicPr>
            <p:cNvPr id="781344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357"/>
              <a:ext cx="184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1345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3563"/>
              <a:ext cx="17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1346" name="Rectangle 34"/>
          <p:cNvSpPr>
            <a:spLocks noChangeArrowheads="1"/>
          </p:cNvSpPr>
          <p:nvPr/>
        </p:nvSpPr>
        <p:spPr bwMode="auto">
          <a:xfrm>
            <a:off x="4495800" y="6122988"/>
            <a:ext cx="2819400" cy="6667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55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51563"/>
            <a:ext cx="26638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48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162083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49" name="Rectangle 37"/>
          <p:cNvSpPr>
            <a:spLocks noChangeArrowheads="1"/>
          </p:cNvSpPr>
          <p:nvPr/>
        </p:nvSpPr>
        <p:spPr bwMode="auto">
          <a:xfrm>
            <a:off x="3268837" y="1370013"/>
            <a:ext cx="1846262" cy="411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50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4668838"/>
            <a:ext cx="72231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1351" name="Rectangle 3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1352" name="Rectangle 4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1354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499225"/>
            <a:ext cx="14700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1332" name="Picture 2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74" y="5754688"/>
            <a:ext cx="2079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8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7" grpId="0" animBg="1"/>
      <p:bldP spid="781328" grpId="0" animBg="1"/>
      <p:bldP spid="781342" grpId="0" animBg="1"/>
      <p:bldP spid="7813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2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2340" name="Group 4"/>
          <p:cNvGrpSpPr>
            <a:grpSpLocks/>
          </p:cNvGrpSpPr>
          <p:nvPr/>
        </p:nvGrpSpPr>
        <p:grpSpPr bwMode="auto">
          <a:xfrm>
            <a:off x="296863" y="2209800"/>
            <a:ext cx="1608137" cy="2438400"/>
            <a:chOff x="187" y="1392"/>
            <a:chExt cx="1013" cy="1536"/>
          </a:xfrm>
        </p:grpSpPr>
        <p:pic>
          <p:nvPicPr>
            <p:cNvPr id="782341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392"/>
              <a:ext cx="1001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2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728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3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064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4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737"/>
              <a:ext cx="100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5" name="Picture 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70"/>
              <a:ext cx="48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2384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33550"/>
            <a:ext cx="4616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85" name="Picture 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132013"/>
            <a:ext cx="4995862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284413"/>
            <a:ext cx="549275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235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9063"/>
            <a:ext cx="3032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237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3246438"/>
            <a:ext cx="6889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74" name="Rectangle 3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2383" name="Group 47"/>
          <p:cNvGrpSpPr>
            <a:grpSpLocks/>
          </p:cNvGrpSpPr>
          <p:nvPr/>
        </p:nvGrpSpPr>
        <p:grpSpPr bwMode="auto">
          <a:xfrm>
            <a:off x="3505200" y="57150"/>
            <a:ext cx="4419600" cy="1438275"/>
            <a:chOff x="2208" y="36"/>
            <a:chExt cx="2784" cy="906"/>
          </a:xfrm>
        </p:grpSpPr>
        <p:pic>
          <p:nvPicPr>
            <p:cNvPr id="782347" name="Picture 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89"/>
              <a:ext cx="179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8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" y="78"/>
              <a:ext cx="179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49" name="Picture 1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78"/>
              <a:ext cx="191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50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552"/>
              <a:ext cx="298" cy="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82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6" y="375"/>
              <a:ext cx="90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165970"/>
            <a:ext cx="1722049" cy="258307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2355" name="Line 19"/>
          <p:cNvSpPr>
            <a:spLocks noChangeShapeType="1"/>
          </p:cNvSpPr>
          <p:nvPr/>
        </p:nvSpPr>
        <p:spPr bwMode="auto">
          <a:xfrm>
            <a:off x="0" y="47990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238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188075"/>
            <a:ext cx="2136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5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0200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2361" name="Group 25"/>
          <p:cNvGrpSpPr>
            <a:grpSpLocks/>
          </p:cNvGrpSpPr>
          <p:nvPr/>
        </p:nvGrpSpPr>
        <p:grpSpPr bwMode="auto">
          <a:xfrm>
            <a:off x="304800" y="4953000"/>
            <a:ext cx="6016625" cy="776288"/>
            <a:chOff x="192" y="3207"/>
            <a:chExt cx="3790" cy="489"/>
          </a:xfrm>
        </p:grpSpPr>
        <p:pic>
          <p:nvPicPr>
            <p:cNvPr id="782362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3275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63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4"/>
              <a:ext cx="1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6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207"/>
              <a:ext cx="2110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2366" name="Text Box 30"/>
          <p:cNvSpPr txBox="1">
            <a:spLocks noChangeArrowheads="1"/>
          </p:cNvSpPr>
          <p:nvPr/>
        </p:nvSpPr>
        <p:spPr bwMode="auto">
          <a:xfrm>
            <a:off x="3308350" y="5948363"/>
            <a:ext cx="56832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82367" name="Group 31"/>
          <p:cNvGrpSpPr>
            <a:grpSpLocks/>
          </p:cNvGrpSpPr>
          <p:nvPr/>
        </p:nvGrpSpPr>
        <p:grpSpPr bwMode="auto">
          <a:xfrm>
            <a:off x="3308350" y="5715000"/>
            <a:ext cx="5702300" cy="831850"/>
            <a:chOff x="2084" y="3747"/>
            <a:chExt cx="3592" cy="524"/>
          </a:xfrm>
        </p:grpSpPr>
        <p:pic>
          <p:nvPicPr>
            <p:cNvPr id="782368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3807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69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3795"/>
              <a:ext cx="10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2370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3747"/>
              <a:ext cx="205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237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6320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73" name="Rectangle 37"/>
          <p:cNvSpPr>
            <a:spLocks noChangeArrowheads="1"/>
          </p:cNvSpPr>
          <p:nvPr/>
        </p:nvSpPr>
        <p:spPr bwMode="auto">
          <a:xfrm>
            <a:off x="3371850" y="1690688"/>
            <a:ext cx="4706938" cy="41116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5"/>
          <p:cNvSpPr txBox="1">
            <a:spLocks/>
          </p:cNvSpPr>
          <p:nvPr/>
        </p:nvSpPr>
        <p:spPr bwMode="auto">
          <a:xfrm>
            <a:off x="8229600" y="6245225"/>
            <a:ext cx="457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77D255-D3E1-4C25-8E6D-0B73B892E6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82375" name="Rectangle 3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5" grpId="0" animBg="1"/>
      <p:bldP spid="7823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165970"/>
            <a:ext cx="1722049" cy="258307"/>
          </a:xfrm>
          <a:prstGeom prst="rect">
            <a:avLst/>
          </a:prstGeom>
          <a:noFill/>
          <a:ln w="2857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3399" name="Group 39"/>
          <p:cNvGrpSpPr>
            <a:grpSpLocks/>
          </p:cNvGrpSpPr>
          <p:nvPr/>
        </p:nvGrpSpPr>
        <p:grpSpPr bwMode="auto">
          <a:xfrm>
            <a:off x="3308350" y="5715000"/>
            <a:ext cx="5702300" cy="831850"/>
            <a:chOff x="2084" y="3747"/>
            <a:chExt cx="3592" cy="524"/>
          </a:xfrm>
        </p:grpSpPr>
        <p:pic>
          <p:nvPicPr>
            <p:cNvPr id="783400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3807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401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3795"/>
              <a:ext cx="10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402" name="Picture 4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3747"/>
              <a:ext cx="205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B4AF-5D95-4EFF-A938-9A501E4D0785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783362" name="Group 2"/>
          <p:cNvGrpSpPr>
            <a:grpSpLocks/>
          </p:cNvGrpSpPr>
          <p:nvPr/>
        </p:nvGrpSpPr>
        <p:grpSpPr bwMode="auto">
          <a:xfrm>
            <a:off x="296863" y="2201863"/>
            <a:ext cx="1741487" cy="2446337"/>
            <a:chOff x="187" y="1387"/>
            <a:chExt cx="1097" cy="1541"/>
          </a:xfrm>
        </p:grpSpPr>
        <p:pic>
          <p:nvPicPr>
            <p:cNvPr id="783363" name="Picture 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387"/>
              <a:ext cx="108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64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271"/>
              <a:ext cx="48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65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1729"/>
              <a:ext cx="109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66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065"/>
              <a:ext cx="109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67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" y="2701"/>
              <a:ext cx="108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33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7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409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188075"/>
            <a:ext cx="2136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7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9063"/>
            <a:ext cx="3032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407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76" name="Line 16"/>
          <p:cNvSpPr>
            <a:spLocks noChangeShapeType="1"/>
          </p:cNvSpPr>
          <p:nvPr/>
        </p:nvSpPr>
        <p:spPr bwMode="auto">
          <a:xfrm>
            <a:off x="0" y="47990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337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7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8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0200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3381" name="Group 21"/>
          <p:cNvGrpSpPr>
            <a:grpSpLocks/>
          </p:cNvGrpSpPr>
          <p:nvPr/>
        </p:nvGrpSpPr>
        <p:grpSpPr bwMode="auto">
          <a:xfrm>
            <a:off x="304800" y="4953000"/>
            <a:ext cx="6016625" cy="776288"/>
            <a:chOff x="192" y="3207"/>
            <a:chExt cx="3790" cy="489"/>
          </a:xfrm>
        </p:grpSpPr>
        <p:pic>
          <p:nvPicPr>
            <p:cNvPr id="78338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3275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8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4"/>
              <a:ext cx="1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3384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207"/>
              <a:ext cx="2110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3408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132013"/>
            <a:ext cx="4995862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339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843588"/>
            <a:ext cx="2522537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395" name="Rectangle 3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3406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3396" name="Rectangle 3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339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879975"/>
            <a:ext cx="26320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92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8378"/>
            <a:ext cx="144938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339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3246438"/>
            <a:ext cx="7461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3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3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3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AE82-5EA5-4122-8572-E536C30F9226}" type="slidenum">
              <a:rPr lang="en-US"/>
              <a:pPr/>
              <a:t>29</a:t>
            </a:fld>
            <a:endParaRPr lang="en-US"/>
          </a:p>
        </p:txBody>
      </p:sp>
      <p:pic>
        <p:nvPicPr>
          <p:cNvPr id="784426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8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8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8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28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6188075"/>
            <a:ext cx="2136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93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4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395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2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398" name="Line 14"/>
          <p:cNvSpPr>
            <a:spLocks noChangeShapeType="1"/>
          </p:cNvSpPr>
          <p:nvPr/>
        </p:nvSpPr>
        <p:spPr bwMode="auto">
          <a:xfrm>
            <a:off x="0" y="47990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439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0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0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4427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40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10200"/>
            <a:ext cx="206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4407" name="Group 23"/>
          <p:cNvGrpSpPr>
            <a:grpSpLocks/>
          </p:cNvGrpSpPr>
          <p:nvPr/>
        </p:nvGrpSpPr>
        <p:grpSpPr bwMode="auto">
          <a:xfrm>
            <a:off x="304800" y="4953000"/>
            <a:ext cx="6016625" cy="776288"/>
            <a:chOff x="192" y="3207"/>
            <a:chExt cx="3790" cy="489"/>
          </a:xfrm>
        </p:grpSpPr>
        <p:pic>
          <p:nvPicPr>
            <p:cNvPr id="784408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" y="3275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09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264"/>
              <a:ext cx="1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10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207"/>
              <a:ext cx="2110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4415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657">
            <a:off x="4800600" y="3016250"/>
            <a:ext cx="1773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4416" name="Line 32"/>
          <p:cNvSpPr>
            <a:spLocks noChangeShapeType="1"/>
          </p:cNvSpPr>
          <p:nvPr/>
        </p:nvSpPr>
        <p:spPr bwMode="auto">
          <a:xfrm>
            <a:off x="3505200" y="2286000"/>
            <a:ext cx="30480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418" name="Rectangle 34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4431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4421" name="Group 37"/>
          <p:cNvGrpSpPr>
            <a:grpSpLocks/>
          </p:cNvGrpSpPr>
          <p:nvPr/>
        </p:nvGrpSpPr>
        <p:grpSpPr bwMode="auto">
          <a:xfrm>
            <a:off x="3308350" y="5715000"/>
            <a:ext cx="5702300" cy="831850"/>
            <a:chOff x="2084" y="3747"/>
            <a:chExt cx="3592" cy="524"/>
          </a:xfrm>
        </p:grpSpPr>
        <p:pic>
          <p:nvPicPr>
            <p:cNvPr id="784422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3807"/>
              <a:ext cx="28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3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" y="3795"/>
              <a:ext cx="101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4424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3747"/>
              <a:ext cx="2050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4403" name="Group 19"/>
          <p:cNvGrpSpPr>
            <a:grpSpLocks/>
          </p:cNvGrpSpPr>
          <p:nvPr/>
        </p:nvGrpSpPr>
        <p:grpSpPr bwMode="auto">
          <a:xfrm>
            <a:off x="6426200" y="5181600"/>
            <a:ext cx="2641600" cy="430213"/>
            <a:chOff x="3950" y="3339"/>
            <a:chExt cx="1664" cy="271"/>
          </a:xfrm>
        </p:grpSpPr>
        <p:sp>
          <p:nvSpPr>
            <p:cNvPr id="784404" name="Rectangle 20"/>
            <p:cNvSpPr>
              <a:spLocks noChangeArrowheads="1"/>
            </p:cNvSpPr>
            <p:nvPr/>
          </p:nvSpPr>
          <p:spPr bwMode="auto">
            <a:xfrm>
              <a:off x="3950" y="3339"/>
              <a:ext cx="1664" cy="271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4405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386"/>
              <a:ext cx="160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4419" name="Rectangle 3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 bwMode="auto">
          <a:xfrm>
            <a:off x="8229600" y="6245225"/>
            <a:ext cx="457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77D255-D3E1-4C25-8E6D-0B73B892E6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8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E236-629B-40B4-9335-C700F1F7775F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760834" name="Group 2"/>
          <p:cNvGrpSpPr>
            <a:grpSpLocks/>
          </p:cNvGrpSpPr>
          <p:nvPr/>
        </p:nvGrpSpPr>
        <p:grpSpPr bwMode="auto">
          <a:xfrm>
            <a:off x="757238" y="2362200"/>
            <a:ext cx="7629525" cy="1333500"/>
            <a:chOff x="477" y="2472"/>
            <a:chExt cx="4806" cy="840"/>
          </a:xfrm>
        </p:grpSpPr>
        <p:pic>
          <p:nvPicPr>
            <p:cNvPr id="760835" name="Picture 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2472"/>
              <a:ext cx="4806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0836" name="Picture 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927"/>
              <a:ext cx="1814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0837" name="Group 5"/>
          <p:cNvGrpSpPr>
            <a:grpSpLocks/>
          </p:cNvGrpSpPr>
          <p:nvPr/>
        </p:nvGrpSpPr>
        <p:grpSpPr bwMode="auto">
          <a:xfrm>
            <a:off x="1908175" y="4457700"/>
            <a:ext cx="5327650" cy="1333500"/>
            <a:chOff x="1202" y="2808"/>
            <a:chExt cx="3356" cy="840"/>
          </a:xfrm>
        </p:grpSpPr>
        <p:pic>
          <p:nvPicPr>
            <p:cNvPr id="760838" name="Picture 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2808"/>
              <a:ext cx="3287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39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263"/>
              <a:ext cx="335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0840" name="Rectangle 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41" name="Rectangle 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1236D-7E8B-43E3-A961-A770B1F7352C}" type="slidenum">
              <a:rPr lang="en-US"/>
              <a:pPr/>
              <a:t>30</a:t>
            </a:fld>
            <a:endParaRPr lang="en-US"/>
          </a:p>
        </p:txBody>
      </p:sp>
      <p:pic>
        <p:nvPicPr>
          <p:cNvPr id="785454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5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52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53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1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1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1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5413" name="Group 5"/>
          <p:cNvGrpSpPr>
            <a:grpSpLocks/>
          </p:cNvGrpSpPr>
          <p:nvPr/>
        </p:nvGrpSpPr>
        <p:grpSpPr bwMode="auto">
          <a:xfrm>
            <a:off x="76200" y="5029200"/>
            <a:ext cx="2251075" cy="647700"/>
            <a:chOff x="48" y="3168"/>
            <a:chExt cx="1418" cy="408"/>
          </a:xfrm>
        </p:grpSpPr>
        <p:pic>
          <p:nvPicPr>
            <p:cNvPr id="785414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68"/>
              <a:ext cx="101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15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97"/>
              <a:ext cx="141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541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5418" name="Line 10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541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542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5430" name="Line 22"/>
          <p:cNvSpPr>
            <a:spLocks noChangeShapeType="1"/>
          </p:cNvSpPr>
          <p:nvPr/>
        </p:nvSpPr>
        <p:spPr bwMode="auto">
          <a:xfrm flipH="1">
            <a:off x="8001000" y="18288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5432" name="Group 24"/>
          <p:cNvGrpSpPr>
            <a:grpSpLocks/>
          </p:cNvGrpSpPr>
          <p:nvPr/>
        </p:nvGrpSpPr>
        <p:grpSpPr bwMode="auto">
          <a:xfrm>
            <a:off x="76200" y="5715000"/>
            <a:ext cx="2362200" cy="685800"/>
            <a:chOff x="48" y="3600"/>
            <a:chExt cx="1488" cy="432"/>
          </a:xfrm>
        </p:grpSpPr>
        <p:pic>
          <p:nvPicPr>
            <p:cNvPr id="785433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3746"/>
              <a:ext cx="35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5434" name="AutoShape 26"/>
            <p:cNvSpPr>
              <a:spLocks/>
            </p:cNvSpPr>
            <p:nvPr/>
          </p:nvSpPr>
          <p:spPr bwMode="auto">
            <a:xfrm rot="-5400000">
              <a:off x="744" y="2904"/>
              <a:ext cx="96" cy="1488"/>
            </a:xfrm>
            <a:prstGeom prst="leftBrace">
              <a:avLst>
                <a:gd name="adj1" fmla="val 12916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5435" name="Group 27"/>
          <p:cNvGrpSpPr>
            <a:grpSpLocks/>
          </p:cNvGrpSpPr>
          <p:nvPr/>
        </p:nvGrpSpPr>
        <p:grpSpPr bwMode="auto">
          <a:xfrm>
            <a:off x="4572000" y="5029200"/>
            <a:ext cx="2251075" cy="647700"/>
            <a:chOff x="2880" y="3168"/>
            <a:chExt cx="1418" cy="408"/>
          </a:xfrm>
        </p:grpSpPr>
        <p:pic>
          <p:nvPicPr>
            <p:cNvPr id="785436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68"/>
              <a:ext cx="104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37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97"/>
              <a:ext cx="141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5451" name="Group 43"/>
          <p:cNvGrpSpPr>
            <a:grpSpLocks/>
          </p:cNvGrpSpPr>
          <p:nvPr/>
        </p:nvGrpSpPr>
        <p:grpSpPr bwMode="auto">
          <a:xfrm>
            <a:off x="4594225" y="5715000"/>
            <a:ext cx="2174875" cy="609600"/>
            <a:chOff x="2894" y="3600"/>
            <a:chExt cx="1370" cy="384"/>
          </a:xfrm>
        </p:grpSpPr>
        <p:sp>
          <p:nvSpPr>
            <p:cNvPr id="785439" name="AutoShape 31"/>
            <p:cNvSpPr>
              <a:spLocks/>
            </p:cNvSpPr>
            <p:nvPr/>
          </p:nvSpPr>
          <p:spPr bwMode="auto">
            <a:xfrm rot="16200000">
              <a:off x="3531" y="2963"/>
              <a:ext cx="95" cy="1370"/>
            </a:xfrm>
            <a:prstGeom prst="leftBrace">
              <a:avLst>
                <a:gd name="adj1" fmla="val 12017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5440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3734"/>
              <a:ext cx="2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41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792"/>
              <a:ext cx="17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5442" name="Group 34"/>
          <p:cNvGrpSpPr>
            <a:grpSpLocks/>
          </p:cNvGrpSpPr>
          <p:nvPr/>
        </p:nvGrpSpPr>
        <p:grpSpPr bwMode="auto">
          <a:xfrm>
            <a:off x="2495550" y="4876800"/>
            <a:ext cx="4487863" cy="1004888"/>
            <a:chOff x="1572" y="3072"/>
            <a:chExt cx="2827" cy="633"/>
          </a:xfrm>
        </p:grpSpPr>
        <p:pic>
          <p:nvPicPr>
            <p:cNvPr id="785443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" y="3072"/>
              <a:ext cx="82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44" name="Picture 36" descr="txp_fig"/>
            <p:cNvPicPr preferRelativeResize="0"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168"/>
              <a:ext cx="9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45" name="Picture 37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" y="3170"/>
              <a:ext cx="98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5446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" y="332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5447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429250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5448" name="Rectangle 4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5449" name="Rectangle 4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5431" name="Line 23"/>
          <p:cNvSpPr>
            <a:spLocks noChangeShapeType="1"/>
          </p:cNvSpPr>
          <p:nvPr/>
        </p:nvSpPr>
        <p:spPr bwMode="auto">
          <a:xfrm flipH="1" flipV="1">
            <a:off x="7924800" y="4038600"/>
            <a:ext cx="11430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785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30" grpId="0" animBg="1"/>
      <p:bldP spid="785430" grpId="1" animBg="1"/>
      <p:bldP spid="785431" grpId="0" animBg="1"/>
      <p:bldP spid="78543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DFC25-9CED-48D5-8B4B-953BE479705E}" type="slidenum">
              <a:rPr lang="en-US"/>
              <a:pPr/>
              <a:t>31</a:t>
            </a:fld>
            <a:endParaRPr lang="en-US"/>
          </a:p>
        </p:txBody>
      </p:sp>
      <p:pic>
        <p:nvPicPr>
          <p:cNvPr id="78646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72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70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71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34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876800"/>
            <a:ext cx="1308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6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7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8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6081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39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2738"/>
            <a:ext cx="2251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0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876800"/>
            <a:ext cx="1308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2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65725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6443" name="Line 11"/>
          <p:cNvSpPr>
            <a:spLocks noChangeShapeType="1"/>
          </p:cNvSpPr>
          <p:nvPr/>
        </p:nvSpPr>
        <p:spPr bwMode="auto">
          <a:xfrm>
            <a:off x="4432126" y="5181600"/>
            <a:ext cx="27432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44" name="Line 12"/>
          <p:cNvSpPr>
            <a:spLocks noChangeShapeType="1"/>
          </p:cNvSpPr>
          <p:nvPr/>
        </p:nvSpPr>
        <p:spPr bwMode="auto">
          <a:xfrm>
            <a:off x="3797474" y="5486400"/>
            <a:ext cx="27432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6445" name="Line 13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644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4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4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27625"/>
            <a:ext cx="1022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57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927725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6458" name="Group 26"/>
          <p:cNvGrpSpPr>
            <a:grpSpLocks/>
          </p:cNvGrpSpPr>
          <p:nvPr/>
        </p:nvGrpSpPr>
        <p:grpSpPr bwMode="auto">
          <a:xfrm>
            <a:off x="76200" y="5715000"/>
            <a:ext cx="2362200" cy="685800"/>
            <a:chOff x="48" y="3600"/>
            <a:chExt cx="1488" cy="432"/>
          </a:xfrm>
        </p:grpSpPr>
        <p:pic>
          <p:nvPicPr>
            <p:cNvPr id="786459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3746"/>
              <a:ext cx="35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6460" name="AutoShape 28"/>
            <p:cNvSpPr>
              <a:spLocks/>
            </p:cNvSpPr>
            <p:nvPr/>
          </p:nvSpPr>
          <p:spPr bwMode="auto">
            <a:xfrm rot="-5400000">
              <a:off x="744" y="2904"/>
              <a:ext cx="96" cy="1488"/>
            </a:xfrm>
            <a:prstGeom prst="leftBrace">
              <a:avLst>
                <a:gd name="adj1" fmla="val 129167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61" name="Line 29"/>
          <p:cNvSpPr>
            <a:spLocks noChangeShapeType="1"/>
          </p:cNvSpPr>
          <p:nvPr/>
        </p:nvSpPr>
        <p:spPr bwMode="auto">
          <a:xfrm flipH="1">
            <a:off x="1447800" y="5486400"/>
            <a:ext cx="4343400" cy="685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6462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64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0854">
            <a:off x="3429000" y="5867400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65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768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6466" name="Picture 3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5429250"/>
            <a:ext cx="188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6467" name="Rectangle 3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68" name="Rectangle 3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09618 -0.104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86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8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8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3" grpId="0" animBg="1"/>
      <p:bldP spid="786444" grpId="0" animBg="1"/>
      <p:bldP spid="78646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C7A1A-7828-42C7-887F-0D57C27C3E63}" type="slidenum">
              <a:rPr lang="en-US"/>
              <a:pPr/>
              <a:t>32</a:t>
            </a:fld>
            <a:endParaRPr lang="en-US"/>
          </a:p>
        </p:txBody>
      </p:sp>
      <p:pic>
        <p:nvPicPr>
          <p:cNvPr id="787488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91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8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90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5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5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6081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2738"/>
            <a:ext cx="2251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3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768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4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876800"/>
            <a:ext cx="1308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7466" name="Line 10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7467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8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69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0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1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3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4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5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76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7477" name="Rectangle 21"/>
          <p:cNvSpPr>
            <a:spLocks noChangeArrowheads="1"/>
          </p:cNvSpPr>
          <p:nvPr/>
        </p:nvSpPr>
        <p:spPr bwMode="auto">
          <a:xfrm>
            <a:off x="2070273" y="5429250"/>
            <a:ext cx="274320" cy="3048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7492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6230938"/>
            <a:ext cx="2138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7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665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80" name="Picture 24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15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81" name="Picture 25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32375"/>
            <a:ext cx="1555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82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2738"/>
            <a:ext cx="2251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7484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7486" name="Rectangle 30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7487" name="Rectangle 3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74" y="6248400"/>
            <a:ext cx="1211489" cy="283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7483" name="Rectangle 27"/>
          <p:cNvSpPr>
            <a:spLocks noChangeArrowheads="1"/>
          </p:cNvSpPr>
          <p:nvPr/>
        </p:nvSpPr>
        <p:spPr bwMode="auto">
          <a:xfrm>
            <a:off x="6567662" y="5429250"/>
            <a:ext cx="274320" cy="3048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77" grpId="0" animBg="1"/>
      <p:bldP spid="7874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E34A-3BFD-4367-846C-CF16E1C62322}" type="slidenum">
              <a:rPr lang="en-US"/>
              <a:pPr/>
              <a:t>33</a:t>
            </a:fld>
            <a:endParaRPr lang="en-US"/>
          </a:p>
        </p:txBody>
      </p:sp>
      <p:pic>
        <p:nvPicPr>
          <p:cNvPr id="78851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17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1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16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4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6081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5029200"/>
            <a:ext cx="1665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876800"/>
            <a:ext cx="1308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5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2738"/>
            <a:ext cx="21177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6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5392738"/>
            <a:ext cx="21177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7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76850"/>
            <a:ext cx="2841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8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89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0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492" name="Line 12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493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4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5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6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7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498" name="Picture 1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0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1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2" name="Picture 2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03" name="Line 23"/>
          <p:cNvSpPr>
            <a:spLocks noChangeShapeType="1"/>
          </p:cNvSpPr>
          <p:nvPr/>
        </p:nvSpPr>
        <p:spPr bwMode="auto">
          <a:xfrm>
            <a:off x="1981200" y="685800"/>
            <a:ext cx="304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504" name="Picture 24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15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05" name="Picture 25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32375"/>
            <a:ext cx="1555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06" name="Rectangle 26"/>
          <p:cNvSpPr>
            <a:spLocks noChangeArrowheads="1"/>
          </p:cNvSpPr>
          <p:nvPr/>
        </p:nvSpPr>
        <p:spPr bwMode="auto">
          <a:xfrm>
            <a:off x="4572000" y="4999038"/>
            <a:ext cx="2209800" cy="731837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507" name="Group 27"/>
          <p:cNvGrpSpPr>
            <a:grpSpLocks/>
          </p:cNvGrpSpPr>
          <p:nvPr/>
        </p:nvGrpSpPr>
        <p:grpSpPr bwMode="auto">
          <a:xfrm>
            <a:off x="4594225" y="5715000"/>
            <a:ext cx="2174875" cy="685800"/>
            <a:chOff x="2894" y="3600"/>
            <a:chExt cx="1370" cy="432"/>
          </a:xfrm>
        </p:grpSpPr>
        <p:pic>
          <p:nvPicPr>
            <p:cNvPr id="788508" name="Picture 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747"/>
              <a:ext cx="30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509" name="AutoShape 29"/>
            <p:cNvSpPr>
              <a:spLocks/>
            </p:cNvSpPr>
            <p:nvPr/>
          </p:nvSpPr>
          <p:spPr bwMode="auto">
            <a:xfrm rot="16200000">
              <a:off x="3531" y="2963"/>
              <a:ext cx="95" cy="1370"/>
            </a:xfrm>
            <a:prstGeom prst="leftBrace">
              <a:avLst>
                <a:gd name="adj1" fmla="val 120175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8510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2" name="Rectangle 3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3" name="Rectangle 3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3" grpId="0" animBg="1"/>
      <p:bldP spid="788506" grpId="0" animBg="1"/>
      <p:bldP spid="78850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75E3-3AF7-40B9-BFB3-8474AD848492}" type="slidenum">
              <a:rPr lang="en-US"/>
              <a:pPr/>
              <a:t>34</a:t>
            </a:fld>
            <a:endParaRPr lang="en-US"/>
          </a:p>
        </p:txBody>
      </p:sp>
      <p:pic>
        <p:nvPicPr>
          <p:cNvPr id="789541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133600"/>
            <a:ext cx="48053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4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053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2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800"/>
            <a:ext cx="3587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600200"/>
            <a:ext cx="46164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0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6081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876800"/>
            <a:ext cx="13081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2738"/>
            <a:ext cx="21177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0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76850"/>
            <a:ext cx="2841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08575"/>
            <a:ext cx="492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1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213"/>
            <a:ext cx="76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2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47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3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8188"/>
            <a:ext cx="174148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9515" name="Line 11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951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6764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7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76400"/>
            <a:ext cx="1608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8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879475"/>
            <a:ext cx="473075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19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4613"/>
            <a:ext cx="28416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20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66675"/>
            <a:ext cx="28416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21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7150"/>
            <a:ext cx="30321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23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7838"/>
            <a:ext cx="17224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24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201863"/>
            <a:ext cx="172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25" name="Picture 2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35188"/>
            <a:ext cx="5492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9526" name="Line 22"/>
          <p:cNvSpPr>
            <a:spLocks noChangeShapeType="1"/>
          </p:cNvSpPr>
          <p:nvPr/>
        </p:nvSpPr>
        <p:spPr bwMode="auto">
          <a:xfrm flipH="1">
            <a:off x="838200" y="1981200"/>
            <a:ext cx="1676400" cy="419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9527" name="Group 23"/>
          <p:cNvGrpSpPr>
            <a:grpSpLocks/>
          </p:cNvGrpSpPr>
          <p:nvPr/>
        </p:nvGrpSpPr>
        <p:grpSpPr bwMode="auto">
          <a:xfrm>
            <a:off x="457200" y="5762625"/>
            <a:ext cx="415925" cy="714375"/>
            <a:chOff x="288" y="3630"/>
            <a:chExt cx="262" cy="450"/>
          </a:xfrm>
        </p:grpSpPr>
        <p:pic>
          <p:nvPicPr>
            <p:cNvPr id="789528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901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9529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3630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89530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48363"/>
            <a:ext cx="49053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31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6096000"/>
            <a:ext cx="3811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33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9063"/>
            <a:ext cx="3032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9535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557963"/>
            <a:ext cx="10096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9536" name="Rectangle 32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537" name="Rectangle 3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32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6448425"/>
            <a:ext cx="38290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9538" name="Group 34"/>
          <p:cNvGrpSpPr>
            <a:grpSpLocks/>
          </p:cNvGrpSpPr>
          <p:nvPr/>
        </p:nvGrpSpPr>
        <p:grpSpPr bwMode="auto">
          <a:xfrm>
            <a:off x="8077200" y="4953000"/>
            <a:ext cx="914400" cy="914400"/>
            <a:chOff x="4853" y="1680"/>
            <a:chExt cx="576" cy="576"/>
          </a:xfrm>
        </p:grpSpPr>
        <p:sp>
          <p:nvSpPr>
            <p:cNvPr id="789539" name="AutoShape 3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0" name="Text Box 3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2245 L -0.11007 -0.122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89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8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26" grpId="0" animBg="1"/>
      <p:bldP spid="7895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64504"/>
            <a:ext cx="63166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8876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09" name="Line 5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2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12971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9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7660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5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8926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3939" name="Group 35"/>
          <p:cNvGrpSpPr>
            <a:grpSpLocks/>
          </p:cNvGrpSpPr>
          <p:nvPr/>
        </p:nvGrpSpPr>
        <p:grpSpPr bwMode="auto">
          <a:xfrm>
            <a:off x="6507163" y="1293117"/>
            <a:ext cx="2614612" cy="703262"/>
            <a:chOff x="4099" y="783"/>
            <a:chExt cx="1647" cy="443"/>
          </a:xfrm>
        </p:grpSpPr>
        <p:pic>
          <p:nvPicPr>
            <p:cNvPr id="763940" name="Picture 3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816"/>
              <a:ext cx="15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41" name="Picture 3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20"/>
              <a:ext cx="5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3942" name="Rectangle 38"/>
            <p:cNvSpPr>
              <a:spLocks noChangeArrowheads="1"/>
            </p:cNvSpPr>
            <p:nvPr/>
          </p:nvSpPr>
          <p:spPr bwMode="auto">
            <a:xfrm>
              <a:off x="4099" y="783"/>
              <a:ext cx="164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151" y="50104"/>
            <a:ext cx="4613449" cy="23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821-0FC9-4B25-971C-6348E1A675D7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43100" y="2479675"/>
            <a:ext cx="2400300" cy="720725"/>
            <a:chOff x="1943100" y="2479675"/>
            <a:chExt cx="2400300" cy="720725"/>
          </a:xfrm>
        </p:grpSpPr>
        <p:pic>
          <p:nvPicPr>
            <p:cNvPr id="763910" name="Picture 6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2479675"/>
              <a:ext cx="2400300" cy="72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11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25" y="2667000"/>
              <a:ext cx="396875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3912" name="Group 8"/>
          <p:cNvGrpSpPr>
            <a:grpSpLocks/>
          </p:cNvGrpSpPr>
          <p:nvPr/>
        </p:nvGrpSpPr>
        <p:grpSpPr bwMode="auto">
          <a:xfrm>
            <a:off x="990600" y="2479675"/>
            <a:ext cx="838200" cy="720725"/>
            <a:chOff x="624" y="1562"/>
            <a:chExt cx="528" cy="454"/>
          </a:xfrm>
        </p:grpSpPr>
        <p:pic>
          <p:nvPicPr>
            <p:cNvPr id="763913" name="Picture 9" descr="txp_fig"/>
            <p:cNvPicPr preferRelativeResize="0"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562"/>
              <a:ext cx="528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14" name="Picture 1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689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39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989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6" name="Picture 12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851275"/>
            <a:ext cx="2400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038600"/>
            <a:ext cx="3206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8" name="Picture 14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124200"/>
            <a:ext cx="2441575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43363"/>
            <a:ext cx="698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20" name="Line 16"/>
          <p:cNvSpPr>
            <a:spLocks noChangeShapeType="1"/>
          </p:cNvSpPr>
          <p:nvPr/>
        </p:nvSpPr>
        <p:spPr bwMode="auto">
          <a:xfrm>
            <a:off x="3352800" y="3905250"/>
            <a:ext cx="609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2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17900"/>
            <a:ext cx="906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557588"/>
            <a:ext cx="906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46" y="4852988"/>
            <a:ext cx="906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2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748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25" name="Line 21"/>
          <p:cNvSpPr>
            <a:spLocks noChangeShapeType="1"/>
          </p:cNvSpPr>
          <p:nvPr/>
        </p:nvSpPr>
        <p:spPr bwMode="auto">
          <a:xfrm>
            <a:off x="3289300" y="2286000"/>
            <a:ext cx="977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26" name="Line 22"/>
          <p:cNvSpPr>
            <a:spLocks noChangeShapeType="1"/>
          </p:cNvSpPr>
          <p:nvPr/>
        </p:nvSpPr>
        <p:spPr bwMode="auto">
          <a:xfrm flipH="1">
            <a:off x="1981200" y="2286000"/>
            <a:ext cx="1096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27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4611688"/>
            <a:ext cx="1438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2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695575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30" name="Line 26"/>
          <p:cNvSpPr>
            <a:spLocks noChangeShapeType="1"/>
          </p:cNvSpPr>
          <p:nvPr/>
        </p:nvSpPr>
        <p:spPr bwMode="auto">
          <a:xfrm flipV="1">
            <a:off x="4572000" y="24669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31" name="Line 27"/>
          <p:cNvSpPr>
            <a:spLocks noChangeShapeType="1"/>
          </p:cNvSpPr>
          <p:nvPr/>
        </p:nvSpPr>
        <p:spPr bwMode="auto">
          <a:xfrm>
            <a:off x="4572000" y="29511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32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59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33" name="Picture 29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11788"/>
            <a:ext cx="2400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34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562600"/>
            <a:ext cx="1019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35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334000"/>
            <a:ext cx="260508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3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949950"/>
            <a:ext cx="28067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37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5675313"/>
            <a:ext cx="292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38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6230764"/>
            <a:ext cx="283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3943" name="Line 39"/>
          <p:cNvSpPr>
            <a:spLocks noChangeShapeType="1"/>
          </p:cNvSpPr>
          <p:nvPr/>
        </p:nvSpPr>
        <p:spPr bwMode="auto">
          <a:xfrm>
            <a:off x="2568575" y="4114800"/>
            <a:ext cx="0" cy="2743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3944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276600"/>
            <a:ext cx="11064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45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3316288"/>
            <a:ext cx="11064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63958" name="Group 54"/>
          <p:cNvGrpSpPr>
            <a:grpSpLocks/>
          </p:cNvGrpSpPr>
          <p:nvPr/>
        </p:nvGrpSpPr>
        <p:grpSpPr bwMode="auto">
          <a:xfrm>
            <a:off x="0" y="4114800"/>
            <a:ext cx="2590800" cy="2743200"/>
            <a:chOff x="0" y="2592"/>
            <a:chExt cx="1632" cy="1728"/>
          </a:xfrm>
        </p:grpSpPr>
        <p:pic>
          <p:nvPicPr>
            <p:cNvPr id="763947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37"/>
              <a:ext cx="145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48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3769"/>
              <a:ext cx="126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49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3590"/>
              <a:ext cx="34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50" name="Picture 4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640"/>
              <a:ext cx="46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51" name="Picture 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3115"/>
              <a:ext cx="35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3952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0"/>
              <a:ext cx="103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3953" name="Line 49"/>
            <p:cNvSpPr>
              <a:spLocks noChangeShapeType="1"/>
            </p:cNvSpPr>
            <p:nvPr/>
          </p:nvSpPr>
          <p:spPr bwMode="auto">
            <a:xfrm>
              <a:off x="0" y="2592"/>
              <a:ext cx="163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954" name="Line 50"/>
            <p:cNvSpPr>
              <a:spLocks noChangeShapeType="1"/>
            </p:cNvSpPr>
            <p:nvPr/>
          </p:nvSpPr>
          <p:spPr bwMode="auto">
            <a:xfrm>
              <a:off x="1618" y="2592"/>
              <a:ext cx="0" cy="172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3956" name="Rectangle 5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57" name="Rectangle 5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76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09" grpId="0" animBg="1"/>
      <p:bldP spid="763920" grpId="0" animBg="1"/>
      <p:bldP spid="763925" grpId="0" animBg="1"/>
      <p:bldP spid="763926" grpId="0" animBg="1"/>
      <p:bldP spid="763930" grpId="0" animBg="1"/>
      <p:bldP spid="7639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64504"/>
            <a:ext cx="63166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8876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12971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7660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8926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" name="Group 35"/>
          <p:cNvGrpSpPr>
            <a:grpSpLocks/>
          </p:cNvGrpSpPr>
          <p:nvPr/>
        </p:nvGrpSpPr>
        <p:grpSpPr bwMode="auto">
          <a:xfrm>
            <a:off x="6507163" y="1293117"/>
            <a:ext cx="2614612" cy="703262"/>
            <a:chOff x="4099" y="783"/>
            <a:chExt cx="1647" cy="443"/>
          </a:xfrm>
        </p:grpSpPr>
        <p:pic>
          <p:nvPicPr>
            <p:cNvPr id="51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816"/>
              <a:ext cx="15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20"/>
              <a:ext cx="5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4099" y="783"/>
              <a:ext cx="164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151" y="50104"/>
            <a:ext cx="4613449" cy="23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69FC6-CAC2-457D-AAC7-E4687CC05355}" type="slidenum">
              <a:rPr lang="en-US"/>
              <a:pPr/>
              <a:t>5</a:t>
            </a:fld>
            <a:endParaRPr lang="en-US"/>
          </a:p>
        </p:txBody>
      </p:sp>
      <p:pic>
        <p:nvPicPr>
          <p:cNvPr id="764934" name="Picture 6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479675"/>
            <a:ext cx="2400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667000"/>
            <a:ext cx="396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6" name="Picture 8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79675"/>
            <a:ext cx="8382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7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812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8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17900"/>
            <a:ext cx="906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39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748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0" name="Line 12"/>
          <p:cNvSpPr>
            <a:spLocks noChangeShapeType="1"/>
          </p:cNvSpPr>
          <p:nvPr/>
        </p:nvSpPr>
        <p:spPr bwMode="auto">
          <a:xfrm>
            <a:off x="3289300" y="2286000"/>
            <a:ext cx="977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1" name="Line 13"/>
          <p:cNvSpPr>
            <a:spLocks noChangeShapeType="1"/>
          </p:cNvSpPr>
          <p:nvPr/>
        </p:nvSpPr>
        <p:spPr bwMode="auto">
          <a:xfrm flipH="1">
            <a:off x="1981200" y="2286000"/>
            <a:ext cx="1096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4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695575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43" name="Line 15"/>
          <p:cNvSpPr>
            <a:spLocks noChangeShapeType="1"/>
          </p:cNvSpPr>
          <p:nvPr/>
        </p:nvSpPr>
        <p:spPr bwMode="auto">
          <a:xfrm flipV="1">
            <a:off x="4572000" y="24669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4" name="Line 16"/>
          <p:cNvSpPr>
            <a:spLocks noChangeShapeType="1"/>
          </p:cNvSpPr>
          <p:nvPr/>
        </p:nvSpPr>
        <p:spPr bwMode="auto">
          <a:xfrm>
            <a:off x="4572000" y="29511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45" name="Line 17"/>
          <p:cNvSpPr>
            <a:spLocks noChangeShapeType="1"/>
          </p:cNvSpPr>
          <p:nvPr/>
        </p:nvSpPr>
        <p:spPr bwMode="auto">
          <a:xfrm>
            <a:off x="2568575" y="4114800"/>
            <a:ext cx="0" cy="274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5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67000"/>
            <a:ext cx="28352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58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276600"/>
            <a:ext cx="11064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59" name="Line 31"/>
          <p:cNvSpPr>
            <a:spLocks noChangeShapeType="1"/>
          </p:cNvSpPr>
          <p:nvPr/>
        </p:nvSpPr>
        <p:spPr bwMode="auto">
          <a:xfrm>
            <a:off x="0" y="4114800"/>
            <a:ext cx="2590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61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215063"/>
            <a:ext cx="28352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4965" name="Line 37"/>
          <p:cNvSpPr>
            <a:spLocks noChangeShapeType="1"/>
          </p:cNvSpPr>
          <p:nvPr/>
        </p:nvSpPr>
        <p:spPr bwMode="auto">
          <a:xfrm>
            <a:off x="2590800" y="4114800"/>
            <a:ext cx="6553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6" name="Rectangle 3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7" name="Rectangle 3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4969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97488"/>
            <a:ext cx="2308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70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9832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71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699125"/>
            <a:ext cx="5492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72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191000"/>
            <a:ext cx="7381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73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945063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4974" name="Picture 4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644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67000" y="5556250"/>
            <a:ext cx="5676900" cy="1073150"/>
            <a:chOff x="2667000" y="5556250"/>
            <a:chExt cx="5676900" cy="1073150"/>
          </a:xfrm>
        </p:grpSpPr>
        <p:pic>
          <p:nvPicPr>
            <p:cNvPr id="41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556250"/>
              <a:ext cx="4446588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922963"/>
              <a:ext cx="5676900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5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6288088"/>
              <a:ext cx="5448300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4241E-6 L 0.31997 -0.514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4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25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64504"/>
            <a:ext cx="63166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8876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12971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7660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8926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0" name="Group 35"/>
          <p:cNvGrpSpPr>
            <a:grpSpLocks/>
          </p:cNvGrpSpPr>
          <p:nvPr/>
        </p:nvGrpSpPr>
        <p:grpSpPr bwMode="auto">
          <a:xfrm>
            <a:off x="6507163" y="1293117"/>
            <a:ext cx="2614612" cy="703262"/>
            <a:chOff x="4099" y="783"/>
            <a:chExt cx="1647" cy="443"/>
          </a:xfrm>
        </p:grpSpPr>
        <p:pic>
          <p:nvPicPr>
            <p:cNvPr id="51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816"/>
              <a:ext cx="15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20"/>
              <a:ext cx="5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4099" y="783"/>
              <a:ext cx="164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151" y="50104"/>
            <a:ext cx="4613449" cy="23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5A1A-D6A7-4F47-A23A-380CBEBE7B96}" type="slidenum">
              <a:rPr lang="en-US"/>
              <a:pPr/>
              <a:t>6</a:t>
            </a:fld>
            <a:endParaRPr lang="en-US"/>
          </a:p>
        </p:txBody>
      </p:sp>
      <p:sp>
        <p:nvSpPr>
          <p:cNvPr id="765995" name="Line 43"/>
          <p:cNvSpPr>
            <a:spLocks noChangeShapeType="1"/>
          </p:cNvSpPr>
          <p:nvPr/>
        </p:nvSpPr>
        <p:spPr bwMode="auto">
          <a:xfrm>
            <a:off x="2568575" y="4114800"/>
            <a:ext cx="0" cy="2743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6" name="Line 44"/>
          <p:cNvSpPr>
            <a:spLocks noChangeShapeType="1"/>
          </p:cNvSpPr>
          <p:nvPr/>
        </p:nvSpPr>
        <p:spPr bwMode="auto">
          <a:xfrm>
            <a:off x="0" y="4114800"/>
            <a:ext cx="2590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998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97488"/>
            <a:ext cx="2308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99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983288"/>
            <a:ext cx="2006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000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699125"/>
            <a:ext cx="5492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001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191000"/>
            <a:ext cx="7381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002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945063"/>
            <a:ext cx="56673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00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644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58" name="Picture 6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479675"/>
            <a:ext cx="2400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59" name="Picture 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667000"/>
            <a:ext cx="396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0" name="Picture 8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79675"/>
            <a:ext cx="8382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1" name="Picture 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812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2" name="Picture 1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17900"/>
            <a:ext cx="9064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63" name="Picture 1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1748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4" name="Line 12"/>
          <p:cNvSpPr>
            <a:spLocks noChangeShapeType="1"/>
          </p:cNvSpPr>
          <p:nvPr/>
        </p:nvSpPr>
        <p:spPr bwMode="auto">
          <a:xfrm>
            <a:off x="3289300" y="2286000"/>
            <a:ext cx="9779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65" name="Line 13"/>
          <p:cNvSpPr>
            <a:spLocks noChangeShapeType="1"/>
          </p:cNvSpPr>
          <p:nvPr/>
        </p:nvSpPr>
        <p:spPr bwMode="auto">
          <a:xfrm flipH="1">
            <a:off x="1981200" y="2286000"/>
            <a:ext cx="10969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66" name="Picture 1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695575"/>
            <a:ext cx="2270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67" name="Line 15"/>
          <p:cNvSpPr>
            <a:spLocks noChangeShapeType="1"/>
          </p:cNvSpPr>
          <p:nvPr/>
        </p:nvSpPr>
        <p:spPr bwMode="auto">
          <a:xfrm flipV="1">
            <a:off x="4572000" y="24669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68" name="Line 16"/>
          <p:cNvSpPr>
            <a:spLocks noChangeShapeType="1"/>
          </p:cNvSpPr>
          <p:nvPr/>
        </p:nvSpPr>
        <p:spPr bwMode="auto">
          <a:xfrm>
            <a:off x="4572000" y="29511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75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4687888"/>
            <a:ext cx="393541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76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68888"/>
            <a:ext cx="32734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77" name="Line 25"/>
          <p:cNvSpPr>
            <a:spLocks noChangeShapeType="1"/>
          </p:cNvSpPr>
          <p:nvPr/>
        </p:nvSpPr>
        <p:spPr bwMode="auto">
          <a:xfrm>
            <a:off x="2590800" y="5486400"/>
            <a:ext cx="6553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78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56250"/>
            <a:ext cx="44465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005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22963"/>
            <a:ext cx="56769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80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67000"/>
            <a:ext cx="28352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004" name="Picture 5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88088"/>
            <a:ext cx="54483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89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276600"/>
            <a:ext cx="11064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91" name="Line 39"/>
          <p:cNvSpPr>
            <a:spLocks noChangeShapeType="1"/>
          </p:cNvSpPr>
          <p:nvPr/>
        </p:nvSpPr>
        <p:spPr bwMode="auto">
          <a:xfrm>
            <a:off x="2590800" y="4114800"/>
            <a:ext cx="6553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4" name="Rectangle 4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5974" name="Picture 2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267200"/>
            <a:ext cx="3689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64504"/>
            <a:ext cx="63166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8876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12971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7660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8926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6507163" y="1293117"/>
            <a:ext cx="2614612" cy="703262"/>
            <a:chOff x="4099" y="783"/>
            <a:chExt cx="1647" cy="443"/>
          </a:xfrm>
        </p:grpSpPr>
        <p:pic>
          <p:nvPicPr>
            <p:cNvPr id="38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816"/>
              <a:ext cx="15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20"/>
              <a:ext cx="5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099" y="783"/>
              <a:ext cx="164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151" y="50104"/>
            <a:ext cx="4613449" cy="23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2057-F699-4253-B7A4-76DEEDC5D19F}" type="slidenum">
              <a:rPr lang="en-US"/>
              <a:pPr/>
              <a:t>7</a:t>
            </a:fld>
            <a:endParaRPr lang="en-US"/>
          </a:p>
        </p:txBody>
      </p:sp>
      <p:pic>
        <p:nvPicPr>
          <p:cNvPr id="76698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2075"/>
            <a:ext cx="8301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8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037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8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8812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8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812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6987" name="Line 11"/>
          <p:cNvSpPr>
            <a:spLocks noChangeShapeType="1"/>
          </p:cNvSpPr>
          <p:nvPr/>
        </p:nvSpPr>
        <p:spPr bwMode="auto">
          <a:xfrm>
            <a:off x="0" y="39274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88" name="Line 12"/>
          <p:cNvSpPr>
            <a:spLocks noChangeShapeType="1"/>
          </p:cNvSpPr>
          <p:nvPr/>
        </p:nvSpPr>
        <p:spPr bwMode="auto">
          <a:xfrm>
            <a:off x="0" y="4460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89" name="Line 1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90" name="Line 1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9875"/>
            <a:ext cx="535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301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028950"/>
            <a:ext cx="4197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6998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7866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9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6096000"/>
            <a:ext cx="4878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700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6442075"/>
            <a:ext cx="5389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700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92725"/>
            <a:ext cx="190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7003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2092325"/>
            <a:ext cx="15382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04" name="Rectangle 28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05" name="Rectangle 2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7" grpId="0" animBg="1"/>
      <p:bldP spid="766988" grpId="0" animBg="1"/>
      <p:bldP spid="766989" grpId="0" animBg="1"/>
      <p:bldP spid="7669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64504"/>
            <a:ext cx="63166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8876"/>
            <a:ext cx="4973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0" y="20558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12971"/>
            <a:ext cx="2647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77660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8926"/>
            <a:ext cx="4557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507163" y="1293117"/>
            <a:ext cx="2614612" cy="703262"/>
            <a:chOff x="4099" y="783"/>
            <a:chExt cx="1647" cy="443"/>
          </a:xfrm>
        </p:grpSpPr>
        <p:pic>
          <p:nvPicPr>
            <p:cNvPr id="37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816"/>
              <a:ext cx="15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020"/>
              <a:ext cx="5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099" y="783"/>
              <a:ext cx="1647" cy="44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151" y="50104"/>
            <a:ext cx="4613449" cy="23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A21E0-6720-40E5-884C-E68CC5487F22}" type="slidenum">
              <a:rPr lang="en-US"/>
              <a:pPr/>
              <a:t>8</a:t>
            </a:fld>
            <a:endParaRPr lang="en-US"/>
          </a:p>
        </p:txBody>
      </p:sp>
      <p:pic>
        <p:nvPicPr>
          <p:cNvPr id="76800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2075"/>
            <a:ext cx="83010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8812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09" name="Line 9"/>
          <p:cNvSpPr>
            <a:spLocks noChangeShapeType="1"/>
          </p:cNvSpPr>
          <p:nvPr/>
        </p:nvSpPr>
        <p:spPr bwMode="auto">
          <a:xfrm>
            <a:off x="0" y="39274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10" name="Line 10"/>
          <p:cNvSpPr>
            <a:spLocks noChangeShapeType="1"/>
          </p:cNvSpPr>
          <p:nvPr/>
        </p:nvSpPr>
        <p:spPr bwMode="auto">
          <a:xfrm>
            <a:off x="0" y="4460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11" name="Line 11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12" name="Line 1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1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301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1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028950"/>
            <a:ext cx="4197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1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7866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6096000"/>
            <a:ext cx="4878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6442075"/>
            <a:ext cx="53895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2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92725"/>
            <a:ext cx="19050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0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9875"/>
            <a:ext cx="6562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31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8037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7734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27" name="Rectangle 27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28" name="Rectangle 28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484910" y="2549525"/>
            <a:ext cx="2433638" cy="0"/>
          </a:xfrm>
          <a:prstGeom prst="line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9" grpId="0" animBg="1"/>
      <p:bldP spid="768010" grpId="0" animBg="1"/>
      <p:bldP spid="768011" grpId="0" animBg="1"/>
      <p:bldP spid="768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A88B-4259-4A04-88CA-70994BD2A0C7}" type="slidenum">
              <a:rPr lang="en-US"/>
              <a:pPr/>
              <a:t>9</a:t>
            </a:fld>
            <a:endParaRPr lang="en-US"/>
          </a:p>
        </p:txBody>
      </p:sp>
      <p:sp>
        <p:nvSpPr>
          <p:cNvPr id="769026" name="Line 2"/>
          <p:cNvSpPr>
            <a:spLocks noChangeShapeType="1"/>
          </p:cNvSpPr>
          <p:nvPr/>
        </p:nvSpPr>
        <p:spPr bwMode="auto">
          <a:xfrm>
            <a:off x="0" y="1600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7206" y="76200"/>
            <a:ext cx="7167992" cy="1482725"/>
            <a:chOff x="147206" y="76200"/>
            <a:chExt cx="7167992" cy="1482725"/>
          </a:xfrm>
        </p:grpSpPr>
        <p:pic>
          <p:nvPicPr>
            <p:cNvPr id="769029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49" y="76200"/>
              <a:ext cx="2647949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06" y="76200"/>
              <a:ext cx="4141062" cy="3778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9030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7" y="819150"/>
              <a:ext cx="4973636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9031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37" y="457200"/>
              <a:ext cx="4670424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9032" name="Picture 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1219200"/>
              <a:ext cx="4557712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69050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11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681163"/>
            <a:ext cx="685482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048000"/>
            <a:ext cx="68913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3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708275"/>
            <a:ext cx="583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37" name="Line 13"/>
          <p:cNvSpPr>
            <a:spLocks noChangeShapeType="1"/>
          </p:cNvSpPr>
          <p:nvPr/>
        </p:nvSpPr>
        <p:spPr bwMode="auto">
          <a:xfrm>
            <a:off x="0" y="4151313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3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095592"/>
            <a:ext cx="69262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709" y="4669750"/>
            <a:ext cx="7086969" cy="359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904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59217"/>
            <a:ext cx="31019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904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306854"/>
            <a:ext cx="9461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43" name="Rectangle 19"/>
          <p:cNvSpPr>
            <a:spLocks noChangeArrowheads="1"/>
          </p:cNvSpPr>
          <p:nvPr/>
        </p:nvSpPr>
        <p:spPr bwMode="auto">
          <a:xfrm>
            <a:off x="6350" y="6537325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44" name="Rectangle 2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51" name="Line 27"/>
          <p:cNvSpPr>
            <a:spLocks noChangeShapeType="1"/>
          </p:cNvSpPr>
          <p:nvPr/>
        </p:nvSpPr>
        <p:spPr bwMode="auto">
          <a:xfrm>
            <a:off x="0" y="2667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81" y="4267200"/>
            <a:ext cx="7975102" cy="377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nimBg="1"/>
      <p:bldP spid="769037" grpId="0" animBg="1"/>
      <p:bldP spid="7690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2809&quot;&gt;&lt;property id=&quot;20148&quot; value=&quot;5&quot;/&gt;&lt;property id=&quot;20300&quot; value=&quot;Slide 2&quot;/&gt;&lt;property id=&quot;20307&quot; value=&quot;618&quot;/&gt;&lt;/object&gt;&lt;object type=&quot;3&quot; unique_id=&quot;12810&quot;&gt;&lt;property id=&quot;20148&quot; value=&quot;5&quot;/&gt;&lt;property id=&quot;20300&quot; value=&quot;Slide 3&quot;/&gt;&lt;property id=&quot;20307&quot; value=&quot;619&quot;/&gt;&lt;/object&gt;&lt;object type=&quot;3&quot; unique_id=&quot;12811&quot;&gt;&lt;property id=&quot;20148&quot; value=&quot;5&quot;/&gt;&lt;property id=&quot;20300&quot; value=&quot;Slide 4&quot;/&gt;&lt;property id=&quot;20307&quot; value=&quot;620&quot;/&gt;&lt;/object&gt;&lt;object type=&quot;3&quot; unique_id=&quot;12814&quot;&gt;&lt;property id=&quot;20148&quot; value=&quot;5&quot;/&gt;&lt;property id=&quot;20300&quot; value=&quot;Slide 5&quot;/&gt;&lt;property id=&quot;20307&quot; value=&quot;623&quot;/&gt;&lt;/object&gt;&lt;object type=&quot;3&quot; unique_id=&quot;12815&quot;&gt;&lt;property id=&quot;20148&quot; value=&quot;5&quot;/&gt;&lt;property id=&quot;20300&quot; value=&quot;Slide 6&quot;/&gt;&lt;property id=&quot;20307&quot; value=&quot;624&quot;/&gt;&lt;/object&gt;&lt;object type=&quot;3&quot; unique_id=&quot;12816&quot;&gt;&lt;property id=&quot;20148&quot; value=&quot;5&quot;/&gt;&lt;property id=&quot;20300&quot; value=&quot;Slide 7&quot;/&gt;&lt;property id=&quot;20307&quot; value=&quot;625&quot;/&gt;&lt;/object&gt;&lt;object type=&quot;3&quot; unique_id=&quot;12817&quot;&gt;&lt;property id=&quot;20148&quot; value=&quot;5&quot;/&gt;&lt;property id=&quot;20300&quot; value=&quot;Slide 8&quot;/&gt;&lt;property id=&quot;20307&quot; value=&quot;626&quot;/&gt;&lt;/object&gt;&lt;object type=&quot;3&quot; unique_id=&quot;12818&quot;&gt;&lt;property id=&quot;20148&quot; value=&quot;5&quot;/&gt;&lt;property id=&quot;20300&quot; value=&quot;Slide 9&quot;/&gt;&lt;property id=&quot;20307&quot; value=&quot;627&quot;/&gt;&lt;/object&gt;&lt;object type=&quot;3&quot; unique_id=&quot;12819&quot;&gt;&lt;property id=&quot;20148&quot; value=&quot;5&quot;/&gt;&lt;property id=&quot;20300&quot; value=&quot;Slide 10&quot;/&gt;&lt;property id=&quot;20307&quot; value=&quot;628&quot;/&gt;&lt;/object&gt;&lt;object type=&quot;3&quot; unique_id=&quot;12820&quot;&gt;&lt;property id=&quot;20148&quot; value=&quot;5&quot;/&gt;&lt;property id=&quot;20300&quot; value=&quot;Slide 13&quot;/&gt;&lt;property id=&quot;20307&quot; value=&quot;629&quot;/&gt;&lt;/object&gt;&lt;object type=&quot;3&quot; unique_id=&quot;12821&quot;&gt;&lt;property id=&quot;20148&quot; value=&quot;5&quot;/&gt;&lt;property id=&quot;20300&quot; value=&quot;Slide 14&quot;/&gt;&lt;property id=&quot;20307&quot; value=&quot;630&quot;/&gt;&lt;/object&gt;&lt;object type=&quot;3&quot; unique_id=&quot;12822&quot;&gt;&lt;property id=&quot;20148&quot; value=&quot;5&quot;/&gt;&lt;property id=&quot;20300&quot; value=&quot;Slide 15&quot;/&gt;&lt;property id=&quot;20307&quot; value=&quot;631&quot;/&gt;&lt;/object&gt;&lt;object type=&quot;3&quot; unique_id=&quot;12823&quot;&gt;&lt;property id=&quot;20148&quot; value=&quot;5&quot;/&gt;&lt;property id=&quot;20300&quot; value=&quot;Slide 16&quot;/&gt;&lt;property id=&quot;20307&quot; value=&quot;632&quot;/&gt;&lt;/object&gt;&lt;object type=&quot;3&quot; unique_id=&quot;12824&quot;&gt;&lt;property id=&quot;20148&quot; value=&quot;5&quot;/&gt;&lt;property id=&quot;20300&quot; value=&quot;Slide 17&quot;/&gt;&lt;property id=&quot;20307&quot; value=&quot;633&quot;/&gt;&lt;/object&gt;&lt;object type=&quot;3&quot; unique_id=&quot;12825&quot;&gt;&lt;property id=&quot;20148&quot; value=&quot;5&quot;/&gt;&lt;property id=&quot;20300&quot; value=&quot;Slide 18&quot;/&gt;&lt;property id=&quot;20307&quot; value=&quot;634&quot;/&gt;&lt;/object&gt;&lt;object type=&quot;3&quot; unique_id=&quot;12826&quot;&gt;&lt;property id=&quot;20148&quot; value=&quot;5&quot;/&gt;&lt;property id=&quot;20300&quot; value=&quot;Slide 19&quot;/&gt;&lt;property id=&quot;20307&quot; value=&quot;635&quot;/&gt;&lt;/object&gt;&lt;object type=&quot;3&quot; unique_id=&quot;12827&quot;&gt;&lt;property id=&quot;20148&quot; value=&quot;5&quot;/&gt;&lt;property id=&quot;20300&quot; value=&quot;Slide 20&quot;/&gt;&lt;property id=&quot;20307&quot; value=&quot;636&quot;/&gt;&lt;/object&gt;&lt;object type=&quot;3&quot; unique_id=&quot;12828&quot;&gt;&lt;property id=&quot;20148&quot; value=&quot;5&quot;/&gt;&lt;property id=&quot;20300&quot; value=&quot;Slide 21&quot;/&gt;&lt;property id=&quot;20307&quot; value=&quot;637&quot;/&gt;&lt;/object&gt;&lt;object type=&quot;3&quot; unique_id=&quot;12829&quot;&gt;&lt;property id=&quot;20148&quot; value=&quot;5&quot;/&gt;&lt;property id=&quot;20300&quot; value=&quot;Slide 22&quot;/&gt;&lt;property id=&quot;20307&quot; value=&quot;638&quot;/&gt;&lt;/object&gt;&lt;object type=&quot;3&quot; unique_id=&quot;12830&quot;&gt;&lt;property id=&quot;20148&quot; value=&quot;5&quot;/&gt;&lt;property id=&quot;20300&quot; value=&quot;Slide 23&quot;/&gt;&lt;property id=&quot;20307&quot; value=&quot;639&quot;/&gt;&lt;/object&gt;&lt;object type=&quot;3&quot; unique_id=&quot;12831&quot;&gt;&lt;property id=&quot;20148&quot; value=&quot;5&quot;/&gt;&lt;property id=&quot;20300&quot; value=&quot;Slide 24&quot;/&gt;&lt;property id=&quot;20307&quot; value=&quot;640&quot;/&gt;&lt;/object&gt;&lt;object type=&quot;3&quot; unique_id=&quot;12832&quot;&gt;&lt;property id=&quot;20148&quot; value=&quot;5&quot;/&gt;&lt;property id=&quot;20300&quot; value=&quot;Slide 25&quot;/&gt;&lt;property id=&quot;20307&quot; value=&quot;641&quot;/&gt;&lt;/object&gt;&lt;object type=&quot;3&quot; unique_id=&quot;12833&quot;&gt;&lt;property id=&quot;20148&quot; value=&quot;5&quot;/&gt;&lt;property id=&quot;20300&quot; value=&quot;Slide 26&quot;/&gt;&lt;property id=&quot;20307&quot; value=&quot;642&quot;/&gt;&lt;/object&gt;&lt;object type=&quot;3&quot; unique_id=&quot;12834&quot;&gt;&lt;property id=&quot;20148&quot; value=&quot;5&quot;/&gt;&lt;property id=&quot;20300&quot; value=&quot;Slide 27&quot;/&gt;&lt;property id=&quot;20307&quot; value=&quot;643&quot;/&gt;&lt;/object&gt;&lt;object type=&quot;3&quot; unique_id=&quot;12835&quot;&gt;&lt;property id=&quot;20148&quot; value=&quot;5&quot;/&gt;&lt;property id=&quot;20300&quot; value=&quot;Slide 28&quot;/&gt;&lt;property id=&quot;20307&quot; value=&quot;644&quot;/&gt;&lt;/object&gt;&lt;object type=&quot;3&quot; unique_id=&quot;12836&quot;&gt;&lt;property id=&quot;20148&quot; value=&quot;5&quot;/&gt;&lt;property id=&quot;20300&quot; value=&quot;Slide 29&quot;/&gt;&lt;property id=&quot;20307&quot; value=&quot;645&quot;/&gt;&lt;/object&gt;&lt;object type=&quot;3&quot; unique_id=&quot;12837&quot;&gt;&lt;property id=&quot;20148&quot; value=&quot;5&quot;/&gt;&lt;property id=&quot;20300&quot; value=&quot;Slide 30&quot;/&gt;&lt;property id=&quot;20307&quot; value=&quot;646&quot;/&gt;&lt;/object&gt;&lt;object type=&quot;3&quot; unique_id=&quot;12838&quot;&gt;&lt;property id=&quot;20148&quot; value=&quot;5&quot;/&gt;&lt;property id=&quot;20300&quot; value=&quot;Slide 31&quot;/&gt;&lt;property id=&quot;20307&quot; value=&quot;647&quot;/&gt;&lt;/object&gt;&lt;object type=&quot;3&quot; unique_id=&quot;12839&quot;&gt;&lt;property id=&quot;20148&quot; value=&quot;5&quot;/&gt;&lt;property id=&quot;20300&quot; value=&quot;Slide 32&quot;/&gt;&lt;property id=&quot;20307&quot; value=&quot;648&quot;/&gt;&lt;/object&gt;&lt;object type=&quot;3&quot; unique_id=&quot;13649&quot;&gt;&lt;property id=&quot;20148&quot; value=&quot;5&quot;/&gt;&lt;property id=&quot;20300&quot; value=&quot;Slide 11&quot;/&gt;&lt;property id=&quot;20307&quot; value=&quot;655&quot;/&gt;&lt;/object&gt;&lt;object type=&quot;3&quot; unique_id=&quot;13650&quot;&gt;&lt;property id=&quot;20148&quot; value=&quot;5&quot;/&gt;&lt;property id=&quot;20300&quot; value=&quot;Slide 12&quot;/&gt;&lt;property id=&quot;20307&quot; value=&quot;65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_j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5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197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eft multiplication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30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matrix, after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14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t-processing, can be m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1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es, {\color[rgb]{0,.8,0}if some} of them are zero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25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w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64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ave pw orthogonal row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3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``post-processing''}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474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6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p\times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are} rotation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8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al Component Analysi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4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85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KML$ is ``diagonal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color[rgb]{0,.8,0}Singular Value Decompositio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02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n again at time $1$, then again at time $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2992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 make 17 measurements at time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39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we changed our instruments to produce $KM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7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17 ``time series'' would be pw ortho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7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ch} row is a ``time series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91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ssemble} data into a matrix&#10;$M\in{\mathbb R}^{17\times5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455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tc., until time $4,999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61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12$ of the $17$ are zero, or close to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71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so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95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'd say that the other 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9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the ``important factors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14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uncorrelate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265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dimensionl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69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p\times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9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are} rotation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84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al Component Analysi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4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dist}\,\,(\,\,v_p\,\,,\,\,\langle v_1,\ldots,v_{p-1}\rangle)\,\,=\,\,|v_p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35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KML$ is ``diagonal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7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color[rgb]{0,.8,0}Singular Value Decompositio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02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n again at time $1$, then again at time $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2992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17 ``time series'' would be pw ortho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7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ssemble} data into a matrix&#10;$M\in{\mathbb R}^{17\times5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455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etc., until time $4,999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61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12$ of the $17$ are zero, or close to zero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71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'd say that the other 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9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the ``important factors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146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(uncorrelated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26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 most matrices,  to know if one row is ne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91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ch} row of $K$ describes an inde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7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we watch the returns of the 17 index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077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we track 17 asset returns at time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99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6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p\times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\,\,\,1\quad\,\,\,&amp;0&amp;&#10;\quad\,\,\,\,0\quad\,\,\,\,&amp;\,0\,&amp;\quad\,\,\,0\,\,\,\,\cr&#10;0&amp;1&amp;0&amp;0&amp;\quad\,\,\,0\,\,\,\,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011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ordinary row \&amp; col.~oper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38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quad\,\,\,\alpha\quad\,\,\,&amp;0&amp;&#10;\quad\,\,\,\,0\quad\,\,\,\,&amp;\,0\,&amp;\quad\,\,\,0\,\,\,\,\cr&#10;0&amp;\varepsilon&amp;0&amp;0&amp;\quad\,\,\,0\,\,\,\,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0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a linear combination of the rest is a h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288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rotational left \&amp; right multiplic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955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\alpha\approx&#10;\sqrt{\sum_{i=1}^{10}(\cdots)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59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varepsilon\approx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34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We'll see, via PCA/SVD, in a mome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62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\,/\,SVD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69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oblem. Not so if the rows are pw-ortho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47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L$ and $K$ are rotation matri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743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ML\approx\left[\matrix{&#10;14.06&amp;0&amp;0&amp;0&amp;0\cr&#10;0&amp;0.05&amp;0&amp;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523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Thanks to Carl Hag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74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Let's try to use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o show that the 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40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 $M$ is driven by on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9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Singular 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98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ne ``factor'', b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14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istorted by ``noise''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77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\approx\left[\matrix{0.71&amp;0.71\cr-0.71&amp;0.71\cr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467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\approx\left[\matrix{-0.1&amp;-0.56&amp;-0.09&amp;-0.8&amp;0.19\cr&#10;0&amp;-0.6&amp;-0.54&amp;0.37&amp;-0.46\cr&#10;0.1&amp;-0.49&amp;0.83&amp;0.2&amp;-0.17\cr&#10;-0.93&amp;-0.1&amp;0.05&amp;0.24&amp;0.26\cr&#10;0.34&amp;-0.28&amp;-0.13&amp;0.36&amp;0.81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1147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\approx\left[\matrix{0.71&amp;0.71\cr-0.71&amp;0.71\cr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467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M\approx\left[\matrix{&#10;-1.42&amp;-0.01&amp;1.44&amp;-13.10&amp;4.86\cr&#10;-0.03&amp;-0.03&amp;-0.02&amp;-0.02&amp;-0.0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1"/>
  <p:tag name="PICTUREFILESIZE" val="533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zero out the small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224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approx\left[\matrix{&#10;-1.42&amp;-0.01&amp;1.44&amp;-13.10&amp;4.86\cr&#10;0&amp;0&amp;0&amp;0&amp;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6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Decom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.01&amp;-0.01&amp;1.02&amp;-9.30&amp;3.45\cr&#10;-1.01&amp;-0.01&amp;1.02&amp;-9.30&amp;3.45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4229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^{-1}\left[\matrix{&#10;-1.42&amp;-0.01&amp;1.44&amp;-13.10&amp;4.86\cr&#10;0&amp;0&amp;0&amp;0&amp;0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719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M\appro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8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Let's try to use 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o show that the 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40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 $M$ is driven by on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9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ne ``factor'', b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14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istorted by ``noise''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77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incipal Compon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84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M\appro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8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.01&amp;-0.01&amp;1.02&amp;-9.30&amp;3.45\cr&#10;-1.01&amp;-0.01&amp;1.02&amp;-9.30&amp;3.45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4229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ows only span one dimen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47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M\appro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.01&amp;-0.01&amp;1.02&amp;-9.30&amp;3.45\cr&#10;-1.01&amp;-0.01&amp;1.02&amp;-9.30&amp;3.45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4229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0.98&amp;0.01&amp;1.03&amp;-9.21&amp;3.43\cr&#10;-1.02&amp;-0.03&amp;1&amp;-9.24&amp;3.4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4042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1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M\appro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3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-1.01&amp;-0.01&amp;1.02&amp;-9.30&amp;3.45\cr&#10;-1.01&amp;-0.01&amp;1.02&amp;-9.30&amp;3.45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422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Analys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97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ows only span one dimen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47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nly ``factor'' is important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12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everything else is ``noise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52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42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3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0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a rotation matrix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6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are} rotation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84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[$k$th row~of $KM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48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[$j$th row of $KM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20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&#10;$j,k\in[1,p]$ are integers, {\color[rgb]{0,.8,0}and} $j{\color{red}\ne}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00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s.t.}~$K(MM^t)K^t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6"/>
  <p:tag name="PICTUREFILESIZE" val="2349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M$ has pw-orthogonal row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8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 of 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396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re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97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KM)(KM)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37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l} off-diagonal entri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30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MM^t$ is 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46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dia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951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[$j$th row of $KM$]$\cdot$[$k$th col.~of $(KM)^t$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3116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77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Theore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83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Spectr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93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35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$K(MM^t)K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1282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al Component Analysi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45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52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&#10;$\displaystyle{K_0M=\left[\matrix{&#10;-1&amp;0&amp;1\cr&#10;0&amp;0&amp;0\cr&#10;0&amp;2&amp;0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394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163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=\left[\matrix{&#10;-1&amp;0&amp;1\cr&#10;0&amp;2&amp;0\cr&#10;0&amp;0&amp;0&#10;}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2292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_0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6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KML$ is ``diagonal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7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\left[\matrix{&#10;1&amp;0&amp;0\cr&#10;0&amp;0&amp;1\cr&#10;0&amp;1&amp;0&#10;}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693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09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thogonal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95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color[rgb]{0,.8,0}Singular Value Decompositio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02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52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093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&#10;$\displaystyle{K_0M=\left[\matrix{&#10;-1&amp;0&amp;1\cr&#10;0&amp;0&amp;0\cr&#10;0&amp;2&amp;0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394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=\left[\matrix{&#10;-1&amp;0&amp;1\cr&#10;0&amp;2&amp;0\cr&#10;0&amp;0&amp;0&#10;}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229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_0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65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\left[\matrix{&#10;1&amp;0&amp;0\cr&#10;0&amp;0&amp;1\cr&#10;0&amp;1&amp;0&#10;}\right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693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21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3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diagonal&#10;$D\in{\mathbb R}^{p\times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755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\in{\mathbb R}^{p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52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09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n a collection of pw-orthogonal vecto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5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07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\cr&amp;&amp;&amp;&amp;\cr&#10;&amp;&amp;&amp;&amp;\cr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811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36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in{\mathbb R}^{p\times q}$&#10;has pw orthog.~{\color{red}non$0$}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949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 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84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\cr&#10;0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066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diagonal&#10;$D\in{\mathbb R}^{p\times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75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276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\in{\mathbb R}^{p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36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in{\mathbb R}^{p\times q}$&#10;has pw orthog.~{\color{red}non$0$}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94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 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84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_1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2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``diagonal''&#10;$D_1\in{\mathbb R}^{p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5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^{p\times q}$&#10;has pw orthog.~{\color{red}non$0$}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9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5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093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Y_1$&#10;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00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_1Y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18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Y_1$&#10;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62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p\le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36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p\le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36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^{p\times q}$&#10;has pw orthog.~{\color{red}non$0$}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9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diagonal&#10;$D\in{\mathbb R}^{p\times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75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\in{\mathbb R}^{p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0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36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in{\mathbb R}^{p\times q}$&#10;has pw orthog.~{\color{red}non$0$}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949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 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84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_1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26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``diagonal''&#10;$D_1\in{\mathbb R}^{p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5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Y_1$&#10;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0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_1Y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1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Y_1$&#10;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62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&amp;0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470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6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\cr&#10;0&amp;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06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``dia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9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207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\cr&#10;1/\sqrt{2}&amp;0&amp;1/\sqrt{2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3399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214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p\le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36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^{p\times q}$&#10;has pw orthog.~{\color{red}non$0$}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9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diagonal&#10;$D\in{\mathbb R}^{p\times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755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\in{\mathbb R}^{p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36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in{\mathbb R}^{p\times q}$&#10;has pw orthog.~{\color{red}non$0$}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949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 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84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_1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26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``diagonal''&#10;$D_1\in{\mathbb R}^{p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5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Y_1$&#10;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00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_1Y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18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Y_1$&#10;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6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21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\cr&#10;1/\sqrt{2}&amp;0&amp;1/\sqrt{2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3399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&amp;0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470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\cr&#10;1/\sqrt{2}&amp;0&amp;\,\,\,1/\sqrt{2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3427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214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&amp;0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470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 linearly dependen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8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39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diagonal&#10;$D\in{\mathbb R}^{p\times p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755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\in{\mathbb R}^{p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70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936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\in{\mathbb R}^{p\times q}$&#10;has pw orthog.~{\color{red}non$0$}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3"/>
  <p:tag name="PICTUREFILESIZE" val="2949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 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3"/>
  <p:tag name="PICTUREFILESIZE" val="1784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_1Y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18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^{p\times q}$&#10;has pw orthog.~{\color{red}non$0$}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L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20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_1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2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``diagonal''&#10;$D_1\in{\mathbb R}^{p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5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Y_1$&#10;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00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Y_1$&#10;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62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064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\cr&#10;1/\sqrt{2}&amp;0&amp;\,\,\,1/\sqrt{2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342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214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sqrt{2}&amp;0&amp;0\cr&#10;0&amp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47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op $p$ rows of $L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60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/\sqrt{2}&amp;0&amp;1/\sqrt{2}\cr&#10;0&amp;1&amp;0\cr&#10;1/\sqrt{2}&amp;0&amp;\,\,\,1/\sqrt{2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3427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-1&amp;0&amp;1\cr&#10;0&amp;2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96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till ``diagonal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67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an choose $Y_1$ to be a&#10;rotation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802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 ``diagonal'' of 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36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\,\,\,\,\sqrt{2}&amp;0&amp;0\cr&#10;0&amp;2&amp;0\cr&#10;0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2040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 $X=D_1Y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118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&#10;Y_1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26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``diagonal''&#10;$D_1\in{\mathbb R}^{p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985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Y_1$&#10;has orthonorm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200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2064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^{p\times q}$&#10;has pw orthog.~{\color{red}non$0$}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49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80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~$Y_1$&#10;is ortho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362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Can choose $Y_1$ to be a&#10;rotation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80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multiplied by ent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621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1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MY_1^{-1}=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149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L:=Y_1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594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D_1Y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57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 of PCA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56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: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326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ML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9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&#10;$]\times Y_1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708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25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w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646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rotation 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786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L$ is ``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CA (SVD)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7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5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with all zero rows at botto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093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&#10;A,B\in{\mathbb R}^{p\times q}$,&#10;$\displaystyle{&#10;\hbox{dist}(A,B):=&#10;\sqrt{\sum_{i,j}(A_{ij}-B_{ij})^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4352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42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42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&#10;A,B\in{\mathbb R}^{p\times q}$,&#10;$\displaystyle{&#10;\hbox{dist}(A,B):=&#10;\sqrt{\sum_{i,j}(A_{ij}-B_{ij})^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4352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':=KM$ has pairwise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8"/>
  <p:tag name="PICTUREFILESIZE" val="3159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43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${\color[rgb]{0,.8,0}\forall}&#10;A,B\in{\mathbb R}^{p\times q}$,&#10;$\hbox{dist}(KA,KB)=\hbox{dist}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409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uncorrela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0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M=\left[\matrix{&#10;-0.98&amp;0.01&amp;1.03&amp;-9.21&amp;3.43\cr&#10;-1.02&amp;-0.03&amp;1&amp;-9.24&amp;3.42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4697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ows of $K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46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i\in[1,p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585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s_i:=\sqrt{\sum_j(M_{ij}')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202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Singular values are $14.06$, $0.0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443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42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&#10;Thanks to Carl Hag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765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si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9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w-ortho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73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alues of 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90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sier ver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2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00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750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KM$&#10;has pairwise orthogonal row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3042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&#10;A,B\in{\mathbb R}^{p\times q}$,&#10;$\displaystyle{&#10;\hbox{dist}(A,B):=&#10;\sqrt{\sum_{i,j}(A_{ij}-B_{ij})^2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6"/>
  <p:tag name="PICTUREFILESIZE" val="435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$integers $i\in[1,p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585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':=KM$ has pairwise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8"/>
  <p:tag name="PICTUREFILESIZE" val="3159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ilde M'$ obtained from $M'$ by zeroing&#10;``small''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4"/>
  <p:tag name="PICTUREFILESIZE" val="369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w about {\color[rgb]{0,.8,0}if} they're {\color[rgb]{0,.8,0}all}&#10;{\color{red}non}zero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20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1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dist}(M',\tilde M')$ sm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579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dist}(K^{-1}M',K^{-1}\tilde M')$ sm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24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tilde 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309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s_i:=\sqrt{\sum_j(M_{ij}')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2023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6"/>
  <p:tag name="PICTUREFILESIZE" val="1743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Rightarrow}$&#10;${\color[rgb]{0,.8,0}\forall}&#10;A,B\in{\mathbb R}^{p\times q}$,&#10;$\hbox{dist}(KA,KB)=\hbox{dist}(A,B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3"/>
  <p:tag name="PICTUREFILESIZE" val="3409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p_0$ un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1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uncorrelat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80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 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1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i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68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``factor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11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p_0:=$ number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91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non$0$ rows in $\tilde M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356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he si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992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alues of 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990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_{01}&amp;r_{02}&amp;r_{03}&amp;\cdots&amp;r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0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r_{11}&amp;r_{12}&amp;r_{13}&amp;\cdots&amp;r_{1q}\cr&#10;r_{21}&amp;r_{22}&amp;r_{23}&amp;\cdots&amp;r_{2q}\cr&#10;r_{31}&amp;r_{32}&amp;r_{33}&amp;\cdots&amp;r_{3q}\cr&#10;\vdots&amp;\vdots&amp;\vdots&amp;&amp;\vdots\cr&#10;r_{p1}&amp;r_{p2}&amp;r_{p3}&amp;\cdots&amp;r_{pq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526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_{10}\cr&#10;r_{20}\cr&#10;r_{30}\cr&#10;\vdots\cr&#10;r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299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22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RL$ ``diag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1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u=1,\ldots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9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=1,\ldots,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552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r'_{0u}:=\sum_j\,&#10;(r_{0j})\cdot{\color[rgb]{0,.8,0}L_{ju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90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62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rot'n~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03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$\sum_j\,&#10;(\hbox{movie }j)\cdot L_{j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742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i\,K_{ti}\cdot&#10;(\hbox{person }i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770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05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37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7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60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197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35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56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47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RL$ ``diag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1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u=1,\ldots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9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=1,\ldots,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552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r'_{11}&amp;r'_{12}&amp;r'_{13}&amp;\cdots&amp;r'_{1q}\cr&#10;r'_{21}&amp;r'_{22}&amp;r'_{23}&amp;\cdots&amp;r'_{2q}\cr&#10;r'_{31}&amp;r'_{32}&amp;r'_{33}&amp;\cdots&amp;r'_{3q}\cr&#10;\vdots&amp;\vdots&amp;\vdots&amp;&amp;\vdots\cr&#10;r'_{p1}&amp;r'_{p2}&amp;r'_{p3}&amp;\cdots&amp;r'_{pq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5801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r'_{t0}:=\sum_i\,&#10;{\color{blue}K_{ti}}\cdot(r_{i0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715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r'_{0u}:=\sum_j\,&#10;(r_{0j})\cdot{\color[rgb]{0,.8,0}L_{ju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90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39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R'=KRL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57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:R'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380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i\,K_{ti}\cdot&#10;(\hbox{person }i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770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62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$\sum_j\,&#10;(\hbox{movie }j)\cdot L_{j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742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69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u=1,\ldots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9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p\times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9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=1,\ldots,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552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singular valu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55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K}$, ${\color[rgb]{0,.8,0}L}$&#10;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021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62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$\sum_j\,&#10;(\hbox{movie }j)\cdot L_{ju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742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i\,K_{ti}\cdot&#10;(\hbox{person }i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77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_1v_1+\cdots+c_pv_p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79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are} rotation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84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$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6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6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\delta_t^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328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22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73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'_{0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84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73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al Component Analysi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45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73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KML$ is ``diagonal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7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t\delta_t^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99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color[rgb]{0,.8,0}Singular Value Decompositio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02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r'_{0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76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s_t\delta_t^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499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1,.39,0}$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96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'_{0u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84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39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73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u=1,\ldots,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591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197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6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19"/>
  <p:tag name="PICTUREFILESIZE" val="8739"/>
  <p:tag name="SOURCE" val="\documentclass{slides}&#10;\usepackage{color}&#10;\pagestyle{empty}&#10;\begin{document}&#10;\color{blue}on movie' 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u: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4202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35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8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65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65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7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c_1v_1+\cdots+c_pv_p)\cdot v_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0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6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'_{t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5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\,s_1\,&amp;0&amp;0&amp;\cdots&amp;0\cr&#10;0&amp;\,\,s_2\,&amp;0&amp;\cdots&amp;0\cr&#10;0&amp;0&amp;\,s_3\,&amp;\cdots&amp;0\cr&#10;\vdots&amp;\vdots&amp;\vdots&amp;&amp;\,\,\,\,\vdots\,\cr&#10;0&amp;0&amp;0&amp;\cdots&amp;\,\,\,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3844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4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ovie' \hskip-.04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86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r'_{01}&amp;r'_{02}&amp;r'_{03}&amp;\cdots&amp;r'_{0q}&#10;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3174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\sum_t\,\frac{r'_{0t}}{s_t}\,\cdot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988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n 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865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187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r'_{t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53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7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66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78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41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32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664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' 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89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810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person' 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3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w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646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matrix{&#10;r'_{10}\cr&#10;r'_{20}\cr&#10;r'_{30}\cr&#10;\vdots\cr&#10;r'_{p0}&#10;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1490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r'_{t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53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What if some $s_t=0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196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movie 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654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DONE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513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What if some $s_t\approx\,0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685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??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25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rot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77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pw orthogonal row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646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ows of $K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46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w-ortho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7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 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rot'n~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0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matrix, after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14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t-processing, can be m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1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ave pw orthogonal row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36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ut not squ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169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p\times 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29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 there are} rotation matri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284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K\in{\mathbb R}^{p\times p}$\quad and\quad&#10;$L\in{\mathbb R}^{q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185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p\times q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2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_j(v_j\cdot v_j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al Component Analysis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4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KML$ is ``diagonal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67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.k.a.~{\color[rgb]{0,.8,0}Singular Value Decomposition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10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ows of $KM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04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w-ortho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1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forall} 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2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s.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79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0,.8,0}\exists}$rot'n~$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0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&amp;&amp;&amp;&amp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23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42</Words>
  <Application>Microsoft Office PowerPoint</Application>
  <PresentationFormat>On-screen Show (4:3)</PresentationFormat>
  <Paragraphs>39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174</cp:revision>
  <dcterms:created xsi:type="dcterms:W3CDTF">2008-09-20T13:53:10Z</dcterms:created>
  <dcterms:modified xsi:type="dcterms:W3CDTF">2011-11-30T16:04:13Z</dcterms:modified>
</cp:coreProperties>
</file>