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7315200" cy="96012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0" autoAdjust="0"/>
    <p:restoredTop sz="91325" autoAdjust="0"/>
  </p:normalViewPr>
  <p:slideViewPr>
    <p:cSldViewPr>
      <p:cViewPr varScale="1">
        <p:scale>
          <a:sx n="76" d="100"/>
          <a:sy n="76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3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D1B1A59-A694-4DC9-9B0C-D7D2BA354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75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197A9-49B6-4D69-85A7-C15FE4E19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77284-15DB-4556-9814-1F6E4708F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81B53-85C8-4EDA-8486-9F40BDDD9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4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8559D-A444-4A9D-BF2B-9D285D056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1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9DCB-E760-4985-B820-C5BBA132B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7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3AC6F-661E-4C07-A196-2ACC9A326F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1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52B64-05A8-433B-84F2-DFCEDC574F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7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C10AF-63F8-49E7-80AC-1BE25B3D6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9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BFF30-FD97-434D-9BC6-93943AC73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8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9E12F-FDF0-439F-849A-F2CE270DB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79530-9DBC-4586-B48C-83BD27719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6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8A7370-A005-4D1A-982A-F14D1D09F1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tags" Target="../tags/tag483.xml"/><Relationship Id="rId21" Type="http://schemas.openxmlformats.org/officeDocument/2006/relationships/image" Target="../media/image85.png"/><Relationship Id="rId7" Type="http://schemas.openxmlformats.org/officeDocument/2006/relationships/tags" Target="../tags/tag487.xml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tags" Target="../tags/tag482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85.xml"/><Relationship Id="rId15" Type="http://schemas.openxmlformats.org/officeDocument/2006/relationships/image" Target="../media/image79.png"/><Relationship Id="rId10" Type="http://schemas.openxmlformats.org/officeDocument/2006/relationships/tags" Target="../tags/tag490.xml"/><Relationship Id="rId19" Type="http://schemas.openxmlformats.org/officeDocument/2006/relationships/image" Target="../media/image83.png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493.xml"/><Relationship Id="rId7" Type="http://schemas.openxmlformats.org/officeDocument/2006/relationships/image" Target="../media/image86.png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95.xml"/><Relationship Id="rId10" Type="http://schemas.openxmlformats.org/officeDocument/2006/relationships/image" Target="../media/image89.png"/><Relationship Id="rId4" Type="http://schemas.openxmlformats.org/officeDocument/2006/relationships/tags" Target="../tags/tag494.xml"/><Relationship Id="rId9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03.xml"/><Relationship Id="rId13" Type="http://schemas.openxmlformats.org/officeDocument/2006/relationships/tags" Target="../tags/tag508.xml"/><Relationship Id="rId18" Type="http://schemas.openxmlformats.org/officeDocument/2006/relationships/tags" Target="../tags/tag513.xml"/><Relationship Id="rId26" Type="http://schemas.openxmlformats.org/officeDocument/2006/relationships/image" Target="../media/image92.png"/><Relationship Id="rId3" Type="http://schemas.openxmlformats.org/officeDocument/2006/relationships/tags" Target="../tags/tag498.xml"/><Relationship Id="rId21" Type="http://schemas.openxmlformats.org/officeDocument/2006/relationships/image" Target="../media/image87.png"/><Relationship Id="rId34" Type="http://schemas.openxmlformats.org/officeDocument/2006/relationships/image" Target="../media/image100.png"/><Relationship Id="rId7" Type="http://schemas.openxmlformats.org/officeDocument/2006/relationships/tags" Target="../tags/tag502.xml"/><Relationship Id="rId12" Type="http://schemas.openxmlformats.org/officeDocument/2006/relationships/tags" Target="../tags/tag507.xml"/><Relationship Id="rId17" Type="http://schemas.openxmlformats.org/officeDocument/2006/relationships/tags" Target="../tags/tag512.xml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2" Type="http://schemas.openxmlformats.org/officeDocument/2006/relationships/tags" Target="../tags/tag497.xml"/><Relationship Id="rId16" Type="http://schemas.openxmlformats.org/officeDocument/2006/relationships/tags" Target="../tags/tag511.xml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11" Type="http://schemas.openxmlformats.org/officeDocument/2006/relationships/tags" Target="../tags/tag506.xml"/><Relationship Id="rId24" Type="http://schemas.openxmlformats.org/officeDocument/2006/relationships/image" Target="../media/image89.png"/><Relationship Id="rId32" Type="http://schemas.openxmlformats.org/officeDocument/2006/relationships/image" Target="../media/image98.png"/><Relationship Id="rId37" Type="http://schemas.openxmlformats.org/officeDocument/2006/relationships/image" Target="../media/image103.png"/><Relationship Id="rId5" Type="http://schemas.openxmlformats.org/officeDocument/2006/relationships/tags" Target="../tags/tag500.xml"/><Relationship Id="rId15" Type="http://schemas.openxmlformats.org/officeDocument/2006/relationships/tags" Target="../tags/tag510.xml"/><Relationship Id="rId23" Type="http://schemas.openxmlformats.org/officeDocument/2006/relationships/image" Target="../media/image88.png"/><Relationship Id="rId28" Type="http://schemas.openxmlformats.org/officeDocument/2006/relationships/image" Target="../media/image94.png"/><Relationship Id="rId36" Type="http://schemas.openxmlformats.org/officeDocument/2006/relationships/image" Target="../media/image102.png"/><Relationship Id="rId10" Type="http://schemas.openxmlformats.org/officeDocument/2006/relationships/tags" Target="../tags/tag50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7.png"/><Relationship Id="rId4" Type="http://schemas.openxmlformats.org/officeDocument/2006/relationships/tags" Target="../tags/tag499.xml"/><Relationship Id="rId9" Type="http://schemas.openxmlformats.org/officeDocument/2006/relationships/tags" Target="../tags/tag504.xml"/><Relationship Id="rId14" Type="http://schemas.openxmlformats.org/officeDocument/2006/relationships/tags" Target="../tags/tag509.xml"/><Relationship Id="rId22" Type="http://schemas.openxmlformats.org/officeDocument/2006/relationships/image" Target="../media/image90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21.xml"/><Relationship Id="rId13" Type="http://schemas.openxmlformats.org/officeDocument/2006/relationships/tags" Target="../tags/tag526.xml"/><Relationship Id="rId18" Type="http://schemas.openxmlformats.org/officeDocument/2006/relationships/image" Target="../media/image101.png"/><Relationship Id="rId26" Type="http://schemas.openxmlformats.org/officeDocument/2006/relationships/image" Target="../media/image104.png"/><Relationship Id="rId3" Type="http://schemas.openxmlformats.org/officeDocument/2006/relationships/tags" Target="../tags/tag516.xml"/><Relationship Id="rId21" Type="http://schemas.openxmlformats.org/officeDocument/2006/relationships/image" Target="../media/image92.png"/><Relationship Id="rId7" Type="http://schemas.openxmlformats.org/officeDocument/2006/relationships/tags" Target="../tags/tag520.xml"/><Relationship Id="rId12" Type="http://schemas.openxmlformats.org/officeDocument/2006/relationships/tags" Target="../tags/tag525.xml"/><Relationship Id="rId17" Type="http://schemas.openxmlformats.org/officeDocument/2006/relationships/image" Target="../media/image100.png"/><Relationship Id="rId25" Type="http://schemas.openxmlformats.org/officeDocument/2006/relationships/image" Target="../media/image99.png"/><Relationship Id="rId2" Type="http://schemas.openxmlformats.org/officeDocument/2006/relationships/tags" Target="../tags/tag51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1.png"/><Relationship Id="rId29" Type="http://schemas.openxmlformats.org/officeDocument/2006/relationships/image" Target="../media/image107.png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1" Type="http://schemas.openxmlformats.org/officeDocument/2006/relationships/tags" Target="../tags/tag524.xml"/><Relationship Id="rId24" Type="http://schemas.openxmlformats.org/officeDocument/2006/relationships/image" Target="../media/image93.png"/><Relationship Id="rId5" Type="http://schemas.openxmlformats.org/officeDocument/2006/relationships/tags" Target="../tags/tag518.xml"/><Relationship Id="rId15" Type="http://schemas.openxmlformats.org/officeDocument/2006/relationships/tags" Target="../tags/tag528.xml"/><Relationship Id="rId23" Type="http://schemas.openxmlformats.org/officeDocument/2006/relationships/image" Target="../media/image103.png"/><Relationship Id="rId28" Type="http://schemas.openxmlformats.org/officeDocument/2006/relationships/image" Target="../media/image106.png"/><Relationship Id="rId10" Type="http://schemas.openxmlformats.org/officeDocument/2006/relationships/tags" Target="../tags/tag523.xml"/><Relationship Id="rId19" Type="http://schemas.openxmlformats.org/officeDocument/2006/relationships/image" Target="../media/image90.png"/><Relationship Id="rId31" Type="http://schemas.openxmlformats.org/officeDocument/2006/relationships/image" Target="../media/image109.png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4" Type="http://schemas.openxmlformats.org/officeDocument/2006/relationships/tags" Target="../tags/tag527.xml"/><Relationship Id="rId22" Type="http://schemas.openxmlformats.org/officeDocument/2006/relationships/image" Target="../media/image102.png"/><Relationship Id="rId27" Type="http://schemas.openxmlformats.org/officeDocument/2006/relationships/image" Target="../media/image105.png"/><Relationship Id="rId30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tags" Target="../tags/tag541.xml"/><Relationship Id="rId18" Type="http://schemas.openxmlformats.org/officeDocument/2006/relationships/tags" Target="../tags/tag546.xml"/><Relationship Id="rId26" Type="http://schemas.openxmlformats.org/officeDocument/2006/relationships/image" Target="../media/image91.png"/><Relationship Id="rId39" Type="http://schemas.openxmlformats.org/officeDocument/2006/relationships/image" Target="../media/image115.png"/><Relationship Id="rId3" Type="http://schemas.openxmlformats.org/officeDocument/2006/relationships/tags" Target="../tags/tag531.xml"/><Relationship Id="rId21" Type="http://schemas.openxmlformats.org/officeDocument/2006/relationships/tags" Target="../tags/tag549.xml"/><Relationship Id="rId34" Type="http://schemas.openxmlformats.org/officeDocument/2006/relationships/image" Target="../media/image110.png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5" Type="http://schemas.openxmlformats.org/officeDocument/2006/relationships/image" Target="../media/image90.png"/><Relationship Id="rId33" Type="http://schemas.openxmlformats.org/officeDocument/2006/relationships/image" Target="../media/image107.png"/><Relationship Id="rId38" Type="http://schemas.openxmlformats.org/officeDocument/2006/relationships/image" Target="../media/image114.png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0" Type="http://schemas.openxmlformats.org/officeDocument/2006/relationships/tags" Target="../tags/tag548.xml"/><Relationship Id="rId29" Type="http://schemas.openxmlformats.org/officeDocument/2006/relationships/image" Target="../media/image103.png"/><Relationship Id="rId41" Type="http://schemas.openxmlformats.org/officeDocument/2006/relationships/image" Target="../media/image117.png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24" Type="http://schemas.openxmlformats.org/officeDocument/2006/relationships/image" Target="../media/image101.png"/><Relationship Id="rId32" Type="http://schemas.openxmlformats.org/officeDocument/2006/relationships/image" Target="../media/image104.png"/><Relationship Id="rId37" Type="http://schemas.openxmlformats.org/officeDocument/2006/relationships/image" Target="../media/image113.png"/><Relationship Id="rId40" Type="http://schemas.openxmlformats.org/officeDocument/2006/relationships/image" Target="../media/image116.png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23" Type="http://schemas.openxmlformats.org/officeDocument/2006/relationships/image" Target="../media/image100.png"/><Relationship Id="rId28" Type="http://schemas.openxmlformats.org/officeDocument/2006/relationships/image" Target="../media/image102.png"/><Relationship Id="rId36" Type="http://schemas.openxmlformats.org/officeDocument/2006/relationships/image" Target="../media/image112.png"/><Relationship Id="rId10" Type="http://schemas.openxmlformats.org/officeDocument/2006/relationships/tags" Target="../tags/tag538.xml"/><Relationship Id="rId19" Type="http://schemas.openxmlformats.org/officeDocument/2006/relationships/tags" Target="../tags/tag547.xml"/><Relationship Id="rId31" Type="http://schemas.openxmlformats.org/officeDocument/2006/relationships/image" Target="../media/image99.png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2.png"/><Relationship Id="rId30" Type="http://schemas.openxmlformats.org/officeDocument/2006/relationships/image" Target="../media/image93.png"/><Relationship Id="rId35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562.xml"/><Relationship Id="rId18" Type="http://schemas.openxmlformats.org/officeDocument/2006/relationships/tags" Target="../tags/tag567.xml"/><Relationship Id="rId26" Type="http://schemas.openxmlformats.org/officeDocument/2006/relationships/tags" Target="../tags/tag575.xml"/><Relationship Id="rId39" Type="http://schemas.openxmlformats.org/officeDocument/2006/relationships/image" Target="../media/image93.png"/><Relationship Id="rId21" Type="http://schemas.openxmlformats.org/officeDocument/2006/relationships/tags" Target="../tags/tag570.xml"/><Relationship Id="rId34" Type="http://schemas.openxmlformats.org/officeDocument/2006/relationships/image" Target="../media/image90.png"/><Relationship Id="rId42" Type="http://schemas.openxmlformats.org/officeDocument/2006/relationships/image" Target="../media/image110.png"/><Relationship Id="rId47" Type="http://schemas.openxmlformats.org/officeDocument/2006/relationships/image" Target="../media/image114.png"/><Relationship Id="rId50" Type="http://schemas.openxmlformats.org/officeDocument/2006/relationships/image" Target="../media/image117.png"/><Relationship Id="rId55" Type="http://schemas.openxmlformats.org/officeDocument/2006/relationships/image" Target="../media/image122.png"/><Relationship Id="rId7" Type="http://schemas.openxmlformats.org/officeDocument/2006/relationships/tags" Target="../tags/tag556.xml"/><Relationship Id="rId12" Type="http://schemas.openxmlformats.org/officeDocument/2006/relationships/tags" Target="../tags/tag561.xml"/><Relationship Id="rId17" Type="http://schemas.openxmlformats.org/officeDocument/2006/relationships/tags" Target="../tags/tag566.xml"/><Relationship Id="rId25" Type="http://schemas.openxmlformats.org/officeDocument/2006/relationships/tags" Target="../tags/tag574.xml"/><Relationship Id="rId33" Type="http://schemas.openxmlformats.org/officeDocument/2006/relationships/image" Target="../media/image101.png"/><Relationship Id="rId38" Type="http://schemas.openxmlformats.org/officeDocument/2006/relationships/image" Target="../media/image103.png"/><Relationship Id="rId46" Type="http://schemas.openxmlformats.org/officeDocument/2006/relationships/image" Target="../media/image113.png"/><Relationship Id="rId2" Type="http://schemas.openxmlformats.org/officeDocument/2006/relationships/tags" Target="../tags/tag551.xml"/><Relationship Id="rId16" Type="http://schemas.openxmlformats.org/officeDocument/2006/relationships/tags" Target="../tags/tag565.xml"/><Relationship Id="rId20" Type="http://schemas.openxmlformats.org/officeDocument/2006/relationships/tags" Target="../tags/tag569.xml"/><Relationship Id="rId29" Type="http://schemas.openxmlformats.org/officeDocument/2006/relationships/tags" Target="../tags/tag578.xml"/><Relationship Id="rId41" Type="http://schemas.openxmlformats.org/officeDocument/2006/relationships/image" Target="../media/image104.png"/><Relationship Id="rId54" Type="http://schemas.openxmlformats.org/officeDocument/2006/relationships/image" Target="../media/image121.png"/><Relationship Id="rId1" Type="http://schemas.openxmlformats.org/officeDocument/2006/relationships/tags" Target="../tags/tag550.xml"/><Relationship Id="rId6" Type="http://schemas.openxmlformats.org/officeDocument/2006/relationships/tags" Target="../tags/tag555.xml"/><Relationship Id="rId11" Type="http://schemas.openxmlformats.org/officeDocument/2006/relationships/tags" Target="../tags/tag560.xml"/><Relationship Id="rId24" Type="http://schemas.openxmlformats.org/officeDocument/2006/relationships/tags" Target="../tags/tag573.xml"/><Relationship Id="rId32" Type="http://schemas.openxmlformats.org/officeDocument/2006/relationships/image" Target="../media/image100.png"/><Relationship Id="rId37" Type="http://schemas.openxmlformats.org/officeDocument/2006/relationships/image" Target="../media/image102.png"/><Relationship Id="rId40" Type="http://schemas.openxmlformats.org/officeDocument/2006/relationships/image" Target="../media/image99.png"/><Relationship Id="rId45" Type="http://schemas.openxmlformats.org/officeDocument/2006/relationships/image" Target="../media/image112.png"/><Relationship Id="rId53" Type="http://schemas.openxmlformats.org/officeDocument/2006/relationships/image" Target="../media/image120.png"/><Relationship Id="rId5" Type="http://schemas.openxmlformats.org/officeDocument/2006/relationships/tags" Target="../tags/tag554.xml"/><Relationship Id="rId15" Type="http://schemas.openxmlformats.org/officeDocument/2006/relationships/tags" Target="../tags/tag564.xml"/><Relationship Id="rId23" Type="http://schemas.openxmlformats.org/officeDocument/2006/relationships/tags" Target="../tags/tag572.xml"/><Relationship Id="rId28" Type="http://schemas.openxmlformats.org/officeDocument/2006/relationships/tags" Target="../tags/tag577.xml"/><Relationship Id="rId36" Type="http://schemas.openxmlformats.org/officeDocument/2006/relationships/image" Target="../media/image92.png"/><Relationship Id="rId49" Type="http://schemas.openxmlformats.org/officeDocument/2006/relationships/image" Target="../media/image116.png"/><Relationship Id="rId10" Type="http://schemas.openxmlformats.org/officeDocument/2006/relationships/tags" Target="../tags/tag559.xml"/><Relationship Id="rId19" Type="http://schemas.openxmlformats.org/officeDocument/2006/relationships/tags" Target="../tags/tag568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07.png"/><Relationship Id="rId52" Type="http://schemas.openxmlformats.org/officeDocument/2006/relationships/image" Target="../media/image119.png"/><Relationship Id="rId4" Type="http://schemas.openxmlformats.org/officeDocument/2006/relationships/tags" Target="../tags/tag553.xml"/><Relationship Id="rId9" Type="http://schemas.openxmlformats.org/officeDocument/2006/relationships/tags" Target="../tags/tag558.xml"/><Relationship Id="rId14" Type="http://schemas.openxmlformats.org/officeDocument/2006/relationships/tags" Target="../tags/tag563.xml"/><Relationship Id="rId22" Type="http://schemas.openxmlformats.org/officeDocument/2006/relationships/tags" Target="../tags/tag571.xml"/><Relationship Id="rId27" Type="http://schemas.openxmlformats.org/officeDocument/2006/relationships/tags" Target="../tags/tag576.xml"/><Relationship Id="rId30" Type="http://schemas.openxmlformats.org/officeDocument/2006/relationships/tags" Target="../tags/tag579.xml"/><Relationship Id="rId35" Type="http://schemas.openxmlformats.org/officeDocument/2006/relationships/image" Target="../media/image91.png"/><Relationship Id="rId43" Type="http://schemas.openxmlformats.org/officeDocument/2006/relationships/image" Target="../media/image111.png"/><Relationship Id="rId48" Type="http://schemas.openxmlformats.org/officeDocument/2006/relationships/image" Target="../media/image115.png"/><Relationship Id="rId8" Type="http://schemas.openxmlformats.org/officeDocument/2006/relationships/tags" Target="../tags/tag557.xml"/><Relationship Id="rId51" Type="http://schemas.openxmlformats.org/officeDocument/2006/relationships/image" Target="../media/image118.png"/><Relationship Id="rId3" Type="http://schemas.openxmlformats.org/officeDocument/2006/relationships/tags" Target="../tags/tag55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26" Type="http://schemas.openxmlformats.org/officeDocument/2006/relationships/tags" Target="../tags/tag605.xml"/><Relationship Id="rId39" Type="http://schemas.openxmlformats.org/officeDocument/2006/relationships/image" Target="../media/image90.png"/><Relationship Id="rId21" Type="http://schemas.openxmlformats.org/officeDocument/2006/relationships/tags" Target="../tags/tag600.xml"/><Relationship Id="rId34" Type="http://schemas.openxmlformats.org/officeDocument/2006/relationships/tags" Target="../tags/tag613.xml"/><Relationship Id="rId42" Type="http://schemas.openxmlformats.org/officeDocument/2006/relationships/image" Target="../media/image102.png"/><Relationship Id="rId47" Type="http://schemas.openxmlformats.org/officeDocument/2006/relationships/image" Target="../media/image115.png"/><Relationship Id="rId50" Type="http://schemas.openxmlformats.org/officeDocument/2006/relationships/image" Target="../media/image121.png"/><Relationship Id="rId55" Type="http://schemas.openxmlformats.org/officeDocument/2006/relationships/image" Target="../media/image123.png"/><Relationship Id="rId7" Type="http://schemas.openxmlformats.org/officeDocument/2006/relationships/tags" Target="../tags/tag586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25" Type="http://schemas.openxmlformats.org/officeDocument/2006/relationships/tags" Target="../tags/tag604.xml"/><Relationship Id="rId33" Type="http://schemas.openxmlformats.org/officeDocument/2006/relationships/tags" Target="../tags/tag612.xml"/><Relationship Id="rId38" Type="http://schemas.openxmlformats.org/officeDocument/2006/relationships/image" Target="../media/image101.png"/><Relationship Id="rId46" Type="http://schemas.openxmlformats.org/officeDocument/2006/relationships/image" Target="../media/image118.png"/><Relationship Id="rId59" Type="http://schemas.openxmlformats.org/officeDocument/2006/relationships/image" Target="../media/image127.png"/><Relationship Id="rId2" Type="http://schemas.openxmlformats.org/officeDocument/2006/relationships/tags" Target="../tags/tag581.xml"/><Relationship Id="rId16" Type="http://schemas.openxmlformats.org/officeDocument/2006/relationships/tags" Target="../tags/tag595.xml"/><Relationship Id="rId20" Type="http://schemas.openxmlformats.org/officeDocument/2006/relationships/tags" Target="../tags/tag599.xml"/><Relationship Id="rId29" Type="http://schemas.openxmlformats.org/officeDocument/2006/relationships/tags" Target="../tags/tag608.xml"/><Relationship Id="rId41" Type="http://schemas.openxmlformats.org/officeDocument/2006/relationships/image" Target="../media/image92.png"/><Relationship Id="rId54" Type="http://schemas.openxmlformats.org/officeDocument/2006/relationships/image" Target="../media/image122.png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1" Type="http://schemas.openxmlformats.org/officeDocument/2006/relationships/tags" Target="../tags/tag590.xml"/><Relationship Id="rId24" Type="http://schemas.openxmlformats.org/officeDocument/2006/relationships/tags" Target="../tags/tag603.xml"/><Relationship Id="rId32" Type="http://schemas.openxmlformats.org/officeDocument/2006/relationships/tags" Target="../tags/tag611.xml"/><Relationship Id="rId37" Type="http://schemas.openxmlformats.org/officeDocument/2006/relationships/image" Target="../media/image100.png"/><Relationship Id="rId40" Type="http://schemas.openxmlformats.org/officeDocument/2006/relationships/image" Target="../media/image91.png"/><Relationship Id="rId45" Type="http://schemas.openxmlformats.org/officeDocument/2006/relationships/image" Target="../media/image99.png"/><Relationship Id="rId53" Type="http://schemas.openxmlformats.org/officeDocument/2006/relationships/image" Target="../media/image117.png"/><Relationship Id="rId58" Type="http://schemas.openxmlformats.org/officeDocument/2006/relationships/image" Target="../media/image126.png"/><Relationship Id="rId5" Type="http://schemas.openxmlformats.org/officeDocument/2006/relationships/tags" Target="../tags/tag584.xml"/><Relationship Id="rId15" Type="http://schemas.openxmlformats.org/officeDocument/2006/relationships/tags" Target="../tags/tag594.xml"/><Relationship Id="rId23" Type="http://schemas.openxmlformats.org/officeDocument/2006/relationships/tags" Target="../tags/tag602.xml"/><Relationship Id="rId28" Type="http://schemas.openxmlformats.org/officeDocument/2006/relationships/tags" Target="../tags/tag607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20.png"/><Relationship Id="rId57" Type="http://schemas.openxmlformats.org/officeDocument/2006/relationships/image" Target="../media/image125.png"/><Relationship Id="rId10" Type="http://schemas.openxmlformats.org/officeDocument/2006/relationships/tags" Target="../tags/tag589.xml"/><Relationship Id="rId19" Type="http://schemas.openxmlformats.org/officeDocument/2006/relationships/tags" Target="../tags/tag598.xml"/><Relationship Id="rId31" Type="http://schemas.openxmlformats.org/officeDocument/2006/relationships/tags" Target="../tags/tag610.xml"/><Relationship Id="rId44" Type="http://schemas.openxmlformats.org/officeDocument/2006/relationships/image" Target="../media/image93.png"/><Relationship Id="rId52" Type="http://schemas.openxmlformats.org/officeDocument/2006/relationships/image" Target="../media/image116.png"/><Relationship Id="rId60" Type="http://schemas.openxmlformats.org/officeDocument/2006/relationships/image" Target="../media/image128.png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4" Type="http://schemas.openxmlformats.org/officeDocument/2006/relationships/tags" Target="../tags/tag593.xml"/><Relationship Id="rId22" Type="http://schemas.openxmlformats.org/officeDocument/2006/relationships/tags" Target="../tags/tag601.xml"/><Relationship Id="rId27" Type="http://schemas.openxmlformats.org/officeDocument/2006/relationships/tags" Target="../tags/tag606.xml"/><Relationship Id="rId30" Type="http://schemas.openxmlformats.org/officeDocument/2006/relationships/tags" Target="../tags/tag609.xml"/><Relationship Id="rId35" Type="http://schemas.openxmlformats.org/officeDocument/2006/relationships/tags" Target="../tags/tag614.xml"/><Relationship Id="rId43" Type="http://schemas.openxmlformats.org/officeDocument/2006/relationships/image" Target="../media/image103.png"/><Relationship Id="rId48" Type="http://schemas.openxmlformats.org/officeDocument/2006/relationships/image" Target="../media/image119.png"/><Relationship Id="rId56" Type="http://schemas.openxmlformats.org/officeDocument/2006/relationships/image" Target="../media/image124.png"/><Relationship Id="rId8" Type="http://schemas.openxmlformats.org/officeDocument/2006/relationships/tags" Target="../tags/tag587.xml"/><Relationship Id="rId51" Type="http://schemas.openxmlformats.org/officeDocument/2006/relationships/image" Target="../media/image113.png"/><Relationship Id="rId3" Type="http://schemas.openxmlformats.org/officeDocument/2006/relationships/tags" Target="../tags/tag58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627.xml"/><Relationship Id="rId18" Type="http://schemas.openxmlformats.org/officeDocument/2006/relationships/tags" Target="../tags/tag632.xml"/><Relationship Id="rId26" Type="http://schemas.openxmlformats.org/officeDocument/2006/relationships/tags" Target="../tags/tag640.xml"/><Relationship Id="rId39" Type="http://schemas.openxmlformats.org/officeDocument/2006/relationships/image" Target="../media/image99.png"/><Relationship Id="rId21" Type="http://schemas.openxmlformats.org/officeDocument/2006/relationships/tags" Target="../tags/tag635.xml"/><Relationship Id="rId34" Type="http://schemas.openxmlformats.org/officeDocument/2006/relationships/image" Target="../media/image91.png"/><Relationship Id="rId42" Type="http://schemas.openxmlformats.org/officeDocument/2006/relationships/image" Target="../media/image125.png"/><Relationship Id="rId47" Type="http://schemas.openxmlformats.org/officeDocument/2006/relationships/image" Target="../media/image118.png"/><Relationship Id="rId50" Type="http://schemas.openxmlformats.org/officeDocument/2006/relationships/image" Target="../media/image120.png"/><Relationship Id="rId55" Type="http://schemas.openxmlformats.org/officeDocument/2006/relationships/image" Target="../media/image122.png"/><Relationship Id="rId7" Type="http://schemas.openxmlformats.org/officeDocument/2006/relationships/tags" Target="../tags/tag621.xml"/><Relationship Id="rId12" Type="http://schemas.openxmlformats.org/officeDocument/2006/relationships/tags" Target="../tags/tag626.xml"/><Relationship Id="rId17" Type="http://schemas.openxmlformats.org/officeDocument/2006/relationships/tags" Target="../tags/tag631.xml"/><Relationship Id="rId25" Type="http://schemas.openxmlformats.org/officeDocument/2006/relationships/tags" Target="../tags/tag639.xml"/><Relationship Id="rId33" Type="http://schemas.openxmlformats.org/officeDocument/2006/relationships/image" Target="../media/image90.png"/><Relationship Id="rId38" Type="http://schemas.openxmlformats.org/officeDocument/2006/relationships/image" Target="../media/image93.png"/><Relationship Id="rId46" Type="http://schemas.openxmlformats.org/officeDocument/2006/relationships/image" Target="../media/image129.png"/><Relationship Id="rId2" Type="http://schemas.openxmlformats.org/officeDocument/2006/relationships/tags" Target="../tags/tag616.xml"/><Relationship Id="rId16" Type="http://schemas.openxmlformats.org/officeDocument/2006/relationships/tags" Target="../tags/tag630.xml"/><Relationship Id="rId20" Type="http://schemas.openxmlformats.org/officeDocument/2006/relationships/tags" Target="../tags/tag634.xml"/><Relationship Id="rId29" Type="http://schemas.openxmlformats.org/officeDocument/2006/relationships/tags" Target="../tags/tag643.xml"/><Relationship Id="rId41" Type="http://schemas.openxmlformats.org/officeDocument/2006/relationships/image" Target="../media/image124.png"/><Relationship Id="rId54" Type="http://schemas.openxmlformats.org/officeDocument/2006/relationships/image" Target="../media/image117.png"/><Relationship Id="rId1" Type="http://schemas.openxmlformats.org/officeDocument/2006/relationships/tags" Target="../tags/tag615.xml"/><Relationship Id="rId6" Type="http://schemas.openxmlformats.org/officeDocument/2006/relationships/tags" Target="../tags/tag620.xml"/><Relationship Id="rId11" Type="http://schemas.openxmlformats.org/officeDocument/2006/relationships/tags" Target="../tags/tag625.xml"/><Relationship Id="rId24" Type="http://schemas.openxmlformats.org/officeDocument/2006/relationships/tags" Target="../tags/tag638.xml"/><Relationship Id="rId32" Type="http://schemas.openxmlformats.org/officeDocument/2006/relationships/image" Target="../media/image101.png"/><Relationship Id="rId37" Type="http://schemas.openxmlformats.org/officeDocument/2006/relationships/image" Target="../media/image103.png"/><Relationship Id="rId40" Type="http://schemas.openxmlformats.org/officeDocument/2006/relationships/image" Target="../media/image123.png"/><Relationship Id="rId45" Type="http://schemas.openxmlformats.org/officeDocument/2006/relationships/image" Target="../media/image128.png"/><Relationship Id="rId53" Type="http://schemas.openxmlformats.org/officeDocument/2006/relationships/image" Target="../media/image116.png"/><Relationship Id="rId58" Type="http://schemas.openxmlformats.org/officeDocument/2006/relationships/image" Target="../media/image132.png"/><Relationship Id="rId5" Type="http://schemas.openxmlformats.org/officeDocument/2006/relationships/tags" Target="../tags/tag619.xml"/><Relationship Id="rId15" Type="http://schemas.openxmlformats.org/officeDocument/2006/relationships/tags" Target="../tags/tag629.xml"/><Relationship Id="rId23" Type="http://schemas.openxmlformats.org/officeDocument/2006/relationships/tags" Target="../tags/tag637.xml"/><Relationship Id="rId28" Type="http://schemas.openxmlformats.org/officeDocument/2006/relationships/tags" Target="../tags/tag642.xml"/><Relationship Id="rId36" Type="http://schemas.openxmlformats.org/officeDocument/2006/relationships/image" Target="../media/image102.png"/><Relationship Id="rId49" Type="http://schemas.openxmlformats.org/officeDocument/2006/relationships/image" Target="../media/image119.png"/><Relationship Id="rId57" Type="http://schemas.openxmlformats.org/officeDocument/2006/relationships/image" Target="../media/image131.png"/><Relationship Id="rId10" Type="http://schemas.openxmlformats.org/officeDocument/2006/relationships/tags" Target="../tags/tag624.xml"/><Relationship Id="rId19" Type="http://schemas.openxmlformats.org/officeDocument/2006/relationships/tags" Target="../tags/tag633.xml"/><Relationship Id="rId31" Type="http://schemas.openxmlformats.org/officeDocument/2006/relationships/image" Target="../media/image100.png"/><Relationship Id="rId44" Type="http://schemas.openxmlformats.org/officeDocument/2006/relationships/image" Target="../media/image127.png"/><Relationship Id="rId52" Type="http://schemas.openxmlformats.org/officeDocument/2006/relationships/image" Target="../media/image113.png"/><Relationship Id="rId4" Type="http://schemas.openxmlformats.org/officeDocument/2006/relationships/tags" Target="../tags/tag618.xml"/><Relationship Id="rId9" Type="http://schemas.openxmlformats.org/officeDocument/2006/relationships/tags" Target="../tags/tag623.xml"/><Relationship Id="rId14" Type="http://schemas.openxmlformats.org/officeDocument/2006/relationships/tags" Target="../tags/tag628.xml"/><Relationship Id="rId22" Type="http://schemas.openxmlformats.org/officeDocument/2006/relationships/tags" Target="../tags/tag636.xml"/><Relationship Id="rId27" Type="http://schemas.openxmlformats.org/officeDocument/2006/relationships/tags" Target="../tags/tag641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92.png"/><Relationship Id="rId43" Type="http://schemas.openxmlformats.org/officeDocument/2006/relationships/image" Target="../media/image126.png"/><Relationship Id="rId48" Type="http://schemas.openxmlformats.org/officeDocument/2006/relationships/image" Target="../media/image115.png"/><Relationship Id="rId56" Type="http://schemas.openxmlformats.org/officeDocument/2006/relationships/image" Target="../media/image130.png"/><Relationship Id="rId8" Type="http://schemas.openxmlformats.org/officeDocument/2006/relationships/tags" Target="../tags/tag622.xml"/><Relationship Id="rId51" Type="http://schemas.openxmlformats.org/officeDocument/2006/relationships/image" Target="../media/image121.png"/><Relationship Id="rId3" Type="http://schemas.openxmlformats.org/officeDocument/2006/relationships/tags" Target="../tags/tag61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656.xml"/><Relationship Id="rId18" Type="http://schemas.openxmlformats.org/officeDocument/2006/relationships/tags" Target="../tags/tag661.xml"/><Relationship Id="rId26" Type="http://schemas.openxmlformats.org/officeDocument/2006/relationships/tags" Target="../tags/tag669.xml"/><Relationship Id="rId39" Type="http://schemas.openxmlformats.org/officeDocument/2006/relationships/image" Target="../media/image124.png"/><Relationship Id="rId21" Type="http://schemas.openxmlformats.org/officeDocument/2006/relationships/tags" Target="../tags/tag664.xml"/><Relationship Id="rId34" Type="http://schemas.openxmlformats.org/officeDocument/2006/relationships/image" Target="../media/image91.png"/><Relationship Id="rId42" Type="http://schemas.openxmlformats.org/officeDocument/2006/relationships/image" Target="../media/image127.png"/><Relationship Id="rId47" Type="http://schemas.openxmlformats.org/officeDocument/2006/relationships/image" Target="../media/image119.png"/><Relationship Id="rId50" Type="http://schemas.openxmlformats.org/officeDocument/2006/relationships/image" Target="../media/image113.png"/><Relationship Id="rId55" Type="http://schemas.openxmlformats.org/officeDocument/2006/relationships/image" Target="../media/image133.png"/><Relationship Id="rId7" Type="http://schemas.openxmlformats.org/officeDocument/2006/relationships/tags" Target="../tags/tag650.xml"/><Relationship Id="rId12" Type="http://schemas.openxmlformats.org/officeDocument/2006/relationships/tags" Target="../tags/tag655.xml"/><Relationship Id="rId17" Type="http://schemas.openxmlformats.org/officeDocument/2006/relationships/tags" Target="../tags/tag660.xml"/><Relationship Id="rId25" Type="http://schemas.openxmlformats.org/officeDocument/2006/relationships/tags" Target="../tags/tag668.xml"/><Relationship Id="rId33" Type="http://schemas.openxmlformats.org/officeDocument/2006/relationships/image" Target="../media/image132.png"/><Relationship Id="rId38" Type="http://schemas.openxmlformats.org/officeDocument/2006/relationships/image" Target="../media/image123.png"/><Relationship Id="rId46" Type="http://schemas.openxmlformats.org/officeDocument/2006/relationships/image" Target="../media/image115.png"/><Relationship Id="rId59" Type="http://schemas.openxmlformats.org/officeDocument/2006/relationships/image" Target="../media/image137.png"/><Relationship Id="rId2" Type="http://schemas.openxmlformats.org/officeDocument/2006/relationships/tags" Target="../tags/tag645.xml"/><Relationship Id="rId16" Type="http://schemas.openxmlformats.org/officeDocument/2006/relationships/tags" Target="../tags/tag659.xml"/><Relationship Id="rId20" Type="http://schemas.openxmlformats.org/officeDocument/2006/relationships/tags" Target="../tags/tag663.xml"/><Relationship Id="rId29" Type="http://schemas.openxmlformats.org/officeDocument/2006/relationships/tags" Target="../tags/tag672.xml"/><Relationship Id="rId41" Type="http://schemas.openxmlformats.org/officeDocument/2006/relationships/image" Target="../media/image126.png"/><Relationship Id="rId54" Type="http://schemas.openxmlformats.org/officeDocument/2006/relationships/image" Target="../media/image130.png"/><Relationship Id="rId1" Type="http://schemas.openxmlformats.org/officeDocument/2006/relationships/tags" Target="../tags/tag644.xml"/><Relationship Id="rId6" Type="http://schemas.openxmlformats.org/officeDocument/2006/relationships/tags" Target="../tags/tag649.xml"/><Relationship Id="rId11" Type="http://schemas.openxmlformats.org/officeDocument/2006/relationships/tags" Target="../tags/tag654.xml"/><Relationship Id="rId24" Type="http://schemas.openxmlformats.org/officeDocument/2006/relationships/tags" Target="../tags/tag667.xml"/><Relationship Id="rId32" Type="http://schemas.openxmlformats.org/officeDocument/2006/relationships/image" Target="../media/image131.png"/><Relationship Id="rId37" Type="http://schemas.openxmlformats.org/officeDocument/2006/relationships/image" Target="../media/image99.png"/><Relationship Id="rId40" Type="http://schemas.openxmlformats.org/officeDocument/2006/relationships/image" Target="../media/image125.png"/><Relationship Id="rId45" Type="http://schemas.openxmlformats.org/officeDocument/2006/relationships/image" Target="../media/image118.png"/><Relationship Id="rId53" Type="http://schemas.openxmlformats.org/officeDocument/2006/relationships/image" Target="../media/image122.png"/><Relationship Id="rId58" Type="http://schemas.openxmlformats.org/officeDocument/2006/relationships/image" Target="../media/image136.png"/><Relationship Id="rId5" Type="http://schemas.openxmlformats.org/officeDocument/2006/relationships/tags" Target="../tags/tag648.xml"/><Relationship Id="rId15" Type="http://schemas.openxmlformats.org/officeDocument/2006/relationships/tags" Target="../tags/tag658.xml"/><Relationship Id="rId23" Type="http://schemas.openxmlformats.org/officeDocument/2006/relationships/tags" Target="../tags/tag666.xml"/><Relationship Id="rId28" Type="http://schemas.openxmlformats.org/officeDocument/2006/relationships/tags" Target="../tags/tag671.xml"/><Relationship Id="rId36" Type="http://schemas.openxmlformats.org/officeDocument/2006/relationships/image" Target="../media/image103.png"/><Relationship Id="rId49" Type="http://schemas.openxmlformats.org/officeDocument/2006/relationships/image" Target="../media/image121.png"/><Relationship Id="rId57" Type="http://schemas.openxmlformats.org/officeDocument/2006/relationships/image" Target="../media/image135.png"/><Relationship Id="rId10" Type="http://schemas.openxmlformats.org/officeDocument/2006/relationships/tags" Target="../tags/tag653.xml"/><Relationship Id="rId19" Type="http://schemas.openxmlformats.org/officeDocument/2006/relationships/tags" Target="../tags/tag662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29.png"/><Relationship Id="rId52" Type="http://schemas.openxmlformats.org/officeDocument/2006/relationships/image" Target="../media/image117.png"/><Relationship Id="rId60" Type="http://schemas.openxmlformats.org/officeDocument/2006/relationships/image" Target="../media/image138.png"/><Relationship Id="rId4" Type="http://schemas.openxmlformats.org/officeDocument/2006/relationships/tags" Target="../tags/tag647.xml"/><Relationship Id="rId9" Type="http://schemas.openxmlformats.org/officeDocument/2006/relationships/tags" Target="../tags/tag652.xml"/><Relationship Id="rId14" Type="http://schemas.openxmlformats.org/officeDocument/2006/relationships/tags" Target="../tags/tag657.xml"/><Relationship Id="rId22" Type="http://schemas.openxmlformats.org/officeDocument/2006/relationships/tags" Target="../tags/tag665.xml"/><Relationship Id="rId27" Type="http://schemas.openxmlformats.org/officeDocument/2006/relationships/tags" Target="../tags/tag670.xml"/><Relationship Id="rId30" Type="http://schemas.openxmlformats.org/officeDocument/2006/relationships/tags" Target="../tags/tag673.xml"/><Relationship Id="rId35" Type="http://schemas.openxmlformats.org/officeDocument/2006/relationships/image" Target="../media/image102.png"/><Relationship Id="rId43" Type="http://schemas.openxmlformats.org/officeDocument/2006/relationships/image" Target="../media/image128.png"/><Relationship Id="rId48" Type="http://schemas.openxmlformats.org/officeDocument/2006/relationships/image" Target="../media/image120.png"/><Relationship Id="rId56" Type="http://schemas.openxmlformats.org/officeDocument/2006/relationships/image" Target="../media/image134.png"/><Relationship Id="rId8" Type="http://schemas.openxmlformats.org/officeDocument/2006/relationships/tags" Target="../tags/tag651.xml"/><Relationship Id="rId51" Type="http://schemas.openxmlformats.org/officeDocument/2006/relationships/image" Target="../media/image116.png"/><Relationship Id="rId3" Type="http://schemas.openxmlformats.org/officeDocument/2006/relationships/tags" Target="../tags/tag64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81.xml"/><Relationship Id="rId13" Type="http://schemas.openxmlformats.org/officeDocument/2006/relationships/tags" Target="../tags/tag686.xml"/><Relationship Id="rId18" Type="http://schemas.openxmlformats.org/officeDocument/2006/relationships/tags" Target="../tags/tag691.xml"/><Relationship Id="rId26" Type="http://schemas.openxmlformats.org/officeDocument/2006/relationships/image" Target="../media/image96.png"/><Relationship Id="rId3" Type="http://schemas.openxmlformats.org/officeDocument/2006/relationships/tags" Target="../tags/tag676.xml"/><Relationship Id="rId21" Type="http://schemas.openxmlformats.org/officeDocument/2006/relationships/image" Target="../media/image136.png"/><Relationship Id="rId34" Type="http://schemas.openxmlformats.org/officeDocument/2006/relationships/image" Target="../media/image144.png"/><Relationship Id="rId7" Type="http://schemas.openxmlformats.org/officeDocument/2006/relationships/tags" Target="../tags/tag680.xml"/><Relationship Id="rId12" Type="http://schemas.openxmlformats.org/officeDocument/2006/relationships/tags" Target="../tags/tag685.xml"/><Relationship Id="rId17" Type="http://schemas.openxmlformats.org/officeDocument/2006/relationships/tags" Target="../tags/tag690.xml"/><Relationship Id="rId25" Type="http://schemas.openxmlformats.org/officeDocument/2006/relationships/image" Target="../media/image95.png"/><Relationship Id="rId33" Type="http://schemas.openxmlformats.org/officeDocument/2006/relationships/image" Target="../media/image143.png"/><Relationship Id="rId2" Type="http://schemas.openxmlformats.org/officeDocument/2006/relationships/tags" Target="../tags/tag675.xml"/><Relationship Id="rId16" Type="http://schemas.openxmlformats.org/officeDocument/2006/relationships/tags" Target="../tags/tag689.xml"/><Relationship Id="rId20" Type="http://schemas.openxmlformats.org/officeDocument/2006/relationships/image" Target="../media/image135.png"/><Relationship Id="rId29" Type="http://schemas.openxmlformats.org/officeDocument/2006/relationships/image" Target="../media/image87.png"/><Relationship Id="rId1" Type="http://schemas.openxmlformats.org/officeDocument/2006/relationships/tags" Target="../tags/tag674.xml"/><Relationship Id="rId6" Type="http://schemas.openxmlformats.org/officeDocument/2006/relationships/tags" Target="../tags/tag679.xml"/><Relationship Id="rId11" Type="http://schemas.openxmlformats.org/officeDocument/2006/relationships/tags" Target="../tags/tag684.xml"/><Relationship Id="rId24" Type="http://schemas.openxmlformats.org/officeDocument/2006/relationships/image" Target="../media/image94.png"/><Relationship Id="rId32" Type="http://schemas.openxmlformats.org/officeDocument/2006/relationships/image" Target="../media/image142.png"/><Relationship Id="rId5" Type="http://schemas.openxmlformats.org/officeDocument/2006/relationships/tags" Target="../tags/tag678.xml"/><Relationship Id="rId15" Type="http://schemas.openxmlformats.org/officeDocument/2006/relationships/tags" Target="../tags/tag688.xml"/><Relationship Id="rId23" Type="http://schemas.openxmlformats.org/officeDocument/2006/relationships/image" Target="../media/image138.png"/><Relationship Id="rId28" Type="http://schemas.openxmlformats.org/officeDocument/2006/relationships/image" Target="../media/image139.png"/><Relationship Id="rId36" Type="http://schemas.openxmlformats.org/officeDocument/2006/relationships/image" Target="../media/image146.png"/><Relationship Id="rId10" Type="http://schemas.openxmlformats.org/officeDocument/2006/relationships/tags" Target="../tags/tag68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1.png"/><Relationship Id="rId4" Type="http://schemas.openxmlformats.org/officeDocument/2006/relationships/tags" Target="../tags/tag677.xml"/><Relationship Id="rId9" Type="http://schemas.openxmlformats.org/officeDocument/2006/relationships/tags" Target="../tags/tag682.xml"/><Relationship Id="rId14" Type="http://schemas.openxmlformats.org/officeDocument/2006/relationships/tags" Target="../tags/tag687.xml"/><Relationship Id="rId22" Type="http://schemas.openxmlformats.org/officeDocument/2006/relationships/image" Target="../media/image137.png"/><Relationship Id="rId27" Type="http://schemas.openxmlformats.org/officeDocument/2006/relationships/image" Target="../media/image97.png"/><Relationship Id="rId30" Type="http://schemas.openxmlformats.org/officeDocument/2006/relationships/image" Target="../media/image140.png"/><Relationship Id="rId35" Type="http://schemas.openxmlformats.org/officeDocument/2006/relationships/image" Target="../media/image14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slideLayout" Target="../slideLayouts/slideLayout2.xml"/><Relationship Id="rId63" Type="http://schemas.openxmlformats.org/officeDocument/2006/relationships/image" Target="../media/image8.png"/><Relationship Id="rId68" Type="http://schemas.openxmlformats.org/officeDocument/2006/relationships/image" Target="../media/image13.png"/><Relationship Id="rId76" Type="http://schemas.openxmlformats.org/officeDocument/2006/relationships/image" Target="../media/image21.png"/><Relationship Id="rId84" Type="http://schemas.openxmlformats.org/officeDocument/2006/relationships/image" Target="../media/image29.png"/><Relationship Id="rId89" Type="http://schemas.openxmlformats.org/officeDocument/2006/relationships/image" Target="../media/image34.png"/><Relationship Id="rId7" Type="http://schemas.openxmlformats.org/officeDocument/2006/relationships/tags" Target="../tags/tag8.xml"/><Relationship Id="rId71" Type="http://schemas.openxmlformats.org/officeDocument/2006/relationships/image" Target="../media/image16.png"/><Relationship Id="rId92" Type="http://schemas.openxmlformats.org/officeDocument/2006/relationships/image" Target="../media/image37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image" Target="../media/image3.png"/><Relationship Id="rId66" Type="http://schemas.openxmlformats.org/officeDocument/2006/relationships/image" Target="../media/image11.png"/><Relationship Id="rId74" Type="http://schemas.openxmlformats.org/officeDocument/2006/relationships/image" Target="../media/image19.png"/><Relationship Id="rId79" Type="http://schemas.openxmlformats.org/officeDocument/2006/relationships/image" Target="../media/image24.png"/><Relationship Id="rId87" Type="http://schemas.openxmlformats.org/officeDocument/2006/relationships/image" Target="../media/image32.png"/><Relationship Id="rId5" Type="http://schemas.openxmlformats.org/officeDocument/2006/relationships/tags" Target="../tags/tag6.xml"/><Relationship Id="rId61" Type="http://schemas.openxmlformats.org/officeDocument/2006/relationships/image" Target="../media/image6.png"/><Relationship Id="rId82" Type="http://schemas.openxmlformats.org/officeDocument/2006/relationships/image" Target="../media/image27.png"/><Relationship Id="rId90" Type="http://schemas.openxmlformats.org/officeDocument/2006/relationships/image" Target="../media/image35.png"/><Relationship Id="rId95" Type="http://schemas.openxmlformats.org/officeDocument/2006/relationships/image" Target="../media/image40.png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image" Target="../media/image1.png"/><Relationship Id="rId64" Type="http://schemas.openxmlformats.org/officeDocument/2006/relationships/image" Target="../media/image9.png"/><Relationship Id="rId69" Type="http://schemas.openxmlformats.org/officeDocument/2006/relationships/image" Target="../media/image14.png"/><Relationship Id="rId77" Type="http://schemas.openxmlformats.org/officeDocument/2006/relationships/image" Target="../media/image22.pn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image" Target="../media/image17.png"/><Relationship Id="rId80" Type="http://schemas.openxmlformats.org/officeDocument/2006/relationships/image" Target="../media/image25.png"/><Relationship Id="rId85" Type="http://schemas.openxmlformats.org/officeDocument/2006/relationships/image" Target="../media/image30.png"/><Relationship Id="rId93" Type="http://schemas.openxmlformats.org/officeDocument/2006/relationships/image" Target="../media/image38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image" Target="../media/image4.png"/><Relationship Id="rId67" Type="http://schemas.openxmlformats.org/officeDocument/2006/relationships/image" Target="../media/image12.png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image" Target="../media/image7.png"/><Relationship Id="rId70" Type="http://schemas.openxmlformats.org/officeDocument/2006/relationships/image" Target="../media/image15.png"/><Relationship Id="rId75" Type="http://schemas.openxmlformats.org/officeDocument/2006/relationships/image" Target="../media/image20.png"/><Relationship Id="rId83" Type="http://schemas.openxmlformats.org/officeDocument/2006/relationships/image" Target="../media/image28.png"/><Relationship Id="rId88" Type="http://schemas.openxmlformats.org/officeDocument/2006/relationships/image" Target="../media/image33.png"/><Relationship Id="rId91" Type="http://schemas.openxmlformats.org/officeDocument/2006/relationships/image" Target="../media/image3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image" Target="../media/image2.png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image" Target="../media/image5.png"/><Relationship Id="rId65" Type="http://schemas.openxmlformats.org/officeDocument/2006/relationships/image" Target="../media/image10.png"/><Relationship Id="rId73" Type="http://schemas.openxmlformats.org/officeDocument/2006/relationships/image" Target="../media/image18.png"/><Relationship Id="rId78" Type="http://schemas.openxmlformats.org/officeDocument/2006/relationships/image" Target="../media/image23.png"/><Relationship Id="rId81" Type="http://schemas.openxmlformats.org/officeDocument/2006/relationships/image" Target="../media/image26.png"/><Relationship Id="rId86" Type="http://schemas.openxmlformats.org/officeDocument/2006/relationships/image" Target="../media/image31.png"/><Relationship Id="rId94" Type="http://schemas.openxmlformats.org/officeDocument/2006/relationships/image" Target="../media/image39.png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99.xml"/><Relationship Id="rId13" Type="http://schemas.openxmlformats.org/officeDocument/2006/relationships/tags" Target="../tags/tag704.xml"/><Relationship Id="rId18" Type="http://schemas.openxmlformats.org/officeDocument/2006/relationships/tags" Target="../tags/tag709.xml"/><Relationship Id="rId26" Type="http://schemas.openxmlformats.org/officeDocument/2006/relationships/image" Target="../media/image140.png"/><Relationship Id="rId3" Type="http://schemas.openxmlformats.org/officeDocument/2006/relationships/tags" Target="../tags/tag694.xml"/><Relationship Id="rId21" Type="http://schemas.openxmlformats.org/officeDocument/2006/relationships/image" Target="../media/image95.png"/><Relationship Id="rId34" Type="http://schemas.openxmlformats.org/officeDocument/2006/relationships/image" Target="../media/image152.png"/><Relationship Id="rId7" Type="http://schemas.openxmlformats.org/officeDocument/2006/relationships/tags" Target="../tags/tag698.xml"/><Relationship Id="rId12" Type="http://schemas.openxmlformats.org/officeDocument/2006/relationships/tags" Target="../tags/tag703.xml"/><Relationship Id="rId17" Type="http://schemas.openxmlformats.org/officeDocument/2006/relationships/tags" Target="../tags/tag708.xml"/><Relationship Id="rId25" Type="http://schemas.openxmlformats.org/officeDocument/2006/relationships/image" Target="../media/image87.png"/><Relationship Id="rId33" Type="http://schemas.openxmlformats.org/officeDocument/2006/relationships/image" Target="../media/image151.png"/><Relationship Id="rId2" Type="http://schemas.openxmlformats.org/officeDocument/2006/relationships/tags" Target="../tags/tag693.xml"/><Relationship Id="rId16" Type="http://schemas.openxmlformats.org/officeDocument/2006/relationships/tags" Target="../tags/tag707.xml"/><Relationship Id="rId20" Type="http://schemas.openxmlformats.org/officeDocument/2006/relationships/image" Target="../media/image94.png"/><Relationship Id="rId29" Type="http://schemas.openxmlformats.org/officeDocument/2006/relationships/image" Target="../media/image147.png"/><Relationship Id="rId1" Type="http://schemas.openxmlformats.org/officeDocument/2006/relationships/tags" Target="../tags/tag692.xml"/><Relationship Id="rId6" Type="http://schemas.openxmlformats.org/officeDocument/2006/relationships/tags" Target="../tags/tag697.xml"/><Relationship Id="rId11" Type="http://schemas.openxmlformats.org/officeDocument/2006/relationships/tags" Target="../tags/tag702.xml"/><Relationship Id="rId24" Type="http://schemas.openxmlformats.org/officeDocument/2006/relationships/image" Target="../media/image139.png"/><Relationship Id="rId32" Type="http://schemas.openxmlformats.org/officeDocument/2006/relationships/image" Target="../media/image150.png"/><Relationship Id="rId5" Type="http://schemas.openxmlformats.org/officeDocument/2006/relationships/tags" Target="../tags/tag696.xml"/><Relationship Id="rId15" Type="http://schemas.openxmlformats.org/officeDocument/2006/relationships/tags" Target="../tags/tag706.xml"/><Relationship Id="rId23" Type="http://schemas.openxmlformats.org/officeDocument/2006/relationships/image" Target="../media/image97.png"/><Relationship Id="rId28" Type="http://schemas.openxmlformats.org/officeDocument/2006/relationships/image" Target="../media/image143.png"/><Relationship Id="rId36" Type="http://schemas.openxmlformats.org/officeDocument/2006/relationships/image" Target="../media/image146.png"/><Relationship Id="rId10" Type="http://schemas.openxmlformats.org/officeDocument/2006/relationships/tags" Target="../tags/tag70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9.png"/><Relationship Id="rId4" Type="http://schemas.openxmlformats.org/officeDocument/2006/relationships/tags" Target="../tags/tag695.xml"/><Relationship Id="rId9" Type="http://schemas.openxmlformats.org/officeDocument/2006/relationships/tags" Target="../tags/tag700.xml"/><Relationship Id="rId14" Type="http://schemas.openxmlformats.org/officeDocument/2006/relationships/tags" Target="../tags/tag705.xml"/><Relationship Id="rId22" Type="http://schemas.openxmlformats.org/officeDocument/2006/relationships/image" Target="../media/image96.png"/><Relationship Id="rId27" Type="http://schemas.openxmlformats.org/officeDocument/2006/relationships/image" Target="../media/image141.png"/><Relationship Id="rId30" Type="http://schemas.openxmlformats.org/officeDocument/2006/relationships/image" Target="../media/image148.png"/><Relationship Id="rId35" Type="http://schemas.openxmlformats.org/officeDocument/2006/relationships/image" Target="../media/image14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9" Type="http://schemas.openxmlformats.org/officeDocument/2006/relationships/tags" Target="../tags/tag94.xml"/><Relationship Id="rId21" Type="http://schemas.openxmlformats.org/officeDocument/2006/relationships/tags" Target="../tags/tag76.xml"/><Relationship Id="rId34" Type="http://schemas.openxmlformats.org/officeDocument/2006/relationships/tags" Target="../tags/tag89.xml"/><Relationship Id="rId42" Type="http://schemas.openxmlformats.org/officeDocument/2006/relationships/tags" Target="../tags/tag97.xml"/><Relationship Id="rId47" Type="http://schemas.openxmlformats.org/officeDocument/2006/relationships/tags" Target="../tags/tag102.xml"/><Relationship Id="rId50" Type="http://schemas.openxmlformats.org/officeDocument/2006/relationships/tags" Target="../tags/tag105.xml"/><Relationship Id="rId55" Type="http://schemas.openxmlformats.org/officeDocument/2006/relationships/tags" Target="../tags/tag110.xml"/><Relationship Id="rId63" Type="http://schemas.openxmlformats.org/officeDocument/2006/relationships/image" Target="../media/image8.png"/><Relationship Id="rId68" Type="http://schemas.openxmlformats.org/officeDocument/2006/relationships/image" Target="../media/image44.png"/><Relationship Id="rId76" Type="http://schemas.openxmlformats.org/officeDocument/2006/relationships/image" Target="../media/image21.png"/><Relationship Id="rId84" Type="http://schemas.openxmlformats.org/officeDocument/2006/relationships/image" Target="../media/image46.png"/><Relationship Id="rId89" Type="http://schemas.openxmlformats.org/officeDocument/2006/relationships/image" Target="../media/image3.png"/><Relationship Id="rId7" Type="http://schemas.openxmlformats.org/officeDocument/2006/relationships/tags" Target="../tags/tag62.xml"/><Relationship Id="rId71" Type="http://schemas.openxmlformats.org/officeDocument/2006/relationships/image" Target="../media/image16.png"/><Relationship Id="rId92" Type="http://schemas.openxmlformats.org/officeDocument/2006/relationships/image" Target="../media/image49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9" Type="http://schemas.openxmlformats.org/officeDocument/2006/relationships/tags" Target="../tags/tag84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tags" Target="../tags/tag87.xml"/><Relationship Id="rId37" Type="http://schemas.openxmlformats.org/officeDocument/2006/relationships/tags" Target="../tags/tag92.xml"/><Relationship Id="rId40" Type="http://schemas.openxmlformats.org/officeDocument/2006/relationships/tags" Target="../tags/tag95.xml"/><Relationship Id="rId45" Type="http://schemas.openxmlformats.org/officeDocument/2006/relationships/tags" Target="../tags/tag100.xml"/><Relationship Id="rId53" Type="http://schemas.openxmlformats.org/officeDocument/2006/relationships/tags" Target="../tags/tag108.xml"/><Relationship Id="rId58" Type="http://schemas.openxmlformats.org/officeDocument/2006/relationships/slideLayout" Target="../slideLayouts/slideLayout2.xml"/><Relationship Id="rId66" Type="http://schemas.openxmlformats.org/officeDocument/2006/relationships/image" Target="../media/image12.png"/><Relationship Id="rId74" Type="http://schemas.openxmlformats.org/officeDocument/2006/relationships/image" Target="../media/image19.png"/><Relationship Id="rId79" Type="http://schemas.openxmlformats.org/officeDocument/2006/relationships/image" Target="../media/image23.png"/><Relationship Id="rId87" Type="http://schemas.openxmlformats.org/officeDocument/2006/relationships/image" Target="../media/image1.png"/><Relationship Id="rId5" Type="http://schemas.openxmlformats.org/officeDocument/2006/relationships/tags" Target="../tags/tag60.xml"/><Relationship Id="rId61" Type="http://schemas.openxmlformats.org/officeDocument/2006/relationships/image" Target="../media/image43.png"/><Relationship Id="rId82" Type="http://schemas.openxmlformats.org/officeDocument/2006/relationships/image" Target="../media/image29.png"/><Relationship Id="rId90" Type="http://schemas.openxmlformats.org/officeDocument/2006/relationships/image" Target="../media/image4.png"/><Relationship Id="rId19" Type="http://schemas.openxmlformats.org/officeDocument/2006/relationships/tags" Target="../tags/tag7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43" Type="http://schemas.openxmlformats.org/officeDocument/2006/relationships/tags" Target="../tags/tag98.xml"/><Relationship Id="rId48" Type="http://schemas.openxmlformats.org/officeDocument/2006/relationships/tags" Target="../tags/tag103.xml"/><Relationship Id="rId56" Type="http://schemas.openxmlformats.org/officeDocument/2006/relationships/tags" Target="../tags/tag111.xml"/><Relationship Id="rId64" Type="http://schemas.openxmlformats.org/officeDocument/2006/relationships/image" Target="../media/image9.png"/><Relationship Id="rId69" Type="http://schemas.openxmlformats.org/officeDocument/2006/relationships/image" Target="../media/image14.png"/><Relationship Id="rId77" Type="http://schemas.openxmlformats.org/officeDocument/2006/relationships/image" Target="../media/image22.png"/><Relationship Id="rId8" Type="http://schemas.openxmlformats.org/officeDocument/2006/relationships/tags" Target="../tags/tag63.xml"/><Relationship Id="rId51" Type="http://schemas.openxmlformats.org/officeDocument/2006/relationships/tags" Target="../tags/tag106.xml"/><Relationship Id="rId72" Type="http://schemas.openxmlformats.org/officeDocument/2006/relationships/image" Target="../media/image17.png"/><Relationship Id="rId80" Type="http://schemas.openxmlformats.org/officeDocument/2006/relationships/image" Target="../media/image24.png"/><Relationship Id="rId85" Type="http://schemas.openxmlformats.org/officeDocument/2006/relationships/image" Target="../media/image47.png"/><Relationship Id="rId93" Type="http://schemas.openxmlformats.org/officeDocument/2006/relationships/image" Target="../media/image50.png"/><Relationship Id="rId3" Type="http://schemas.openxmlformats.org/officeDocument/2006/relationships/tags" Target="../tags/tag58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46" Type="http://schemas.openxmlformats.org/officeDocument/2006/relationships/tags" Target="../tags/tag101.xml"/><Relationship Id="rId59" Type="http://schemas.openxmlformats.org/officeDocument/2006/relationships/image" Target="../media/image41.png"/><Relationship Id="rId67" Type="http://schemas.openxmlformats.org/officeDocument/2006/relationships/image" Target="../media/image13.png"/><Relationship Id="rId20" Type="http://schemas.openxmlformats.org/officeDocument/2006/relationships/tags" Target="../tags/tag75.xml"/><Relationship Id="rId41" Type="http://schemas.openxmlformats.org/officeDocument/2006/relationships/tags" Target="../tags/tag96.xml"/><Relationship Id="rId54" Type="http://schemas.openxmlformats.org/officeDocument/2006/relationships/tags" Target="../tags/tag109.xml"/><Relationship Id="rId62" Type="http://schemas.openxmlformats.org/officeDocument/2006/relationships/image" Target="../media/image6.png"/><Relationship Id="rId70" Type="http://schemas.openxmlformats.org/officeDocument/2006/relationships/image" Target="../media/image15.png"/><Relationship Id="rId75" Type="http://schemas.openxmlformats.org/officeDocument/2006/relationships/image" Target="../media/image20.png"/><Relationship Id="rId83" Type="http://schemas.openxmlformats.org/officeDocument/2006/relationships/image" Target="../media/image30.png"/><Relationship Id="rId88" Type="http://schemas.openxmlformats.org/officeDocument/2006/relationships/image" Target="../media/image2.png"/><Relationship Id="rId91" Type="http://schemas.openxmlformats.org/officeDocument/2006/relationships/image" Target="../media/image5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36" Type="http://schemas.openxmlformats.org/officeDocument/2006/relationships/tags" Target="../tags/tag91.xml"/><Relationship Id="rId49" Type="http://schemas.openxmlformats.org/officeDocument/2006/relationships/tags" Target="../tags/tag104.xml"/><Relationship Id="rId57" Type="http://schemas.openxmlformats.org/officeDocument/2006/relationships/tags" Target="../tags/tag112.xml"/><Relationship Id="rId10" Type="http://schemas.openxmlformats.org/officeDocument/2006/relationships/tags" Target="../tags/tag65.xml"/><Relationship Id="rId31" Type="http://schemas.openxmlformats.org/officeDocument/2006/relationships/tags" Target="../tags/tag86.xml"/><Relationship Id="rId44" Type="http://schemas.openxmlformats.org/officeDocument/2006/relationships/tags" Target="../tags/tag99.xml"/><Relationship Id="rId52" Type="http://schemas.openxmlformats.org/officeDocument/2006/relationships/tags" Target="../tags/tag107.xml"/><Relationship Id="rId60" Type="http://schemas.openxmlformats.org/officeDocument/2006/relationships/image" Target="../media/image42.png"/><Relationship Id="rId65" Type="http://schemas.openxmlformats.org/officeDocument/2006/relationships/image" Target="../media/image11.png"/><Relationship Id="rId73" Type="http://schemas.openxmlformats.org/officeDocument/2006/relationships/image" Target="../media/image18.png"/><Relationship Id="rId78" Type="http://schemas.openxmlformats.org/officeDocument/2006/relationships/image" Target="../media/image45.png"/><Relationship Id="rId81" Type="http://schemas.openxmlformats.org/officeDocument/2006/relationships/image" Target="../media/image28.png"/><Relationship Id="rId86" Type="http://schemas.openxmlformats.org/officeDocument/2006/relationships/image" Target="../media/image48.png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tags" Target="../tags/tag138.xml"/><Relationship Id="rId39" Type="http://schemas.openxmlformats.org/officeDocument/2006/relationships/tags" Target="../tags/tag151.xml"/><Relationship Id="rId21" Type="http://schemas.openxmlformats.org/officeDocument/2006/relationships/tags" Target="../tags/tag133.xml"/><Relationship Id="rId34" Type="http://schemas.openxmlformats.org/officeDocument/2006/relationships/tags" Target="../tags/tag146.xml"/><Relationship Id="rId42" Type="http://schemas.openxmlformats.org/officeDocument/2006/relationships/tags" Target="../tags/tag154.xml"/><Relationship Id="rId47" Type="http://schemas.openxmlformats.org/officeDocument/2006/relationships/tags" Target="../tags/tag159.xml"/><Relationship Id="rId50" Type="http://schemas.openxmlformats.org/officeDocument/2006/relationships/tags" Target="../tags/tag162.xml"/><Relationship Id="rId55" Type="http://schemas.openxmlformats.org/officeDocument/2006/relationships/tags" Target="../tags/tag167.xml"/><Relationship Id="rId63" Type="http://schemas.openxmlformats.org/officeDocument/2006/relationships/image" Target="../media/image41.png"/><Relationship Id="rId68" Type="http://schemas.openxmlformats.org/officeDocument/2006/relationships/image" Target="../media/image11.png"/><Relationship Id="rId76" Type="http://schemas.openxmlformats.org/officeDocument/2006/relationships/image" Target="../media/image18.png"/><Relationship Id="rId84" Type="http://schemas.openxmlformats.org/officeDocument/2006/relationships/image" Target="../media/image30.png"/><Relationship Id="rId7" Type="http://schemas.openxmlformats.org/officeDocument/2006/relationships/tags" Target="../tags/tag119.xml"/><Relationship Id="rId71" Type="http://schemas.openxmlformats.org/officeDocument/2006/relationships/image" Target="../media/image44.png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9" Type="http://schemas.openxmlformats.org/officeDocument/2006/relationships/tags" Target="../tags/tag141.xml"/><Relationship Id="rId11" Type="http://schemas.openxmlformats.org/officeDocument/2006/relationships/tags" Target="../tags/tag123.xml"/><Relationship Id="rId24" Type="http://schemas.openxmlformats.org/officeDocument/2006/relationships/tags" Target="../tags/tag136.xml"/><Relationship Id="rId32" Type="http://schemas.openxmlformats.org/officeDocument/2006/relationships/tags" Target="../tags/tag144.xml"/><Relationship Id="rId37" Type="http://schemas.openxmlformats.org/officeDocument/2006/relationships/tags" Target="../tags/tag149.xml"/><Relationship Id="rId40" Type="http://schemas.openxmlformats.org/officeDocument/2006/relationships/tags" Target="../tags/tag152.xml"/><Relationship Id="rId45" Type="http://schemas.openxmlformats.org/officeDocument/2006/relationships/tags" Target="../tags/tag157.xml"/><Relationship Id="rId53" Type="http://schemas.openxmlformats.org/officeDocument/2006/relationships/tags" Target="../tags/tag165.xml"/><Relationship Id="rId58" Type="http://schemas.openxmlformats.org/officeDocument/2006/relationships/image" Target="../media/image2.png"/><Relationship Id="rId66" Type="http://schemas.openxmlformats.org/officeDocument/2006/relationships/image" Target="../media/image8.png"/><Relationship Id="rId74" Type="http://schemas.openxmlformats.org/officeDocument/2006/relationships/image" Target="../media/image16.png"/><Relationship Id="rId79" Type="http://schemas.openxmlformats.org/officeDocument/2006/relationships/image" Target="../media/image21.png"/><Relationship Id="rId5" Type="http://schemas.openxmlformats.org/officeDocument/2006/relationships/tags" Target="../tags/tag117.xml"/><Relationship Id="rId61" Type="http://schemas.openxmlformats.org/officeDocument/2006/relationships/image" Target="../media/image5.png"/><Relationship Id="rId82" Type="http://schemas.openxmlformats.org/officeDocument/2006/relationships/image" Target="../media/image28.png"/><Relationship Id="rId19" Type="http://schemas.openxmlformats.org/officeDocument/2006/relationships/tags" Target="../tags/tag131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Relationship Id="rId27" Type="http://schemas.openxmlformats.org/officeDocument/2006/relationships/tags" Target="../tags/tag139.xml"/><Relationship Id="rId30" Type="http://schemas.openxmlformats.org/officeDocument/2006/relationships/tags" Target="../tags/tag142.xml"/><Relationship Id="rId35" Type="http://schemas.openxmlformats.org/officeDocument/2006/relationships/tags" Target="../tags/tag147.xml"/><Relationship Id="rId43" Type="http://schemas.openxmlformats.org/officeDocument/2006/relationships/tags" Target="../tags/tag155.xml"/><Relationship Id="rId48" Type="http://schemas.openxmlformats.org/officeDocument/2006/relationships/tags" Target="../tags/tag160.xml"/><Relationship Id="rId56" Type="http://schemas.openxmlformats.org/officeDocument/2006/relationships/slideLayout" Target="../slideLayouts/slideLayout2.xml"/><Relationship Id="rId64" Type="http://schemas.openxmlformats.org/officeDocument/2006/relationships/image" Target="../media/image43.png"/><Relationship Id="rId69" Type="http://schemas.openxmlformats.org/officeDocument/2006/relationships/image" Target="../media/image12.png"/><Relationship Id="rId77" Type="http://schemas.openxmlformats.org/officeDocument/2006/relationships/image" Target="../media/image19.png"/><Relationship Id="rId8" Type="http://schemas.openxmlformats.org/officeDocument/2006/relationships/tags" Target="../tags/tag120.xml"/><Relationship Id="rId51" Type="http://schemas.openxmlformats.org/officeDocument/2006/relationships/tags" Target="../tags/tag163.xml"/><Relationship Id="rId72" Type="http://schemas.openxmlformats.org/officeDocument/2006/relationships/image" Target="../media/image14.png"/><Relationship Id="rId80" Type="http://schemas.openxmlformats.org/officeDocument/2006/relationships/image" Target="../media/image22.png"/><Relationship Id="rId85" Type="http://schemas.openxmlformats.org/officeDocument/2006/relationships/image" Target="../media/image50.png"/><Relationship Id="rId3" Type="http://schemas.openxmlformats.org/officeDocument/2006/relationships/tags" Target="../tags/tag115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tags" Target="../tags/tag137.xml"/><Relationship Id="rId33" Type="http://schemas.openxmlformats.org/officeDocument/2006/relationships/tags" Target="../tags/tag145.xml"/><Relationship Id="rId38" Type="http://schemas.openxmlformats.org/officeDocument/2006/relationships/tags" Target="../tags/tag150.xml"/><Relationship Id="rId46" Type="http://schemas.openxmlformats.org/officeDocument/2006/relationships/tags" Target="../tags/tag158.xml"/><Relationship Id="rId59" Type="http://schemas.openxmlformats.org/officeDocument/2006/relationships/image" Target="../media/image3.png"/><Relationship Id="rId67" Type="http://schemas.openxmlformats.org/officeDocument/2006/relationships/image" Target="../media/image9.png"/><Relationship Id="rId20" Type="http://schemas.openxmlformats.org/officeDocument/2006/relationships/tags" Target="../tags/tag132.xml"/><Relationship Id="rId41" Type="http://schemas.openxmlformats.org/officeDocument/2006/relationships/tags" Target="../tags/tag153.xml"/><Relationship Id="rId54" Type="http://schemas.openxmlformats.org/officeDocument/2006/relationships/tags" Target="../tags/tag166.xml"/><Relationship Id="rId62" Type="http://schemas.openxmlformats.org/officeDocument/2006/relationships/image" Target="../media/image42.png"/><Relationship Id="rId70" Type="http://schemas.openxmlformats.org/officeDocument/2006/relationships/image" Target="../media/image13.png"/><Relationship Id="rId75" Type="http://schemas.openxmlformats.org/officeDocument/2006/relationships/image" Target="../media/image17.png"/><Relationship Id="rId83" Type="http://schemas.openxmlformats.org/officeDocument/2006/relationships/image" Target="../media/image29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28" Type="http://schemas.openxmlformats.org/officeDocument/2006/relationships/tags" Target="../tags/tag140.xml"/><Relationship Id="rId36" Type="http://schemas.openxmlformats.org/officeDocument/2006/relationships/tags" Target="../tags/tag148.xml"/><Relationship Id="rId49" Type="http://schemas.openxmlformats.org/officeDocument/2006/relationships/tags" Target="../tags/tag161.xml"/><Relationship Id="rId57" Type="http://schemas.openxmlformats.org/officeDocument/2006/relationships/image" Target="../media/image1.png"/><Relationship Id="rId10" Type="http://schemas.openxmlformats.org/officeDocument/2006/relationships/tags" Target="../tags/tag122.xml"/><Relationship Id="rId31" Type="http://schemas.openxmlformats.org/officeDocument/2006/relationships/tags" Target="../tags/tag143.xml"/><Relationship Id="rId44" Type="http://schemas.openxmlformats.org/officeDocument/2006/relationships/tags" Target="../tags/tag156.xml"/><Relationship Id="rId52" Type="http://schemas.openxmlformats.org/officeDocument/2006/relationships/tags" Target="../tags/tag164.xml"/><Relationship Id="rId60" Type="http://schemas.openxmlformats.org/officeDocument/2006/relationships/image" Target="../media/image4.png"/><Relationship Id="rId65" Type="http://schemas.openxmlformats.org/officeDocument/2006/relationships/image" Target="../media/image6.png"/><Relationship Id="rId73" Type="http://schemas.openxmlformats.org/officeDocument/2006/relationships/image" Target="../media/image15.png"/><Relationship Id="rId78" Type="http://schemas.openxmlformats.org/officeDocument/2006/relationships/image" Target="../media/image20.png"/><Relationship Id="rId81" Type="http://schemas.openxmlformats.org/officeDocument/2006/relationships/image" Target="../media/image45.png"/><Relationship Id="rId86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193.xml"/><Relationship Id="rId21" Type="http://schemas.openxmlformats.org/officeDocument/2006/relationships/tags" Target="../tags/tag188.xml"/><Relationship Id="rId34" Type="http://schemas.openxmlformats.org/officeDocument/2006/relationships/tags" Target="../tags/tag201.xml"/><Relationship Id="rId42" Type="http://schemas.openxmlformats.org/officeDocument/2006/relationships/tags" Target="../tags/tag209.xml"/><Relationship Id="rId47" Type="http://schemas.openxmlformats.org/officeDocument/2006/relationships/tags" Target="../tags/tag214.xml"/><Relationship Id="rId50" Type="http://schemas.openxmlformats.org/officeDocument/2006/relationships/tags" Target="../tags/tag217.xml"/><Relationship Id="rId55" Type="http://schemas.openxmlformats.org/officeDocument/2006/relationships/tags" Target="../tags/tag222.xml"/><Relationship Id="rId63" Type="http://schemas.openxmlformats.org/officeDocument/2006/relationships/image" Target="../media/image9.png"/><Relationship Id="rId68" Type="http://schemas.openxmlformats.org/officeDocument/2006/relationships/image" Target="../media/image14.png"/><Relationship Id="rId76" Type="http://schemas.openxmlformats.org/officeDocument/2006/relationships/image" Target="../media/image22.png"/><Relationship Id="rId84" Type="http://schemas.openxmlformats.org/officeDocument/2006/relationships/image" Target="../media/image30.png"/><Relationship Id="rId89" Type="http://schemas.openxmlformats.org/officeDocument/2006/relationships/image" Target="../media/image58.png"/><Relationship Id="rId97" Type="http://schemas.openxmlformats.org/officeDocument/2006/relationships/image" Target="../media/image61.png"/><Relationship Id="rId7" Type="http://schemas.openxmlformats.org/officeDocument/2006/relationships/tags" Target="../tags/tag174.xml"/><Relationship Id="rId71" Type="http://schemas.openxmlformats.org/officeDocument/2006/relationships/image" Target="../media/image17.png"/><Relationship Id="rId92" Type="http://schemas.openxmlformats.org/officeDocument/2006/relationships/image" Target="../media/image1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9" Type="http://schemas.openxmlformats.org/officeDocument/2006/relationships/tags" Target="../tags/tag196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tags" Target="../tags/tag199.xml"/><Relationship Id="rId37" Type="http://schemas.openxmlformats.org/officeDocument/2006/relationships/tags" Target="../tags/tag204.xml"/><Relationship Id="rId40" Type="http://schemas.openxmlformats.org/officeDocument/2006/relationships/tags" Target="../tags/tag207.xml"/><Relationship Id="rId45" Type="http://schemas.openxmlformats.org/officeDocument/2006/relationships/tags" Target="../tags/tag212.xml"/><Relationship Id="rId53" Type="http://schemas.openxmlformats.org/officeDocument/2006/relationships/tags" Target="../tags/tag220.xml"/><Relationship Id="rId58" Type="http://schemas.openxmlformats.org/officeDocument/2006/relationships/tags" Target="../tags/tag225.xml"/><Relationship Id="rId66" Type="http://schemas.openxmlformats.org/officeDocument/2006/relationships/image" Target="../media/image13.png"/><Relationship Id="rId74" Type="http://schemas.openxmlformats.org/officeDocument/2006/relationships/image" Target="../media/image20.png"/><Relationship Id="rId79" Type="http://schemas.openxmlformats.org/officeDocument/2006/relationships/image" Target="../media/image53.png"/><Relationship Id="rId87" Type="http://schemas.openxmlformats.org/officeDocument/2006/relationships/image" Target="../media/image56.png"/><Relationship Id="rId5" Type="http://schemas.openxmlformats.org/officeDocument/2006/relationships/tags" Target="../tags/tag172.xml"/><Relationship Id="rId61" Type="http://schemas.openxmlformats.org/officeDocument/2006/relationships/image" Target="../media/image6.png"/><Relationship Id="rId82" Type="http://schemas.openxmlformats.org/officeDocument/2006/relationships/image" Target="../media/image55.png"/><Relationship Id="rId90" Type="http://schemas.openxmlformats.org/officeDocument/2006/relationships/image" Target="../media/image59.png"/><Relationship Id="rId95" Type="http://schemas.openxmlformats.org/officeDocument/2006/relationships/image" Target="../media/image4.png"/><Relationship Id="rId19" Type="http://schemas.openxmlformats.org/officeDocument/2006/relationships/tags" Target="../tags/tag18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tags" Target="../tags/tag197.xml"/><Relationship Id="rId35" Type="http://schemas.openxmlformats.org/officeDocument/2006/relationships/tags" Target="../tags/tag202.xml"/><Relationship Id="rId43" Type="http://schemas.openxmlformats.org/officeDocument/2006/relationships/tags" Target="../tags/tag210.xml"/><Relationship Id="rId48" Type="http://schemas.openxmlformats.org/officeDocument/2006/relationships/tags" Target="../tags/tag215.xml"/><Relationship Id="rId56" Type="http://schemas.openxmlformats.org/officeDocument/2006/relationships/tags" Target="../tags/tag223.xml"/><Relationship Id="rId64" Type="http://schemas.openxmlformats.org/officeDocument/2006/relationships/image" Target="../media/image11.png"/><Relationship Id="rId69" Type="http://schemas.openxmlformats.org/officeDocument/2006/relationships/image" Target="../media/image15.png"/><Relationship Id="rId77" Type="http://schemas.openxmlformats.org/officeDocument/2006/relationships/image" Target="../media/image45.png"/><Relationship Id="rId8" Type="http://schemas.openxmlformats.org/officeDocument/2006/relationships/tags" Target="../tags/tag175.xml"/><Relationship Id="rId51" Type="http://schemas.openxmlformats.org/officeDocument/2006/relationships/tags" Target="../tags/tag218.xml"/><Relationship Id="rId72" Type="http://schemas.openxmlformats.org/officeDocument/2006/relationships/image" Target="../media/image18.png"/><Relationship Id="rId80" Type="http://schemas.openxmlformats.org/officeDocument/2006/relationships/image" Target="../media/image54.png"/><Relationship Id="rId85" Type="http://schemas.openxmlformats.org/officeDocument/2006/relationships/image" Target="../media/image50.png"/><Relationship Id="rId93" Type="http://schemas.openxmlformats.org/officeDocument/2006/relationships/image" Target="../media/image2.png"/><Relationship Id="rId98" Type="http://schemas.openxmlformats.org/officeDocument/2006/relationships/image" Target="../media/image62.png"/><Relationship Id="rId3" Type="http://schemas.openxmlformats.org/officeDocument/2006/relationships/tags" Target="../tags/tag170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tags" Target="../tags/tag200.xml"/><Relationship Id="rId38" Type="http://schemas.openxmlformats.org/officeDocument/2006/relationships/tags" Target="../tags/tag205.xml"/><Relationship Id="rId46" Type="http://schemas.openxmlformats.org/officeDocument/2006/relationships/tags" Target="../tags/tag213.xml"/><Relationship Id="rId59" Type="http://schemas.openxmlformats.org/officeDocument/2006/relationships/slideLayout" Target="../slideLayouts/slideLayout2.xml"/><Relationship Id="rId67" Type="http://schemas.openxmlformats.org/officeDocument/2006/relationships/image" Target="../media/image44.png"/><Relationship Id="rId20" Type="http://schemas.openxmlformats.org/officeDocument/2006/relationships/tags" Target="../tags/tag187.xml"/><Relationship Id="rId41" Type="http://schemas.openxmlformats.org/officeDocument/2006/relationships/tags" Target="../tags/tag208.xml"/><Relationship Id="rId54" Type="http://schemas.openxmlformats.org/officeDocument/2006/relationships/tags" Target="../tags/tag221.xml"/><Relationship Id="rId62" Type="http://schemas.openxmlformats.org/officeDocument/2006/relationships/image" Target="../media/image8.png"/><Relationship Id="rId70" Type="http://schemas.openxmlformats.org/officeDocument/2006/relationships/image" Target="../media/image16.png"/><Relationship Id="rId75" Type="http://schemas.openxmlformats.org/officeDocument/2006/relationships/image" Target="../media/image21.png"/><Relationship Id="rId83" Type="http://schemas.openxmlformats.org/officeDocument/2006/relationships/image" Target="../media/image29.png"/><Relationship Id="rId88" Type="http://schemas.openxmlformats.org/officeDocument/2006/relationships/image" Target="../media/image57.png"/><Relationship Id="rId91" Type="http://schemas.openxmlformats.org/officeDocument/2006/relationships/image" Target="../media/image60.png"/><Relationship Id="rId96" Type="http://schemas.openxmlformats.org/officeDocument/2006/relationships/image" Target="../media/image5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36" Type="http://schemas.openxmlformats.org/officeDocument/2006/relationships/tags" Target="../tags/tag203.xml"/><Relationship Id="rId49" Type="http://schemas.openxmlformats.org/officeDocument/2006/relationships/tags" Target="../tags/tag216.xml"/><Relationship Id="rId57" Type="http://schemas.openxmlformats.org/officeDocument/2006/relationships/tags" Target="../tags/tag224.xml"/><Relationship Id="rId10" Type="http://schemas.openxmlformats.org/officeDocument/2006/relationships/tags" Target="../tags/tag177.xml"/><Relationship Id="rId31" Type="http://schemas.openxmlformats.org/officeDocument/2006/relationships/tags" Target="../tags/tag198.xml"/><Relationship Id="rId44" Type="http://schemas.openxmlformats.org/officeDocument/2006/relationships/tags" Target="../tags/tag211.xml"/><Relationship Id="rId52" Type="http://schemas.openxmlformats.org/officeDocument/2006/relationships/tags" Target="../tags/tag219.xml"/><Relationship Id="rId60" Type="http://schemas.openxmlformats.org/officeDocument/2006/relationships/image" Target="../media/image51.png"/><Relationship Id="rId65" Type="http://schemas.openxmlformats.org/officeDocument/2006/relationships/image" Target="../media/image12.png"/><Relationship Id="rId73" Type="http://schemas.openxmlformats.org/officeDocument/2006/relationships/image" Target="../media/image19.png"/><Relationship Id="rId78" Type="http://schemas.openxmlformats.org/officeDocument/2006/relationships/image" Target="../media/image52.png"/><Relationship Id="rId81" Type="http://schemas.openxmlformats.org/officeDocument/2006/relationships/image" Target="../media/image28.png"/><Relationship Id="rId86" Type="http://schemas.openxmlformats.org/officeDocument/2006/relationships/image" Target="../media/image48.png"/><Relationship Id="rId94" Type="http://schemas.openxmlformats.org/officeDocument/2006/relationships/image" Target="../media/image3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39" Type="http://schemas.openxmlformats.org/officeDocument/2006/relationships/tags" Target="../tags/tag206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51.xml"/><Relationship Id="rId21" Type="http://schemas.openxmlformats.org/officeDocument/2006/relationships/tags" Target="../tags/tag246.xml"/><Relationship Id="rId42" Type="http://schemas.openxmlformats.org/officeDocument/2006/relationships/tags" Target="../tags/tag267.xml"/><Relationship Id="rId47" Type="http://schemas.openxmlformats.org/officeDocument/2006/relationships/tags" Target="../tags/tag272.xml"/><Relationship Id="rId63" Type="http://schemas.openxmlformats.org/officeDocument/2006/relationships/tags" Target="../tags/tag288.xml"/><Relationship Id="rId68" Type="http://schemas.openxmlformats.org/officeDocument/2006/relationships/image" Target="../media/image61.png"/><Relationship Id="rId84" Type="http://schemas.openxmlformats.org/officeDocument/2006/relationships/image" Target="../media/image21.png"/><Relationship Id="rId89" Type="http://schemas.openxmlformats.org/officeDocument/2006/relationships/image" Target="../media/image54.png"/><Relationship Id="rId7" Type="http://schemas.openxmlformats.org/officeDocument/2006/relationships/tags" Target="../tags/tag232.xml"/><Relationship Id="rId71" Type="http://schemas.openxmlformats.org/officeDocument/2006/relationships/image" Target="../media/image8.png"/><Relationship Id="rId92" Type="http://schemas.openxmlformats.org/officeDocument/2006/relationships/image" Target="../media/image29.png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9" Type="http://schemas.openxmlformats.org/officeDocument/2006/relationships/tags" Target="../tags/tag254.xml"/><Relationship Id="rId107" Type="http://schemas.openxmlformats.org/officeDocument/2006/relationships/image" Target="../media/image5.png"/><Relationship Id="rId11" Type="http://schemas.openxmlformats.org/officeDocument/2006/relationships/tags" Target="../tags/tag236.xml"/><Relationship Id="rId24" Type="http://schemas.openxmlformats.org/officeDocument/2006/relationships/tags" Target="../tags/tag249.xml"/><Relationship Id="rId32" Type="http://schemas.openxmlformats.org/officeDocument/2006/relationships/tags" Target="../tags/tag257.xml"/><Relationship Id="rId37" Type="http://schemas.openxmlformats.org/officeDocument/2006/relationships/tags" Target="../tags/tag262.xml"/><Relationship Id="rId40" Type="http://schemas.openxmlformats.org/officeDocument/2006/relationships/tags" Target="../tags/tag265.xml"/><Relationship Id="rId45" Type="http://schemas.openxmlformats.org/officeDocument/2006/relationships/tags" Target="../tags/tag270.xml"/><Relationship Id="rId53" Type="http://schemas.openxmlformats.org/officeDocument/2006/relationships/tags" Target="../tags/tag278.xml"/><Relationship Id="rId58" Type="http://schemas.openxmlformats.org/officeDocument/2006/relationships/tags" Target="../tags/tag283.xml"/><Relationship Id="rId66" Type="http://schemas.openxmlformats.org/officeDocument/2006/relationships/slideLayout" Target="../slideLayouts/slideLayout2.xml"/><Relationship Id="rId74" Type="http://schemas.openxmlformats.org/officeDocument/2006/relationships/image" Target="../media/image12.png"/><Relationship Id="rId79" Type="http://schemas.openxmlformats.org/officeDocument/2006/relationships/image" Target="../media/image16.png"/><Relationship Id="rId87" Type="http://schemas.openxmlformats.org/officeDocument/2006/relationships/image" Target="../media/image52.png"/><Relationship Id="rId102" Type="http://schemas.openxmlformats.org/officeDocument/2006/relationships/image" Target="../media/image66.png"/><Relationship Id="rId5" Type="http://schemas.openxmlformats.org/officeDocument/2006/relationships/tags" Target="../tags/tag230.xml"/><Relationship Id="rId61" Type="http://schemas.openxmlformats.org/officeDocument/2006/relationships/tags" Target="../tags/tag286.xml"/><Relationship Id="rId82" Type="http://schemas.openxmlformats.org/officeDocument/2006/relationships/image" Target="../media/image19.png"/><Relationship Id="rId90" Type="http://schemas.openxmlformats.org/officeDocument/2006/relationships/image" Target="../media/image28.png"/><Relationship Id="rId95" Type="http://schemas.openxmlformats.org/officeDocument/2006/relationships/image" Target="../media/image57.png"/><Relationship Id="rId19" Type="http://schemas.openxmlformats.org/officeDocument/2006/relationships/tags" Target="../tags/tag244.xml"/><Relationship Id="rId14" Type="http://schemas.openxmlformats.org/officeDocument/2006/relationships/tags" Target="../tags/tag239.xml"/><Relationship Id="rId22" Type="http://schemas.openxmlformats.org/officeDocument/2006/relationships/tags" Target="../tags/tag247.xml"/><Relationship Id="rId27" Type="http://schemas.openxmlformats.org/officeDocument/2006/relationships/tags" Target="../tags/tag252.xml"/><Relationship Id="rId30" Type="http://schemas.openxmlformats.org/officeDocument/2006/relationships/tags" Target="../tags/tag255.xml"/><Relationship Id="rId35" Type="http://schemas.openxmlformats.org/officeDocument/2006/relationships/tags" Target="../tags/tag260.xml"/><Relationship Id="rId43" Type="http://schemas.openxmlformats.org/officeDocument/2006/relationships/tags" Target="../tags/tag268.xml"/><Relationship Id="rId48" Type="http://schemas.openxmlformats.org/officeDocument/2006/relationships/tags" Target="../tags/tag273.xml"/><Relationship Id="rId56" Type="http://schemas.openxmlformats.org/officeDocument/2006/relationships/tags" Target="../tags/tag281.xml"/><Relationship Id="rId64" Type="http://schemas.openxmlformats.org/officeDocument/2006/relationships/tags" Target="../tags/tag289.xml"/><Relationship Id="rId69" Type="http://schemas.openxmlformats.org/officeDocument/2006/relationships/image" Target="../media/image51.png"/><Relationship Id="rId77" Type="http://schemas.openxmlformats.org/officeDocument/2006/relationships/image" Target="../media/image14.png"/><Relationship Id="rId100" Type="http://schemas.openxmlformats.org/officeDocument/2006/relationships/image" Target="../media/image59.png"/><Relationship Id="rId105" Type="http://schemas.openxmlformats.org/officeDocument/2006/relationships/image" Target="../media/image3.png"/><Relationship Id="rId8" Type="http://schemas.openxmlformats.org/officeDocument/2006/relationships/tags" Target="../tags/tag233.xml"/><Relationship Id="rId51" Type="http://schemas.openxmlformats.org/officeDocument/2006/relationships/tags" Target="../tags/tag276.xml"/><Relationship Id="rId72" Type="http://schemas.openxmlformats.org/officeDocument/2006/relationships/image" Target="../media/image9.png"/><Relationship Id="rId80" Type="http://schemas.openxmlformats.org/officeDocument/2006/relationships/image" Target="../media/image17.png"/><Relationship Id="rId85" Type="http://schemas.openxmlformats.org/officeDocument/2006/relationships/image" Target="../media/image22.png"/><Relationship Id="rId93" Type="http://schemas.openxmlformats.org/officeDocument/2006/relationships/image" Target="../media/image30.png"/><Relationship Id="rId98" Type="http://schemas.openxmlformats.org/officeDocument/2006/relationships/image" Target="../media/image48.png"/><Relationship Id="rId3" Type="http://schemas.openxmlformats.org/officeDocument/2006/relationships/tags" Target="../tags/tag228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tags" Target="../tags/tag250.xml"/><Relationship Id="rId33" Type="http://schemas.openxmlformats.org/officeDocument/2006/relationships/tags" Target="../tags/tag258.xml"/><Relationship Id="rId38" Type="http://schemas.openxmlformats.org/officeDocument/2006/relationships/tags" Target="../tags/tag263.xml"/><Relationship Id="rId46" Type="http://schemas.openxmlformats.org/officeDocument/2006/relationships/tags" Target="../tags/tag271.xml"/><Relationship Id="rId59" Type="http://schemas.openxmlformats.org/officeDocument/2006/relationships/tags" Target="../tags/tag284.xml"/><Relationship Id="rId67" Type="http://schemas.openxmlformats.org/officeDocument/2006/relationships/image" Target="../media/image55.png"/><Relationship Id="rId103" Type="http://schemas.openxmlformats.org/officeDocument/2006/relationships/image" Target="../media/image1.png"/><Relationship Id="rId108" Type="http://schemas.openxmlformats.org/officeDocument/2006/relationships/image" Target="../media/image62.png"/><Relationship Id="rId20" Type="http://schemas.openxmlformats.org/officeDocument/2006/relationships/tags" Target="../tags/tag245.xml"/><Relationship Id="rId41" Type="http://schemas.openxmlformats.org/officeDocument/2006/relationships/tags" Target="../tags/tag266.xml"/><Relationship Id="rId54" Type="http://schemas.openxmlformats.org/officeDocument/2006/relationships/tags" Target="../tags/tag279.xml"/><Relationship Id="rId62" Type="http://schemas.openxmlformats.org/officeDocument/2006/relationships/tags" Target="../tags/tag287.xml"/><Relationship Id="rId70" Type="http://schemas.openxmlformats.org/officeDocument/2006/relationships/image" Target="../media/image6.png"/><Relationship Id="rId75" Type="http://schemas.openxmlformats.org/officeDocument/2006/relationships/image" Target="../media/image13.png"/><Relationship Id="rId83" Type="http://schemas.openxmlformats.org/officeDocument/2006/relationships/image" Target="../media/image20.png"/><Relationship Id="rId88" Type="http://schemas.openxmlformats.org/officeDocument/2006/relationships/image" Target="../media/image53.png"/><Relationship Id="rId91" Type="http://schemas.openxmlformats.org/officeDocument/2006/relationships/image" Target="../media/image56.png"/><Relationship Id="rId96" Type="http://schemas.openxmlformats.org/officeDocument/2006/relationships/image" Target="../media/image58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5" Type="http://schemas.openxmlformats.org/officeDocument/2006/relationships/tags" Target="../tags/tag240.xml"/><Relationship Id="rId23" Type="http://schemas.openxmlformats.org/officeDocument/2006/relationships/tags" Target="../tags/tag248.xml"/><Relationship Id="rId28" Type="http://schemas.openxmlformats.org/officeDocument/2006/relationships/tags" Target="../tags/tag253.xml"/><Relationship Id="rId36" Type="http://schemas.openxmlformats.org/officeDocument/2006/relationships/tags" Target="../tags/tag261.xml"/><Relationship Id="rId49" Type="http://schemas.openxmlformats.org/officeDocument/2006/relationships/tags" Target="../tags/tag274.xml"/><Relationship Id="rId57" Type="http://schemas.openxmlformats.org/officeDocument/2006/relationships/tags" Target="../tags/tag282.xml"/><Relationship Id="rId106" Type="http://schemas.openxmlformats.org/officeDocument/2006/relationships/image" Target="../media/image4.png"/><Relationship Id="rId10" Type="http://schemas.openxmlformats.org/officeDocument/2006/relationships/tags" Target="../tags/tag235.xml"/><Relationship Id="rId31" Type="http://schemas.openxmlformats.org/officeDocument/2006/relationships/tags" Target="../tags/tag256.xml"/><Relationship Id="rId44" Type="http://schemas.openxmlformats.org/officeDocument/2006/relationships/tags" Target="../tags/tag269.xml"/><Relationship Id="rId52" Type="http://schemas.openxmlformats.org/officeDocument/2006/relationships/tags" Target="../tags/tag277.xml"/><Relationship Id="rId60" Type="http://schemas.openxmlformats.org/officeDocument/2006/relationships/tags" Target="../tags/tag285.xml"/><Relationship Id="rId65" Type="http://schemas.openxmlformats.org/officeDocument/2006/relationships/tags" Target="../tags/tag290.xml"/><Relationship Id="rId73" Type="http://schemas.openxmlformats.org/officeDocument/2006/relationships/image" Target="../media/image11.png"/><Relationship Id="rId78" Type="http://schemas.openxmlformats.org/officeDocument/2006/relationships/image" Target="../media/image15.png"/><Relationship Id="rId81" Type="http://schemas.openxmlformats.org/officeDocument/2006/relationships/image" Target="../media/image18.png"/><Relationship Id="rId86" Type="http://schemas.openxmlformats.org/officeDocument/2006/relationships/image" Target="../media/image45.png"/><Relationship Id="rId94" Type="http://schemas.openxmlformats.org/officeDocument/2006/relationships/image" Target="../media/image50.png"/><Relationship Id="rId99" Type="http://schemas.openxmlformats.org/officeDocument/2006/relationships/image" Target="../media/image64.png"/><Relationship Id="rId101" Type="http://schemas.openxmlformats.org/officeDocument/2006/relationships/image" Target="../media/image65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39" Type="http://schemas.openxmlformats.org/officeDocument/2006/relationships/tags" Target="../tags/tag264.xml"/><Relationship Id="rId34" Type="http://schemas.openxmlformats.org/officeDocument/2006/relationships/tags" Target="../tags/tag259.xml"/><Relationship Id="rId50" Type="http://schemas.openxmlformats.org/officeDocument/2006/relationships/tags" Target="../tags/tag275.xml"/><Relationship Id="rId55" Type="http://schemas.openxmlformats.org/officeDocument/2006/relationships/tags" Target="../tags/tag280.xml"/><Relationship Id="rId76" Type="http://schemas.openxmlformats.org/officeDocument/2006/relationships/image" Target="../media/image44.png"/><Relationship Id="rId97" Type="http://schemas.openxmlformats.org/officeDocument/2006/relationships/image" Target="../media/image63.png"/><Relationship Id="rId10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316.xml"/><Relationship Id="rId21" Type="http://schemas.openxmlformats.org/officeDocument/2006/relationships/tags" Target="../tags/tag311.xml"/><Relationship Id="rId42" Type="http://schemas.openxmlformats.org/officeDocument/2006/relationships/tags" Target="../tags/tag332.xml"/><Relationship Id="rId47" Type="http://schemas.openxmlformats.org/officeDocument/2006/relationships/tags" Target="../tags/tag337.xml"/><Relationship Id="rId63" Type="http://schemas.openxmlformats.org/officeDocument/2006/relationships/tags" Target="../tags/tag353.xml"/><Relationship Id="rId68" Type="http://schemas.openxmlformats.org/officeDocument/2006/relationships/image" Target="../media/image51.png"/><Relationship Id="rId84" Type="http://schemas.openxmlformats.org/officeDocument/2006/relationships/image" Target="../media/image22.png"/><Relationship Id="rId89" Type="http://schemas.openxmlformats.org/officeDocument/2006/relationships/image" Target="../media/image28.png"/><Relationship Id="rId7" Type="http://schemas.openxmlformats.org/officeDocument/2006/relationships/tags" Target="../tags/tag297.xml"/><Relationship Id="rId71" Type="http://schemas.openxmlformats.org/officeDocument/2006/relationships/image" Target="../media/image9.png"/><Relationship Id="rId92" Type="http://schemas.openxmlformats.org/officeDocument/2006/relationships/image" Target="../media/image30.png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9" Type="http://schemas.openxmlformats.org/officeDocument/2006/relationships/tags" Target="../tags/tag319.xml"/><Relationship Id="rId11" Type="http://schemas.openxmlformats.org/officeDocument/2006/relationships/tags" Target="../tags/tag301.xml"/><Relationship Id="rId24" Type="http://schemas.openxmlformats.org/officeDocument/2006/relationships/tags" Target="../tags/tag314.xml"/><Relationship Id="rId32" Type="http://schemas.openxmlformats.org/officeDocument/2006/relationships/tags" Target="../tags/tag322.xml"/><Relationship Id="rId37" Type="http://schemas.openxmlformats.org/officeDocument/2006/relationships/tags" Target="../tags/tag327.xml"/><Relationship Id="rId40" Type="http://schemas.openxmlformats.org/officeDocument/2006/relationships/tags" Target="../tags/tag330.xml"/><Relationship Id="rId45" Type="http://schemas.openxmlformats.org/officeDocument/2006/relationships/tags" Target="../tags/tag335.xml"/><Relationship Id="rId53" Type="http://schemas.openxmlformats.org/officeDocument/2006/relationships/tags" Target="../tags/tag343.xml"/><Relationship Id="rId58" Type="http://schemas.openxmlformats.org/officeDocument/2006/relationships/tags" Target="../tags/tag348.xml"/><Relationship Id="rId66" Type="http://schemas.openxmlformats.org/officeDocument/2006/relationships/image" Target="../media/image55.png"/><Relationship Id="rId74" Type="http://schemas.openxmlformats.org/officeDocument/2006/relationships/image" Target="../media/image13.png"/><Relationship Id="rId79" Type="http://schemas.openxmlformats.org/officeDocument/2006/relationships/image" Target="../media/image17.png"/><Relationship Id="rId87" Type="http://schemas.openxmlformats.org/officeDocument/2006/relationships/image" Target="../media/image53.png"/><Relationship Id="rId102" Type="http://schemas.openxmlformats.org/officeDocument/2006/relationships/image" Target="../media/image2.png"/><Relationship Id="rId5" Type="http://schemas.openxmlformats.org/officeDocument/2006/relationships/tags" Target="../tags/tag295.xml"/><Relationship Id="rId61" Type="http://schemas.openxmlformats.org/officeDocument/2006/relationships/tags" Target="../tags/tag351.xml"/><Relationship Id="rId82" Type="http://schemas.openxmlformats.org/officeDocument/2006/relationships/image" Target="../media/image20.png"/><Relationship Id="rId90" Type="http://schemas.openxmlformats.org/officeDocument/2006/relationships/image" Target="../media/image56.png"/><Relationship Id="rId95" Type="http://schemas.openxmlformats.org/officeDocument/2006/relationships/image" Target="../media/image58.png"/><Relationship Id="rId19" Type="http://schemas.openxmlformats.org/officeDocument/2006/relationships/tags" Target="../tags/tag309.xml"/><Relationship Id="rId14" Type="http://schemas.openxmlformats.org/officeDocument/2006/relationships/tags" Target="../tags/tag304.xml"/><Relationship Id="rId22" Type="http://schemas.openxmlformats.org/officeDocument/2006/relationships/tags" Target="../tags/tag312.xml"/><Relationship Id="rId27" Type="http://schemas.openxmlformats.org/officeDocument/2006/relationships/tags" Target="../tags/tag317.xml"/><Relationship Id="rId30" Type="http://schemas.openxmlformats.org/officeDocument/2006/relationships/tags" Target="../tags/tag320.xml"/><Relationship Id="rId35" Type="http://schemas.openxmlformats.org/officeDocument/2006/relationships/tags" Target="../tags/tag325.xml"/><Relationship Id="rId43" Type="http://schemas.openxmlformats.org/officeDocument/2006/relationships/tags" Target="../tags/tag333.xml"/><Relationship Id="rId48" Type="http://schemas.openxmlformats.org/officeDocument/2006/relationships/tags" Target="../tags/tag338.xml"/><Relationship Id="rId56" Type="http://schemas.openxmlformats.org/officeDocument/2006/relationships/tags" Target="../tags/tag346.xml"/><Relationship Id="rId64" Type="http://schemas.openxmlformats.org/officeDocument/2006/relationships/tags" Target="../tags/tag354.xml"/><Relationship Id="rId69" Type="http://schemas.openxmlformats.org/officeDocument/2006/relationships/image" Target="../media/image6.png"/><Relationship Id="rId77" Type="http://schemas.openxmlformats.org/officeDocument/2006/relationships/image" Target="../media/image15.png"/><Relationship Id="rId100" Type="http://schemas.openxmlformats.org/officeDocument/2006/relationships/image" Target="../media/image68.png"/><Relationship Id="rId105" Type="http://schemas.openxmlformats.org/officeDocument/2006/relationships/image" Target="../media/image5.png"/><Relationship Id="rId8" Type="http://schemas.openxmlformats.org/officeDocument/2006/relationships/tags" Target="../tags/tag298.xml"/><Relationship Id="rId51" Type="http://schemas.openxmlformats.org/officeDocument/2006/relationships/tags" Target="../tags/tag341.xml"/><Relationship Id="rId72" Type="http://schemas.openxmlformats.org/officeDocument/2006/relationships/image" Target="../media/image11.png"/><Relationship Id="rId80" Type="http://schemas.openxmlformats.org/officeDocument/2006/relationships/image" Target="../media/image18.png"/><Relationship Id="rId85" Type="http://schemas.openxmlformats.org/officeDocument/2006/relationships/image" Target="../media/image45.png"/><Relationship Id="rId93" Type="http://schemas.openxmlformats.org/officeDocument/2006/relationships/image" Target="../media/image50.png"/><Relationship Id="rId98" Type="http://schemas.openxmlformats.org/officeDocument/2006/relationships/image" Target="../media/image65.png"/><Relationship Id="rId3" Type="http://schemas.openxmlformats.org/officeDocument/2006/relationships/tags" Target="../tags/tag293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tags" Target="../tags/tag315.xml"/><Relationship Id="rId33" Type="http://schemas.openxmlformats.org/officeDocument/2006/relationships/tags" Target="../tags/tag323.xml"/><Relationship Id="rId38" Type="http://schemas.openxmlformats.org/officeDocument/2006/relationships/tags" Target="../tags/tag328.xml"/><Relationship Id="rId46" Type="http://schemas.openxmlformats.org/officeDocument/2006/relationships/tags" Target="../tags/tag336.xml"/><Relationship Id="rId59" Type="http://schemas.openxmlformats.org/officeDocument/2006/relationships/tags" Target="../tags/tag349.xml"/><Relationship Id="rId67" Type="http://schemas.openxmlformats.org/officeDocument/2006/relationships/image" Target="../media/image61.png"/><Relationship Id="rId103" Type="http://schemas.openxmlformats.org/officeDocument/2006/relationships/image" Target="../media/image3.png"/><Relationship Id="rId20" Type="http://schemas.openxmlformats.org/officeDocument/2006/relationships/tags" Target="../tags/tag310.xml"/><Relationship Id="rId41" Type="http://schemas.openxmlformats.org/officeDocument/2006/relationships/tags" Target="../tags/tag331.xml"/><Relationship Id="rId54" Type="http://schemas.openxmlformats.org/officeDocument/2006/relationships/tags" Target="../tags/tag344.xml"/><Relationship Id="rId62" Type="http://schemas.openxmlformats.org/officeDocument/2006/relationships/tags" Target="../tags/tag352.xml"/><Relationship Id="rId70" Type="http://schemas.openxmlformats.org/officeDocument/2006/relationships/image" Target="../media/image8.png"/><Relationship Id="rId75" Type="http://schemas.openxmlformats.org/officeDocument/2006/relationships/image" Target="../media/image44.png"/><Relationship Id="rId83" Type="http://schemas.openxmlformats.org/officeDocument/2006/relationships/image" Target="../media/image21.png"/><Relationship Id="rId88" Type="http://schemas.openxmlformats.org/officeDocument/2006/relationships/image" Target="../media/image54.png"/><Relationship Id="rId91" Type="http://schemas.openxmlformats.org/officeDocument/2006/relationships/image" Target="../media/image29.png"/><Relationship Id="rId96" Type="http://schemas.openxmlformats.org/officeDocument/2006/relationships/image" Target="../media/image48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5" Type="http://schemas.openxmlformats.org/officeDocument/2006/relationships/tags" Target="../tags/tag305.xml"/><Relationship Id="rId23" Type="http://schemas.openxmlformats.org/officeDocument/2006/relationships/tags" Target="../tags/tag313.xml"/><Relationship Id="rId28" Type="http://schemas.openxmlformats.org/officeDocument/2006/relationships/tags" Target="../tags/tag318.xml"/><Relationship Id="rId36" Type="http://schemas.openxmlformats.org/officeDocument/2006/relationships/tags" Target="../tags/tag326.xml"/><Relationship Id="rId49" Type="http://schemas.openxmlformats.org/officeDocument/2006/relationships/tags" Target="../tags/tag339.xml"/><Relationship Id="rId57" Type="http://schemas.openxmlformats.org/officeDocument/2006/relationships/tags" Target="../tags/tag347.xml"/><Relationship Id="rId106" Type="http://schemas.openxmlformats.org/officeDocument/2006/relationships/image" Target="../media/image62.png"/><Relationship Id="rId10" Type="http://schemas.openxmlformats.org/officeDocument/2006/relationships/tags" Target="../tags/tag300.xml"/><Relationship Id="rId31" Type="http://schemas.openxmlformats.org/officeDocument/2006/relationships/tags" Target="../tags/tag321.xml"/><Relationship Id="rId44" Type="http://schemas.openxmlformats.org/officeDocument/2006/relationships/tags" Target="../tags/tag334.xml"/><Relationship Id="rId52" Type="http://schemas.openxmlformats.org/officeDocument/2006/relationships/tags" Target="../tags/tag342.xml"/><Relationship Id="rId60" Type="http://schemas.openxmlformats.org/officeDocument/2006/relationships/tags" Target="../tags/tag350.xml"/><Relationship Id="rId65" Type="http://schemas.openxmlformats.org/officeDocument/2006/relationships/slideLayout" Target="../slideLayouts/slideLayout2.xml"/><Relationship Id="rId73" Type="http://schemas.openxmlformats.org/officeDocument/2006/relationships/image" Target="../media/image12.png"/><Relationship Id="rId78" Type="http://schemas.openxmlformats.org/officeDocument/2006/relationships/image" Target="../media/image16.png"/><Relationship Id="rId81" Type="http://schemas.openxmlformats.org/officeDocument/2006/relationships/image" Target="../media/image19.png"/><Relationship Id="rId86" Type="http://schemas.openxmlformats.org/officeDocument/2006/relationships/image" Target="../media/image52.png"/><Relationship Id="rId94" Type="http://schemas.openxmlformats.org/officeDocument/2006/relationships/image" Target="../media/image57.png"/><Relationship Id="rId99" Type="http://schemas.openxmlformats.org/officeDocument/2006/relationships/image" Target="../media/image67.png"/><Relationship Id="rId101" Type="http://schemas.openxmlformats.org/officeDocument/2006/relationships/image" Target="../media/image1.png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39" Type="http://schemas.openxmlformats.org/officeDocument/2006/relationships/tags" Target="../tags/tag329.xml"/><Relationship Id="rId34" Type="http://schemas.openxmlformats.org/officeDocument/2006/relationships/tags" Target="../tags/tag324.xml"/><Relationship Id="rId50" Type="http://schemas.openxmlformats.org/officeDocument/2006/relationships/tags" Target="../tags/tag340.xml"/><Relationship Id="rId55" Type="http://schemas.openxmlformats.org/officeDocument/2006/relationships/tags" Target="../tags/tag345.xml"/><Relationship Id="rId76" Type="http://schemas.openxmlformats.org/officeDocument/2006/relationships/image" Target="../media/image14.png"/><Relationship Id="rId97" Type="http://schemas.openxmlformats.org/officeDocument/2006/relationships/image" Target="../media/image64.png"/><Relationship Id="rId10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380.xml"/><Relationship Id="rId21" Type="http://schemas.openxmlformats.org/officeDocument/2006/relationships/tags" Target="../tags/tag375.xml"/><Relationship Id="rId42" Type="http://schemas.openxmlformats.org/officeDocument/2006/relationships/tags" Target="../tags/tag396.xml"/><Relationship Id="rId47" Type="http://schemas.openxmlformats.org/officeDocument/2006/relationships/tags" Target="../tags/tag401.xml"/><Relationship Id="rId63" Type="http://schemas.openxmlformats.org/officeDocument/2006/relationships/tags" Target="../tags/tag417.xml"/><Relationship Id="rId68" Type="http://schemas.openxmlformats.org/officeDocument/2006/relationships/image" Target="../media/image8.png"/><Relationship Id="rId84" Type="http://schemas.openxmlformats.org/officeDocument/2006/relationships/image" Target="../media/image52.png"/><Relationship Id="rId89" Type="http://schemas.openxmlformats.org/officeDocument/2006/relationships/image" Target="../media/image30.png"/><Relationship Id="rId7" Type="http://schemas.openxmlformats.org/officeDocument/2006/relationships/tags" Target="../tags/tag361.xml"/><Relationship Id="rId71" Type="http://schemas.openxmlformats.org/officeDocument/2006/relationships/image" Target="../media/image12.png"/><Relationship Id="rId92" Type="http://schemas.openxmlformats.org/officeDocument/2006/relationships/image" Target="../media/image64.png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9" Type="http://schemas.openxmlformats.org/officeDocument/2006/relationships/tags" Target="../tags/tag383.xml"/><Relationship Id="rId11" Type="http://schemas.openxmlformats.org/officeDocument/2006/relationships/tags" Target="../tags/tag365.xml"/><Relationship Id="rId24" Type="http://schemas.openxmlformats.org/officeDocument/2006/relationships/tags" Target="../tags/tag378.xml"/><Relationship Id="rId32" Type="http://schemas.openxmlformats.org/officeDocument/2006/relationships/tags" Target="../tags/tag386.xml"/><Relationship Id="rId37" Type="http://schemas.openxmlformats.org/officeDocument/2006/relationships/tags" Target="../tags/tag391.xml"/><Relationship Id="rId40" Type="http://schemas.openxmlformats.org/officeDocument/2006/relationships/tags" Target="../tags/tag394.xml"/><Relationship Id="rId45" Type="http://schemas.openxmlformats.org/officeDocument/2006/relationships/tags" Target="../tags/tag399.xml"/><Relationship Id="rId53" Type="http://schemas.openxmlformats.org/officeDocument/2006/relationships/tags" Target="../tags/tag407.xml"/><Relationship Id="rId58" Type="http://schemas.openxmlformats.org/officeDocument/2006/relationships/tags" Target="../tags/tag412.xml"/><Relationship Id="rId66" Type="http://schemas.openxmlformats.org/officeDocument/2006/relationships/image" Target="../media/image51.png"/><Relationship Id="rId74" Type="http://schemas.openxmlformats.org/officeDocument/2006/relationships/image" Target="../media/image14.png"/><Relationship Id="rId79" Type="http://schemas.openxmlformats.org/officeDocument/2006/relationships/image" Target="../media/image19.png"/><Relationship Id="rId87" Type="http://schemas.openxmlformats.org/officeDocument/2006/relationships/image" Target="../media/image28.png"/><Relationship Id="rId102" Type="http://schemas.openxmlformats.org/officeDocument/2006/relationships/image" Target="../media/image61.png"/><Relationship Id="rId5" Type="http://schemas.openxmlformats.org/officeDocument/2006/relationships/tags" Target="../tags/tag359.xml"/><Relationship Id="rId61" Type="http://schemas.openxmlformats.org/officeDocument/2006/relationships/tags" Target="../tags/tag415.xml"/><Relationship Id="rId82" Type="http://schemas.openxmlformats.org/officeDocument/2006/relationships/image" Target="../media/image22.png"/><Relationship Id="rId90" Type="http://schemas.openxmlformats.org/officeDocument/2006/relationships/image" Target="../media/image50.png"/><Relationship Id="rId95" Type="http://schemas.openxmlformats.org/officeDocument/2006/relationships/image" Target="../media/image69.png"/><Relationship Id="rId19" Type="http://schemas.openxmlformats.org/officeDocument/2006/relationships/tags" Target="../tags/tag373.xml"/><Relationship Id="rId14" Type="http://schemas.openxmlformats.org/officeDocument/2006/relationships/tags" Target="../tags/tag368.xml"/><Relationship Id="rId22" Type="http://schemas.openxmlformats.org/officeDocument/2006/relationships/tags" Target="../tags/tag376.xml"/><Relationship Id="rId27" Type="http://schemas.openxmlformats.org/officeDocument/2006/relationships/tags" Target="../tags/tag381.xml"/><Relationship Id="rId30" Type="http://schemas.openxmlformats.org/officeDocument/2006/relationships/tags" Target="../tags/tag384.xml"/><Relationship Id="rId35" Type="http://schemas.openxmlformats.org/officeDocument/2006/relationships/tags" Target="../tags/tag389.xml"/><Relationship Id="rId43" Type="http://schemas.openxmlformats.org/officeDocument/2006/relationships/tags" Target="../tags/tag397.xml"/><Relationship Id="rId48" Type="http://schemas.openxmlformats.org/officeDocument/2006/relationships/tags" Target="../tags/tag402.xml"/><Relationship Id="rId56" Type="http://schemas.openxmlformats.org/officeDocument/2006/relationships/tags" Target="../tags/tag410.xml"/><Relationship Id="rId64" Type="http://schemas.openxmlformats.org/officeDocument/2006/relationships/tags" Target="../tags/tag418.xml"/><Relationship Id="rId69" Type="http://schemas.openxmlformats.org/officeDocument/2006/relationships/image" Target="../media/image9.png"/><Relationship Id="rId77" Type="http://schemas.openxmlformats.org/officeDocument/2006/relationships/image" Target="../media/image17.png"/><Relationship Id="rId100" Type="http://schemas.openxmlformats.org/officeDocument/2006/relationships/image" Target="../media/image5.png"/><Relationship Id="rId105" Type="http://schemas.openxmlformats.org/officeDocument/2006/relationships/image" Target="../media/image58.png"/><Relationship Id="rId8" Type="http://schemas.openxmlformats.org/officeDocument/2006/relationships/tags" Target="../tags/tag362.xml"/><Relationship Id="rId51" Type="http://schemas.openxmlformats.org/officeDocument/2006/relationships/tags" Target="../tags/tag405.xml"/><Relationship Id="rId72" Type="http://schemas.openxmlformats.org/officeDocument/2006/relationships/image" Target="../media/image13.png"/><Relationship Id="rId80" Type="http://schemas.openxmlformats.org/officeDocument/2006/relationships/image" Target="../media/image20.png"/><Relationship Id="rId85" Type="http://schemas.openxmlformats.org/officeDocument/2006/relationships/image" Target="../media/image53.png"/><Relationship Id="rId93" Type="http://schemas.openxmlformats.org/officeDocument/2006/relationships/image" Target="../media/image65.png"/><Relationship Id="rId98" Type="http://schemas.openxmlformats.org/officeDocument/2006/relationships/image" Target="../media/image3.png"/><Relationship Id="rId3" Type="http://schemas.openxmlformats.org/officeDocument/2006/relationships/tags" Target="../tags/tag357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tags" Target="../tags/tag379.xml"/><Relationship Id="rId33" Type="http://schemas.openxmlformats.org/officeDocument/2006/relationships/tags" Target="../tags/tag387.xml"/><Relationship Id="rId38" Type="http://schemas.openxmlformats.org/officeDocument/2006/relationships/tags" Target="../tags/tag392.xml"/><Relationship Id="rId46" Type="http://schemas.openxmlformats.org/officeDocument/2006/relationships/tags" Target="../tags/tag400.xml"/><Relationship Id="rId59" Type="http://schemas.openxmlformats.org/officeDocument/2006/relationships/tags" Target="../tags/tag413.xml"/><Relationship Id="rId67" Type="http://schemas.openxmlformats.org/officeDocument/2006/relationships/image" Target="../media/image6.png"/><Relationship Id="rId103" Type="http://schemas.openxmlformats.org/officeDocument/2006/relationships/image" Target="../media/image56.png"/><Relationship Id="rId20" Type="http://schemas.openxmlformats.org/officeDocument/2006/relationships/tags" Target="../tags/tag374.xml"/><Relationship Id="rId41" Type="http://schemas.openxmlformats.org/officeDocument/2006/relationships/tags" Target="../tags/tag395.xml"/><Relationship Id="rId54" Type="http://schemas.openxmlformats.org/officeDocument/2006/relationships/tags" Target="../tags/tag408.xml"/><Relationship Id="rId62" Type="http://schemas.openxmlformats.org/officeDocument/2006/relationships/tags" Target="../tags/tag416.xml"/><Relationship Id="rId70" Type="http://schemas.openxmlformats.org/officeDocument/2006/relationships/image" Target="../media/image11.png"/><Relationship Id="rId75" Type="http://schemas.openxmlformats.org/officeDocument/2006/relationships/image" Target="../media/image15.png"/><Relationship Id="rId83" Type="http://schemas.openxmlformats.org/officeDocument/2006/relationships/image" Target="../media/image45.png"/><Relationship Id="rId88" Type="http://schemas.openxmlformats.org/officeDocument/2006/relationships/image" Target="../media/image29.png"/><Relationship Id="rId91" Type="http://schemas.openxmlformats.org/officeDocument/2006/relationships/image" Target="../media/image48.png"/><Relationship Id="rId96" Type="http://schemas.openxmlformats.org/officeDocument/2006/relationships/image" Target="../media/image1.png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5" Type="http://schemas.openxmlformats.org/officeDocument/2006/relationships/tags" Target="../tags/tag369.xml"/><Relationship Id="rId23" Type="http://schemas.openxmlformats.org/officeDocument/2006/relationships/tags" Target="../tags/tag377.xml"/><Relationship Id="rId28" Type="http://schemas.openxmlformats.org/officeDocument/2006/relationships/tags" Target="../tags/tag382.xml"/><Relationship Id="rId36" Type="http://schemas.openxmlformats.org/officeDocument/2006/relationships/tags" Target="../tags/tag390.xml"/><Relationship Id="rId49" Type="http://schemas.openxmlformats.org/officeDocument/2006/relationships/tags" Target="../tags/tag403.xml"/><Relationship Id="rId57" Type="http://schemas.openxmlformats.org/officeDocument/2006/relationships/tags" Target="../tags/tag411.xml"/><Relationship Id="rId106" Type="http://schemas.openxmlformats.org/officeDocument/2006/relationships/image" Target="../media/image62.png"/><Relationship Id="rId10" Type="http://schemas.openxmlformats.org/officeDocument/2006/relationships/tags" Target="../tags/tag364.xml"/><Relationship Id="rId31" Type="http://schemas.openxmlformats.org/officeDocument/2006/relationships/tags" Target="../tags/tag385.xml"/><Relationship Id="rId44" Type="http://schemas.openxmlformats.org/officeDocument/2006/relationships/tags" Target="../tags/tag398.xml"/><Relationship Id="rId52" Type="http://schemas.openxmlformats.org/officeDocument/2006/relationships/tags" Target="../tags/tag406.xml"/><Relationship Id="rId60" Type="http://schemas.openxmlformats.org/officeDocument/2006/relationships/tags" Target="../tags/tag414.xml"/><Relationship Id="rId65" Type="http://schemas.openxmlformats.org/officeDocument/2006/relationships/slideLayout" Target="../slideLayouts/slideLayout2.xml"/><Relationship Id="rId73" Type="http://schemas.openxmlformats.org/officeDocument/2006/relationships/image" Target="../media/image44.png"/><Relationship Id="rId78" Type="http://schemas.openxmlformats.org/officeDocument/2006/relationships/image" Target="../media/image18.png"/><Relationship Id="rId81" Type="http://schemas.openxmlformats.org/officeDocument/2006/relationships/image" Target="../media/image21.png"/><Relationship Id="rId86" Type="http://schemas.openxmlformats.org/officeDocument/2006/relationships/image" Target="../media/image54.png"/><Relationship Id="rId94" Type="http://schemas.openxmlformats.org/officeDocument/2006/relationships/image" Target="../media/image67.png"/><Relationship Id="rId99" Type="http://schemas.openxmlformats.org/officeDocument/2006/relationships/image" Target="../media/image4.png"/><Relationship Id="rId101" Type="http://schemas.openxmlformats.org/officeDocument/2006/relationships/image" Target="../media/image55.png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39" Type="http://schemas.openxmlformats.org/officeDocument/2006/relationships/tags" Target="../tags/tag393.xml"/><Relationship Id="rId34" Type="http://schemas.openxmlformats.org/officeDocument/2006/relationships/tags" Target="../tags/tag388.xml"/><Relationship Id="rId50" Type="http://schemas.openxmlformats.org/officeDocument/2006/relationships/tags" Target="../tags/tag404.xml"/><Relationship Id="rId55" Type="http://schemas.openxmlformats.org/officeDocument/2006/relationships/tags" Target="../tags/tag409.xml"/><Relationship Id="rId76" Type="http://schemas.openxmlformats.org/officeDocument/2006/relationships/image" Target="../media/image16.png"/><Relationship Id="rId97" Type="http://schemas.openxmlformats.org/officeDocument/2006/relationships/image" Target="../media/image2.png"/><Relationship Id="rId10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444.xml"/><Relationship Id="rId21" Type="http://schemas.openxmlformats.org/officeDocument/2006/relationships/tags" Target="../tags/tag439.xml"/><Relationship Id="rId42" Type="http://schemas.openxmlformats.org/officeDocument/2006/relationships/tags" Target="../tags/tag460.xml"/><Relationship Id="rId47" Type="http://schemas.openxmlformats.org/officeDocument/2006/relationships/tags" Target="../tags/tag465.xml"/><Relationship Id="rId63" Type="http://schemas.openxmlformats.org/officeDocument/2006/relationships/slideLayout" Target="../slideLayouts/slideLayout2.xml"/><Relationship Id="rId68" Type="http://schemas.openxmlformats.org/officeDocument/2006/relationships/image" Target="../media/image11.png"/><Relationship Id="rId84" Type="http://schemas.openxmlformats.org/officeDocument/2006/relationships/image" Target="../media/image54.png"/><Relationship Id="rId89" Type="http://schemas.openxmlformats.org/officeDocument/2006/relationships/image" Target="../media/image48.png"/><Relationship Id="rId7" Type="http://schemas.openxmlformats.org/officeDocument/2006/relationships/tags" Target="../tags/tag425.xml"/><Relationship Id="rId71" Type="http://schemas.openxmlformats.org/officeDocument/2006/relationships/image" Target="../media/image44.png"/><Relationship Id="rId92" Type="http://schemas.openxmlformats.org/officeDocument/2006/relationships/image" Target="../media/image67.png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9" Type="http://schemas.openxmlformats.org/officeDocument/2006/relationships/tags" Target="../tags/tag447.xml"/><Relationship Id="rId11" Type="http://schemas.openxmlformats.org/officeDocument/2006/relationships/tags" Target="../tags/tag429.xml"/><Relationship Id="rId24" Type="http://schemas.openxmlformats.org/officeDocument/2006/relationships/tags" Target="../tags/tag442.xml"/><Relationship Id="rId32" Type="http://schemas.openxmlformats.org/officeDocument/2006/relationships/tags" Target="../tags/tag450.xml"/><Relationship Id="rId37" Type="http://schemas.openxmlformats.org/officeDocument/2006/relationships/tags" Target="../tags/tag455.xml"/><Relationship Id="rId40" Type="http://schemas.openxmlformats.org/officeDocument/2006/relationships/tags" Target="../tags/tag458.xml"/><Relationship Id="rId45" Type="http://schemas.openxmlformats.org/officeDocument/2006/relationships/tags" Target="../tags/tag463.xml"/><Relationship Id="rId53" Type="http://schemas.openxmlformats.org/officeDocument/2006/relationships/tags" Target="../tags/tag471.xml"/><Relationship Id="rId58" Type="http://schemas.openxmlformats.org/officeDocument/2006/relationships/tags" Target="../tags/tag476.xml"/><Relationship Id="rId66" Type="http://schemas.openxmlformats.org/officeDocument/2006/relationships/image" Target="../media/image8.png"/><Relationship Id="rId74" Type="http://schemas.openxmlformats.org/officeDocument/2006/relationships/image" Target="../media/image16.png"/><Relationship Id="rId79" Type="http://schemas.openxmlformats.org/officeDocument/2006/relationships/image" Target="../media/image21.png"/><Relationship Id="rId87" Type="http://schemas.openxmlformats.org/officeDocument/2006/relationships/image" Target="../media/image30.png"/><Relationship Id="rId102" Type="http://schemas.openxmlformats.org/officeDocument/2006/relationships/image" Target="../media/image74.png"/><Relationship Id="rId5" Type="http://schemas.openxmlformats.org/officeDocument/2006/relationships/tags" Target="../tags/tag423.xml"/><Relationship Id="rId61" Type="http://schemas.openxmlformats.org/officeDocument/2006/relationships/tags" Target="../tags/tag479.xml"/><Relationship Id="rId82" Type="http://schemas.openxmlformats.org/officeDocument/2006/relationships/image" Target="../media/image52.png"/><Relationship Id="rId90" Type="http://schemas.openxmlformats.org/officeDocument/2006/relationships/image" Target="../media/image64.png"/><Relationship Id="rId95" Type="http://schemas.openxmlformats.org/officeDocument/2006/relationships/image" Target="../media/image2.png"/><Relationship Id="rId19" Type="http://schemas.openxmlformats.org/officeDocument/2006/relationships/tags" Target="../tags/tag437.xml"/><Relationship Id="rId14" Type="http://schemas.openxmlformats.org/officeDocument/2006/relationships/tags" Target="../tags/tag432.xml"/><Relationship Id="rId22" Type="http://schemas.openxmlformats.org/officeDocument/2006/relationships/tags" Target="../tags/tag440.xml"/><Relationship Id="rId27" Type="http://schemas.openxmlformats.org/officeDocument/2006/relationships/tags" Target="../tags/tag445.xml"/><Relationship Id="rId30" Type="http://schemas.openxmlformats.org/officeDocument/2006/relationships/tags" Target="../tags/tag448.xml"/><Relationship Id="rId35" Type="http://schemas.openxmlformats.org/officeDocument/2006/relationships/tags" Target="../tags/tag453.xml"/><Relationship Id="rId43" Type="http://schemas.openxmlformats.org/officeDocument/2006/relationships/tags" Target="../tags/tag461.xml"/><Relationship Id="rId48" Type="http://schemas.openxmlformats.org/officeDocument/2006/relationships/tags" Target="../tags/tag466.xml"/><Relationship Id="rId56" Type="http://schemas.openxmlformats.org/officeDocument/2006/relationships/tags" Target="../tags/tag474.xml"/><Relationship Id="rId64" Type="http://schemas.openxmlformats.org/officeDocument/2006/relationships/image" Target="../media/image51.png"/><Relationship Id="rId69" Type="http://schemas.openxmlformats.org/officeDocument/2006/relationships/image" Target="../media/image12.png"/><Relationship Id="rId77" Type="http://schemas.openxmlformats.org/officeDocument/2006/relationships/image" Target="../media/image19.png"/><Relationship Id="rId100" Type="http://schemas.openxmlformats.org/officeDocument/2006/relationships/image" Target="../media/image72.png"/><Relationship Id="rId8" Type="http://schemas.openxmlformats.org/officeDocument/2006/relationships/tags" Target="../tags/tag426.xml"/><Relationship Id="rId51" Type="http://schemas.openxmlformats.org/officeDocument/2006/relationships/tags" Target="../tags/tag469.xml"/><Relationship Id="rId72" Type="http://schemas.openxmlformats.org/officeDocument/2006/relationships/image" Target="../media/image14.png"/><Relationship Id="rId80" Type="http://schemas.openxmlformats.org/officeDocument/2006/relationships/image" Target="../media/image22.png"/><Relationship Id="rId85" Type="http://schemas.openxmlformats.org/officeDocument/2006/relationships/image" Target="../media/image28.png"/><Relationship Id="rId93" Type="http://schemas.openxmlformats.org/officeDocument/2006/relationships/image" Target="../media/image70.png"/><Relationship Id="rId98" Type="http://schemas.openxmlformats.org/officeDocument/2006/relationships/image" Target="../media/image5.png"/><Relationship Id="rId3" Type="http://schemas.openxmlformats.org/officeDocument/2006/relationships/tags" Target="../tags/tag421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5" Type="http://schemas.openxmlformats.org/officeDocument/2006/relationships/tags" Target="../tags/tag443.xml"/><Relationship Id="rId33" Type="http://schemas.openxmlformats.org/officeDocument/2006/relationships/tags" Target="../tags/tag451.xml"/><Relationship Id="rId38" Type="http://schemas.openxmlformats.org/officeDocument/2006/relationships/tags" Target="../tags/tag456.xml"/><Relationship Id="rId46" Type="http://schemas.openxmlformats.org/officeDocument/2006/relationships/tags" Target="../tags/tag464.xml"/><Relationship Id="rId59" Type="http://schemas.openxmlformats.org/officeDocument/2006/relationships/tags" Target="../tags/tag477.xml"/><Relationship Id="rId67" Type="http://schemas.openxmlformats.org/officeDocument/2006/relationships/image" Target="../media/image9.png"/><Relationship Id="rId103" Type="http://schemas.openxmlformats.org/officeDocument/2006/relationships/image" Target="../media/image75.png"/><Relationship Id="rId20" Type="http://schemas.openxmlformats.org/officeDocument/2006/relationships/tags" Target="../tags/tag438.xml"/><Relationship Id="rId41" Type="http://schemas.openxmlformats.org/officeDocument/2006/relationships/tags" Target="../tags/tag459.xml"/><Relationship Id="rId54" Type="http://schemas.openxmlformats.org/officeDocument/2006/relationships/tags" Target="../tags/tag472.xml"/><Relationship Id="rId62" Type="http://schemas.openxmlformats.org/officeDocument/2006/relationships/tags" Target="../tags/tag480.xml"/><Relationship Id="rId70" Type="http://schemas.openxmlformats.org/officeDocument/2006/relationships/image" Target="../media/image13.png"/><Relationship Id="rId75" Type="http://schemas.openxmlformats.org/officeDocument/2006/relationships/image" Target="../media/image17.png"/><Relationship Id="rId83" Type="http://schemas.openxmlformats.org/officeDocument/2006/relationships/image" Target="../media/image53.png"/><Relationship Id="rId88" Type="http://schemas.openxmlformats.org/officeDocument/2006/relationships/image" Target="../media/image50.png"/><Relationship Id="rId91" Type="http://schemas.openxmlformats.org/officeDocument/2006/relationships/image" Target="../media/image65.png"/><Relationship Id="rId96" Type="http://schemas.openxmlformats.org/officeDocument/2006/relationships/image" Target="../media/image3.png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5" Type="http://schemas.openxmlformats.org/officeDocument/2006/relationships/tags" Target="../tags/tag433.xml"/><Relationship Id="rId23" Type="http://schemas.openxmlformats.org/officeDocument/2006/relationships/tags" Target="../tags/tag441.xml"/><Relationship Id="rId28" Type="http://schemas.openxmlformats.org/officeDocument/2006/relationships/tags" Target="../tags/tag446.xml"/><Relationship Id="rId36" Type="http://schemas.openxmlformats.org/officeDocument/2006/relationships/tags" Target="../tags/tag454.xml"/><Relationship Id="rId49" Type="http://schemas.openxmlformats.org/officeDocument/2006/relationships/tags" Target="../tags/tag467.xml"/><Relationship Id="rId57" Type="http://schemas.openxmlformats.org/officeDocument/2006/relationships/tags" Target="../tags/tag475.xml"/><Relationship Id="rId10" Type="http://schemas.openxmlformats.org/officeDocument/2006/relationships/tags" Target="../tags/tag428.xml"/><Relationship Id="rId31" Type="http://schemas.openxmlformats.org/officeDocument/2006/relationships/tags" Target="../tags/tag449.xml"/><Relationship Id="rId44" Type="http://schemas.openxmlformats.org/officeDocument/2006/relationships/tags" Target="../tags/tag462.xml"/><Relationship Id="rId52" Type="http://schemas.openxmlformats.org/officeDocument/2006/relationships/tags" Target="../tags/tag470.xml"/><Relationship Id="rId60" Type="http://schemas.openxmlformats.org/officeDocument/2006/relationships/tags" Target="../tags/tag478.xml"/><Relationship Id="rId65" Type="http://schemas.openxmlformats.org/officeDocument/2006/relationships/image" Target="../media/image6.png"/><Relationship Id="rId73" Type="http://schemas.openxmlformats.org/officeDocument/2006/relationships/image" Target="../media/image15.png"/><Relationship Id="rId78" Type="http://schemas.openxmlformats.org/officeDocument/2006/relationships/image" Target="../media/image20.png"/><Relationship Id="rId81" Type="http://schemas.openxmlformats.org/officeDocument/2006/relationships/image" Target="../media/image45.png"/><Relationship Id="rId86" Type="http://schemas.openxmlformats.org/officeDocument/2006/relationships/image" Target="../media/image29.png"/><Relationship Id="rId94" Type="http://schemas.openxmlformats.org/officeDocument/2006/relationships/image" Target="../media/image1.png"/><Relationship Id="rId99" Type="http://schemas.openxmlformats.org/officeDocument/2006/relationships/image" Target="../media/image71.png"/><Relationship Id="rId101" Type="http://schemas.openxmlformats.org/officeDocument/2006/relationships/image" Target="../media/image73.png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39" Type="http://schemas.openxmlformats.org/officeDocument/2006/relationships/tags" Target="../tags/tag457.xml"/><Relationship Id="rId34" Type="http://schemas.openxmlformats.org/officeDocument/2006/relationships/tags" Target="../tags/tag452.xml"/><Relationship Id="rId50" Type="http://schemas.openxmlformats.org/officeDocument/2006/relationships/tags" Target="../tags/tag468.xml"/><Relationship Id="rId55" Type="http://schemas.openxmlformats.org/officeDocument/2006/relationships/tags" Target="../tags/tag473.xml"/><Relationship Id="rId76" Type="http://schemas.openxmlformats.org/officeDocument/2006/relationships/image" Target="../media/image18.png"/><Relationship Id="rId9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5D1A-741A-403A-A165-CE133596CB7B}" type="slidenum">
              <a:rPr lang="en-US"/>
              <a:pPr/>
              <a:t>1</a:t>
            </a:fld>
            <a:endParaRPr lang="en-US"/>
          </a:p>
        </p:txBody>
      </p:sp>
      <p:sp>
        <p:nvSpPr>
          <p:cNvPr id="1227778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The multivariable chain rule</a:t>
            </a:r>
          </a:p>
        </p:txBody>
      </p:sp>
      <p:sp>
        <p:nvSpPr>
          <p:cNvPr id="1227779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7780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7D22-41F8-4646-B64E-DC28A7FFF29C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1216514" name="Group 2"/>
          <p:cNvGrpSpPr>
            <a:grpSpLocks/>
          </p:cNvGrpSpPr>
          <p:nvPr/>
        </p:nvGrpSpPr>
        <p:grpSpPr bwMode="auto">
          <a:xfrm>
            <a:off x="304800" y="2514600"/>
            <a:ext cx="8153400" cy="3654425"/>
            <a:chOff x="192" y="1584"/>
            <a:chExt cx="5136" cy="2302"/>
          </a:xfrm>
        </p:grpSpPr>
        <p:pic>
          <p:nvPicPr>
            <p:cNvPr id="1216515" name="Picture 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84"/>
              <a:ext cx="241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6516" name="Picture 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208"/>
              <a:ext cx="294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6517" name="Picture 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542"/>
              <a:ext cx="359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6518" name="Picture 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" y="3648"/>
              <a:ext cx="22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6519" name="Picture 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3310"/>
              <a:ext cx="49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6520" name="Picture 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870"/>
              <a:ext cx="400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16521" name="Group 9"/>
          <p:cNvGrpSpPr>
            <a:grpSpLocks/>
          </p:cNvGrpSpPr>
          <p:nvPr/>
        </p:nvGrpSpPr>
        <p:grpSpPr bwMode="auto">
          <a:xfrm>
            <a:off x="76200" y="708025"/>
            <a:ext cx="8990013" cy="1420813"/>
            <a:chOff x="48" y="446"/>
            <a:chExt cx="5663" cy="895"/>
          </a:xfrm>
        </p:grpSpPr>
        <p:pic>
          <p:nvPicPr>
            <p:cNvPr id="1216522" name="Picture 1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" y="446"/>
              <a:ext cx="387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6523" name="Picture 1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" y="770"/>
              <a:ext cx="520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6524" name="Picture 1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" y="1056"/>
              <a:ext cx="5527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6525" name="Picture 1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49"/>
              <a:ext cx="104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16526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27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B2BA-75A0-4B5B-AAC8-FF2EB0A69441}" type="slidenum">
              <a:rPr lang="en-US"/>
              <a:pPr/>
              <a:t>11</a:t>
            </a:fld>
            <a:endParaRPr lang="en-US"/>
          </a:p>
        </p:txBody>
      </p:sp>
      <p:pic>
        <p:nvPicPr>
          <p:cNvPr id="12175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598488"/>
            <a:ext cx="5586412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75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06985"/>
            <a:ext cx="1150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754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4035425"/>
            <a:ext cx="5586412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754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76200"/>
            <a:ext cx="6869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754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475"/>
            <a:ext cx="1150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7543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7544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19514 -0.5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17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7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7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7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7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FFF1-F384-4518-9138-816A19D6CA04}" type="slidenum">
              <a:rPr lang="en-US"/>
              <a:pPr/>
              <a:t>12</a:t>
            </a:fld>
            <a:endParaRPr lang="en-US"/>
          </a:p>
        </p:txBody>
      </p:sp>
      <p:pic>
        <p:nvPicPr>
          <p:cNvPr id="12185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598488"/>
            <a:ext cx="5586412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06985"/>
            <a:ext cx="1150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227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6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76200"/>
            <a:ext cx="6869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6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475"/>
            <a:ext cx="1150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6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810000"/>
            <a:ext cx="62642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6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3208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6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432425"/>
            <a:ext cx="6416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7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286000"/>
            <a:ext cx="83026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7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743200"/>
            <a:ext cx="43211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7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233738"/>
            <a:ext cx="4679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7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246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7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831975"/>
            <a:ext cx="76977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8575" name="Line 15"/>
          <p:cNvSpPr>
            <a:spLocks noChangeShapeType="1"/>
          </p:cNvSpPr>
          <p:nvPr/>
        </p:nvSpPr>
        <p:spPr bwMode="auto">
          <a:xfrm>
            <a:off x="4670425" y="598488"/>
            <a:ext cx="0" cy="923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7613650" y="598488"/>
            <a:ext cx="0" cy="923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57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3175"/>
            <a:ext cx="2074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78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791200"/>
            <a:ext cx="50196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79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9175"/>
            <a:ext cx="2906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18580" name="Group 20"/>
          <p:cNvGrpSpPr>
            <a:grpSpLocks/>
          </p:cNvGrpSpPr>
          <p:nvPr/>
        </p:nvGrpSpPr>
        <p:grpSpPr bwMode="auto">
          <a:xfrm>
            <a:off x="5381625" y="4191000"/>
            <a:ext cx="3000375" cy="796925"/>
            <a:chOff x="3390" y="2640"/>
            <a:chExt cx="1890" cy="502"/>
          </a:xfrm>
        </p:grpSpPr>
        <p:pic>
          <p:nvPicPr>
            <p:cNvPr id="1218581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2880"/>
              <a:ext cx="189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8582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2640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18583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4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18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18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1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1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1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1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1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1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75" grpId="0" animBg="1"/>
      <p:bldP spid="12185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BD33-497E-49C7-AA07-C1630AD94F30}" type="slidenum">
              <a:rPr lang="en-US"/>
              <a:pPr/>
              <a:t>13</a:t>
            </a:fld>
            <a:endParaRPr lang="en-US"/>
          </a:p>
        </p:txBody>
      </p:sp>
      <p:pic>
        <p:nvPicPr>
          <p:cNvPr id="12195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791200"/>
            <a:ext cx="50196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5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9175"/>
            <a:ext cx="2906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58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227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58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810000"/>
            <a:ext cx="62642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59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3208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59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572000"/>
            <a:ext cx="30003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59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41910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59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432425"/>
            <a:ext cx="6416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59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3175"/>
            <a:ext cx="2074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9595" name="Line 11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59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663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59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74675"/>
            <a:ext cx="4887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59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66813"/>
            <a:ext cx="796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59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5775"/>
            <a:ext cx="56816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600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7475"/>
            <a:ext cx="60960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9601" name="Line 17"/>
          <p:cNvSpPr>
            <a:spLocks noChangeShapeType="1"/>
          </p:cNvSpPr>
          <p:nvPr/>
        </p:nvSpPr>
        <p:spPr bwMode="auto">
          <a:xfrm flipH="1" flipV="1">
            <a:off x="1295400" y="381000"/>
            <a:ext cx="457200" cy="4114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602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19050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9603" name="Line 19"/>
          <p:cNvSpPr>
            <a:spLocks noChangeShapeType="1"/>
          </p:cNvSpPr>
          <p:nvPr/>
        </p:nvSpPr>
        <p:spPr bwMode="auto">
          <a:xfrm flipH="1">
            <a:off x="2362200" y="533400"/>
            <a:ext cx="2133600" cy="762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4" name="Line 20"/>
          <p:cNvSpPr>
            <a:spLocks noChangeShapeType="1"/>
          </p:cNvSpPr>
          <p:nvPr/>
        </p:nvSpPr>
        <p:spPr bwMode="auto">
          <a:xfrm flipH="1">
            <a:off x="6248400" y="990600"/>
            <a:ext cx="304800" cy="228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5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06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1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1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1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601" grpId="0" animBg="1"/>
      <p:bldP spid="1219601" grpId="1" animBg="1"/>
      <p:bldP spid="1219603" grpId="0" animBg="1"/>
      <p:bldP spid="1219603" grpId="1" animBg="1"/>
      <p:bldP spid="1219604" grpId="0" animBg="1"/>
      <p:bldP spid="121960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F5BA-9CBF-493A-BFD6-947309C96AE3}" type="slidenum">
              <a:rPr lang="en-US"/>
              <a:pPr/>
              <a:t>14</a:t>
            </a:fld>
            <a:endParaRPr lang="en-US"/>
          </a:p>
        </p:txBody>
      </p:sp>
      <p:pic>
        <p:nvPicPr>
          <p:cNvPr id="12206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791200"/>
            <a:ext cx="50196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6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9175"/>
            <a:ext cx="2906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61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227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61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810000"/>
            <a:ext cx="62642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61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3208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61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572000"/>
            <a:ext cx="30003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61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41910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61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432425"/>
            <a:ext cx="6416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61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3175"/>
            <a:ext cx="2074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0619" name="Line 11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2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663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62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000"/>
            <a:ext cx="56816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62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5775"/>
            <a:ext cx="56816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0623" name="Group 15"/>
          <p:cNvGrpSpPr>
            <a:grpSpLocks/>
          </p:cNvGrpSpPr>
          <p:nvPr/>
        </p:nvGrpSpPr>
        <p:grpSpPr bwMode="auto">
          <a:xfrm>
            <a:off x="106363" y="709613"/>
            <a:ext cx="9001125" cy="1042987"/>
            <a:chOff x="67" y="447"/>
            <a:chExt cx="5670" cy="657"/>
          </a:xfrm>
        </p:grpSpPr>
        <p:pic>
          <p:nvPicPr>
            <p:cNvPr id="1220624" name="Picture 1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470"/>
              <a:ext cx="558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0625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447"/>
              <a:ext cx="1403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0626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" y="830"/>
              <a:ext cx="98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0627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864"/>
              <a:ext cx="97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0628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82"/>
              <a:ext cx="180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0629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82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0630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" y="495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0631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" y="881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0632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867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20633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34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03704E-6 L 3.61111E-6 -0.23333 " pathEditMode="relative" ptsTypes="AA">
                                      <p:cBhvr>
                                        <p:cTn id="6" dur="500" fill="hold"/>
                                        <p:tgtEl>
                                          <p:spTgt spid="1220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6015-1AAE-40C8-84EA-E2B86EE3E486}" type="slidenum">
              <a:rPr lang="en-US"/>
              <a:pPr/>
              <a:t>15</a:t>
            </a:fld>
            <a:endParaRPr lang="en-US"/>
          </a:p>
        </p:txBody>
      </p:sp>
      <p:pic>
        <p:nvPicPr>
          <p:cNvPr id="12216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791200"/>
            <a:ext cx="50196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9175"/>
            <a:ext cx="2906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227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810000"/>
            <a:ext cx="62642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3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3208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3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572000"/>
            <a:ext cx="30003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4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41910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4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432425"/>
            <a:ext cx="6416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4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3175"/>
            <a:ext cx="2074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1643" name="Line 11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4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663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4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746125"/>
            <a:ext cx="8858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4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09613"/>
            <a:ext cx="22272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4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000"/>
            <a:ext cx="56816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4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317625"/>
            <a:ext cx="15668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4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371600"/>
            <a:ext cx="1547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5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5175"/>
            <a:ext cx="2868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51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5175"/>
            <a:ext cx="622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52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785813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53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1398588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54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1376363"/>
            <a:ext cx="1317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55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195513"/>
            <a:ext cx="9794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56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12975"/>
            <a:ext cx="622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57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2157413"/>
            <a:ext cx="24161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58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765425"/>
            <a:ext cx="1774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59" name="Picture 2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2157413"/>
            <a:ext cx="326548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60" name="Picture 2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2819400"/>
            <a:ext cx="1547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61" name="Picture 2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233613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62" name="Picture 3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6388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63" name="Picture 3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2824163"/>
            <a:ext cx="1317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664" name="Picture 3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2767013"/>
            <a:ext cx="32654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1665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666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8731-0F12-46C1-9F71-83B3747213FB}" type="slidenum">
              <a:rPr lang="en-US"/>
              <a:pPr/>
              <a:t>16</a:t>
            </a:fld>
            <a:endParaRPr lang="en-US"/>
          </a:p>
        </p:txBody>
      </p:sp>
      <p:pic>
        <p:nvPicPr>
          <p:cNvPr id="12226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791200"/>
            <a:ext cx="50196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26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9175"/>
            <a:ext cx="2906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26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227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266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810000"/>
            <a:ext cx="62642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266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3208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266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572000"/>
            <a:ext cx="30003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266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41910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266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432425"/>
            <a:ext cx="6416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266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3175"/>
            <a:ext cx="2074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2667" name="Line 11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2668" name="Group 12"/>
          <p:cNvGrpSpPr>
            <a:grpSpLocks/>
          </p:cNvGrpSpPr>
          <p:nvPr/>
        </p:nvGrpSpPr>
        <p:grpSpPr bwMode="auto">
          <a:xfrm>
            <a:off x="60325" y="76200"/>
            <a:ext cx="9047163" cy="1042988"/>
            <a:chOff x="38" y="48"/>
            <a:chExt cx="5699" cy="657"/>
          </a:xfrm>
        </p:grpSpPr>
        <p:pic>
          <p:nvPicPr>
            <p:cNvPr id="1222669" name="Picture 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72"/>
              <a:ext cx="61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70" name="Picture 1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83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71" name="Picture 1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" y="48"/>
              <a:ext cx="152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72" name="Picture 1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" y="431"/>
              <a:ext cx="111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73" name="Picture 1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48"/>
              <a:ext cx="205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74" name="Picture 1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465"/>
              <a:ext cx="97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75" name="Picture 1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76" name="Picture 2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48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77" name="Picture 2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468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78" name="Picture 2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432"/>
              <a:ext cx="205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22679" name="Group 23"/>
          <p:cNvGrpSpPr>
            <a:grpSpLocks/>
          </p:cNvGrpSpPr>
          <p:nvPr/>
        </p:nvGrpSpPr>
        <p:grpSpPr bwMode="auto">
          <a:xfrm>
            <a:off x="60325" y="2157413"/>
            <a:ext cx="9047163" cy="1042987"/>
            <a:chOff x="38" y="1359"/>
            <a:chExt cx="5699" cy="657"/>
          </a:xfrm>
        </p:grpSpPr>
        <p:pic>
          <p:nvPicPr>
            <p:cNvPr id="1222680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1383"/>
              <a:ext cx="61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81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394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82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" y="1359"/>
              <a:ext cx="152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83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" y="1742"/>
              <a:ext cx="111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84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1359"/>
              <a:ext cx="205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85" name="Picture 2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1776"/>
              <a:ext cx="97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86" name="Picture 3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" y="1407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87" name="Picture 3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793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88" name="Picture 3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1779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89" name="Picture 3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1743"/>
              <a:ext cx="205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22690" name="Group 34"/>
          <p:cNvGrpSpPr>
            <a:grpSpLocks/>
          </p:cNvGrpSpPr>
          <p:nvPr/>
        </p:nvGrpSpPr>
        <p:grpSpPr bwMode="auto">
          <a:xfrm>
            <a:off x="0" y="1219200"/>
            <a:ext cx="9144000" cy="854075"/>
            <a:chOff x="0" y="768"/>
            <a:chExt cx="5760" cy="538"/>
          </a:xfrm>
        </p:grpSpPr>
        <p:sp>
          <p:nvSpPr>
            <p:cNvPr id="1222691" name="Line 35"/>
            <p:cNvSpPr>
              <a:spLocks noChangeShapeType="1"/>
            </p:cNvSpPr>
            <p:nvPr/>
          </p:nvSpPr>
          <p:spPr bwMode="auto">
            <a:xfrm>
              <a:off x="0" y="768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22692" name="Picture 3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" y="816"/>
              <a:ext cx="14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93" name="Picture 3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" y="1056"/>
              <a:ext cx="14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94" name="Picture 3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" y="1056"/>
              <a:ext cx="14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95" name="Picture 3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" y="1056"/>
              <a:ext cx="1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96" name="Picture 4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816"/>
              <a:ext cx="340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2697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" y="1056"/>
              <a:ext cx="64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22698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699" name="Rectangle 4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18519E-6 L -1.38889E-6 -0.30001 " pathEditMode="relative" ptsTypes="AA">
                                      <p:cBhvr>
                                        <p:cTn id="6" dur="500" fill="hold"/>
                                        <p:tgtEl>
                                          <p:spTgt spid="1222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74B7-6F8C-4F81-8E34-C796A0109E58}" type="slidenum">
              <a:rPr lang="en-US"/>
              <a:pPr/>
              <a:t>17</a:t>
            </a:fld>
            <a:endParaRPr lang="en-US"/>
          </a:p>
        </p:txBody>
      </p:sp>
      <p:pic>
        <p:nvPicPr>
          <p:cNvPr id="12236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791200"/>
            <a:ext cx="50196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68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9175"/>
            <a:ext cx="2906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68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227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68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810000"/>
            <a:ext cx="62642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68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3208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68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572000"/>
            <a:ext cx="30003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68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41910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68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432425"/>
            <a:ext cx="6416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69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3175"/>
            <a:ext cx="2074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3691" name="Line 11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692" name="Line 1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69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1295400"/>
            <a:ext cx="224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69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676400"/>
            <a:ext cx="224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69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1676400"/>
            <a:ext cx="224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69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1676400"/>
            <a:ext cx="215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69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53990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698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676400"/>
            <a:ext cx="10191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699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2133600"/>
            <a:ext cx="87566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3700" name="Group 20"/>
          <p:cNvGrpSpPr>
            <a:grpSpLocks/>
          </p:cNvGrpSpPr>
          <p:nvPr/>
        </p:nvGrpSpPr>
        <p:grpSpPr bwMode="auto">
          <a:xfrm>
            <a:off x="60325" y="76200"/>
            <a:ext cx="9047163" cy="1042988"/>
            <a:chOff x="38" y="48"/>
            <a:chExt cx="5699" cy="657"/>
          </a:xfrm>
        </p:grpSpPr>
        <p:pic>
          <p:nvPicPr>
            <p:cNvPr id="1223701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72"/>
              <a:ext cx="61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3702" name="Picture 2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83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3703" name="Picture 2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" y="48"/>
              <a:ext cx="152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3704" name="Picture 2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" y="431"/>
              <a:ext cx="111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3705" name="Picture 2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48"/>
              <a:ext cx="205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3706" name="Picture 2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465"/>
              <a:ext cx="97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3707" name="Picture 2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3708" name="Picture 2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48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3709" name="Picture 2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468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3710" name="Picture 3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432"/>
              <a:ext cx="205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23711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605088"/>
            <a:ext cx="24479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3712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176588"/>
            <a:ext cx="45862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3713" name="Line 33"/>
          <p:cNvSpPr>
            <a:spLocks noChangeShapeType="1"/>
          </p:cNvSpPr>
          <p:nvPr/>
        </p:nvSpPr>
        <p:spPr bwMode="auto">
          <a:xfrm flipV="1">
            <a:off x="2514600" y="3505200"/>
            <a:ext cx="685800" cy="2667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714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3135313"/>
            <a:ext cx="2792412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3715" name="Line 35"/>
          <p:cNvSpPr>
            <a:spLocks noChangeShapeType="1"/>
          </p:cNvSpPr>
          <p:nvPr/>
        </p:nvSpPr>
        <p:spPr bwMode="auto">
          <a:xfrm flipH="1" flipV="1">
            <a:off x="1295400" y="2514600"/>
            <a:ext cx="2209800" cy="838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16" name="Line 36"/>
          <p:cNvSpPr>
            <a:spLocks noChangeShapeType="1"/>
          </p:cNvSpPr>
          <p:nvPr/>
        </p:nvSpPr>
        <p:spPr bwMode="auto">
          <a:xfrm flipH="1">
            <a:off x="6705600" y="2971800"/>
            <a:ext cx="152400" cy="228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17" name="Line 37"/>
          <p:cNvSpPr>
            <a:spLocks noChangeShapeType="1"/>
          </p:cNvSpPr>
          <p:nvPr/>
        </p:nvSpPr>
        <p:spPr bwMode="auto">
          <a:xfrm>
            <a:off x="1295400" y="381000"/>
            <a:ext cx="304800" cy="1828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18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19" name="Rectangle 3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22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22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2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713" grpId="0" animBg="1"/>
      <p:bldP spid="1223713" grpId="1" animBg="1"/>
      <p:bldP spid="1223715" grpId="0" animBg="1"/>
      <p:bldP spid="1223716" grpId="0" animBg="1"/>
      <p:bldP spid="1223716" grpId="1" animBg="1"/>
      <p:bldP spid="1223717" grpId="0" animBg="1"/>
      <p:bldP spid="12237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C862-0760-4386-9602-A8BD4814E76C}" type="slidenum">
              <a:rPr lang="en-US"/>
              <a:pPr/>
              <a:t>18</a:t>
            </a:fld>
            <a:endParaRPr lang="en-US"/>
          </a:p>
        </p:txBody>
      </p:sp>
      <p:pic>
        <p:nvPicPr>
          <p:cNvPr id="12247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176588"/>
            <a:ext cx="45862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470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3135313"/>
            <a:ext cx="2792412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470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810000"/>
            <a:ext cx="62642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47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572000"/>
            <a:ext cx="30003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471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41910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471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3175"/>
            <a:ext cx="2074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4712" name="Line 8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13" name="Line 9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471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1295400"/>
            <a:ext cx="224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471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676400"/>
            <a:ext cx="224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471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1676400"/>
            <a:ext cx="224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471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1676400"/>
            <a:ext cx="215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471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53990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471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676400"/>
            <a:ext cx="10191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472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2133600"/>
            <a:ext cx="87566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4721" name="Group 17"/>
          <p:cNvGrpSpPr>
            <a:grpSpLocks/>
          </p:cNvGrpSpPr>
          <p:nvPr/>
        </p:nvGrpSpPr>
        <p:grpSpPr bwMode="auto">
          <a:xfrm>
            <a:off x="60325" y="76200"/>
            <a:ext cx="9047163" cy="1042988"/>
            <a:chOff x="38" y="48"/>
            <a:chExt cx="5699" cy="657"/>
          </a:xfrm>
        </p:grpSpPr>
        <p:pic>
          <p:nvPicPr>
            <p:cNvPr id="1224722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72"/>
              <a:ext cx="61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4723" name="Picture 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83"/>
              <a:ext cx="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4724" name="Picture 2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" y="48"/>
              <a:ext cx="152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4725" name="Picture 2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" y="431"/>
              <a:ext cx="111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4726" name="Picture 2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48"/>
              <a:ext cx="205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4727" name="Picture 2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465"/>
              <a:ext cx="97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4728" name="Picture 2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" y="96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4729" name="Picture 2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482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4730" name="Picture 2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468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4731" name="Picture 2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432"/>
              <a:ext cx="205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24732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605088"/>
            <a:ext cx="24479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4733" name="Group 29"/>
          <p:cNvGrpSpPr>
            <a:grpSpLocks/>
          </p:cNvGrpSpPr>
          <p:nvPr/>
        </p:nvGrpSpPr>
        <p:grpSpPr bwMode="auto">
          <a:xfrm>
            <a:off x="5867400" y="4953000"/>
            <a:ext cx="2359025" cy="762000"/>
            <a:chOff x="3696" y="3120"/>
            <a:chExt cx="1486" cy="480"/>
          </a:xfrm>
        </p:grpSpPr>
        <p:pic>
          <p:nvPicPr>
            <p:cNvPr id="1224734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303"/>
              <a:ext cx="148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4735" name="Picture 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" y="3120"/>
              <a:ext cx="15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24736" name="Group 32"/>
          <p:cNvGrpSpPr>
            <a:grpSpLocks/>
          </p:cNvGrpSpPr>
          <p:nvPr/>
        </p:nvGrpSpPr>
        <p:grpSpPr bwMode="auto">
          <a:xfrm>
            <a:off x="219075" y="5870575"/>
            <a:ext cx="7889875" cy="911225"/>
            <a:chOff x="138" y="3698"/>
            <a:chExt cx="4970" cy="574"/>
          </a:xfrm>
        </p:grpSpPr>
        <p:pic>
          <p:nvPicPr>
            <p:cNvPr id="1224737" name="Picture 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3698"/>
              <a:ext cx="131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4738" name="Picture 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011"/>
              <a:ext cx="234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4739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975"/>
              <a:ext cx="174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4740" name="Picture 3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" y="4071"/>
              <a:ext cx="15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24741" name="Line 37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42" name="Line 38"/>
          <p:cNvSpPr>
            <a:spLocks noChangeShapeType="1"/>
          </p:cNvSpPr>
          <p:nvPr/>
        </p:nvSpPr>
        <p:spPr bwMode="auto">
          <a:xfrm flipH="1" flipV="1">
            <a:off x="2895600" y="3505200"/>
            <a:ext cx="2438400" cy="1219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43" name="Line 39"/>
          <p:cNvSpPr>
            <a:spLocks noChangeShapeType="1"/>
          </p:cNvSpPr>
          <p:nvPr/>
        </p:nvSpPr>
        <p:spPr bwMode="auto">
          <a:xfrm flipH="1">
            <a:off x="7086600" y="3581400"/>
            <a:ext cx="152400" cy="1600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44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45" name="Rectangle 4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2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4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41" grpId="0" animBg="1"/>
      <p:bldP spid="1224742" grpId="0" animBg="1"/>
      <p:bldP spid="1224742" grpId="1" animBg="1"/>
      <p:bldP spid="1224743" grpId="0" animBg="1"/>
      <p:bldP spid="122474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C656-68BA-4373-A360-262D0AF7D639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1225730" name="Group 2"/>
          <p:cNvGrpSpPr>
            <a:grpSpLocks/>
          </p:cNvGrpSpPr>
          <p:nvPr/>
        </p:nvGrpSpPr>
        <p:grpSpPr bwMode="auto">
          <a:xfrm>
            <a:off x="219075" y="5870575"/>
            <a:ext cx="7889875" cy="911225"/>
            <a:chOff x="138" y="3698"/>
            <a:chExt cx="4970" cy="574"/>
          </a:xfrm>
        </p:grpSpPr>
        <p:pic>
          <p:nvPicPr>
            <p:cNvPr id="1225731" name="Picture 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3698"/>
              <a:ext cx="131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5732" name="Picture 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011"/>
              <a:ext cx="234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5733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975"/>
              <a:ext cx="174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5734" name="Picture 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" y="4071"/>
              <a:ext cx="15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25735" name="Line 7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5736" name="Group 8"/>
          <p:cNvGrpSpPr>
            <a:grpSpLocks/>
          </p:cNvGrpSpPr>
          <p:nvPr/>
        </p:nvGrpSpPr>
        <p:grpSpPr bwMode="auto">
          <a:xfrm>
            <a:off x="249238" y="76200"/>
            <a:ext cx="8302625" cy="1746250"/>
            <a:chOff x="157" y="48"/>
            <a:chExt cx="5230" cy="1100"/>
          </a:xfrm>
        </p:grpSpPr>
        <p:pic>
          <p:nvPicPr>
            <p:cNvPr id="1225737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334"/>
              <a:ext cx="523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5738" name="Picture 1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622"/>
              <a:ext cx="272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5739" name="Picture 1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931"/>
              <a:ext cx="294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5740" name="Picture 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910"/>
              <a:ext cx="20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5741" name="Picture 1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48"/>
              <a:ext cx="484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25742" name="Line 14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5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1150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5744" name="Group 16"/>
          <p:cNvGrpSpPr>
            <a:grpSpLocks/>
          </p:cNvGrpSpPr>
          <p:nvPr/>
        </p:nvGrpSpPr>
        <p:grpSpPr bwMode="auto">
          <a:xfrm>
            <a:off x="1858963" y="1981200"/>
            <a:ext cx="6569075" cy="981075"/>
            <a:chOff x="1171" y="1248"/>
            <a:chExt cx="4138" cy="618"/>
          </a:xfrm>
        </p:grpSpPr>
        <p:pic>
          <p:nvPicPr>
            <p:cNvPr id="1225745" name="Picture 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" y="1248"/>
              <a:ext cx="1866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5746" name="Picture 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440"/>
              <a:ext cx="20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2574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3438525"/>
            <a:ext cx="443388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5748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4546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5749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546475"/>
            <a:ext cx="9239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5750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667250"/>
            <a:ext cx="4149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5751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222875"/>
            <a:ext cx="962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5752" name="Line 24"/>
          <p:cNvSpPr>
            <a:spLocks noChangeShapeType="1"/>
          </p:cNvSpPr>
          <p:nvPr/>
        </p:nvSpPr>
        <p:spPr bwMode="auto">
          <a:xfrm flipH="1" flipV="1">
            <a:off x="2819400" y="2286000"/>
            <a:ext cx="3352800" cy="4038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5753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5754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55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22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5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5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42" grpId="0" animBg="1"/>
      <p:bldP spid="1225752" grpId="0" animBg="1"/>
      <p:bldP spid="122575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542-C3C2-4816-931D-653798B5F2CA}" type="slidenum">
              <a:rPr lang="en-US"/>
              <a:pPr/>
              <a:t>2</a:t>
            </a:fld>
            <a:endParaRPr lang="en-US"/>
          </a:p>
        </p:txBody>
      </p:sp>
      <p:pic>
        <p:nvPicPr>
          <p:cNvPr id="12062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24400"/>
            <a:ext cx="39957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2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08575"/>
            <a:ext cx="3568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6276" name="Group 4"/>
          <p:cNvGrpSpPr>
            <a:grpSpLocks/>
          </p:cNvGrpSpPr>
          <p:nvPr/>
        </p:nvGrpSpPr>
        <p:grpSpPr bwMode="auto">
          <a:xfrm>
            <a:off x="4953000" y="5486400"/>
            <a:ext cx="3124200" cy="1023938"/>
            <a:chOff x="3120" y="3456"/>
            <a:chExt cx="1968" cy="645"/>
          </a:xfrm>
        </p:grpSpPr>
        <p:pic>
          <p:nvPicPr>
            <p:cNvPr id="1206277" name="Picture 5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456"/>
              <a:ext cx="114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6278" name="Picture 6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" y="3696"/>
              <a:ext cx="173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6279" name="Picture 7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" y="3925"/>
              <a:ext cx="1471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06280" name="Picture 8" descr="txp_fig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884238"/>
            <a:ext cx="7969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28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785813"/>
            <a:ext cx="411162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28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484188"/>
            <a:ext cx="1508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28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447800"/>
            <a:ext cx="1587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28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160588"/>
            <a:ext cx="4286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28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546225"/>
            <a:ext cx="5984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28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"/>
            <a:ext cx="1984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28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52400"/>
            <a:ext cx="676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28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52299">
            <a:off x="3622675" y="550863"/>
            <a:ext cx="180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29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9316">
            <a:off x="815975" y="534988"/>
            <a:ext cx="180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29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833438"/>
            <a:ext cx="5095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292" name="Picture 20" descr="txp_fig"/>
          <p:cNvPicPr preferRelativeResize="0"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214438"/>
            <a:ext cx="127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293" name="Picture 21" descr="txp_fig"/>
          <p:cNvPicPr preferRelativeResize="0"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143125" y="1054100"/>
            <a:ext cx="127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294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740025"/>
            <a:ext cx="2143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6295" name="Group 23"/>
          <p:cNvGrpSpPr>
            <a:grpSpLocks noChangeAspect="1"/>
          </p:cNvGrpSpPr>
          <p:nvPr/>
        </p:nvGrpSpPr>
        <p:grpSpPr bwMode="auto">
          <a:xfrm>
            <a:off x="550863" y="201613"/>
            <a:ext cx="3384550" cy="160337"/>
            <a:chOff x="480" y="132"/>
            <a:chExt cx="2448" cy="115"/>
          </a:xfrm>
        </p:grpSpPr>
        <p:sp>
          <p:nvSpPr>
            <p:cNvPr id="1206296" name="Line 24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297" name="Line 25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6298" name="Group 26"/>
          <p:cNvGrpSpPr>
            <a:grpSpLocks noChangeAspect="1"/>
          </p:cNvGrpSpPr>
          <p:nvPr/>
        </p:nvGrpSpPr>
        <p:grpSpPr bwMode="auto">
          <a:xfrm rot="6569344">
            <a:off x="2449512" y="1771651"/>
            <a:ext cx="2600325" cy="158750"/>
            <a:chOff x="480" y="132"/>
            <a:chExt cx="2448" cy="115"/>
          </a:xfrm>
        </p:grpSpPr>
        <p:sp>
          <p:nvSpPr>
            <p:cNvPr id="1206299" name="Line 27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300" name="Line 28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6301" name="Group 29"/>
          <p:cNvGrpSpPr>
            <a:grpSpLocks noChangeAspect="1"/>
          </p:cNvGrpSpPr>
          <p:nvPr/>
        </p:nvGrpSpPr>
        <p:grpSpPr bwMode="auto">
          <a:xfrm rot="3286370">
            <a:off x="-227012" y="1768475"/>
            <a:ext cx="3105150" cy="158750"/>
            <a:chOff x="480" y="132"/>
            <a:chExt cx="2448" cy="115"/>
          </a:xfrm>
        </p:grpSpPr>
        <p:sp>
          <p:nvSpPr>
            <p:cNvPr id="1206302" name="Line 30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303" name="Line 31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6304" name="Picture 32" descr="txp_fig"/>
          <p:cNvPicPr preferRelativeResize="0"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884238"/>
            <a:ext cx="7969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05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785813"/>
            <a:ext cx="411163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06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2160588"/>
            <a:ext cx="4286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07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833438"/>
            <a:ext cx="509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08" name="Picture 36" descr="txp_fig"/>
          <p:cNvPicPr preferRelativeResize="0"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1214438"/>
            <a:ext cx="127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09" name="Picture 37" descr="txp_fig"/>
          <p:cNvPicPr preferRelativeResize="0"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6932613" y="1054100"/>
            <a:ext cx="127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10" name="Picture 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484188"/>
            <a:ext cx="6302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11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479550"/>
            <a:ext cx="1322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12" name="Picture 4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1417638"/>
            <a:ext cx="112553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6313" name="Rectangle 41"/>
          <p:cNvSpPr>
            <a:spLocks noChangeArrowheads="1"/>
          </p:cNvSpPr>
          <p:nvPr/>
        </p:nvSpPr>
        <p:spPr bwMode="auto">
          <a:xfrm>
            <a:off x="1700213" y="757238"/>
            <a:ext cx="173037" cy="2460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6314" name="Picture 4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871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15" name="Picture 4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9048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6316" name="Rectangle 44"/>
          <p:cNvSpPr>
            <a:spLocks noChangeArrowheads="1"/>
          </p:cNvSpPr>
          <p:nvPr/>
        </p:nvSpPr>
        <p:spPr bwMode="auto">
          <a:xfrm>
            <a:off x="6489700" y="757238"/>
            <a:ext cx="173038" cy="2460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17" name="Rectangle 45"/>
          <p:cNvSpPr>
            <a:spLocks noChangeArrowheads="1"/>
          </p:cNvSpPr>
          <p:nvPr/>
        </p:nvSpPr>
        <p:spPr bwMode="auto">
          <a:xfrm>
            <a:off x="3016250" y="2138363"/>
            <a:ext cx="209550" cy="1825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18" name="Rectangle 46"/>
          <p:cNvSpPr>
            <a:spLocks noChangeArrowheads="1"/>
          </p:cNvSpPr>
          <p:nvPr/>
        </p:nvSpPr>
        <p:spPr bwMode="auto">
          <a:xfrm>
            <a:off x="7805738" y="2138363"/>
            <a:ext cx="209550" cy="1825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6319" name="Picture 4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52400"/>
            <a:ext cx="766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20" name="Picture 4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874838"/>
            <a:ext cx="781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21" name="Picture 4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33563"/>
            <a:ext cx="6858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6322" name="Rectangle 50"/>
          <p:cNvSpPr>
            <a:spLocks noChangeArrowheads="1"/>
          </p:cNvSpPr>
          <p:nvPr/>
        </p:nvSpPr>
        <p:spPr bwMode="auto">
          <a:xfrm>
            <a:off x="8134350" y="1871663"/>
            <a:ext cx="209550" cy="1825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3" name="Rectangle 51"/>
          <p:cNvSpPr>
            <a:spLocks noChangeArrowheads="1"/>
          </p:cNvSpPr>
          <p:nvPr/>
        </p:nvSpPr>
        <p:spPr bwMode="auto">
          <a:xfrm>
            <a:off x="5703888" y="1871663"/>
            <a:ext cx="209550" cy="1825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4" name="Rectangle 52"/>
          <p:cNvSpPr>
            <a:spLocks noChangeArrowheads="1"/>
          </p:cNvSpPr>
          <p:nvPr/>
        </p:nvSpPr>
        <p:spPr bwMode="auto">
          <a:xfrm>
            <a:off x="6242050" y="1800225"/>
            <a:ext cx="173038" cy="246063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25" name="Rectangle 53"/>
          <p:cNvSpPr>
            <a:spLocks noChangeArrowheads="1"/>
          </p:cNvSpPr>
          <p:nvPr/>
        </p:nvSpPr>
        <p:spPr bwMode="auto">
          <a:xfrm>
            <a:off x="7385050" y="127000"/>
            <a:ext cx="173038" cy="246063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6326" name="Picture 5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75100"/>
            <a:ext cx="1322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27" name="Picture 5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3967163"/>
            <a:ext cx="112553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28" name="Picture 56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3984625"/>
            <a:ext cx="6302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29" name="Picture 57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094163"/>
            <a:ext cx="250825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30" name="Picture 58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3984625"/>
            <a:ext cx="555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31" name="Picture 59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3984625"/>
            <a:ext cx="555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32" name="Picture 60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83038"/>
            <a:ext cx="698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33" name="Picture 61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3983038"/>
            <a:ext cx="698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34" name="Picture 62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3625"/>
            <a:ext cx="6858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8389" y="3206750"/>
            <a:ext cx="1188723" cy="3298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6335" name="Picture 63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644900"/>
            <a:ext cx="781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6336" name="Picture 64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605213"/>
            <a:ext cx="766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6337" name="Rectangle 65"/>
          <p:cNvSpPr>
            <a:spLocks noChangeArrowheads="1"/>
          </p:cNvSpPr>
          <p:nvPr/>
        </p:nvSpPr>
        <p:spPr bwMode="auto">
          <a:xfrm>
            <a:off x="4560888" y="3636963"/>
            <a:ext cx="209550" cy="1825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38" name="Rectangle 66"/>
          <p:cNvSpPr>
            <a:spLocks noChangeArrowheads="1"/>
          </p:cNvSpPr>
          <p:nvPr/>
        </p:nvSpPr>
        <p:spPr bwMode="auto">
          <a:xfrm>
            <a:off x="5100638" y="3573463"/>
            <a:ext cx="173037" cy="2460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39" name="Rectangle 67"/>
          <p:cNvSpPr>
            <a:spLocks noChangeArrowheads="1"/>
          </p:cNvSpPr>
          <p:nvPr/>
        </p:nvSpPr>
        <p:spPr bwMode="auto">
          <a:xfrm>
            <a:off x="6361113" y="3636963"/>
            <a:ext cx="209550" cy="1825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40" name="Rectangle 68"/>
          <p:cNvSpPr>
            <a:spLocks noChangeArrowheads="1"/>
          </p:cNvSpPr>
          <p:nvPr/>
        </p:nvSpPr>
        <p:spPr bwMode="auto">
          <a:xfrm>
            <a:off x="8677275" y="3573463"/>
            <a:ext cx="173038" cy="2460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6341" name="Picture 69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029200"/>
            <a:ext cx="13922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6342" name="Picture 70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63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6343" name="Picture 71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5597525"/>
            <a:ext cx="7683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6344" name="Picture 72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5602288"/>
            <a:ext cx="7540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06345" name="Group 73"/>
          <p:cNvGrpSpPr>
            <a:grpSpLocks/>
          </p:cNvGrpSpPr>
          <p:nvPr/>
        </p:nvGrpSpPr>
        <p:grpSpPr bwMode="auto">
          <a:xfrm>
            <a:off x="741363" y="5892800"/>
            <a:ext cx="3678237" cy="660400"/>
            <a:chOff x="467" y="3712"/>
            <a:chExt cx="2317" cy="416"/>
          </a:xfrm>
        </p:grpSpPr>
        <p:pic>
          <p:nvPicPr>
            <p:cNvPr id="1206346" name="Picture 74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" y="3712"/>
              <a:ext cx="221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6347" name="Picture 75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944"/>
              <a:ext cx="172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06348" name="Rectangle 76"/>
            <p:cNvSpPr>
              <a:spLocks noChangeArrowheads="1"/>
            </p:cNvSpPr>
            <p:nvPr/>
          </p:nvSpPr>
          <p:spPr bwMode="auto">
            <a:xfrm>
              <a:off x="2061" y="3978"/>
              <a:ext cx="121" cy="12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6349" name="Line 77"/>
          <p:cNvSpPr>
            <a:spLocks noChangeShapeType="1"/>
          </p:cNvSpPr>
          <p:nvPr/>
        </p:nvSpPr>
        <p:spPr bwMode="auto">
          <a:xfrm>
            <a:off x="3371850" y="4981575"/>
            <a:ext cx="0" cy="12954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6350" name="Picture 78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6575425"/>
            <a:ext cx="7540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6351" name="Picture 79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6575425"/>
            <a:ext cx="14255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6352" name="Rectangle 8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6353" name="Rectangle 8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09" y="3212926"/>
            <a:ext cx="1914839" cy="329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6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6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6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6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20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20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06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06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0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0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06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0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20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06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06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06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06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20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0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0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0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0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120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0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0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0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0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0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0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0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0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0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0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0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0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0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0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0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20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20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0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0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20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20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0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0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20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0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0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20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20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20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20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20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20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20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20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0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0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20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20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206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206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20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0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20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20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20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20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206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20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206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206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206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206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20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20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20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20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20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20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206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206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206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206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20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20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20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20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20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20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20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20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20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20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313" grpId="0" animBg="1"/>
      <p:bldP spid="1206316" grpId="0" animBg="1"/>
      <p:bldP spid="1206317" grpId="0" animBg="1"/>
      <p:bldP spid="1206318" grpId="0" animBg="1"/>
      <p:bldP spid="1206322" grpId="0" animBg="1"/>
      <p:bldP spid="1206323" grpId="0" animBg="1"/>
      <p:bldP spid="1206324" grpId="0" animBg="1"/>
      <p:bldP spid="1206325" grpId="0" animBg="1"/>
      <p:bldP spid="1206337" grpId="0" animBg="1"/>
      <p:bldP spid="1206338" grpId="0" animBg="1"/>
      <p:bldP spid="1206339" grpId="0" animBg="1"/>
      <p:bldP spid="1206340" grpId="0" animBg="1"/>
      <p:bldP spid="1206349" grpId="0" animBg="1"/>
      <p:bldP spid="120634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3CE5-4BA7-4F44-85E5-2F029EC2F643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1226754" name="Group 2"/>
          <p:cNvGrpSpPr>
            <a:grpSpLocks/>
          </p:cNvGrpSpPr>
          <p:nvPr/>
        </p:nvGrpSpPr>
        <p:grpSpPr bwMode="auto">
          <a:xfrm>
            <a:off x="249238" y="76200"/>
            <a:ext cx="8302625" cy="1746250"/>
            <a:chOff x="157" y="48"/>
            <a:chExt cx="5230" cy="1100"/>
          </a:xfrm>
        </p:grpSpPr>
        <p:pic>
          <p:nvPicPr>
            <p:cNvPr id="1226755" name="Picture 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334"/>
              <a:ext cx="523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6756" name="Picture 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622"/>
              <a:ext cx="272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6757" name="Picture 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931"/>
              <a:ext cx="294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6758" name="Picture 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910"/>
              <a:ext cx="20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6759" name="Picture 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48"/>
              <a:ext cx="484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26760" name="Line 8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7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1150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6762" name="Group 10"/>
          <p:cNvGrpSpPr>
            <a:grpSpLocks/>
          </p:cNvGrpSpPr>
          <p:nvPr/>
        </p:nvGrpSpPr>
        <p:grpSpPr bwMode="auto">
          <a:xfrm>
            <a:off x="1858963" y="1981200"/>
            <a:ext cx="6569075" cy="981075"/>
            <a:chOff x="1171" y="1248"/>
            <a:chExt cx="4138" cy="618"/>
          </a:xfrm>
        </p:grpSpPr>
        <p:pic>
          <p:nvPicPr>
            <p:cNvPr id="1226763" name="Picture 1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" y="1248"/>
              <a:ext cx="1866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6764" name="Picture 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440"/>
              <a:ext cx="20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26765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3438525"/>
            <a:ext cx="443388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6766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546475"/>
            <a:ext cx="9239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6767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89425"/>
            <a:ext cx="1131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6768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4191000"/>
            <a:ext cx="26590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676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4191000"/>
            <a:ext cx="341471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677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43513"/>
            <a:ext cx="300037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6771" name="Line 19"/>
          <p:cNvSpPr>
            <a:spLocks noChangeShapeType="1"/>
          </p:cNvSpPr>
          <p:nvPr/>
        </p:nvSpPr>
        <p:spPr bwMode="auto">
          <a:xfrm>
            <a:off x="6262688" y="4572000"/>
            <a:ext cx="138112" cy="685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72" name="Line 20"/>
          <p:cNvSpPr>
            <a:spLocks noChangeShapeType="1"/>
          </p:cNvSpPr>
          <p:nvPr/>
        </p:nvSpPr>
        <p:spPr bwMode="auto">
          <a:xfrm>
            <a:off x="7177088" y="4648200"/>
            <a:ext cx="214312" cy="609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73" name="Line 21"/>
          <p:cNvSpPr>
            <a:spLocks noChangeShapeType="1"/>
          </p:cNvSpPr>
          <p:nvPr/>
        </p:nvSpPr>
        <p:spPr bwMode="auto">
          <a:xfrm flipH="1">
            <a:off x="5791200" y="4495800"/>
            <a:ext cx="2209800" cy="838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74" name="Line 22"/>
          <p:cNvSpPr>
            <a:spLocks noChangeShapeType="1"/>
          </p:cNvSpPr>
          <p:nvPr/>
        </p:nvSpPr>
        <p:spPr bwMode="auto">
          <a:xfrm>
            <a:off x="3443288" y="4572000"/>
            <a:ext cx="2500312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75" name="Line 23"/>
          <p:cNvSpPr>
            <a:spLocks noChangeShapeType="1"/>
          </p:cNvSpPr>
          <p:nvPr/>
        </p:nvSpPr>
        <p:spPr bwMode="auto">
          <a:xfrm>
            <a:off x="5943600" y="4953000"/>
            <a:ext cx="152400" cy="411163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776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5853113"/>
            <a:ext cx="552767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6777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348413"/>
            <a:ext cx="36782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6778" name="Line 26"/>
          <p:cNvSpPr>
            <a:spLocks noChangeShapeType="1"/>
          </p:cNvSpPr>
          <p:nvPr/>
        </p:nvSpPr>
        <p:spPr bwMode="auto">
          <a:xfrm flipH="1">
            <a:off x="5486400" y="5715000"/>
            <a:ext cx="1219200" cy="762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779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6434138"/>
            <a:ext cx="962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6780" name="Line 28"/>
          <p:cNvSpPr>
            <a:spLocks noChangeShapeType="1"/>
          </p:cNvSpPr>
          <p:nvPr/>
        </p:nvSpPr>
        <p:spPr bwMode="auto">
          <a:xfrm flipV="1">
            <a:off x="1219200" y="3962400"/>
            <a:ext cx="1676400" cy="1905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81" name="Line 29"/>
          <p:cNvSpPr>
            <a:spLocks noChangeShapeType="1"/>
          </p:cNvSpPr>
          <p:nvPr/>
        </p:nvSpPr>
        <p:spPr bwMode="auto">
          <a:xfrm flipV="1">
            <a:off x="4419600" y="3886200"/>
            <a:ext cx="838200" cy="2514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82" name="Line 30"/>
          <p:cNvSpPr>
            <a:spLocks noChangeShapeType="1"/>
          </p:cNvSpPr>
          <p:nvPr/>
        </p:nvSpPr>
        <p:spPr bwMode="auto">
          <a:xfrm flipH="1">
            <a:off x="1143000" y="3886200"/>
            <a:ext cx="1752600" cy="1981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783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6784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85" name="Rectangle 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786" name="Group 34"/>
          <p:cNvGrpSpPr>
            <a:grpSpLocks/>
          </p:cNvGrpSpPr>
          <p:nvPr/>
        </p:nvGrpSpPr>
        <p:grpSpPr bwMode="auto">
          <a:xfrm>
            <a:off x="8153400" y="5257800"/>
            <a:ext cx="914400" cy="914400"/>
            <a:chOff x="4853" y="1680"/>
            <a:chExt cx="576" cy="576"/>
          </a:xfrm>
        </p:grpSpPr>
        <p:sp>
          <p:nvSpPr>
            <p:cNvPr id="1226787" name="AutoShape 35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88" name="Text Box 36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6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2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2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2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2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2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22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122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22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26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26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2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2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71" grpId="0" animBg="1"/>
      <p:bldP spid="1226771" grpId="1" animBg="1"/>
      <p:bldP spid="1226772" grpId="0" animBg="1"/>
      <p:bldP spid="1226772" grpId="1" animBg="1"/>
      <p:bldP spid="1226773" grpId="0" animBg="1"/>
      <p:bldP spid="1226773" grpId="1" animBg="1"/>
      <p:bldP spid="1226774" grpId="0" animBg="1"/>
      <p:bldP spid="1226774" grpId="1" animBg="1"/>
      <p:bldP spid="1226775" grpId="0" animBg="1"/>
      <p:bldP spid="1226775" grpId="1" animBg="1"/>
      <p:bldP spid="1226778" grpId="0" animBg="1"/>
      <p:bldP spid="1226778" grpId="1" animBg="1"/>
      <p:bldP spid="1226780" grpId="0" animBg="1"/>
      <p:bldP spid="1226781" grpId="0" animBg="1"/>
      <p:bldP spid="1226782" grpId="0" animBg="1"/>
      <p:bldP spid="122678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835D-0EE6-4216-817C-A4EF5733016F}" type="slidenum">
              <a:rPr lang="en-US"/>
              <a:pPr/>
              <a:t>3</a:t>
            </a:fld>
            <a:endParaRPr lang="en-US"/>
          </a:p>
        </p:txBody>
      </p:sp>
      <p:pic>
        <p:nvPicPr>
          <p:cNvPr id="12072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605213"/>
            <a:ext cx="766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2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33563"/>
            <a:ext cx="6445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0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52400"/>
            <a:ext cx="766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0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874838"/>
            <a:ext cx="7540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02" name="Picture 6" descr="txp_fig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884238"/>
            <a:ext cx="7969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0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484188"/>
            <a:ext cx="1508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0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447800"/>
            <a:ext cx="1587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0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546225"/>
            <a:ext cx="5984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0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"/>
            <a:ext cx="1984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0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52400"/>
            <a:ext cx="676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0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6750"/>
            <a:ext cx="14859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0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52299">
            <a:off x="3622675" y="550863"/>
            <a:ext cx="180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1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9316">
            <a:off x="815975" y="534988"/>
            <a:ext cx="180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11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833438"/>
            <a:ext cx="5095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12" name="Picture 16" descr="txp_fig"/>
          <p:cNvPicPr preferRelativeResize="0"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214438"/>
            <a:ext cx="127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13" name="Picture 17" descr="txp_fig"/>
          <p:cNvPicPr preferRelativeResize="0"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143125" y="1054100"/>
            <a:ext cx="127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14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740025"/>
            <a:ext cx="2143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7315" name="Group 19"/>
          <p:cNvGrpSpPr>
            <a:grpSpLocks noChangeAspect="1"/>
          </p:cNvGrpSpPr>
          <p:nvPr/>
        </p:nvGrpSpPr>
        <p:grpSpPr bwMode="auto">
          <a:xfrm>
            <a:off x="550863" y="201613"/>
            <a:ext cx="3384550" cy="160337"/>
            <a:chOff x="480" y="132"/>
            <a:chExt cx="2448" cy="115"/>
          </a:xfrm>
        </p:grpSpPr>
        <p:sp>
          <p:nvSpPr>
            <p:cNvPr id="1207316" name="Line 20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17" name="Line 21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7318" name="Group 22"/>
          <p:cNvGrpSpPr>
            <a:grpSpLocks noChangeAspect="1"/>
          </p:cNvGrpSpPr>
          <p:nvPr/>
        </p:nvGrpSpPr>
        <p:grpSpPr bwMode="auto">
          <a:xfrm rot="6569344">
            <a:off x="2449512" y="1771651"/>
            <a:ext cx="2600325" cy="158750"/>
            <a:chOff x="480" y="132"/>
            <a:chExt cx="2448" cy="115"/>
          </a:xfrm>
        </p:grpSpPr>
        <p:sp>
          <p:nvSpPr>
            <p:cNvPr id="1207319" name="Line 23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20" name="Line 24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7321" name="Group 25"/>
          <p:cNvGrpSpPr>
            <a:grpSpLocks noChangeAspect="1"/>
          </p:cNvGrpSpPr>
          <p:nvPr/>
        </p:nvGrpSpPr>
        <p:grpSpPr bwMode="auto">
          <a:xfrm rot="3286370">
            <a:off x="-227012" y="1768475"/>
            <a:ext cx="3105150" cy="158750"/>
            <a:chOff x="480" y="132"/>
            <a:chExt cx="2448" cy="115"/>
          </a:xfrm>
        </p:grpSpPr>
        <p:sp>
          <p:nvSpPr>
            <p:cNvPr id="1207322" name="Line 26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23" name="Line 27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7324" name="Picture 28" descr="txp_fig"/>
          <p:cNvPicPr preferRelativeResize="0"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884238"/>
            <a:ext cx="7969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25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833438"/>
            <a:ext cx="509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26" name="Picture 30" descr="txp_fig"/>
          <p:cNvPicPr preferRelativeResize="0"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1214438"/>
            <a:ext cx="127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27" name="Picture 31" descr="txp_fig"/>
          <p:cNvPicPr preferRelativeResize="0"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6932613" y="1054100"/>
            <a:ext cx="127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28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484188"/>
            <a:ext cx="6302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29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479550"/>
            <a:ext cx="1322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30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1417638"/>
            <a:ext cx="112553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31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858838"/>
            <a:ext cx="2460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32" name="Picture 3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858838"/>
            <a:ext cx="2460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33" name="Picture 3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2160588"/>
            <a:ext cx="247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34" name="Picture 3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160588"/>
            <a:ext cx="247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35" name="Rectangle 39"/>
          <p:cNvSpPr>
            <a:spLocks noChangeArrowheads="1"/>
          </p:cNvSpPr>
          <p:nvPr/>
        </p:nvSpPr>
        <p:spPr bwMode="auto">
          <a:xfrm>
            <a:off x="1700213" y="757238"/>
            <a:ext cx="173037" cy="2460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36" name="Rectangle 40"/>
          <p:cNvSpPr>
            <a:spLocks noChangeArrowheads="1"/>
          </p:cNvSpPr>
          <p:nvPr/>
        </p:nvSpPr>
        <p:spPr bwMode="auto">
          <a:xfrm>
            <a:off x="6489700" y="757238"/>
            <a:ext cx="173038" cy="2460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37" name="Rectangle 41"/>
          <p:cNvSpPr>
            <a:spLocks noChangeArrowheads="1"/>
          </p:cNvSpPr>
          <p:nvPr/>
        </p:nvSpPr>
        <p:spPr bwMode="auto">
          <a:xfrm>
            <a:off x="3016250" y="2138363"/>
            <a:ext cx="209550" cy="1825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38" name="Rectangle 42"/>
          <p:cNvSpPr>
            <a:spLocks noChangeArrowheads="1"/>
          </p:cNvSpPr>
          <p:nvPr/>
        </p:nvSpPr>
        <p:spPr bwMode="auto">
          <a:xfrm>
            <a:off x="7805738" y="2138363"/>
            <a:ext cx="209550" cy="1825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39" name="Rectangle 43"/>
          <p:cNvSpPr>
            <a:spLocks noChangeArrowheads="1"/>
          </p:cNvSpPr>
          <p:nvPr/>
        </p:nvSpPr>
        <p:spPr bwMode="auto">
          <a:xfrm>
            <a:off x="8134350" y="1871663"/>
            <a:ext cx="209550" cy="1825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40" name="Rectangle 44"/>
          <p:cNvSpPr>
            <a:spLocks noChangeArrowheads="1"/>
          </p:cNvSpPr>
          <p:nvPr/>
        </p:nvSpPr>
        <p:spPr bwMode="auto">
          <a:xfrm>
            <a:off x="5703888" y="1871663"/>
            <a:ext cx="209550" cy="1825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41" name="Rectangle 45"/>
          <p:cNvSpPr>
            <a:spLocks noChangeArrowheads="1"/>
          </p:cNvSpPr>
          <p:nvPr/>
        </p:nvSpPr>
        <p:spPr bwMode="auto">
          <a:xfrm>
            <a:off x="6242050" y="1800225"/>
            <a:ext cx="173038" cy="246063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42" name="Rectangle 46"/>
          <p:cNvSpPr>
            <a:spLocks noChangeArrowheads="1"/>
          </p:cNvSpPr>
          <p:nvPr/>
        </p:nvSpPr>
        <p:spPr bwMode="auto">
          <a:xfrm>
            <a:off x="7385050" y="127000"/>
            <a:ext cx="173038" cy="246063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7343" name="Picture 4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871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44" name="Picture 4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9048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45" name="Picture 4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75100"/>
            <a:ext cx="1322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46" name="Picture 50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3967163"/>
            <a:ext cx="112553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47" name="Picture 51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094163"/>
            <a:ext cx="250825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48" name="Picture 52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3984625"/>
            <a:ext cx="555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49" name="Picture 53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83038"/>
            <a:ext cx="698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50" name="Picture 54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3625"/>
            <a:ext cx="6445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51" name="Picture 55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3600450"/>
            <a:ext cx="7540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52" name="Rectangle 56"/>
          <p:cNvSpPr>
            <a:spLocks noChangeArrowheads="1"/>
          </p:cNvSpPr>
          <p:nvPr/>
        </p:nvSpPr>
        <p:spPr bwMode="auto">
          <a:xfrm>
            <a:off x="4560888" y="3636963"/>
            <a:ext cx="209550" cy="1825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53" name="Rectangle 57"/>
          <p:cNvSpPr>
            <a:spLocks noChangeArrowheads="1"/>
          </p:cNvSpPr>
          <p:nvPr/>
        </p:nvSpPr>
        <p:spPr bwMode="auto">
          <a:xfrm>
            <a:off x="5100638" y="3573463"/>
            <a:ext cx="173037" cy="2460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54" name="Rectangle 58"/>
          <p:cNvSpPr>
            <a:spLocks noChangeArrowheads="1"/>
          </p:cNvSpPr>
          <p:nvPr/>
        </p:nvSpPr>
        <p:spPr bwMode="auto">
          <a:xfrm>
            <a:off x="6361113" y="3636963"/>
            <a:ext cx="209550" cy="1825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7355" name="Picture 59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3984625"/>
            <a:ext cx="6302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56" name="Picture 60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3984625"/>
            <a:ext cx="555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57" name="Picture 61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3983038"/>
            <a:ext cx="698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58" name="Rectangle 62"/>
          <p:cNvSpPr>
            <a:spLocks noChangeArrowheads="1"/>
          </p:cNvSpPr>
          <p:nvPr/>
        </p:nvSpPr>
        <p:spPr bwMode="auto">
          <a:xfrm>
            <a:off x="8677275" y="3573463"/>
            <a:ext cx="173038" cy="24606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7359" name="Picture 63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4800600"/>
            <a:ext cx="1498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60" name="Picture 64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5710238"/>
            <a:ext cx="19208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61" name="Line 65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7363" name="Group 67"/>
          <p:cNvGrpSpPr>
            <a:grpSpLocks/>
          </p:cNvGrpSpPr>
          <p:nvPr/>
        </p:nvGrpSpPr>
        <p:grpSpPr bwMode="auto">
          <a:xfrm>
            <a:off x="3352800" y="6400800"/>
            <a:ext cx="4800600" cy="304800"/>
            <a:chOff x="2640" y="4032"/>
            <a:chExt cx="3024" cy="192"/>
          </a:xfrm>
        </p:grpSpPr>
        <p:pic>
          <p:nvPicPr>
            <p:cNvPr id="1207364" name="Picture 68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4037"/>
              <a:ext cx="83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7365" name="Picture 69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4112"/>
              <a:ext cx="158" cy="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7366" name="Picture 70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" y="4043"/>
              <a:ext cx="3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7367" name="Picture 71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" y="4042"/>
              <a:ext cx="4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7368" name="Picture 72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" y="4043"/>
              <a:ext cx="39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7369" name="Picture 73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" y="4043"/>
              <a:ext cx="3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7370" name="Picture 74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" y="4042"/>
              <a:ext cx="4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7371" name="Picture 75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4032"/>
              <a:ext cx="97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7373" name="Group 77"/>
          <p:cNvGrpSpPr>
            <a:grpSpLocks/>
          </p:cNvGrpSpPr>
          <p:nvPr/>
        </p:nvGrpSpPr>
        <p:grpSpPr bwMode="auto">
          <a:xfrm>
            <a:off x="152400" y="4724400"/>
            <a:ext cx="3995738" cy="1785938"/>
            <a:chOff x="96" y="2976"/>
            <a:chExt cx="2517" cy="1125"/>
          </a:xfrm>
        </p:grpSpPr>
        <p:pic>
          <p:nvPicPr>
            <p:cNvPr id="1207374" name="Picture 7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976"/>
              <a:ext cx="251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7375" name="Picture 7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218"/>
              <a:ext cx="2248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07376" name="Group 80"/>
            <p:cNvGrpSpPr>
              <a:grpSpLocks/>
            </p:cNvGrpSpPr>
            <p:nvPr/>
          </p:nvGrpSpPr>
          <p:grpSpPr bwMode="auto">
            <a:xfrm>
              <a:off x="96" y="3456"/>
              <a:ext cx="1968" cy="645"/>
              <a:chOff x="3120" y="3456"/>
              <a:chExt cx="1968" cy="645"/>
            </a:xfrm>
          </p:grpSpPr>
          <p:pic>
            <p:nvPicPr>
              <p:cNvPr id="1207377" name="Picture 81" descr="txp_fig"/>
              <p:cNvPicPr>
                <a:picLocks noChangeAspect="1" noChangeArrowheads="1"/>
              </p:cNvPicPr>
              <p:nvPr>
                <p:custDataLst>
                  <p:tags r:id="rId47"/>
                </p:custDataLst>
              </p:nvPr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456"/>
                <a:ext cx="114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07378" name="Picture 82" descr="txp_fig"/>
              <p:cNvPicPr>
                <a:picLocks noChangeAspect="1" noChangeArrowheads="1"/>
              </p:cNvPicPr>
              <p:nvPr>
                <p:custDataLst>
                  <p:tags r:id="rId48"/>
                </p:custDataLst>
              </p:nvPr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" y="3696"/>
                <a:ext cx="173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07379" name="Picture 83" descr="txp_fig"/>
              <p:cNvPicPr>
                <a:picLocks noChangeAspect="1" noChangeArrowheads="1"/>
              </p:cNvPicPr>
              <p:nvPr>
                <p:custDataLst>
                  <p:tags r:id="rId49"/>
                </p:custDataLst>
              </p:nvPr>
            </p:nvPicPr>
            <p:blipFill>
              <a:blip r:embed="rId9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9" y="3925"/>
                <a:ext cx="1471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207380" name="Picture 84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5240338"/>
            <a:ext cx="23812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381" name="Rectangle 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82" name="Rectangle 8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72" name="Line 76"/>
          <p:cNvSpPr>
            <a:spLocks noChangeShapeType="1"/>
          </p:cNvSpPr>
          <p:nvPr/>
        </p:nvSpPr>
        <p:spPr bwMode="auto">
          <a:xfrm>
            <a:off x="7092950" y="304800"/>
            <a:ext cx="0" cy="6172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7362" name="Picture 66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6507163"/>
            <a:ext cx="9207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07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07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07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07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07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07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7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07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07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07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07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07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207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207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0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0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0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0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0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0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0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0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0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0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20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84" dur="500"/>
                                        <p:tgtEl>
                                          <p:spTgt spid="1207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07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07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335" grpId="0" animBg="1"/>
      <p:bldP spid="1207336" grpId="0" animBg="1"/>
      <p:bldP spid="1207337" grpId="0" animBg="1"/>
      <p:bldP spid="1207338" grpId="0" animBg="1"/>
      <p:bldP spid="1207339" grpId="0" animBg="1"/>
      <p:bldP spid="1207340" grpId="0" animBg="1"/>
      <p:bldP spid="1207341" grpId="0" animBg="1"/>
      <p:bldP spid="1207342" grpId="0" animBg="1"/>
      <p:bldP spid="1207352" grpId="0" animBg="1"/>
      <p:bldP spid="1207353" grpId="0" animBg="1"/>
      <p:bldP spid="1207354" grpId="0" animBg="1"/>
      <p:bldP spid="1207358" grpId="0" animBg="1"/>
      <p:bldP spid="1207361" grpId="0" animBg="1"/>
      <p:bldP spid="1207372" grpId="0" animBg="1"/>
      <p:bldP spid="120737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ECDE-D855-48B0-BD2B-3A6E77308CC9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1208322" name="Group 2"/>
          <p:cNvGrpSpPr>
            <a:grpSpLocks noChangeAspect="1"/>
          </p:cNvGrpSpPr>
          <p:nvPr/>
        </p:nvGrpSpPr>
        <p:grpSpPr bwMode="auto">
          <a:xfrm>
            <a:off x="5181600" y="2667000"/>
            <a:ext cx="3648075" cy="1098550"/>
            <a:chOff x="3264" y="1680"/>
            <a:chExt cx="2016" cy="607"/>
          </a:xfrm>
        </p:grpSpPr>
        <p:pic>
          <p:nvPicPr>
            <p:cNvPr id="1208323" name="Picture 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680"/>
              <a:ext cx="172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24" name="Picture 4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831"/>
              <a:ext cx="154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25" name="Picture 5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990"/>
              <a:ext cx="78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26" name="Picture 6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" y="1989"/>
              <a:ext cx="118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27" name="Picture 7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" y="2156"/>
              <a:ext cx="101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0832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33563"/>
            <a:ext cx="6445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29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52400"/>
            <a:ext cx="766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3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874838"/>
            <a:ext cx="7540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31" name="Picture 11" descr="txp_fig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884238"/>
            <a:ext cx="7969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3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484188"/>
            <a:ext cx="1508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3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447800"/>
            <a:ext cx="1587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3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546225"/>
            <a:ext cx="5984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3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"/>
            <a:ext cx="1984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36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52400"/>
            <a:ext cx="676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37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6750"/>
            <a:ext cx="14859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38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52299">
            <a:off x="3622675" y="550863"/>
            <a:ext cx="180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39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9316">
            <a:off x="815975" y="534988"/>
            <a:ext cx="180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40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833438"/>
            <a:ext cx="5095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41" name="Picture 21" descr="txp_fig"/>
          <p:cNvPicPr preferRelativeResize="0"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214438"/>
            <a:ext cx="127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42" name="Picture 22" descr="txp_fig"/>
          <p:cNvPicPr preferRelativeResize="0"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143125" y="1054100"/>
            <a:ext cx="127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43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740025"/>
            <a:ext cx="2143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8344" name="Group 24"/>
          <p:cNvGrpSpPr>
            <a:grpSpLocks noChangeAspect="1"/>
          </p:cNvGrpSpPr>
          <p:nvPr/>
        </p:nvGrpSpPr>
        <p:grpSpPr bwMode="auto">
          <a:xfrm>
            <a:off x="550863" y="201613"/>
            <a:ext cx="3384550" cy="160337"/>
            <a:chOff x="480" y="132"/>
            <a:chExt cx="2448" cy="115"/>
          </a:xfrm>
        </p:grpSpPr>
        <p:sp>
          <p:nvSpPr>
            <p:cNvPr id="1208345" name="Line 25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346" name="Line 26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347" name="Group 27"/>
          <p:cNvGrpSpPr>
            <a:grpSpLocks noChangeAspect="1"/>
          </p:cNvGrpSpPr>
          <p:nvPr/>
        </p:nvGrpSpPr>
        <p:grpSpPr bwMode="auto">
          <a:xfrm rot="6569344">
            <a:off x="2449512" y="1771651"/>
            <a:ext cx="2600325" cy="158750"/>
            <a:chOff x="480" y="132"/>
            <a:chExt cx="2448" cy="115"/>
          </a:xfrm>
        </p:grpSpPr>
        <p:sp>
          <p:nvSpPr>
            <p:cNvPr id="1208348" name="Line 28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349" name="Line 29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350" name="Group 30"/>
          <p:cNvGrpSpPr>
            <a:grpSpLocks noChangeAspect="1"/>
          </p:cNvGrpSpPr>
          <p:nvPr/>
        </p:nvGrpSpPr>
        <p:grpSpPr bwMode="auto">
          <a:xfrm rot="3286370">
            <a:off x="-227012" y="1768475"/>
            <a:ext cx="3105150" cy="158750"/>
            <a:chOff x="480" y="132"/>
            <a:chExt cx="2448" cy="115"/>
          </a:xfrm>
        </p:grpSpPr>
        <p:sp>
          <p:nvSpPr>
            <p:cNvPr id="1208351" name="Line 31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352" name="Line 32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8353" name="Picture 33" descr="txp_fig"/>
          <p:cNvPicPr preferRelativeResize="0"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884238"/>
            <a:ext cx="7969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54" name="Picture 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833438"/>
            <a:ext cx="509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55" name="Picture 35" descr="txp_fig"/>
          <p:cNvPicPr preferRelativeResize="0"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1214438"/>
            <a:ext cx="127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56" name="Picture 36" descr="txp_fig"/>
          <p:cNvPicPr preferRelativeResize="0"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6932613" y="1054100"/>
            <a:ext cx="127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57" name="Picture 3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484188"/>
            <a:ext cx="6302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58" name="Picture 3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479550"/>
            <a:ext cx="1322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59" name="Picture 3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1417638"/>
            <a:ext cx="112553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0" name="Picture 4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858838"/>
            <a:ext cx="2460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1" name="Picture 4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858838"/>
            <a:ext cx="2460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2" name="Picture 4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2160588"/>
            <a:ext cx="247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3" name="Picture 4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160588"/>
            <a:ext cx="247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64" name="Line 44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365" name="Group 45"/>
          <p:cNvGrpSpPr>
            <a:grpSpLocks/>
          </p:cNvGrpSpPr>
          <p:nvPr/>
        </p:nvGrpSpPr>
        <p:grpSpPr bwMode="auto">
          <a:xfrm>
            <a:off x="4191000" y="3886200"/>
            <a:ext cx="4800600" cy="304800"/>
            <a:chOff x="2640" y="2448"/>
            <a:chExt cx="3024" cy="192"/>
          </a:xfrm>
        </p:grpSpPr>
        <p:pic>
          <p:nvPicPr>
            <p:cNvPr id="1208366" name="Picture 4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453"/>
              <a:ext cx="83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67" name="Picture 47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2528"/>
              <a:ext cx="158" cy="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68" name="Picture 48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" y="2459"/>
              <a:ext cx="3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69" name="Picture 49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" y="2458"/>
              <a:ext cx="4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70" name="Picture 50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" y="2459"/>
              <a:ext cx="39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71" name="Picture 51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" y="2459"/>
              <a:ext cx="3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72" name="Picture 52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" y="2458"/>
              <a:ext cx="4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73" name="Picture 53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2515"/>
              <a:ext cx="58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74" name="Picture 54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2448"/>
              <a:ext cx="97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08375" name="Line 55"/>
          <p:cNvSpPr>
            <a:spLocks noChangeShapeType="1"/>
          </p:cNvSpPr>
          <p:nvPr/>
        </p:nvSpPr>
        <p:spPr bwMode="auto">
          <a:xfrm flipV="1">
            <a:off x="4953000" y="2057400"/>
            <a:ext cx="990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76" name="Line 56"/>
          <p:cNvSpPr>
            <a:spLocks noChangeShapeType="1"/>
          </p:cNvSpPr>
          <p:nvPr/>
        </p:nvSpPr>
        <p:spPr bwMode="auto">
          <a:xfrm flipV="1">
            <a:off x="5638800" y="304800"/>
            <a:ext cx="10668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77" name="Line 57"/>
          <p:cNvSpPr>
            <a:spLocks noChangeShapeType="1"/>
          </p:cNvSpPr>
          <p:nvPr/>
        </p:nvSpPr>
        <p:spPr bwMode="auto">
          <a:xfrm flipH="1" flipV="1">
            <a:off x="8458200" y="2209800"/>
            <a:ext cx="3810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378" name="Group 58"/>
          <p:cNvGrpSpPr>
            <a:grpSpLocks/>
          </p:cNvGrpSpPr>
          <p:nvPr/>
        </p:nvGrpSpPr>
        <p:grpSpPr bwMode="auto">
          <a:xfrm>
            <a:off x="3352800" y="6400800"/>
            <a:ext cx="4800600" cy="304800"/>
            <a:chOff x="2640" y="4032"/>
            <a:chExt cx="3024" cy="192"/>
          </a:xfrm>
        </p:grpSpPr>
        <p:pic>
          <p:nvPicPr>
            <p:cNvPr id="1208379" name="Picture 5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4099"/>
              <a:ext cx="58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80" name="Picture 6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4037"/>
              <a:ext cx="83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81" name="Picture 6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4112"/>
              <a:ext cx="158" cy="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82" name="Picture 6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" y="4043"/>
              <a:ext cx="3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83" name="Picture 6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" y="4042"/>
              <a:ext cx="4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84" name="Picture 6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" y="4043"/>
              <a:ext cx="39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85" name="Picture 6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" y="4043"/>
              <a:ext cx="3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86" name="Picture 6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" y="4042"/>
              <a:ext cx="4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87" name="Picture 6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4032"/>
              <a:ext cx="97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8388" name="Group 68"/>
          <p:cNvGrpSpPr>
            <a:grpSpLocks/>
          </p:cNvGrpSpPr>
          <p:nvPr/>
        </p:nvGrpSpPr>
        <p:grpSpPr bwMode="auto">
          <a:xfrm>
            <a:off x="152400" y="4724400"/>
            <a:ext cx="3995738" cy="1785938"/>
            <a:chOff x="96" y="2976"/>
            <a:chExt cx="2517" cy="1125"/>
          </a:xfrm>
        </p:grpSpPr>
        <p:pic>
          <p:nvPicPr>
            <p:cNvPr id="1208389" name="Picture 6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976"/>
              <a:ext cx="251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90" name="Picture 7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218"/>
              <a:ext cx="2248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08391" name="Group 71"/>
            <p:cNvGrpSpPr>
              <a:grpSpLocks/>
            </p:cNvGrpSpPr>
            <p:nvPr/>
          </p:nvGrpSpPr>
          <p:grpSpPr bwMode="auto">
            <a:xfrm>
              <a:off x="96" y="3456"/>
              <a:ext cx="1968" cy="645"/>
              <a:chOff x="3120" y="3456"/>
              <a:chExt cx="1968" cy="645"/>
            </a:xfrm>
          </p:grpSpPr>
          <p:pic>
            <p:nvPicPr>
              <p:cNvPr id="1208392" name="Picture 72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456"/>
                <a:ext cx="114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08393" name="Picture 73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" y="3696"/>
                <a:ext cx="173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08394" name="Picture 74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9" y="3925"/>
                <a:ext cx="1471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208395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96" name="Rectangle 7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0417 -0.355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08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4566 -0.4189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08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0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0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5" grpId="0" animBg="1"/>
      <p:bldP spid="1208376" grpId="0" animBg="1"/>
      <p:bldP spid="12083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3288-C994-4C7B-B192-16FEA0F930BA}" type="slidenum">
              <a:rPr lang="en-US"/>
              <a:pPr/>
              <a:t>5</a:t>
            </a:fld>
            <a:endParaRPr lang="en-US"/>
          </a:p>
        </p:txBody>
      </p:sp>
      <p:pic>
        <p:nvPicPr>
          <p:cNvPr id="12093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2057400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47" name="Picture 3" descr="txp_fi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884238"/>
            <a:ext cx="7969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484188"/>
            <a:ext cx="1508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447800"/>
            <a:ext cx="1587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546225"/>
            <a:ext cx="5984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5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"/>
            <a:ext cx="1984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5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52400"/>
            <a:ext cx="676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5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6750"/>
            <a:ext cx="14859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5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52299">
            <a:off x="3622675" y="550863"/>
            <a:ext cx="180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5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9316">
            <a:off x="815975" y="534988"/>
            <a:ext cx="180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5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833438"/>
            <a:ext cx="5095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57" name="Picture 13" descr="txp_fig"/>
          <p:cNvPicPr preferRelativeResize="0"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214438"/>
            <a:ext cx="127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58" name="Picture 14" descr="txp_fig"/>
          <p:cNvPicPr preferRelativeResize="0"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143125" y="1054100"/>
            <a:ext cx="127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59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740025"/>
            <a:ext cx="2143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9360" name="Group 16"/>
          <p:cNvGrpSpPr>
            <a:grpSpLocks noChangeAspect="1"/>
          </p:cNvGrpSpPr>
          <p:nvPr/>
        </p:nvGrpSpPr>
        <p:grpSpPr bwMode="auto">
          <a:xfrm>
            <a:off x="550863" y="201613"/>
            <a:ext cx="3384550" cy="160337"/>
            <a:chOff x="480" y="132"/>
            <a:chExt cx="2448" cy="115"/>
          </a:xfrm>
        </p:grpSpPr>
        <p:sp>
          <p:nvSpPr>
            <p:cNvPr id="1209361" name="Line 17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362" name="Line 18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9363" name="Group 19"/>
          <p:cNvGrpSpPr>
            <a:grpSpLocks noChangeAspect="1"/>
          </p:cNvGrpSpPr>
          <p:nvPr/>
        </p:nvGrpSpPr>
        <p:grpSpPr bwMode="auto">
          <a:xfrm rot="6569344">
            <a:off x="2449512" y="1771651"/>
            <a:ext cx="2600325" cy="158750"/>
            <a:chOff x="480" y="132"/>
            <a:chExt cx="2448" cy="115"/>
          </a:xfrm>
        </p:grpSpPr>
        <p:sp>
          <p:nvSpPr>
            <p:cNvPr id="1209364" name="Line 20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365" name="Line 21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9366" name="Group 22"/>
          <p:cNvGrpSpPr>
            <a:grpSpLocks noChangeAspect="1"/>
          </p:cNvGrpSpPr>
          <p:nvPr/>
        </p:nvGrpSpPr>
        <p:grpSpPr bwMode="auto">
          <a:xfrm rot="3286370">
            <a:off x="-227012" y="1768475"/>
            <a:ext cx="3105150" cy="158750"/>
            <a:chOff x="480" y="132"/>
            <a:chExt cx="2448" cy="115"/>
          </a:xfrm>
        </p:grpSpPr>
        <p:sp>
          <p:nvSpPr>
            <p:cNvPr id="1209367" name="Line 23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368" name="Line 24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9369" name="Picture 25" descr="txp_fig"/>
          <p:cNvPicPr preferRelativeResize="0"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884238"/>
            <a:ext cx="7969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70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833438"/>
            <a:ext cx="509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71" name="Picture 27" descr="txp_fig"/>
          <p:cNvPicPr preferRelativeResize="0"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1214438"/>
            <a:ext cx="127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72" name="Picture 28" descr="txp_fig"/>
          <p:cNvPicPr preferRelativeResize="0"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6932613" y="1054100"/>
            <a:ext cx="127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73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484188"/>
            <a:ext cx="6302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74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479550"/>
            <a:ext cx="1322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75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1417638"/>
            <a:ext cx="112553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76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858838"/>
            <a:ext cx="2460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77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858838"/>
            <a:ext cx="2460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78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2160588"/>
            <a:ext cx="247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79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160588"/>
            <a:ext cx="247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80" name="Picture 3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4450"/>
            <a:ext cx="42386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81" name="Picture 3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1981200"/>
            <a:ext cx="4254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82" name="Picture 3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85750"/>
            <a:ext cx="1778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83" name="Picture 39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830388"/>
            <a:ext cx="177800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84" name="Picture 40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752600"/>
            <a:ext cx="1778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9385" name="Line 41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9386" name="Picture 4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94138"/>
            <a:ext cx="1322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87" name="Picture 4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013200"/>
            <a:ext cx="250825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88" name="Picture 4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4648200"/>
            <a:ext cx="233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9389" name="Picture 4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3903663"/>
            <a:ext cx="555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90" name="Picture 4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3902075"/>
            <a:ext cx="698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91" name="Picture 47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3903663"/>
            <a:ext cx="6302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92" name="Picture 48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3903663"/>
            <a:ext cx="555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93" name="Picture 49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3902075"/>
            <a:ext cx="698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94" name="Picture 50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3992563"/>
            <a:ext cx="9207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95" name="Picture 51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886200"/>
            <a:ext cx="15430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9396" name="Group 52"/>
          <p:cNvGrpSpPr>
            <a:grpSpLocks/>
          </p:cNvGrpSpPr>
          <p:nvPr/>
        </p:nvGrpSpPr>
        <p:grpSpPr bwMode="auto">
          <a:xfrm>
            <a:off x="1371600" y="5105400"/>
            <a:ext cx="5791200" cy="358775"/>
            <a:chOff x="864" y="3216"/>
            <a:chExt cx="3648" cy="226"/>
          </a:xfrm>
        </p:grpSpPr>
        <p:pic>
          <p:nvPicPr>
            <p:cNvPr id="1209397" name="Picture 53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" y="3309"/>
              <a:ext cx="185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398" name="Picture 54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" y="3229"/>
              <a:ext cx="4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399" name="Picture 55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3228"/>
              <a:ext cx="5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400" name="Picture 56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" y="3229"/>
              <a:ext cx="4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401" name="Picture 57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" y="3228"/>
              <a:ext cx="5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402" name="Picture 58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" y="3294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403" name="Picture 59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222"/>
              <a:ext cx="93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404" name="Picture 60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" y="3229"/>
              <a:ext cx="42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405" name="Picture 61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" y="3216"/>
              <a:ext cx="109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9406" name="Group 62"/>
          <p:cNvGrpSpPr>
            <a:grpSpLocks/>
          </p:cNvGrpSpPr>
          <p:nvPr/>
        </p:nvGrpSpPr>
        <p:grpSpPr bwMode="auto">
          <a:xfrm>
            <a:off x="912813" y="5611813"/>
            <a:ext cx="1638300" cy="700087"/>
            <a:chOff x="575" y="3535"/>
            <a:chExt cx="1032" cy="441"/>
          </a:xfrm>
        </p:grpSpPr>
        <p:pic>
          <p:nvPicPr>
            <p:cNvPr id="1209407" name="Picture 63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3535"/>
              <a:ext cx="205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408" name="Picture 64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3656"/>
              <a:ext cx="80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09409" name="Line 65"/>
          <p:cNvSpPr>
            <a:spLocks noChangeShapeType="1"/>
          </p:cNvSpPr>
          <p:nvPr/>
        </p:nvSpPr>
        <p:spPr bwMode="auto">
          <a:xfrm flipV="1">
            <a:off x="5638800" y="304800"/>
            <a:ext cx="10668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410" name="Line 66"/>
          <p:cNvSpPr>
            <a:spLocks noChangeShapeType="1"/>
          </p:cNvSpPr>
          <p:nvPr/>
        </p:nvSpPr>
        <p:spPr bwMode="auto">
          <a:xfrm flipV="1">
            <a:off x="4953000" y="2057400"/>
            <a:ext cx="990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411" name="Line 67"/>
          <p:cNvSpPr>
            <a:spLocks noChangeShapeType="1"/>
          </p:cNvSpPr>
          <p:nvPr/>
        </p:nvSpPr>
        <p:spPr bwMode="auto">
          <a:xfrm flipH="1" flipV="1">
            <a:off x="8458200" y="2209800"/>
            <a:ext cx="3810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9412" name="Group 68"/>
          <p:cNvGrpSpPr>
            <a:grpSpLocks noChangeAspect="1"/>
          </p:cNvGrpSpPr>
          <p:nvPr/>
        </p:nvGrpSpPr>
        <p:grpSpPr bwMode="auto">
          <a:xfrm>
            <a:off x="5181600" y="2667000"/>
            <a:ext cx="3648075" cy="1098550"/>
            <a:chOff x="3264" y="1680"/>
            <a:chExt cx="2016" cy="607"/>
          </a:xfrm>
        </p:grpSpPr>
        <p:pic>
          <p:nvPicPr>
            <p:cNvPr id="1209413" name="Picture 69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680"/>
              <a:ext cx="172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414" name="Picture 70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831"/>
              <a:ext cx="154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415" name="Picture 71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990"/>
              <a:ext cx="78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416" name="Picture 72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" y="1989"/>
              <a:ext cx="118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9417" name="Picture 73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" y="2156"/>
              <a:ext cx="101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09418" name="Line 74"/>
          <p:cNvSpPr>
            <a:spLocks noChangeShapeType="1"/>
          </p:cNvSpPr>
          <p:nvPr/>
        </p:nvSpPr>
        <p:spPr bwMode="auto">
          <a:xfrm flipH="1">
            <a:off x="3276600" y="4114800"/>
            <a:ext cx="2438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9423" name="Picture 79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5025"/>
            <a:ext cx="22875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9420" name="Picture 76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4624388"/>
            <a:ext cx="15128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9421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422" name="Rectangle 7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9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0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0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409" grpId="0" animBg="1"/>
      <p:bldP spid="1209410" grpId="0" animBg="1"/>
      <p:bldP spid="1209411" grpId="0" animBg="1"/>
      <p:bldP spid="1209418" grpId="0" animBg="1"/>
      <p:bldP spid="12094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4648200"/>
            <a:ext cx="233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9AE3-1CF1-4DFF-8DC2-FAB72F053DB7}" type="slidenum">
              <a:rPr lang="en-US"/>
              <a:pPr/>
              <a:t>6</a:t>
            </a:fld>
            <a:endParaRPr lang="en-US"/>
          </a:p>
        </p:txBody>
      </p:sp>
      <p:pic>
        <p:nvPicPr>
          <p:cNvPr id="1210450" name="Picture 8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5025"/>
            <a:ext cx="22875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037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2057400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71" name="Picture 3" descr="txp_fig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884238"/>
            <a:ext cx="7969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72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484188"/>
            <a:ext cx="1508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73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447800"/>
            <a:ext cx="1587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74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546225"/>
            <a:ext cx="5984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75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"/>
            <a:ext cx="1984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76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52400"/>
            <a:ext cx="676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77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6750"/>
            <a:ext cx="14859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78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52299">
            <a:off x="3622675" y="550863"/>
            <a:ext cx="180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79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9316">
            <a:off x="815975" y="534988"/>
            <a:ext cx="180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80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833438"/>
            <a:ext cx="5095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81" name="Picture 13" descr="txp_fig"/>
          <p:cNvPicPr preferRelativeResize="0"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214438"/>
            <a:ext cx="127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82" name="Picture 14" descr="txp_fig"/>
          <p:cNvPicPr preferRelativeResize="0"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143125" y="1054100"/>
            <a:ext cx="127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83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740025"/>
            <a:ext cx="2143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0384" name="Group 16"/>
          <p:cNvGrpSpPr>
            <a:grpSpLocks noChangeAspect="1"/>
          </p:cNvGrpSpPr>
          <p:nvPr/>
        </p:nvGrpSpPr>
        <p:grpSpPr bwMode="auto">
          <a:xfrm>
            <a:off x="550863" y="201613"/>
            <a:ext cx="3384550" cy="160337"/>
            <a:chOff x="480" y="132"/>
            <a:chExt cx="2448" cy="115"/>
          </a:xfrm>
        </p:grpSpPr>
        <p:sp>
          <p:nvSpPr>
            <p:cNvPr id="1210385" name="Line 17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386" name="Line 18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0387" name="Group 19"/>
          <p:cNvGrpSpPr>
            <a:grpSpLocks noChangeAspect="1"/>
          </p:cNvGrpSpPr>
          <p:nvPr/>
        </p:nvGrpSpPr>
        <p:grpSpPr bwMode="auto">
          <a:xfrm rot="6569344">
            <a:off x="2449512" y="1771651"/>
            <a:ext cx="2600325" cy="158750"/>
            <a:chOff x="480" y="132"/>
            <a:chExt cx="2448" cy="115"/>
          </a:xfrm>
        </p:grpSpPr>
        <p:sp>
          <p:nvSpPr>
            <p:cNvPr id="1210388" name="Line 20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389" name="Line 21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0390" name="Group 22"/>
          <p:cNvGrpSpPr>
            <a:grpSpLocks noChangeAspect="1"/>
          </p:cNvGrpSpPr>
          <p:nvPr/>
        </p:nvGrpSpPr>
        <p:grpSpPr bwMode="auto">
          <a:xfrm rot="3286370">
            <a:off x="-227012" y="1768475"/>
            <a:ext cx="3105150" cy="158750"/>
            <a:chOff x="480" y="132"/>
            <a:chExt cx="2448" cy="115"/>
          </a:xfrm>
        </p:grpSpPr>
        <p:sp>
          <p:nvSpPr>
            <p:cNvPr id="1210391" name="Line 23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392" name="Line 24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0393" name="Picture 25" descr="txp_fig"/>
          <p:cNvPicPr preferRelativeResize="0"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884238"/>
            <a:ext cx="7969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94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833438"/>
            <a:ext cx="509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95" name="Picture 27" descr="txp_fig"/>
          <p:cNvPicPr preferRelativeResize="0"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1214438"/>
            <a:ext cx="127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96" name="Picture 28" descr="txp_fig"/>
          <p:cNvPicPr preferRelativeResize="0"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6932613" y="1054100"/>
            <a:ext cx="127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97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484188"/>
            <a:ext cx="6302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98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479550"/>
            <a:ext cx="1322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399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1417638"/>
            <a:ext cx="112553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00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858838"/>
            <a:ext cx="2460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01" name="Picture 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858838"/>
            <a:ext cx="2460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02" name="Picture 3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2160588"/>
            <a:ext cx="247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03" name="Picture 3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160588"/>
            <a:ext cx="247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04" name="Picture 3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4450"/>
            <a:ext cx="42386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05" name="Picture 3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1981200"/>
            <a:ext cx="4254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06" name="Picture 3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85750"/>
            <a:ext cx="1778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07" name="Picture 3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830388"/>
            <a:ext cx="177800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08" name="Picture 40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752600"/>
            <a:ext cx="1778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0409" name="Line 41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0410" name="Picture 4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5253038"/>
            <a:ext cx="293688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11" name="Picture 43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14925"/>
            <a:ext cx="14811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12" name="Picture 44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126038"/>
            <a:ext cx="650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13" name="Picture 45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4450"/>
            <a:ext cx="80962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14" name="Picture 46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5126038"/>
            <a:ext cx="63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15" name="Picture 47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5124450"/>
            <a:ext cx="80962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16" name="Picture 48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5229225"/>
            <a:ext cx="1079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17" name="Picture 49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5126038"/>
            <a:ext cx="6746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18" name="Picture 50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5105400"/>
            <a:ext cx="17383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19" name="Picture 51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94138"/>
            <a:ext cx="1322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20" name="Picture 52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013200"/>
            <a:ext cx="250825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21" name="Picture 53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3903663"/>
            <a:ext cx="555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22" name="Picture 54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3902075"/>
            <a:ext cx="698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23" name="Picture 55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3903663"/>
            <a:ext cx="6302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24" name="Picture 56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3903663"/>
            <a:ext cx="555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26" name="Picture 58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792788"/>
            <a:ext cx="21447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0427" name="Picture 59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3902075"/>
            <a:ext cx="698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28" name="Picture 60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3992563"/>
            <a:ext cx="9207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29" name="Picture 61" descr="txp_fig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886200"/>
            <a:ext cx="15430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30" name="Picture 62" descr="txp_fig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791200"/>
            <a:ext cx="80962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31" name="Picture 63" descr="txp_fig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5895975"/>
            <a:ext cx="1079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32" name="Picture 64" descr="txp_fig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918200"/>
            <a:ext cx="293688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33" name="Picture 65" descr="txp_fig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5792788"/>
            <a:ext cx="650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34" name="Picture 66" descr="txp_fig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95975"/>
            <a:ext cx="2413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35" name="Picture 67" descr="txp_fig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611813"/>
            <a:ext cx="325437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0436" name="Picture 68" descr="txp_fig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5803900"/>
            <a:ext cx="16637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19200" y="6019800"/>
            <a:ext cx="4038600" cy="762000"/>
            <a:chOff x="1219200" y="6019800"/>
            <a:chExt cx="4038600" cy="762000"/>
          </a:xfrm>
        </p:grpSpPr>
        <p:pic>
          <p:nvPicPr>
            <p:cNvPr id="1210437" name="Picture 69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338" y="6537325"/>
              <a:ext cx="83026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10438" name="Line 70"/>
            <p:cNvSpPr>
              <a:spLocks noChangeShapeType="1"/>
            </p:cNvSpPr>
            <p:nvPr/>
          </p:nvSpPr>
          <p:spPr bwMode="auto">
            <a:xfrm flipH="1" flipV="1">
              <a:off x="1219200" y="6172200"/>
              <a:ext cx="4572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439" name="Line 71"/>
            <p:cNvSpPr>
              <a:spLocks noChangeShapeType="1"/>
            </p:cNvSpPr>
            <p:nvPr/>
          </p:nvSpPr>
          <p:spPr bwMode="auto">
            <a:xfrm flipV="1">
              <a:off x="2514600" y="6019800"/>
              <a:ext cx="2743200" cy="533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0440" name="Group 72"/>
          <p:cNvGrpSpPr>
            <a:grpSpLocks noChangeAspect="1"/>
          </p:cNvGrpSpPr>
          <p:nvPr/>
        </p:nvGrpSpPr>
        <p:grpSpPr bwMode="auto">
          <a:xfrm>
            <a:off x="5181600" y="2667000"/>
            <a:ext cx="3648075" cy="1098550"/>
            <a:chOff x="3264" y="1680"/>
            <a:chExt cx="2016" cy="607"/>
          </a:xfrm>
        </p:grpSpPr>
        <p:pic>
          <p:nvPicPr>
            <p:cNvPr id="1210441" name="Picture 73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680"/>
              <a:ext cx="172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0442" name="Picture 74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831"/>
              <a:ext cx="154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0443" name="Picture 75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990"/>
              <a:ext cx="78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0444" name="Picture 76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" y="1989"/>
              <a:ext cx="118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0445" name="Picture 77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" y="2156"/>
              <a:ext cx="101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10447" name="Picture 79" descr="txp_fig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4624388"/>
            <a:ext cx="15128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0448" name="Rectangle 8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0449" name="Rectangle 8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4648200"/>
            <a:ext cx="233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E1C9-2F01-4D72-A59A-BBA8776BD3B5}" type="slidenum">
              <a:rPr lang="en-US"/>
              <a:pPr/>
              <a:t>7</a:t>
            </a:fld>
            <a:endParaRPr lang="en-US"/>
          </a:p>
        </p:txBody>
      </p:sp>
      <p:pic>
        <p:nvPicPr>
          <p:cNvPr id="1211472" name="Picture 8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5025"/>
            <a:ext cx="22875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139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2057400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395" name="Picture 3" descr="txp_fig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884238"/>
            <a:ext cx="7969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396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484188"/>
            <a:ext cx="1508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397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447800"/>
            <a:ext cx="1587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398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546225"/>
            <a:ext cx="5984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399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"/>
            <a:ext cx="1984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00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52400"/>
            <a:ext cx="676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01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6750"/>
            <a:ext cx="14859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02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52299">
            <a:off x="3622675" y="550863"/>
            <a:ext cx="180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03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9316">
            <a:off x="815975" y="534988"/>
            <a:ext cx="180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04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833438"/>
            <a:ext cx="5095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05" name="Picture 13" descr="txp_fig"/>
          <p:cNvPicPr preferRelativeResize="0"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214438"/>
            <a:ext cx="127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06" name="Picture 14" descr="txp_fig"/>
          <p:cNvPicPr preferRelativeResize="0"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143125" y="1054100"/>
            <a:ext cx="127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07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740025"/>
            <a:ext cx="2143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1408" name="Group 16"/>
          <p:cNvGrpSpPr>
            <a:grpSpLocks noChangeAspect="1"/>
          </p:cNvGrpSpPr>
          <p:nvPr/>
        </p:nvGrpSpPr>
        <p:grpSpPr bwMode="auto">
          <a:xfrm>
            <a:off x="550863" y="201613"/>
            <a:ext cx="3384550" cy="160337"/>
            <a:chOff x="480" y="132"/>
            <a:chExt cx="2448" cy="115"/>
          </a:xfrm>
        </p:grpSpPr>
        <p:sp>
          <p:nvSpPr>
            <p:cNvPr id="1211409" name="Line 17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410" name="Line 18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1411" name="Group 19"/>
          <p:cNvGrpSpPr>
            <a:grpSpLocks noChangeAspect="1"/>
          </p:cNvGrpSpPr>
          <p:nvPr/>
        </p:nvGrpSpPr>
        <p:grpSpPr bwMode="auto">
          <a:xfrm rot="6569344">
            <a:off x="2449512" y="1771651"/>
            <a:ext cx="2600325" cy="158750"/>
            <a:chOff x="480" y="132"/>
            <a:chExt cx="2448" cy="115"/>
          </a:xfrm>
        </p:grpSpPr>
        <p:sp>
          <p:nvSpPr>
            <p:cNvPr id="1211412" name="Line 20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413" name="Line 21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1414" name="Group 22"/>
          <p:cNvGrpSpPr>
            <a:grpSpLocks noChangeAspect="1"/>
          </p:cNvGrpSpPr>
          <p:nvPr/>
        </p:nvGrpSpPr>
        <p:grpSpPr bwMode="auto">
          <a:xfrm rot="3286370">
            <a:off x="-227012" y="1768475"/>
            <a:ext cx="3105150" cy="158750"/>
            <a:chOff x="480" y="132"/>
            <a:chExt cx="2448" cy="115"/>
          </a:xfrm>
        </p:grpSpPr>
        <p:sp>
          <p:nvSpPr>
            <p:cNvPr id="1211415" name="Line 23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416" name="Line 24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1417" name="Picture 25" descr="txp_fig"/>
          <p:cNvPicPr preferRelativeResize="0"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884238"/>
            <a:ext cx="7969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18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833438"/>
            <a:ext cx="509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19" name="Picture 27" descr="txp_fig"/>
          <p:cNvPicPr preferRelativeResize="0"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1214438"/>
            <a:ext cx="127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20" name="Picture 28" descr="txp_fig"/>
          <p:cNvPicPr preferRelativeResize="0"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6932613" y="1054100"/>
            <a:ext cx="127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21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484188"/>
            <a:ext cx="6302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22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479550"/>
            <a:ext cx="1322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23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1417638"/>
            <a:ext cx="112553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24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858838"/>
            <a:ext cx="2460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25" name="Picture 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858838"/>
            <a:ext cx="2460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26" name="Picture 3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2160588"/>
            <a:ext cx="247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27" name="Picture 3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160588"/>
            <a:ext cx="247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28" name="Picture 3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4450"/>
            <a:ext cx="42386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29" name="Picture 3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1981200"/>
            <a:ext cx="4254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30" name="Picture 3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85750"/>
            <a:ext cx="1778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31" name="Picture 3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830388"/>
            <a:ext cx="177800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32" name="Picture 40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752600"/>
            <a:ext cx="1778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433" name="Line 41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1434" name="Picture 4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5253038"/>
            <a:ext cx="293688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35" name="Picture 43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14925"/>
            <a:ext cx="14811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36" name="Picture 44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126038"/>
            <a:ext cx="650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37" name="Picture 45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4450"/>
            <a:ext cx="80962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38" name="Picture 46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5126038"/>
            <a:ext cx="63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39" name="Picture 47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5124450"/>
            <a:ext cx="80962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40" name="Picture 48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5229225"/>
            <a:ext cx="1079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41" name="Picture 49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5126038"/>
            <a:ext cx="6746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42" name="Picture 50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5105400"/>
            <a:ext cx="17383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43" name="Picture 51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94138"/>
            <a:ext cx="1322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44" name="Picture 52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013200"/>
            <a:ext cx="250825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45" name="Picture 53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3903663"/>
            <a:ext cx="555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46" name="Picture 54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3902075"/>
            <a:ext cx="698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47" name="Picture 55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3903663"/>
            <a:ext cx="6302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49" name="Picture 57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3903663"/>
            <a:ext cx="555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50" name="Picture 58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3902075"/>
            <a:ext cx="698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51" name="Picture 59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3992563"/>
            <a:ext cx="9207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52" name="Picture 60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886200"/>
            <a:ext cx="15430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53" name="Picture 61" descr="txp_fig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791200"/>
            <a:ext cx="80962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54" name="Picture 62" descr="txp_fig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5895975"/>
            <a:ext cx="1079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55" name="Picture 63" descr="txp_fig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918200"/>
            <a:ext cx="293688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56" name="Picture 64" descr="txp_fig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5792788"/>
            <a:ext cx="650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57" name="Picture 65" descr="txp_fig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94388"/>
            <a:ext cx="2413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58" name="Picture 66" descr="txp_fig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5803900"/>
            <a:ext cx="16637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1459" name="Picture 67" descr="txp_fig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11813"/>
            <a:ext cx="10906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1460" name="Picture 68" descr="txp_fig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792788"/>
            <a:ext cx="22272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1461" name="Line 69"/>
          <p:cNvSpPr>
            <a:spLocks noChangeShapeType="1"/>
          </p:cNvSpPr>
          <p:nvPr/>
        </p:nvSpPr>
        <p:spPr bwMode="auto">
          <a:xfrm>
            <a:off x="5273675" y="5821363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1462" name="Group 70"/>
          <p:cNvGrpSpPr>
            <a:grpSpLocks noChangeAspect="1"/>
          </p:cNvGrpSpPr>
          <p:nvPr/>
        </p:nvGrpSpPr>
        <p:grpSpPr bwMode="auto">
          <a:xfrm>
            <a:off x="5181600" y="2667000"/>
            <a:ext cx="3648075" cy="1098550"/>
            <a:chOff x="3264" y="1680"/>
            <a:chExt cx="2016" cy="607"/>
          </a:xfrm>
        </p:grpSpPr>
        <p:pic>
          <p:nvPicPr>
            <p:cNvPr id="1211463" name="Picture 71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680"/>
              <a:ext cx="172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1464" name="Picture 72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831"/>
              <a:ext cx="154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1465" name="Picture 73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990"/>
              <a:ext cx="78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1466" name="Picture 74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" y="1989"/>
              <a:ext cx="118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1467" name="Picture 75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" y="2156"/>
              <a:ext cx="101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11469" name="Picture 77" descr="txp_fig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4624388"/>
            <a:ext cx="15128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470" name="Rectangle 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71" name="Rectangle 7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1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61" grpId="0" animBg="1"/>
      <p:bldP spid="121146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1928-1F8D-4F99-B7AD-6D4BAE6C9DD9}" type="slidenum">
              <a:rPr lang="en-US"/>
              <a:pPr/>
              <a:t>8</a:t>
            </a:fld>
            <a:endParaRPr lang="en-US"/>
          </a:p>
        </p:txBody>
      </p:sp>
      <p:pic>
        <p:nvPicPr>
          <p:cNvPr id="12124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2057400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19" name="Picture 3" descr="txp_fi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884238"/>
            <a:ext cx="7969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484188"/>
            <a:ext cx="1508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2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447800"/>
            <a:ext cx="1587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2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546225"/>
            <a:ext cx="5984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2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"/>
            <a:ext cx="1984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2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52400"/>
            <a:ext cx="676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2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6750"/>
            <a:ext cx="14859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2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52299">
            <a:off x="3622675" y="550863"/>
            <a:ext cx="180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2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9316">
            <a:off x="815975" y="534988"/>
            <a:ext cx="180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2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833438"/>
            <a:ext cx="5095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29" name="Picture 13" descr="txp_fig"/>
          <p:cNvPicPr preferRelativeResize="0"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214438"/>
            <a:ext cx="127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30" name="Picture 14" descr="txp_fig"/>
          <p:cNvPicPr preferRelativeResize="0"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143125" y="1054100"/>
            <a:ext cx="127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31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740025"/>
            <a:ext cx="2143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2432" name="Group 16"/>
          <p:cNvGrpSpPr>
            <a:grpSpLocks noChangeAspect="1"/>
          </p:cNvGrpSpPr>
          <p:nvPr/>
        </p:nvGrpSpPr>
        <p:grpSpPr bwMode="auto">
          <a:xfrm>
            <a:off x="550863" y="201613"/>
            <a:ext cx="3384550" cy="160337"/>
            <a:chOff x="480" y="132"/>
            <a:chExt cx="2448" cy="115"/>
          </a:xfrm>
        </p:grpSpPr>
        <p:sp>
          <p:nvSpPr>
            <p:cNvPr id="1212433" name="Line 17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4" name="Line 18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35" name="Group 19"/>
          <p:cNvGrpSpPr>
            <a:grpSpLocks noChangeAspect="1"/>
          </p:cNvGrpSpPr>
          <p:nvPr/>
        </p:nvGrpSpPr>
        <p:grpSpPr bwMode="auto">
          <a:xfrm rot="6569344">
            <a:off x="2449512" y="1771651"/>
            <a:ext cx="2600325" cy="158750"/>
            <a:chOff x="480" y="132"/>
            <a:chExt cx="2448" cy="115"/>
          </a:xfrm>
        </p:grpSpPr>
        <p:sp>
          <p:nvSpPr>
            <p:cNvPr id="1212436" name="Line 20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7" name="Line 21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38" name="Group 22"/>
          <p:cNvGrpSpPr>
            <a:grpSpLocks noChangeAspect="1"/>
          </p:cNvGrpSpPr>
          <p:nvPr/>
        </p:nvGrpSpPr>
        <p:grpSpPr bwMode="auto">
          <a:xfrm rot="3286370">
            <a:off x="-227012" y="1768475"/>
            <a:ext cx="3105150" cy="158750"/>
            <a:chOff x="480" y="132"/>
            <a:chExt cx="2448" cy="115"/>
          </a:xfrm>
        </p:grpSpPr>
        <p:sp>
          <p:nvSpPr>
            <p:cNvPr id="1212439" name="Line 23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40" name="Line 24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2441" name="Picture 25" descr="txp_fig"/>
          <p:cNvPicPr preferRelativeResize="0"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884238"/>
            <a:ext cx="7969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42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833438"/>
            <a:ext cx="509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43" name="Picture 27" descr="txp_fig"/>
          <p:cNvPicPr preferRelativeResize="0"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1214438"/>
            <a:ext cx="127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44" name="Picture 28" descr="txp_fig"/>
          <p:cNvPicPr preferRelativeResize="0"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6932613" y="1054100"/>
            <a:ext cx="127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45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484188"/>
            <a:ext cx="6302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46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479550"/>
            <a:ext cx="1322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47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1417638"/>
            <a:ext cx="112553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48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858838"/>
            <a:ext cx="2460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49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858838"/>
            <a:ext cx="2460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50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2160588"/>
            <a:ext cx="247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51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160588"/>
            <a:ext cx="247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52" name="Picture 3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4450"/>
            <a:ext cx="42386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53" name="Picture 3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1981200"/>
            <a:ext cx="4254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54" name="Picture 3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85750"/>
            <a:ext cx="1778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55" name="Picture 39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830388"/>
            <a:ext cx="177800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56" name="Picture 40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752600"/>
            <a:ext cx="1778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2457" name="Line 41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2458" name="Picture 4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94138"/>
            <a:ext cx="1322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59" name="Picture 4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013200"/>
            <a:ext cx="250825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60" name="Picture 4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3903663"/>
            <a:ext cx="555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61" name="Picture 4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3902075"/>
            <a:ext cx="698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62" name="Picture 4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3903663"/>
            <a:ext cx="6302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63" name="Picture 47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3903663"/>
            <a:ext cx="555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64" name="Picture 48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3902075"/>
            <a:ext cx="698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65" name="Picture 49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3992563"/>
            <a:ext cx="9207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66" name="Picture 50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886200"/>
            <a:ext cx="15430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67" name="Picture 51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791200"/>
            <a:ext cx="80962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68" name="Picture 52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5895975"/>
            <a:ext cx="1079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69" name="Picture 53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918200"/>
            <a:ext cx="293688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70" name="Picture 54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5792788"/>
            <a:ext cx="650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71" name="Picture 55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94388"/>
            <a:ext cx="2413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72" name="Picture 56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5803900"/>
            <a:ext cx="16637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2473" name="Picture 57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11813"/>
            <a:ext cx="10906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74" name="Picture 58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5792788"/>
            <a:ext cx="12652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2475" name="Group 59"/>
          <p:cNvGrpSpPr>
            <a:grpSpLocks noChangeAspect="1"/>
          </p:cNvGrpSpPr>
          <p:nvPr/>
        </p:nvGrpSpPr>
        <p:grpSpPr bwMode="auto">
          <a:xfrm>
            <a:off x="5181600" y="2667000"/>
            <a:ext cx="3648075" cy="1098550"/>
            <a:chOff x="3264" y="1680"/>
            <a:chExt cx="2016" cy="607"/>
          </a:xfrm>
        </p:grpSpPr>
        <p:pic>
          <p:nvPicPr>
            <p:cNvPr id="1212476" name="Picture 60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680"/>
              <a:ext cx="172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2477" name="Picture 61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831"/>
              <a:ext cx="154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2478" name="Picture 62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990"/>
              <a:ext cx="78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2479" name="Picture 63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" y="1989"/>
              <a:ext cx="118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2480" name="Picture 64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" y="2156"/>
              <a:ext cx="101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3" name="Picture 44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4648200"/>
            <a:ext cx="233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2496" name="Picture 80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5025"/>
            <a:ext cx="228758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2482" name="Picture 66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5253038"/>
            <a:ext cx="293688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83" name="Picture 67" descr="txp_fig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14925"/>
            <a:ext cx="14811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85" name="Picture 69" descr="txp_fig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126038"/>
            <a:ext cx="650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86" name="Picture 70" descr="txp_fig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4450"/>
            <a:ext cx="80963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87" name="Picture 71" descr="txp_fig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5126038"/>
            <a:ext cx="63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88" name="Picture 72" descr="txp_fig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5124450"/>
            <a:ext cx="80963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89" name="Picture 73" descr="txp_fig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5229225"/>
            <a:ext cx="1079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90" name="Picture 74" descr="txp_fig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5126038"/>
            <a:ext cx="6746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2491" name="Picture 75" descr="txp_fig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5105400"/>
            <a:ext cx="17383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2494" name="Rectangle 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95" name="Rectangle 7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" name="Picture 77" descr="txp_fig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4624388"/>
            <a:ext cx="15128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5EE8-D614-4F50-8F21-3CD73FAC72CC}" type="slidenum">
              <a:rPr lang="en-US"/>
              <a:pPr/>
              <a:t>9</a:t>
            </a:fld>
            <a:endParaRPr lang="en-US"/>
          </a:p>
        </p:txBody>
      </p:sp>
      <p:pic>
        <p:nvPicPr>
          <p:cNvPr id="12134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2057400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43" name="Picture 3" descr="txp_fi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884238"/>
            <a:ext cx="7969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484188"/>
            <a:ext cx="1508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447800"/>
            <a:ext cx="1587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546225"/>
            <a:ext cx="5984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"/>
            <a:ext cx="1984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4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52400"/>
            <a:ext cx="676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4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6750"/>
            <a:ext cx="14859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5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52299">
            <a:off x="3622675" y="550863"/>
            <a:ext cx="180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5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9316">
            <a:off x="815975" y="534988"/>
            <a:ext cx="180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5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833438"/>
            <a:ext cx="5095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53" name="Picture 13" descr="txp_fig"/>
          <p:cNvPicPr preferRelativeResize="0"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214438"/>
            <a:ext cx="127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54" name="Picture 14" descr="txp_fig"/>
          <p:cNvPicPr preferRelativeResize="0"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143125" y="1054100"/>
            <a:ext cx="127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55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740025"/>
            <a:ext cx="2143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3456" name="Group 16"/>
          <p:cNvGrpSpPr>
            <a:grpSpLocks noChangeAspect="1"/>
          </p:cNvGrpSpPr>
          <p:nvPr/>
        </p:nvGrpSpPr>
        <p:grpSpPr bwMode="auto">
          <a:xfrm>
            <a:off x="550863" y="201613"/>
            <a:ext cx="3384550" cy="160337"/>
            <a:chOff x="480" y="132"/>
            <a:chExt cx="2448" cy="115"/>
          </a:xfrm>
        </p:grpSpPr>
        <p:sp>
          <p:nvSpPr>
            <p:cNvPr id="1213457" name="Line 17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3458" name="Line 18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3459" name="Group 19"/>
          <p:cNvGrpSpPr>
            <a:grpSpLocks noChangeAspect="1"/>
          </p:cNvGrpSpPr>
          <p:nvPr/>
        </p:nvGrpSpPr>
        <p:grpSpPr bwMode="auto">
          <a:xfrm rot="6569344">
            <a:off x="2449512" y="1771651"/>
            <a:ext cx="2600325" cy="158750"/>
            <a:chOff x="480" y="132"/>
            <a:chExt cx="2448" cy="115"/>
          </a:xfrm>
        </p:grpSpPr>
        <p:sp>
          <p:nvSpPr>
            <p:cNvPr id="1213460" name="Line 20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3461" name="Line 21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3462" name="Group 22"/>
          <p:cNvGrpSpPr>
            <a:grpSpLocks noChangeAspect="1"/>
          </p:cNvGrpSpPr>
          <p:nvPr/>
        </p:nvGrpSpPr>
        <p:grpSpPr bwMode="auto">
          <a:xfrm rot="3286370">
            <a:off x="-227012" y="1768475"/>
            <a:ext cx="3105150" cy="158750"/>
            <a:chOff x="480" y="132"/>
            <a:chExt cx="2448" cy="115"/>
          </a:xfrm>
        </p:grpSpPr>
        <p:sp>
          <p:nvSpPr>
            <p:cNvPr id="1213463" name="Line 23"/>
            <p:cNvSpPr>
              <a:spLocks noChangeAspect="1" noChangeShapeType="1"/>
            </p:cNvSpPr>
            <p:nvPr/>
          </p:nvSpPr>
          <p:spPr bwMode="auto">
            <a:xfrm>
              <a:off x="480" y="192"/>
              <a:ext cx="24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3464" name="Line 24"/>
            <p:cNvSpPr>
              <a:spLocks noChangeAspect="1" noChangeShapeType="1"/>
            </p:cNvSpPr>
            <p:nvPr/>
          </p:nvSpPr>
          <p:spPr bwMode="auto">
            <a:xfrm>
              <a:off x="480" y="132"/>
              <a:ext cx="0" cy="1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3465" name="Picture 25" descr="txp_fig"/>
          <p:cNvPicPr preferRelativeResize="0"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884238"/>
            <a:ext cx="7969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66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833438"/>
            <a:ext cx="509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67" name="Picture 27" descr="txp_fig"/>
          <p:cNvPicPr preferRelativeResize="0"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1214438"/>
            <a:ext cx="127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68" name="Picture 28" descr="txp_fig"/>
          <p:cNvPicPr preferRelativeResize="0"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6932613" y="1054100"/>
            <a:ext cx="127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69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484188"/>
            <a:ext cx="6302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70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479550"/>
            <a:ext cx="1322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71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1417638"/>
            <a:ext cx="112553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72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858838"/>
            <a:ext cx="2460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73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858838"/>
            <a:ext cx="2460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74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2160588"/>
            <a:ext cx="247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75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160588"/>
            <a:ext cx="247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76" name="Picture 3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4450"/>
            <a:ext cx="42386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77" name="Picture 3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1981200"/>
            <a:ext cx="4254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78" name="Picture 3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85750"/>
            <a:ext cx="1778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79" name="Picture 39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830388"/>
            <a:ext cx="177800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80" name="Picture 40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1752600"/>
            <a:ext cx="1778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3481" name="Line 41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3482" name="Picture 4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94138"/>
            <a:ext cx="1322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83" name="Picture 4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013200"/>
            <a:ext cx="250825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84" name="Picture 4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3903663"/>
            <a:ext cx="555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85" name="Picture 4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3902075"/>
            <a:ext cx="698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86" name="Picture 4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3903663"/>
            <a:ext cx="6302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87" name="Picture 47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3903663"/>
            <a:ext cx="555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88" name="Picture 48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3902075"/>
            <a:ext cx="698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89" name="Picture 49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3992563"/>
            <a:ext cx="9207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90" name="Picture 50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886200"/>
            <a:ext cx="15430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91" name="Picture 51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791200"/>
            <a:ext cx="80962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92" name="Picture 52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5895975"/>
            <a:ext cx="1079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93" name="Picture 53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5918200"/>
            <a:ext cx="293688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94" name="Picture 54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5792788"/>
            <a:ext cx="650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95" name="Picture 55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94388"/>
            <a:ext cx="2413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96" name="Picture 56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803900"/>
            <a:ext cx="16637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3497" name="Picture 57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5611813"/>
            <a:ext cx="10906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98" name="Picture 58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5792788"/>
            <a:ext cx="12652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13499" name="Group 59"/>
          <p:cNvGrpSpPr>
            <a:grpSpLocks noChangeAspect="1"/>
          </p:cNvGrpSpPr>
          <p:nvPr/>
        </p:nvGrpSpPr>
        <p:grpSpPr bwMode="auto">
          <a:xfrm>
            <a:off x="5181600" y="2667000"/>
            <a:ext cx="3648075" cy="1098550"/>
            <a:chOff x="3264" y="1680"/>
            <a:chExt cx="2016" cy="607"/>
          </a:xfrm>
        </p:grpSpPr>
        <p:pic>
          <p:nvPicPr>
            <p:cNvPr id="1213500" name="Picture 60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680"/>
              <a:ext cx="172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3501" name="Picture 61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831"/>
              <a:ext cx="154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3502" name="Picture 62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990"/>
              <a:ext cx="78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3503" name="Picture 63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" y="1989"/>
              <a:ext cx="118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3504" name="Picture 64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" y="2156"/>
              <a:ext cx="101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13505" name="Group 65"/>
          <p:cNvGrpSpPr>
            <a:grpSpLocks noChangeAspect="1"/>
          </p:cNvGrpSpPr>
          <p:nvPr/>
        </p:nvGrpSpPr>
        <p:grpSpPr bwMode="auto">
          <a:xfrm>
            <a:off x="5181600" y="2667000"/>
            <a:ext cx="3648075" cy="1098550"/>
            <a:chOff x="3264" y="1680"/>
            <a:chExt cx="2016" cy="607"/>
          </a:xfrm>
        </p:grpSpPr>
        <p:pic>
          <p:nvPicPr>
            <p:cNvPr id="1213506" name="Picture 66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680"/>
              <a:ext cx="172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3507" name="Picture 67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831"/>
              <a:ext cx="154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3508" name="Picture 68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990"/>
              <a:ext cx="78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3509" name="Picture 69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" y="1989"/>
              <a:ext cx="118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3510" name="Picture 70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" y="2156"/>
              <a:ext cx="101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13511" name="Picture 71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4648200"/>
            <a:ext cx="3792537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3512" name="Picture 72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898900"/>
            <a:ext cx="20050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3513" name="Rectangle 7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3514" name="Rectangle 7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3518" name="Picture 78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02363"/>
            <a:ext cx="23034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3523" name="Picture 83" descr="txp_fig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6508750"/>
            <a:ext cx="4349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3522" name="Picture 82" descr="txp_fig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6202363"/>
            <a:ext cx="2287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0052 0.2865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13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76514&quot;&gt;&lt;property id=&quot;20148&quot; value=&quot;5&quot;/&gt;&lt;property id=&quot;20300&quot; value=&quot;Slide 2&quot;/&gt;&lt;property id=&quot;20307&quot; value=&quot;257&quot;/&gt;&lt;/object&gt;&lt;object type=&quot;3&quot; unique_id=&quot;76515&quot;&gt;&lt;property id=&quot;20148&quot; value=&quot;5&quot;/&gt;&lt;property id=&quot;20300&quot; value=&quot;Slide 3&quot;/&gt;&lt;property id=&quot;20307&quot; value=&quot;258&quot;/&gt;&lt;/object&gt;&lt;object type=&quot;3&quot; unique_id=&quot;76516&quot;&gt;&lt;property id=&quot;20148&quot; value=&quot;5&quot;/&gt;&lt;property id=&quot;20300&quot; value=&quot;Slide 4&quot;/&gt;&lt;property id=&quot;20307&quot; value=&quot;259&quot;/&gt;&lt;/object&gt;&lt;object type=&quot;3&quot; unique_id=&quot;76517&quot;&gt;&lt;property id=&quot;20148&quot; value=&quot;5&quot;/&gt;&lt;property id=&quot;20300&quot; value=&quot;Slide 5&quot;/&gt;&lt;property id=&quot;20307&quot; value=&quot;260&quot;/&gt;&lt;/object&gt;&lt;object type=&quot;3&quot; unique_id=&quot;76518&quot;&gt;&lt;property id=&quot;20148&quot; value=&quot;5&quot;/&gt;&lt;property id=&quot;20300&quot; value=&quot;Slide 6&quot;/&gt;&lt;property id=&quot;20307&quot; value=&quot;261&quot;/&gt;&lt;/object&gt;&lt;object type=&quot;3&quot; unique_id=&quot;76519&quot;&gt;&lt;property id=&quot;20148&quot; value=&quot;5&quot;/&gt;&lt;property id=&quot;20300&quot; value=&quot;Slide 7&quot;/&gt;&lt;property id=&quot;20307&quot; value=&quot;262&quot;/&gt;&lt;/object&gt;&lt;object type=&quot;3&quot; unique_id=&quot;76520&quot;&gt;&lt;property id=&quot;20148&quot; value=&quot;5&quot;/&gt;&lt;property id=&quot;20300&quot; value=&quot;Slide 8&quot;/&gt;&lt;property id=&quot;20307&quot; value=&quot;263&quot;/&gt;&lt;/object&gt;&lt;object type=&quot;3&quot; unique_id=&quot;76521&quot;&gt;&lt;property id=&quot;20148&quot; value=&quot;5&quot;/&gt;&lt;property id=&quot;20300&quot; value=&quot;Slide 9&quot;/&gt;&lt;property id=&quot;20307&quot; value=&quot;264&quot;/&gt;&lt;/object&gt;&lt;object type=&quot;3&quot; unique_id=&quot;138748&quot;&gt;&lt;property id=&quot;20148&quot; value=&quot;5&quot;/&gt;&lt;property id=&quot;20300&quot; value=&quot;Slide 10&quot;/&gt;&lt;property id=&quot;20307&quot; value=&quot;266&quot;/&gt;&lt;/object&gt;&lt;object type=&quot;3&quot; unique_id=&quot;138749&quot;&gt;&lt;property id=&quot;20148&quot; value=&quot;5&quot;/&gt;&lt;property id=&quot;20300&quot; value=&quot;Slide 11&quot;/&gt;&lt;property id=&quot;20307&quot; value=&quot;267&quot;/&gt;&lt;/object&gt;&lt;object type=&quot;3&quot; unique_id=&quot;138750&quot;&gt;&lt;property id=&quot;20148&quot; value=&quot;5&quot;/&gt;&lt;property id=&quot;20300&quot; value=&quot;Slide 12&quot;/&gt;&lt;property id=&quot;20307&quot; value=&quot;268&quot;/&gt;&lt;/object&gt;&lt;object type=&quot;3&quot; unique_id=&quot;138751&quot;&gt;&lt;property id=&quot;20148&quot; value=&quot;5&quot;/&gt;&lt;property id=&quot;20300&quot; value=&quot;Slide 13&quot;/&gt;&lt;property id=&quot;20307&quot; value=&quot;269&quot;/&gt;&lt;/object&gt;&lt;object type=&quot;3&quot; unique_id=&quot;138752&quot;&gt;&lt;property id=&quot;20148&quot; value=&quot;5&quot;/&gt;&lt;property id=&quot;20300&quot; value=&quot;Slide 14&quot;/&gt;&lt;property id=&quot;20307&quot; value=&quot;270&quot;/&gt;&lt;/object&gt;&lt;object type=&quot;3&quot; unique_id=&quot;138753&quot;&gt;&lt;property id=&quot;20148&quot; value=&quot;5&quot;/&gt;&lt;property id=&quot;20300&quot; value=&quot;Slide 15&quot;/&gt;&lt;property id=&quot;20307&quot; value=&quot;271&quot;/&gt;&lt;/object&gt;&lt;object type=&quot;3&quot; unique_id=&quot;138754&quot;&gt;&lt;property id=&quot;20148&quot; value=&quot;5&quot;/&gt;&lt;property id=&quot;20300&quot; value=&quot;Slide 16&quot;/&gt;&lt;property id=&quot;20307&quot; value=&quot;272&quot;/&gt;&lt;/object&gt;&lt;object type=&quot;3&quot; unique_id=&quot;138755&quot;&gt;&lt;property id=&quot;20148&quot; value=&quot;5&quot;/&gt;&lt;property id=&quot;20300&quot; value=&quot;Slide 17&quot;/&gt;&lt;property id=&quot;20307&quot; value=&quot;273&quot;/&gt;&lt;/object&gt;&lt;object type=&quot;3&quot; unique_id=&quot;138756&quot;&gt;&lt;property id=&quot;20148&quot; value=&quot;5&quot;/&gt;&lt;property id=&quot;20300&quot; value=&quot;Slide 18&quot;/&gt;&lt;property id=&quot;20307&quot; value=&quot;274&quot;/&gt;&lt;/object&gt;&lt;object type=&quot;3&quot; unique_id=&quot;138757&quot;&gt;&lt;property id=&quot;20148&quot; value=&quot;5&quot;/&gt;&lt;property id=&quot;20300&quot; value=&quot;Slide 19&quot;/&gt;&lt;property id=&quot;20307&quot; value=&quot;275&quot;/&gt;&lt;/object&gt;&lt;object type=&quot;3&quot; unique_id=&quot;138758&quot;&gt;&lt;property id=&quot;20148&quot; value=&quot;5&quot;/&gt;&lt;property id=&quot;20300&quot; value=&quot;Slide 20&quot;/&gt;&lt;property id=&quot;20307&quot; value=&quot;276&quot;/&gt;&lt;/object&gt;&lt;object type=&quot;3&quot; unique_id=&quot;142860&quot;&gt;&lt;property id=&quot;20148&quot; value=&quot;5&quot;/&gt;&lt;property id=&quot;20300&quot; value=&quot;Slide 1&quot;/&gt;&lt;property id=&quot;20307&quot; value=&quot;27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7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ake derivative of the f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08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lug in 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79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multiply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2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derivativ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237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19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613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 g){\color[rgb]{1,.39,0}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310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1\times 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96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m\times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46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1\times 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04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\circ 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7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613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(g\circ f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105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{\color[rgb]{1,.39,0}'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020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ake derivative of the f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08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lug in 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79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multiply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derivativ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237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19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 g){\color[rgb]{1,.39,0}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310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 g){\color[rgb]{1,.39,0}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31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ake derivative of the f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08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lug in 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79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multiply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2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derivativ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237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19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{\mathbb R}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18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\circ 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2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613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(g\circ f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105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{\color[rgb]{1,.39,0}'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020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32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39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39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8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8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8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ake derivative of the f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08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304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:=a+t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0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 g){\color[rgb]{1,.39,0}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31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a,w\in{\mathbb R}^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73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'(t)=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60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ake derivative of the f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08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lug in 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79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multiply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derivativ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237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19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d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447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g(f{\color[rgb]{1,.39,0}(t)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956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t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1045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t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588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 g){\color[rgb]{1,.39,0}(f(t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270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:=a+t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0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a,w\in{\mathbb R}^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73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{\mathbb R}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18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\circ 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2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7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613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(g\circ f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105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{\color[rgb]{1,.39,0}'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020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39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39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8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8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8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t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104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{\color[rgb]{1,.39,0}'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020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t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588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 g){\color[rgb]{1,.39,0}(f(t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270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k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20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nabla g)(a+tw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202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 g){\color[rgb]{1,.39,0}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310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n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321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d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447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g(a+tw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938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'(t)=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60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ake derivative of the f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08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lug in 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79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multiply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2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derivativ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237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1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m\times 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88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t=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333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:=a+t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0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a,w\in{\mathbb R}^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73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{\mathbb R}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18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\circ 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2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7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61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lug in 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79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n\times 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26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(g\circ f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105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n\times 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5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{\color[rgb]{1,.39,0}'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020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39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39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8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8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8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t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1045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{\color[rgb]{1,.39,0}'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020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t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588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 g){\color[rgb]{1,.39,0}(f(t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270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 g){\color[rgb]{1,.39,0}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310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g(a+tw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938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d}{dt}\right]_{t=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1000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nabla g)(a+0w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40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'(t)=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6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ake derivative of the f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08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lug in 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79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multiply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2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derivativ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237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19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{\mathbb R}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18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\circ 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2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7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613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(g\circ f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105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{\color[rgb]{1,.39,0}'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020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39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39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8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8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8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 g){\color[rgb]{1,.39,0}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310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g(a+tw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93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n\times 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5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d}{dt}\right]_{t=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1000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 g)(v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858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:=a+t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0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a,w\in{\mathbb R}^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73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t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1045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9,0}&#10;$g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983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t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588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 g){\color[rgb]{1,.39,0}(f(t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270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'(t)=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60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ake derivative of the f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08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lug in 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79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multiply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2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derivativ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237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19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{\mathbb R}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18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n\times 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26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\circ 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2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7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613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(g\circ f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105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m\times 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88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{\color[rgb]{1,.39,0}'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02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g\circ f){\color[rgb]{1,.39,0}''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26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39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39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8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8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8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m\times 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32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 g){\color[rgb]{1,.39,0}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310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m\times 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88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g(a+tw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938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d}{dt}\right]_{t=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1000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nabla g)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49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d^2}{dt^2}\right]_{t=0}[g(a+tw)]={\color{blue}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585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g\circ f){\color[rgb]{1,.39,0}''(x)}={\color{blue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08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sub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8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multivariable Macl.~appr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102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k\times 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82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Applicatio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51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ake derivative of the f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08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lug in 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79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multiply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2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derivativ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237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19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ake derivative of the f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808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lug in 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79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multiply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2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derivativ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237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\times 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04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19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econd-order Maclaur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427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pproximation, $q(x,y)$, (w.r.t.~$(x,y)$)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8"/>
  <p:tag name="PICTUREFILESIZE" val="3367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pression $g(x,y):=[\sin(e^{x+3y})]+4xy+4y-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786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Unassigned 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19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ee if you can show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18647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\lim_{(x,y)\to(0,0)}\frac{g(x,y)-q(x,y)}&#10;{x^2+y^2}=0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2"/>
  <p:tag name="PICTUREFILESIZE" val="3458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ear $(x,y)=(0,0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439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, that $g(x,y)=(q(x,y))+(o(x^2+y^2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9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m$ of $k\times 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57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q(x,y)$ and $g(x,y)$ as abo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7927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\lim_{(x,y)\to(0,0)}\frac{g(x,y)-q(x,y)}&#10;{x^2+y^2}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3417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\lim_{(x,y)\to(0,0)}\frac{g(x,y)-q(x,y)}&#10;{x^2+y^2}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3417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 is the 2nd order Macl.~approx of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11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62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\lim_{(x,y)\to(0,0)}\frac{g(x,y)-q(x,y)}&#10;{x^2+y^2}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3417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:=g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34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 is the 2nd order Macl.~approx of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1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3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9,0}&#10;$(g\circ f)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95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62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$|(g(-7,9))-(q(-7,9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31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t):=q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63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is the 2nd order M.~approx 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21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$|(g(x,y))-(q(x,y))|$ for $(x,y)\in 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591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divide} by $x^2+y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03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show} quotient $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08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(x,y)\to(0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45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=$ ball of radius 100 about $(0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80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,9)\in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60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'(x)]^t[g''(f(x))][f'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506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1)-p(1)=[f'''(s)]\left[\frac{1^3}{3!}\right]\hskip-.06in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3013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me} $s\in(0,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40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f(1))-(p(1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90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1)-p(1)=[f'''(s)]\left[\frac{1^3}{3!}\right]\hskip-.06in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3013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me} $s\in(0,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40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:=g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34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$|(g(-7,9))-(q(-7,9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31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t):=q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63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f(1))-(p(1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90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g'(f(x))]*[f''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946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is the 2nd order M.~approx 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21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,9)\in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60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88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\partial_2g)(-7t,9t)][(d/dt)(9t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4994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-7][(\partial_1g)(-7t,9t)]+[9][(\partial_2g)(-7t,9t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550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-7(\partial_1g)+9(\partial_2g))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458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(\partial_1g)(-7t,9t)][(d/dt)(-7t)]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768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Chain ru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75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1)-p(1)=[f'''(s)]\left[\frac{1^3}{3!}\right]\hskip-.06in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3013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multiply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2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me} $s\in(0,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40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:=g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34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$|(g(-7,9))-(q(-7,9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31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t):=q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63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f(1))-(p(1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90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is the 2nd order M.~approx 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21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,9)\in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60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88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-7(\partial_1g)+9(\partial_2g))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458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derivativ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2379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-7(\partial_1g)+9(\partial_2g))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458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30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)^2(\partial_{11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277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^2(\partial_{2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9618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56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(-7)(9)(\partial_{1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429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263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119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1)-p(1)=[f'''(s)]\left[\frac{1^3}{3!}\right]\hskip-.06in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3013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me} $s\in(0,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40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:=g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34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$|(g(-7,9))-(q(-7,9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31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t):=q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63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f(1))-(p(1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90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is the 2nd order M.~approx 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219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,9)\in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60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8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m\times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462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30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)^2(\partial_{11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277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-7(\partial_1g)+9(\partial_2g))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458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^2(\partial_{2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961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56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(-7)(9)(\partial_{1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429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263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1\times 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966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1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263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)^3(\partial_{111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4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^3(\partial_{22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004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-7)^2(9)(\partial_{11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59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56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-7)(9)^2(\partial_{12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63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m\times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462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1)-p(1)=[f'''(s)]\left[\frac{1^3}{3!}\right]\hskip-.06in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3013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me} $s\in(0,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40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:=g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34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$|(g(-7,9))-(q(-7,9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31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t):=q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63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f(1))-(p(1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904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is the 2nd order M.~approx 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21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,9)\in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60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partial_{111}g|&lt;M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2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1\times 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04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partial_{112}g|&lt;M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868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partial_{122}g|&lt;M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90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partial_{222}g|&lt;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0102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M&gt;0$ so large tha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257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500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12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2634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)^3(\partial_{111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42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^3(\partial_{22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004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-7)^2(9)(\partial_{11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5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568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-7)(9)^2(\partial_{12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63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1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2634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)^3(\partial_{111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42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^3(\partial_{22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004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-7)^2(9)(\partial_{11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59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6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56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-7)(9)^2(\partial_{12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638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1)-p(1)=[f'''(s)]\left[\frac{1^3}{3!}\right]\hskip-.06in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3013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me} $s\in(0,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40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:=g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34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$|(g(-7,9))-(q(-7,9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318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t):=q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63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f(1))-(p(1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904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is the 2nd order M.~approx 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21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,9)\in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605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partial_{111}g|&lt;M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210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partial_{112}g|&lt;M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868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partial_{122}g|&lt;M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909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partial_{222}g|&lt;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0102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M&gt;0$ so large tha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2576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50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\circ 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23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f'''(s)|&lt;((7^3)+3(7)^2(9)+3(7)(9)^2+(9)^3)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9265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7+9)^3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949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f(1)-p(1)|=|f'''(s)|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087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(7+9)^3M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59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12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2634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)^3(\partial_{111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42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^3(\partial_{22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004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-7)^2(9)(\partial_{11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59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56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75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-7)(9)^2(\partial_{12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638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f(1)-p(1)|=|f'''(s)|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087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(7+9)^3M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598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$|(g(-7,9))-(q(-7,9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318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f(1))-(p(1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904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,9)\in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60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613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partial_{111}g|&lt;M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21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partial_{112}g|&lt;M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868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partial_{122}g|&lt;M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909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partial_{222}g|&lt;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010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M&gt;0$ so large tha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2576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500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f'''(s)|&lt;((7^3)+3(7)^2(9)+3(7)(9)^2+(9)^3)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926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7+9)^3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949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(x,y)\in 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010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g(x,y))-(q(x,y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25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(g\circ f)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1058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|x|+|y|)^3M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6468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1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7+9)^3M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473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14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12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2634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)^3(\partial_{111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642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^3(\partial_{22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004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-7)^2(9)(\partial_{11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59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7t,9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56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-7)(9)^2(\partial_{122}g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638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|x|+|y|)^2\le2(x^2+y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20690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|x|+|y|)^3}{x^2+y^2}\le2(|x|+|y|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31415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0$, as $(x,y)\to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406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OU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|x|+|y|)^3}{x^2+y^2}\to0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144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(x,y)\to(0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45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$|(g(x,y))-(q(x,y))|$ for $(x,y)\in 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591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divide} by $x^2+y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033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show} quotient $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088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(x,y)\to(0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45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=$ ball of radius 100 about $(0,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85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(x,y)\in 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010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(g(x,y))-(q(x,y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25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7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|x|+|y|)^3M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6468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14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|x|+|y|)^2\le2(x^2+y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20690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\le(|x|-|y|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330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2+y^2-2|x||y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213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|x||y|\le x^2+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80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|x|+|y|)^2=x^2+y^2+2|x||y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45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 x^2+y^2+x^2+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296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OU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|x|+|y|)^3}{x^2+y^2}\to0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1442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(x,y)\to(0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459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$|(g(x,y))-(q(x,y))|$ for $(x,y)\in 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591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divide} by $x^2+y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033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show} quotient $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088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(x,y)\to(0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459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=$ ball of radius 100 about $(0,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85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i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4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{\color[rgb]{1,.39,0}'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02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304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k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20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n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32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87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{\color[rgb]{1,.39,0}'(f(x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020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\circ 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2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1\times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296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&#10;$1\times 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04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623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{\color[rgb]{1,.39,0}'(x)}\in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138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\circ f){\color[rgb]{1,.39,0}'(x)}\in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488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nabla g){\color[rgb]{1,.39,0}(f(x))}&#10;\in{\mathbb R}^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824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27</Words>
  <Application>Microsoft Office PowerPoint</Application>
  <PresentationFormat>On-screen Show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251</cp:revision>
  <dcterms:created xsi:type="dcterms:W3CDTF">2007-11-29T22:28:17Z</dcterms:created>
  <dcterms:modified xsi:type="dcterms:W3CDTF">2012-02-01T19:44:33Z</dcterms:modified>
</cp:coreProperties>
</file>