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731" r:id="rId2"/>
    <p:sldId id="659" r:id="rId3"/>
    <p:sldId id="660" r:id="rId4"/>
    <p:sldId id="661" r:id="rId5"/>
    <p:sldId id="662" r:id="rId6"/>
    <p:sldId id="663" r:id="rId7"/>
    <p:sldId id="664" r:id="rId8"/>
    <p:sldId id="720" r:id="rId9"/>
    <p:sldId id="721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72" r:id="rId18"/>
    <p:sldId id="723" r:id="rId19"/>
    <p:sldId id="724" r:id="rId20"/>
    <p:sldId id="725" r:id="rId21"/>
    <p:sldId id="726" r:id="rId22"/>
    <p:sldId id="727" r:id="rId23"/>
    <p:sldId id="673" r:id="rId24"/>
    <p:sldId id="674" r:id="rId25"/>
    <p:sldId id="675" r:id="rId26"/>
    <p:sldId id="722" r:id="rId27"/>
    <p:sldId id="676" r:id="rId28"/>
    <p:sldId id="677" r:id="rId29"/>
    <p:sldId id="678" r:id="rId30"/>
    <p:sldId id="679" r:id="rId31"/>
    <p:sldId id="680" r:id="rId32"/>
    <p:sldId id="681" r:id="rId33"/>
    <p:sldId id="682" r:id="rId34"/>
    <p:sldId id="683" r:id="rId35"/>
    <p:sldId id="684" r:id="rId36"/>
    <p:sldId id="685" r:id="rId37"/>
    <p:sldId id="686" r:id="rId38"/>
    <p:sldId id="687" r:id="rId39"/>
    <p:sldId id="688" r:id="rId40"/>
    <p:sldId id="689" r:id="rId41"/>
    <p:sldId id="690" r:id="rId42"/>
    <p:sldId id="691" r:id="rId43"/>
    <p:sldId id="728" r:id="rId44"/>
    <p:sldId id="729" r:id="rId45"/>
    <p:sldId id="730" r:id="rId46"/>
    <p:sldId id="732" r:id="rId47"/>
    <p:sldId id="733" r:id="rId48"/>
    <p:sldId id="734" r:id="rId49"/>
    <p:sldId id="735" r:id="rId50"/>
    <p:sldId id="736" r:id="rId51"/>
    <p:sldId id="737" r:id="rId52"/>
    <p:sldId id="738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466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85118A-F461-4907-86AA-76E717FFB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9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69CEC-C5D3-4127-A8C1-5492B349A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AE7C5-EBA1-4F3A-83FA-84E632AAD4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2336-6A46-4E78-B8B0-864B25A2E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481F-20B8-4D6D-8D36-DA92FC0BE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7C7FA-64EB-4671-80A8-2032695C2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58D96-C30E-459C-8B6D-2FC9CD691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DACB-FB47-4EF7-BB35-120B48E0B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DD0F6-55B7-4AED-B8BD-66A24787D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CD65A-5079-4814-9245-8333E912F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DBDED-3869-4BB7-BC7F-5F70451A7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7AA6F-7707-43B4-8973-49FB942144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310CB2-6361-4964-BFAB-C6431581CA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1.png"/><Relationship Id="rId3" Type="http://schemas.openxmlformats.org/officeDocument/2006/relationships/tags" Target="../tags/tag178.xml"/><Relationship Id="rId21" Type="http://schemas.openxmlformats.org/officeDocument/2006/relationships/image" Target="../media/image94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90.png"/><Relationship Id="rId25" Type="http://schemas.openxmlformats.org/officeDocument/2006/relationships/image" Target="../media/image97.png"/><Relationship Id="rId2" Type="http://schemas.openxmlformats.org/officeDocument/2006/relationships/tags" Target="../tags/tag177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96.png"/><Relationship Id="rId5" Type="http://schemas.openxmlformats.org/officeDocument/2006/relationships/tags" Target="../tags/tag180.xml"/><Relationship Id="rId15" Type="http://schemas.openxmlformats.org/officeDocument/2006/relationships/image" Target="../media/image88.png"/><Relationship Id="rId23" Type="http://schemas.openxmlformats.org/officeDocument/2006/relationships/image" Target="../media/image8.png"/><Relationship Id="rId10" Type="http://schemas.openxmlformats.org/officeDocument/2006/relationships/tags" Target="../tags/tag185.xml"/><Relationship Id="rId19" Type="http://schemas.openxmlformats.org/officeDocument/2006/relationships/image" Target="../media/image92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2.png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34" Type="http://schemas.openxmlformats.org/officeDocument/2006/relationships/image" Target="../media/image102.png"/><Relationship Id="rId42" Type="http://schemas.openxmlformats.org/officeDocument/2006/relationships/image" Target="../media/image13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33" Type="http://schemas.openxmlformats.org/officeDocument/2006/relationships/image" Target="../media/image101.png"/><Relationship Id="rId38" Type="http://schemas.openxmlformats.org/officeDocument/2006/relationships/image" Target="../media/image16.png"/><Relationship Id="rId46" Type="http://schemas.openxmlformats.org/officeDocument/2006/relationships/image" Target="../media/image104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image" Target="../media/image98.png"/><Relationship Id="rId41" Type="http://schemas.openxmlformats.org/officeDocument/2006/relationships/image" Target="../media/image9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32" Type="http://schemas.openxmlformats.org/officeDocument/2006/relationships/image" Target="../media/image46.png"/><Relationship Id="rId37" Type="http://schemas.openxmlformats.org/officeDocument/2006/relationships/image" Target="../media/image15.png"/><Relationship Id="rId40" Type="http://schemas.openxmlformats.org/officeDocument/2006/relationships/image" Target="../media/image11.png"/><Relationship Id="rId45" Type="http://schemas.openxmlformats.org/officeDocument/2006/relationships/image" Target="../media/image10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image" Target="../media/image65.png"/><Relationship Id="rId36" Type="http://schemas.openxmlformats.org/officeDocument/2006/relationships/image" Target="../media/image30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100.png"/><Relationship Id="rId44" Type="http://schemas.openxmlformats.org/officeDocument/2006/relationships/image" Target="../media/image17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image" Target="../media/image32.png"/><Relationship Id="rId30" Type="http://schemas.openxmlformats.org/officeDocument/2006/relationships/image" Target="../media/image99.png"/><Relationship Id="rId35" Type="http://schemas.openxmlformats.org/officeDocument/2006/relationships/image" Target="../media/image103.png"/><Relationship Id="rId4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26" Type="http://schemas.openxmlformats.org/officeDocument/2006/relationships/image" Target="../media/image67.png"/><Relationship Id="rId39" Type="http://schemas.openxmlformats.org/officeDocument/2006/relationships/image" Target="../media/image103.png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34" Type="http://schemas.openxmlformats.org/officeDocument/2006/relationships/image" Target="../media/image64.png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image" Target="../media/image66.png"/><Relationship Id="rId33" Type="http://schemas.openxmlformats.org/officeDocument/2006/relationships/image" Target="../media/image63.png"/><Relationship Id="rId38" Type="http://schemas.openxmlformats.org/officeDocument/2006/relationships/image" Target="../media/image101.png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29" Type="http://schemas.openxmlformats.org/officeDocument/2006/relationships/image" Target="../media/image59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image" Target="../media/image65.png"/><Relationship Id="rId32" Type="http://schemas.openxmlformats.org/officeDocument/2006/relationships/image" Target="../media/image62.png"/><Relationship Id="rId37" Type="http://schemas.openxmlformats.org/officeDocument/2006/relationships/image" Target="../media/image46.png"/><Relationship Id="rId40" Type="http://schemas.openxmlformats.org/officeDocument/2006/relationships/image" Target="../media/image106.png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image" Target="../media/image32.png"/><Relationship Id="rId28" Type="http://schemas.openxmlformats.org/officeDocument/2006/relationships/image" Target="../media/image13.png"/><Relationship Id="rId36" Type="http://schemas.openxmlformats.org/officeDocument/2006/relationships/image" Target="../media/image105.png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31" Type="http://schemas.openxmlformats.org/officeDocument/2006/relationships/image" Target="../media/image61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.png"/><Relationship Id="rId30" Type="http://schemas.openxmlformats.org/officeDocument/2006/relationships/image" Target="../media/image60.png"/><Relationship Id="rId35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image" Target="../media/image111.png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34" Type="http://schemas.openxmlformats.org/officeDocument/2006/relationships/image" Target="../media/image46.png"/><Relationship Id="rId42" Type="http://schemas.openxmlformats.org/officeDocument/2006/relationships/image" Target="../media/image114.pn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image" Target="../media/image45.png"/><Relationship Id="rId38" Type="http://schemas.openxmlformats.org/officeDocument/2006/relationships/image" Target="../media/image110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tags" Target="../tags/tag262.xml"/><Relationship Id="rId41" Type="http://schemas.openxmlformats.org/officeDocument/2006/relationships/image" Target="../media/image113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image" Target="../media/image108.png"/><Relationship Id="rId37" Type="http://schemas.openxmlformats.org/officeDocument/2006/relationships/image" Target="../media/image49.png"/><Relationship Id="rId40" Type="http://schemas.openxmlformats.org/officeDocument/2006/relationships/image" Target="../media/image112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image" Target="../media/image47.png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image" Target="../media/image107.png"/><Relationship Id="rId44" Type="http://schemas.openxmlformats.org/officeDocument/2006/relationships/image" Target="../media/image116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09.png"/><Relationship Id="rId43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121.png"/><Relationship Id="rId39" Type="http://schemas.openxmlformats.org/officeDocument/2006/relationships/image" Target="../media/image131.png"/><Relationship Id="rId3" Type="http://schemas.openxmlformats.org/officeDocument/2006/relationships/tags" Target="../tags/tag26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7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120.png"/><Relationship Id="rId33" Type="http://schemas.openxmlformats.org/officeDocument/2006/relationships/image" Target="../media/image96.png"/><Relationship Id="rId38" Type="http://schemas.openxmlformats.org/officeDocument/2006/relationships/image" Target="../media/image130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image" Target="../media/image124.png"/><Relationship Id="rId41" Type="http://schemas.openxmlformats.org/officeDocument/2006/relationships/image" Target="../media/image133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119.png"/><Relationship Id="rId32" Type="http://schemas.openxmlformats.org/officeDocument/2006/relationships/image" Target="../media/image126.png"/><Relationship Id="rId37" Type="http://schemas.openxmlformats.org/officeDocument/2006/relationships/image" Target="../media/image129.png"/><Relationship Id="rId40" Type="http://schemas.openxmlformats.org/officeDocument/2006/relationships/image" Target="../media/image132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36" Type="http://schemas.openxmlformats.org/officeDocument/2006/relationships/image" Target="../media/image128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94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18.png"/><Relationship Id="rId3" Type="http://schemas.openxmlformats.org/officeDocument/2006/relationships/tags" Target="../tags/tag285.xml"/><Relationship Id="rId21" Type="http://schemas.openxmlformats.org/officeDocument/2006/relationships/tags" Target="../tags/tag303.xml"/><Relationship Id="rId34" Type="http://schemas.openxmlformats.org/officeDocument/2006/relationships/image" Target="../media/image124.png"/><Relationship Id="rId42" Type="http://schemas.openxmlformats.org/officeDocument/2006/relationships/image" Target="../media/image10.png"/><Relationship Id="rId47" Type="http://schemas.openxmlformats.org/officeDocument/2006/relationships/image" Target="../media/image138.png"/><Relationship Id="rId50" Type="http://schemas.openxmlformats.org/officeDocument/2006/relationships/image" Target="../media/image140.png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image" Target="../media/image132.png"/><Relationship Id="rId38" Type="http://schemas.openxmlformats.org/officeDocument/2006/relationships/image" Target="../media/image117.png"/><Relationship Id="rId46" Type="http://schemas.openxmlformats.org/officeDocument/2006/relationships/image" Target="../media/image137.png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image" Target="../media/image128.png"/><Relationship Id="rId41" Type="http://schemas.openxmlformats.org/officeDocument/2006/relationships/image" Target="../media/image123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image" Target="../media/image131.png"/><Relationship Id="rId37" Type="http://schemas.openxmlformats.org/officeDocument/2006/relationships/image" Target="../media/image121.png"/><Relationship Id="rId40" Type="http://schemas.openxmlformats.org/officeDocument/2006/relationships/image" Target="../media/image122.png"/><Relationship Id="rId45" Type="http://schemas.openxmlformats.org/officeDocument/2006/relationships/image" Target="../media/image136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image" Target="../media/image127.png"/><Relationship Id="rId36" Type="http://schemas.openxmlformats.org/officeDocument/2006/relationships/image" Target="../media/image120.png"/><Relationship Id="rId49" Type="http://schemas.openxmlformats.org/officeDocument/2006/relationships/image" Target="../media/image139.png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image" Target="../media/image130.png"/><Relationship Id="rId44" Type="http://schemas.openxmlformats.org/officeDocument/2006/relationships/image" Target="../media/image135.png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image" Target="../media/image133.png"/><Relationship Id="rId30" Type="http://schemas.openxmlformats.org/officeDocument/2006/relationships/image" Target="../media/image129.png"/><Relationship Id="rId35" Type="http://schemas.openxmlformats.org/officeDocument/2006/relationships/image" Target="../media/image119.png"/><Relationship Id="rId43" Type="http://schemas.openxmlformats.org/officeDocument/2006/relationships/image" Target="../media/image134.png"/><Relationship Id="rId48" Type="http://schemas.openxmlformats.org/officeDocument/2006/relationships/image" Target="../media/image96.png"/><Relationship Id="rId8" Type="http://schemas.openxmlformats.org/officeDocument/2006/relationships/tags" Target="../tags/tag290.xml"/><Relationship Id="rId51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image" Target="../media/image144.png"/><Relationship Id="rId39" Type="http://schemas.openxmlformats.org/officeDocument/2006/relationships/image" Target="../media/image156.png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34" Type="http://schemas.openxmlformats.org/officeDocument/2006/relationships/image" Target="../media/image151.png"/><Relationship Id="rId42" Type="http://schemas.openxmlformats.org/officeDocument/2006/relationships/image" Target="../media/image10.png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image" Target="../media/image143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image" Target="../media/image8.png"/><Relationship Id="rId41" Type="http://schemas.openxmlformats.org/officeDocument/2006/relationships/image" Target="../media/image96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image" Target="../media/image12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40" Type="http://schemas.openxmlformats.org/officeDocument/2006/relationships/image" Target="../media/image157.png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image" Target="../media/image142.png"/><Relationship Id="rId28" Type="http://schemas.openxmlformats.org/officeDocument/2006/relationships/image" Target="../media/image146.png"/><Relationship Id="rId36" Type="http://schemas.openxmlformats.org/officeDocument/2006/relationships/image" Target="../media/image153.png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148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45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26" Type="http://schemas.openxmlformats.org/officeDocument/2006/relationships/image" Target="../media/image163.png"/><Relationship Id="rId3" Type="http://schemas.openxmlformats.org/officeDocument/2006/relationships/tags" Target="../tags/tag331.xml"/><Relationship Id="rId21" Type="http://schemas.openxmlformats.org/officeDocument/2006/relationships/image" Target="../media/image159.png"/><Relationship Id="rId34" Type="http://schemas.openxmlformats.org/officeDocument/2006/relationships/image" Target="../media/image96.png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image" Target="../media/image162.png"/><Relationship Id="rId33" Type="http://schemas.openxmlformats.org/officeDocument/2006/relationships/image" Target="../media/image169.png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image" Target="../media/image158.png"/><Relationship Id="rId29" Type="http://schemas.openxmlformats.org/officeDocument/2006/relationships/image" Target="../media/image166.png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image" Target="../media/image161.png"/><Relationship Id="rId32" Type="http://schemas.openxmlformats.org/officeDocument/2006/relationships/image" Target="../media/image168.png"/><Relationship Id="rId37" Type="http://schemas.openxmlformats.org/officeDocument/2006/relationships/image" Target="../media/image172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image" Target="../media/image160.png"/><Relationship Id="rId28" Type="http://schemas.openxmlformats.org/officeDocument/2006/relationships/image" Target="../media/image165.png"/><Relationship Id="rId36" Type="http://schemas.openxmlformats.org/officeDocument/2006/relationships/image" Target="../media/image171.png"/><Relationship Id="rId10" Type="http://schemas.openxmlformats.org/officeDocument/2006/relationships/tags" Target="../tags/tag3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7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image" Target="../media/image8.png"/><Relationship Id="rId27" Type="http://schemas.openxmlformats.org/officeDocument/2006/relationships/image" Target="../media/image164.png"/><Relationship Id="rId30" Type="http://schemas.openxmlformats.org/officeDocument/2006/relationships/image" Target="../media/image127.png"/><Relationship Id="rId35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image" Target="../media/image167.png"/><Relationship Id="rId39" Type="http://schemas.openxmlformats.org/officeDocument/2006/relationships/image" Target="../media/image179.png"/><Relationship Id="rId3" Type="http://schemas.openxmlformats.org/officeDocument/2006/relationships/tags" Target="../tags/tag349.xml"/><Relationship Id="rId21" Type="http://schemas.openxmlformats.org/officeDocument/2006/relationships/image" Target="../media/image161.png"/><Relationship Id="rId34" Type="http://schemas.openxmlformats.org/officeDocument/2006/relationships/image" Target="../media/image174.png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image" Target="../media/image127.png"/><Relationship Id="rId33" Type="http://schemas.openxmlformats.org/officeDocument/2006/relationships/image" Target="../media/image173.png"/><Relationship Id="rId38" Type="http://schemas.openxmlformats.org/officeDocument/2006/relationships/image" Target="../media/image178.png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6.pn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image" Target="../media/image166.png"/><Relationship Id="rId32" Type="http://schemas.openxmlformats.org/officeDocument/2006/relationships/image" Target="../media/image172.png"/><Relationship Id="rId37" Type="http://schemas.openxmlformats.org/officeDocument/2006/relationships/image" Target="../media/image177.png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image" Target="../media/image163.png"/><Relationship Id="rId28" Type="http://schemas.openxmlformats.org/officeDocument/2006/relationships/image" Target="../media/image169.png"/><Relationship Id="rId36" Type="http://schemas.openxmlformats.org/officeDocument/2006/relationships/image" Target="../media/image176.png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image" Target="../media/image171.png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image" Target="../media/image162.png"/><Relationship Id="rId27" Type="http://schemas.openxmlformats.org/officeDocument/2006/relationships/image" Target="../media/image168.png"/><Relationship Id="rId30" Type="http://schemas.openxmlformats.org/officeDocument/2006/relationships/image" Target="../media/image170.png"/><Relationship Id="rId35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image" Target="../media/image163.png"/><Relationship Id="rId39" Type="http://schemas.openxmlformats.org/officeDocument/2006/relationships/image" Target="../media/image180.png"/><Relationship Id="rId3" Type="http://schemas.openxmlformats.org/officeDocument/2006/relationships/tags" Target="../tags/tag36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1.png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image" Target="../media/image162.png"/><Relationship Id="rId33" Type="http://schemas.openxmlformats.org/officeDocument/2006/relationships/image" Target="../media/image170.png"/><Relationship Id="rId38" Type="http://schemas.openxmlformats.org/officeDocument/2006/relationships/image" Target="../media/image177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image" Target="../media/image167.png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161.png"/><Relationship Id="rId32" Type="http://schemas.openxmlformats.org/officeDocument/2006/relationships/image" Target="../media/image96.png"/><Relationship Id="rId37" Type="http://schemas.openxmlformats.org/officeDocument/2006/relationships/image" Target="../media/image179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175.png"/><Relationship Id="rId28" Type="http://schemas.openxmlformats.org/officeDocument/2006/relationships/image" Target="../media/image127.png"/><Relationship Id="rId36" Type="http://schemas.openxmlformats.org/officeDocument/2006/relationships/image" Target="../media/image173.png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image" Target="../media/image169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174.png"/><Relationship Id="rId27" Type="http://schemas.openxmlformats.org/officeDocument/2006/relationships/image" Target="../media/image166.png"/><Relationship Id="rId30" Type="http://schemas.openxmlformats.org/officeDocument/2006/relationships/image" Target="../media/image168.png"/><Relationship Id="rId35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image" Target="../media/image162.png"/><Relationship Id="rId39" Type="http://schemas.openxmlformats.org/officeDocument/2006/relationships/image" Target="../media/image180.png"/><Relationship Id="rId3" Type="http://schemas.openxmlformats.org/officeDocument/2006/relationships/tags" Target="../tags/tag38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1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image" Target="../media/image161.png"/><Relationship Id="rId33" Type="http://schemas.openxmlformats.org/officeDocument/2006/relationships/image" Target="../media/image170.png"/><Relationship Id="rId38" Type="http://schemas.openxmlformats.org/officeDocument/2006/relationships/image" Target="../media/image177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image" Target="../media/image127.png"/><Relationship Id="rId41" Type="http://schemas.openxmlformats.org/officeDocument/2006/relationships/image" Target="../media/image182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image" Target="../media/image169.png"/><Relationship Id="rId32" Type="http://schemas.openxmlformats.org/officeDocument/2006/relationships/image" Target="../media/image96.png"/><Relationship Id="rId37" Type="http://schemas.openxmlformats.org/officeDocument/2006/relationships/image" Target="../media/image179.png"/><Relationship Id="rId40" Type="http://schemas.openxmlformats.org/officeDocument/2006/relationships/image" Target="../media/image181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image" Target="../media/image175.png"/><Relationship Id="rId28" Type="http://schemas.openxmlformats.org/officeDocument/2006/relationships/image" Target="../media/image166.png"/><Relationship Id="rId36" Type="http://schemas.openxmlformats.org/officeDocument/2006/relationships/image" Target="../media/image173.png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image" Target="../media/image168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image" Target="../media/image174.png"/><Relationship Id="rId27" Type="http://schemas.openxmlformats.org/officeDocument/2006/relationships/image" Target="../media/image163.png"/><Relationship Id="rId30" Type="http://schemas.openxmlformats.org/officeDocument/2006/relationships/image" Target="../media/image167.png"/><Relationship Id="rId35" Type="http://schemas.openxmlformats.org/officeDocument/2006/relationships/image" Target="../media/image1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image" Target="../media/image166.png"/><Relationship Id="rId3" Type="http://schemas.openxmlformats.org/officeDocument/2006/relationships/tags" Target="../tags/tag408.xml"/><Relationship Id="rId21" Type="http://schemas.openxmlformats.org/officeDocument/2006/relationships/image" Target="../media/image175.png"/><Relationship Id="rId34" Type="http://schemas.openxmlformats.org/officeDocument/2006/relationships/image" Target="../media/image173.pn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image" Target="../media/image163.png"/><Relationship Id="rId33" Type="http://schemas.openxmlformats.org/officeDocument/2006/relationships/image" Target="../media/image172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image" Target="../media/image174.png"/><Relationship Id="rId29" Type="http://schemas.openxmlformats.org/officeDocument/2006/relationships/image" Target="../media/image168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image" Target="../media/image162.png"/><Relationship Id="rId32" Type="http://schemas.openxmlformats.org/officeDocument/2006/relationships/image" Target="../media/image171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image" Target="../media/image161.png"/><Relationship Id="rId28" Type="http://schemas.openxmlformats.org/officeDocument/2006/relationships/image" Target="../media/image167.png"/><Relationship Id="rId36" Type="http://schemas.openxmlformats.org/officeDocument/2006/relationships/image" Target="../media/image182.png"/><Relationship Id="rId10" Type="http://schemas.openxmlformats.org/officeDocument/2006/relationships/tags" Target="../tags/tag4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0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image" Target="../media/image169.png"/><Relationship Id="rId27" Type="http://schemas.openxmlformats.org/officeDocument/2006/relationships/image" Target="../media/image127.png"/><Relationship Id="rId30" Type="http://schemas.openxmlformats.org/officeDocument/2006/relationships/image" Target="../media/image96.png"/><Relationship Id="rId35" Type="http://schemas.openxmlformats.org/officeDocument/2006/relationships/image" Target="../media/image1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image" Target="../media/image162.png"/><Relationship Id="rId39" Type="http://schemas.openxmlformats.org/officeDocument/2006/relationships/image" Target="../media/image184.png"/><Relationship Id="rId3" Type="http://schemas.openxmlformats.org/officeDocument/2006/relationships/tags" Target="../tags/tag426.xml"/><Relationship Id="rId21" Type="http://schemas.openxmlformats.org/officeDocument/2006/relationships/image" Target="../media/image174.png"/><Relationship Id="rId34" Type="http://schemas.openxmlformats.org/officeDocument/2006/relationships/image" Target="../media/image171.png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image" Target="../media/image161.png"/><Relationship Id="rId33" Type="http://schemas.openxmlformats.org/officeDocument/2006/relationships/image" Target="../media/image170.png"/><Relationship Id="rId38" Type="http://schemas.openxmlformats.org/officeDocument/2006/relationships/image" Target="../media/image183.pn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27.png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image" Target="../media/image169.png"/><Relationship Id="rId32" Type="http://schemas.openxmlformats.org/officeDocument/2006/relationships/image" Target="../media/image96.png"/><Relationship Id="rId37" Type="http://schemas.openxmlformats.org/officeDocument/2006/relationships/image" Target="../media/image179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image" Target="../media/image175.png"/><Relationship Id="rId28" Type="http://schemas.openxmlformats.org/officeDocument/2006/relationships/image" Target="../media/image166.png"/><Relationship Id="rId36" Type="http://schemas.openxmlformats.org/officeDocument/2006/relationships/image" Target="../media/image173.png"/><Relationship Id="rId10" Type="http://schemas.openxmlformats.org/officeDocument/2006/relationships/tags" Target="../tags/tag433.xml"/><Relationship Id="rId19" Type="http://schemas.openxmlformats.org/officeDocument/2006/relationships/tags" Target="../tags/tag442.xml"/><Relationship Id="rId31" Type="http://schemas.openxmlformats.org/officeDocument/2006/relationships/image" Target="../media/image168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image" Target="../media/image182.png"/><Relationship Id="rId27" Type="http://schemas.openxmlformats.org/officeDocument/2006/relationships/image" Target="../media/image163.png"/><Relationship Id="rId30" Type="http://schemas.openxmlformats.org/officeDocument/2006/relationships/image" Target="../media/image167.png"/><Relationship Id="rId35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26" Type="http://schemas.openxmlformats.org/officeDocument/2006/relationships/tags" Target="../tags/tag468.xml"/><Relationship Id="rId39" Type="http://schemas.openxmlformats.org/officeDocument/2006/relationships/image" Target="../media/image188.png"/><Relationship Id="rId3" Type="http://schemas.openxmlformats.org/officeDocument/2006/relationships/tags" Target="../tags/tag445.xml"/><Relationship Id="rId21" Type="http://schemas.openxmlformats.org/officeDocument/2006/relationships/tags" Target="../tags/tag463.xml"/><Relationship Id="rId34" Type="http://schemas.openxmlformats.org/officeDocument/2006/relationships/image" Target="../media/image12.png"/><Relationship Id="rId42" Type="http://schemas.openxmlformats.org/officeDocument/2006/relationships/image" Target="../media/image191.png"/><Relationship Id="rId47" Type="http://schemas.openxmlformats.org/officeDocument/2006/relationships/image" Target="../media/image196.png"/><Relationship Id="rId50" Type="http://schemas.openxmlformats.org/officeDocument/2006/relationships/image" Target="../media/image98.png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25" Type="http://schemas.openxmlformats.org/officeDocument/2006/relationships/tags" Target="../tags/tag467.xml"/><Relationship Id="rId33" Type="http://schemas.openxmlformats.org/officeDocument/2006/relationships/image" Target="../media/image11.png"/><Relationship Id="rId38" Type="http://schemas.openxmlformats.org/officeDocument/2006/relationships/image" Target="../media/image9.png"/><Relationship Id="rId46" Type="http://schemas.openxmlformats.org/officeDocument/2006/relationships/image" Target="../media/image195.png"/><Relationship Id="rId2" Type="http://schemas.openxmlformats.org/officeDocument/2006/relationships/tags" Target="../tags/tag444.xml"/><Relationship Id="rId16" Type="http://schemas.openxmlformats.org/officeDocument/2006/relationships/tags" Target="../tags/tag458.xml"/><Relationship Id="rId20" Type="http://schemas.openxmlformats.org/officeDocument/2006/relationships/tags" Target="../tags/tag462.xml"/><Relationship Id="rId29" Type="http://schemas.openxmlformats.org/officeDocument/2006/relationships/image" Target="../media/image186.png"/><Relationship Id="rId41" Type="http://schemas.openxmlformats.org/officeDocument/2006/relationships/image" Target="../media/image190.png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24" Type="http://schemas.openxmlformats.org/officeDocument/2006/relationships/tags" Target="../tags/tag466.xml"/><Relationship Id="rId32" Type="http://schemas.openxmlformats.org/officeDocument/2006/relationships/image" Target="../media/image16.png"/><Relationship Id="rId37" Type="http://schemas.openxmlformats.org/officeDocument/2006/relationships/image" Target="../media/image187.png"/><Relationship Id="rId40" Type="http://schemas.openxmlformats.org/officeDocument/2006/relationships/image" Target="../media/image189.png"/><Relationship Id="rId45" Type="http://schemas.openxmlformats.org/officeDocument/2006/relationships/image" Target="../media/image194.png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23" Type="http://schemas.openxmlformats.org/officeDocument/2006/relationships/tags" Target="../tags/tag465.xml"/><Relationship Id="rId28" Type="http://schemas.openxmlformats.org/officeDocument/2006/relationships/image" Target="../media/image185.png"/><Relationship Id="rId36" Type="http://schemas.openxmlformats.org/officeDocument/2006/relationships/image" Target="../media/image14.png"/><Relationship Id="rId49" Type="http://schemas.openxmlformats.org/officeDocument/2006/relationships/image" Target="../media/image65.png"/><Relationship Id="rId10" Type="http://schemas.openxmlformats.org/officeDocument/2006/relationships/tags" Target="../tags/tag452.xml"/><Relationship Id="rId19" Type="http://schemas.openxmlformats.org/officeDocument/2006/relationships/tags" Target="../tags/tag461.xml"/><Relationship Id="rId31" Type="http://schemas.openxmlformats.org/officeDocument/2006/relationships/image" Target="../media/image15.png"/><Relationship Id="rId44" Type="http://schemas.openxmlformats.org/officeDocument/2006/relationships/image" Target="../media/image193.png"/><Relationship Id="rId52" Type="http://schemas.openxmlformats.org/officeDocument/2006/relationships/image" Target="../media/image100.png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Relationship Id="rId22" Type="http://schemas.openxmlformats.org/officeDocument/2006/relationships/tags" Target="../tags/tag46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.png"/><Relationship Id="rId35" Type="http://schemas.openxmlformats.org/officeDocument/2006/relationships/image" Target="../media/image13.png"/><Relationship Id="rId43" Type="http://schemas.openxmlformats.org/officeDocument/2006/relationships/image" Target="../media/image192.png"/><Relationship Id="rId48" Type="http://schemas.openxmlformats.org/officeDocument/2006/relationships/image" Target="../media/image32.png"/><Relationship Id="rId8" Type="http://schemas.openxmlformats.org/officeDocument/2006/relationships/tags" Target="../tags/tag450.xml"/><Relationship Id="rId51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tags" Target="../tags/tag481.xml"/><Relationship Id="rId18" Type="http://schemas.openxmlformats.org/officeDocument/2006/relationships/tags" Target="../tags/tag486.xml"/><Relationship Id="rId26" Type="http://schemas.openxmlformats.org/officeDocument/2006/relationships/image" Target="../media/image12.png"/><Relationship Id="rId39" Type="http://schemas.openxmlformats.org/officeDocument/2006/relationships/image" Target="../media/image199.png"/><Relationship Id="rId3" Type="http://schemas.openxmlformats.org/officeDocument/2006/relationships/tags" Target="../tags/tag471.xml"/><Relationship Id="rId21" Type="http://schemas.openxmlformats.org/officeDocument/2006/relationships/image" Target="../media/image15.png"/><Relationship Id="rId34" Type="http://schemas.openxmlformats.org/officeDocument/2006/relationships/image" Target="../media/image99.png"/><Relationship Id="rId7" Type="http://schemas.openxmlformats.org/officeDocument/2006/relationships/tags" Target="../tags/tag475.xml"/><Relationship Id="rId12" Type="http://schemas.openxmlformats.org/officeDocument/2006/relationships/tags" Target="../tags/tag480.xml"/><Relationship Id="rId17" Type="http://schemas.openxmlformats.org/officeDocument/2006/relationships/tags" Target="../tags/tag485.xml"/><Relationship Id="rId25" Type="http://schemas.openxmlformats.org/officeDocument/2006/relationships/image" Target="../media/image11.png"/><Relationship Id="rId33" Type="http://schemas.openxmlformats.org/officeDocument/2006/relationships/image" Target="../media/image98.png"/><Relationship Id="rId38" Type="http://schemas.openxmlformats.org/officeDocument/2006/relationships/image" Target="../media/image198.png"/><Relationship Id="rId2" Type="http://schemas.openxmlformats.org/officeDocument/2006/relationships/tags" Target="../tags/tag470.xml"/><Relationship Id="rId16" Type="http://schemas.openxmlformats.org/officeDocument/2006/relationships/tags" Target="../tags/tag48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7.png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24" Type="http://schemas.openxmlformats.org/officeDocument/2006/relationships/image" Target="../media/image21.png"/><Relationship Id="rId32" Type="http://schemas.openxmlformats.org/officeDocument/2006/relationships/image" Target="../media/image65.png"/><Relationship Id="rId37" Type="http://schemas.openxmlformats.org/officeDocument/2006/relationships/image" Target="../media/image190.png"/><Relationship Id="rId5" Type="http://schemas.openxmlformats.org/officeDocument/2006/relationships/tags" Target="../tags/tag473.xml"/><Relationship Id="rId15" Type="http://schemas.openxmlformats.org/officeDocument/2006/relationships/tags" Target="../tags/tag483.xml"/><Relationship Id="rId23" Type="http://schemas.openxmlformats.org/officeDocument/2006/relationships/image" Target="../media/image185.png"/><Relationship Id="rId28" Type="http://schemas.openxmlformats.org/officeDocument/2006/relationships/image" Target="../media/image14.png"/><Relationship Id="rId36" Type="http://schemas.openxmlformats.org/officeDocument/2006/relationships/image" Target="../media/image197.png"/><Relationship Id="rId10" Type="http://schemas.openxmlformats.org/officeDocument/2006/relationships/tags" Target="../tags/tag478.xml"/><Relationship Id="rId19" Type="http://schemas.openxmlformats.org/officeDocument/2006/relationships/tags" Target="../tags/tag487.xml"/><Relationship Id="rId31" Type="http://schemas.openxmlformats.org/officeDocument/2006/relationships/image" Target="../media/image32.png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tags" Target="../tags/tag482.xml"/><Relationship Id="rId22" Type="http://schemas.openxmlformats.org/officeDocument/2006/relationships/image" Target="../media/image16.png"/><Relationship Id="rId27" Type="http://schemas.openxmlformats.org/officeDocument/2006/relationships/image" Target="../media/image13.png"/><Relationship Id="rId30" Type="http://schemas.openxmlformats.org/officeDocument/2006/relationships/image" Target="../media/image9.png"/><Relationship Id="rId35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00.xml"/><Relationship Id="rId18" Type="http://schemas.openxmlformats.org/officeDocument/2006/relationships/tags" Target="../tags/tag505.xml"/><Relationship Id="rId26" Type="http://schemas.openxmlformats.org/officeDocument/2006/relationships/tags" Target="../tags/tag513.xml"/><Relationship Id="rId39" Type="http://schemas.openxmlformats.org/officeDocument/2006/relationships/image" Target="../media/image11.png"/><Relationship Id="rId3" Type="http://schemas.openxmlformats.org/officeDocument/2006/relationships/tags" Target="../tags/tag490.xml"/><Relationship Id="rId21" Type="http://schemas.openxmlformats.org/officeDocument/2006/relationships/tags" Target="../tags/tag508.xml"/><Relationship Id="rId34" Type="http://schemas.openxmlformats.org/officeDocument/2006/relationships/image" Target="../media/image203.png"/><Relationship Id="rId42" Type="http://schemas.openxmlformats.org/officeDocument/2006/relationships/image" Target="../media/image12.png"/><Relationship Id="rId47" Type="http://schemas.openxmlformats.org/officeDocument/2006/relationships/image" Target="../media/image99.png"/><Relationship Id="rId50" Type="http://schemas.openxmlformats.org/officeDocument/2006/relationships/image" Target="../media/image207.png"/><Relationship Id="rId7" Type="http://schemas.openxmlformats.org/officeDocument/2006/relationships/tags" Target="../tags/tag494.xml"/><Relationship Id="rId12" Type="http://schemas.openxmlformats.org/officeDocument/2006/relationships/tags" Target="../tags/tag499.xml"/><Relationship Id="rId17" Type="http://schemas.openxmlformats.org/officeDocument/2006/relationships/tags" Target="../tags/tag504.xml"/><Relationship Id="rId25" Type="http://schemas.openxmlformats.org/officeDocument/2006/relationships/tags" Target="../tags/tag512.xml"/><Relationship Id="rId33" Type="http://schemas.openxmlformats.org/officeDocument/2006/relationships/image" Target="../media/image202.png"/><Relationship Id="rId38" Type="http://schemas.openxmlformats.org/officeDocument/2006/relationships/image" Target="../media/image9.png"/><Relationship Id="rId46" Type="http://schemas.openxmlformats.org/officeDocument/2006/relationships/image" Target="../media/image98.png"/><Relationship Id="rId2" Type="http://schemas.openxmlformats.org/officeDocument/2006/relationships/tags" Target="../tags/tag489.xml"/><Relationship Id="rId16" Type="http://schemas.openxmlformats.org/officeDocument/2006/relationships/tags" Target="../tags/tag503.xml"/><Relationship Id="rId20" Type="http://schemas.openxmlformats.org/officeDocument/2006/relationships/tags" Target="../tags/tag507.xml"/><Relationship Id="rId29" Type="http://schemas.openxmlformats.org/officeDocument/2006/relationships/image" Target="../media/image16.png"/><Relationship Id="rId41" Type="http://schemas.openxmlformats.org/officeDocument/2006/relationships/image" Target="../media/image187.png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11" Type="http://schemas.openxmlformats.org/officeDocument/2006/relationships/tags" Target="../tags/tag498.xml"/><Relationship Id="rId24" Type="http://schemas.openxmlformats.org/officeDocument/2006/relationships/tags" Target="../tags/tag511.xml"/><Relationship Id="rId32" Type="http://schemas.openxmlformats.org/officeDocument/2006/relationships/image" Target="../media/image201.png"/><Relationship Id="rId37" Type="http://schemas.openxmlformats.org/officeDocument/2006/relationships/image" Target="../media/image205.png"/><Relationship Id="rId40" Type="http://schemas.openxmlformats.org/officeDocument/2006/relationships/image" Target="../media/image13.png"/><Relationship Id="rId45" Type="http://schemas.openxmlformats.org/officeDocument/2006/relationships/image" Target="../media/image65.png"/><Relationship Id="rId53" Type="http://schemas.openxmlformats.org/officeDocument/2006/relationships/image" Target="../media/image209.png"/><Relationship Id="rId5" Type="http://schemas.openxmlformats.org/officeDocument/2006/relationships/tags" Target="../tags/tag492.xml"/><Relationship Id="rId15" Type="http://schemas.openxmlformats.org/officeDocument/2006/relationships/tags" Target="../tags/tag502.xml"/><Relationship Id="rId23" Type="http://schemas.openxmlformats.org/officeDocument/2006/relationships/tags" Target="../tags/tag510.xml"/><Relationship Id="rId28" Type="http://schemas.openxmlformats.org/officeDocument/2006/relationships/image" Target="../media/image15.png"/><Relationship Id="rId36" Type="http://schemas.openxmlformats.org/officeDocument/2006/relationships/image" Target="../media/image204.png"/><Relationship Id="rId49" Type="http://schemas.openxmlformats.org/officeDocument/2006/relationships/image" Target="../media/image206.png"/><Relationship Id="rId10" Type="http://schemas.openxmlformats.org/officeDocument/2006/relationships/tags" Target="../tags/tag497.xml"/><Relationship Id="rId19" Type="http://schemas.openxmlformats.org/officeDocument/2006/relationships/tags" Target="../tags/tag506.xml"/><Relationship Id="rId31" Type="http://schemas.openxmlformats.org/officeDocument/2006/relationships/image" Target="../media/image200.png"/><Relationship Id="rId44" Type="http://schemas.openxmlformats.org/officeDocument/2006/relationships/image" Target="../media/image32.png"/><Relationship Id="rId52" Type="http://schemas.openxmlformats.org/officeDocument/2006/relationships/image" Target="../media/image208.png"/><Relationship Id="rId4" Type="http://schemas.openxmlformats.org/officeDocument/2006/relationships/tags" Target="../tags/tag491.xml"/><Relationship Id="rId9" Type="http://schemas.openxmlformats.org/officeDocument/2006/relationships/tags" Target="../tags/tag496.xml"/><Relationship Id="rId14" Type="http://schemas.openxmlformats.org/officeDocument/2006/relationships/tags" Target="../tags/tag501.xml"/><Relationship Id="rId22" Type="http://schemas.openxmlformats.org/officeDocument/2006/relationships/tags" Target="../tags/tag50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99.png"/><Relationship Id="rId35" Type="http://schemas.openxmlformats.org/officeDocument/2006/relationships/image" Target="../media/image21.png"/><Relationship Id="rId43" Type="http://schemas.openxmlformats.org/officeDocument/2006/relationships/image" Target="../media/image14.png"/><Relationship Id="rId48" Type="http://schemas.openxmlformats.org/officeDocument/2006/relationships/image" Target="../media/image100.png"/><Relationship Id="rId8" Type="http://schemas.openxmlformats.org/officeDocument/2006/relationships/tags" Target="../tags/tag495.xml"/><Relationship Id="rId51" Type="http://schemas.openxmlformats.org/officeDocument/2006/relationships/image" Target="../media/image1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image" Target="../media/image12.png"/><Relationship Id="rId39" Type="http://schemas.openxmlformats.org/officeDocument/2006/relationships/image" Target="../media/image216.png"/><Relationship Id="rId3" Type="http://schemas.openxmlformats.org/officeDocument/2006/relationships/tags" Target="../tags/tag516.xml"/><Relationship Id="rId21" Type="http://schemas.openxmlformats.org/officeDocument/2006/relationships/tags" Target="../tags/tag534.xml"/><Relationship Id="rId34" Type="http://schemas.openxmlformats.org/officeDocument/2006/relationships/image" Target="../media/image211.png"/><Relationship Id="rId42" Type="http://schemas.openxmlformats.org/officeDocument/2006/relationships/image" Target="../media/image14.png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image" Target="../media/image11.png"/><Relationship Id="rId33" Type="http://schemas.openxmlformats.org/officeDocument/2006/relationships/image" Target="../media/image210.png"/><Relationship Id="rId38" Type="http://schemas.openxmlformats.org/officeDocument/2006/relationships/image" Target="../media/image215.png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0" Type="http://schemas.openxmlformats.org/officeDocument/2006/relationships/tags" Target="../tags/tag533.xml"/><Relationship Id="rId29" Type="http://schemas.openxmlformats.org/officeDocument/2006/relationships/image" Target="../media/image65.png"/><Relationship Id="rId41" Type="http://schemas.openxmlformats.org/officeDocument/2006/relationships/image" Target="../media/image187.png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24" Type="http://schemas.openxmlformats.org/officeDocument/2006/relationships/image" Target="../media/image16.png"/><Relationship Id="rId32" Type="http://schemas.openxmlformats.org/officeDocument/2006/relationships/image" Target="../media/image100.png"/><Relationship Id="rId37" Type="http://schemas.openxmlformats.org/officeDocument/2006/relationships/image" Target="../media/image214.png"/><Relationship Id="rId40" Type="http://schemas.openxmlformats.org/officeDocument/2006/relationships/image" Target="../media/image13.png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23" Type="http://schemas.openxmlformats.org/officeDocument/2006/relationships/image" Target="../media/image15.png"/><Relationship Id="rId28" Type="http://schemas.openxmlformats.org/officeDocument/2006/relationships/image" Target="../media/image32.png"/><Relationship Id="rId36" Type="http://schemas.openxmlformats.org/officeDocument/2006/relationships/image" Target="../media/image213.png"/><Relationship Id="rId10" Type="http://schemas.openxmlformats.org/officeDocument/2006/relationships/tags" Target="../tags/tag523.xml"/><Relationship Id="rId19" Type="http://schemas.openxmlformats.org/officeDocument/2006/relationships/tags" Target="../tags/tag532.xml"/><Relationship Id="rId31" Type="http://schemas.openxmlformats.org/officeDocument/2006/relationships/image" Target="../media/image99.png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.png"/><Relationship Id="rId30" Type="http://schemas.openxmlformats.org/officeDocument/2006/relationships/image" Target="../media/image98.png"/><Relationship Id="rId35" Type="http://schemas.openxmlformats.org/officeDocument/2006/relationships/image" Target="../media/image212.png"/><Relationship Id="rId43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image" Target="../media/image217.png"/><Relationship Id="rId39" Type="http://schemas.openxmlformats.org/officeDocument/2006/relationships/image" Target="../media/image228.png"/><Relationship Id="rId3" Type="http://schemas.openxmlformats.org/officeDocument/2006/relationships/tags" Target="../tags/tag53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5.png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image" Target="../media/image172.png"/><Relationship Id="rId33" Type="http://schemas.openxmlformats.org/officeDocument/2006/relationships/image" Target="../media/image224.png"/><Relationship Id="rId38" Type="http://schemas.openxmlformats.org/officeDocument/2006/relationships/image" Target="../media/image209.png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tags" Target="../tags/tag554.xml"/><Relationship Id="rId29" Type="http://schemas.openxmlformats.org/officeDocument/2006/relationships/image" Target="../media/image220.png"/><Relationship Id="rId41" Type="http://schemas.openxmlformats.org/officeDocument/2006/relationships/image" Target="../media/image230.png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image" Target="../media/image171.png"/><Relationship Id="rId32" Type="http://schemas.openxmlformats.org/officeDocument/2006/relationships/image" Target="../media/image223.png"/><Relationship Id="rId37" Type="http://schemas.openxmlformats.org/officeDocument/2006/relationships/image" Target="../media/image199.png"/><Relationship Id="rId40" Type="http://schemas.openxmlformats.org/officeDocument/2006/relationships/image" Target="../media/image229.png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image" Target="../media/image170.png"/><Relationship Id="rId28" Type="http://schemas.openxmlformats.org/officeDocument/2006/relationships/image" Target="../media/image219.png"/><Relationship Id="rId36" Type="http://schemas.openxmlformats.org/officeDocument/2006/relationships/image" Target="../media/image227.png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31" Type="http://schemas.openxmlformats.org/officeDocument/2006/relationships/image" Target="../media/image222.png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image" Target="../media/image168.png"/><Relationship Id="rId27" Type="http://schemas.openxmlformats.org/officeDocument/2006/relationships/image" Target="../media/image218.png"/><Relationship Id="rId30" Type="http://schemas.openxmlformats.org/officeDocument/2006/relationships/image" Target="../media/image221.png"/><Relationship Id="rId35" Type="http://schemas.openxmlformats.org/officeDocument/2006/relationships/image" Target="../media/image2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image" Target="../media/image230.png"/><Relationship Id="rId39" Type="http://schemas.openxmlformats.org/officeDocument/2006/relationships/image" Target="../media/image8.png"/><Relationship Id="rId3" Type="http://schemas.openxmlformats.org/officeDocument/2006/relationships/tags" Target="../tags/tag557.xml"/><Relationship Id="rId21" Type="http://schemas.openxmlformats.org/officeDocument/2006/relationships/tags" Target="../tags/tag575.xml"/><Relationship Id="rId34" Type="http://schemas.openxmlformats.org/officeDocument/2006/relationships/image" Target="../media/image234.png"/><Relationship Id="rId42" Type="http://schemas.openxmlformats.org/officeDocument/2006/relationships/image" Target="../media/image239.png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170.png"/><Relationship Id="rId33" Type="http://schemas.openxmlformats.org/officeDocument/2006/relationships/image" Target="../media/image233.png"/><Relationship Id="rId38" Type="http://schemas.openxmlformats.org/officeDocument/2006/relationships/image" Target="../media/image236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tags" Target="../tags/tag574.xml"/><Relationship Id="rId29" Type="http://schemas.openxmlformats.org/officeDocument/2006/relationships/image" Target="../media/image217.png"/><Relationship Id="rId41" Type="http://schemas.openxmlformats.org/officeDocument/2006/relationships/image" Target="../media/image238.png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168.png"/><Relationship Id="rId32" Type="http://schemas.openxmlformats.org/officeDocument/2006/relationships/image" Target="../media/image232.png"/><Relationship Id="rId37" Type="http://schemas.openxmlformats.org/officeDocument/2006/relationships/image" Target="../media/image117.png"/><Relationship Id="rId40" Type="http://schemas.openxmlformats.org/officeDocument/2006/relationships/image" Target="../media/image237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2.png"/><Relationship Id="rId36" Type="http://schemas.openxmlformats.org/officeDocument/2006/relationships/image" Target="../media/image165.png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image" Target="../media/image231.png"/><Relationship Id="rId44" Type="http://schemas.openxmlformats.org/officeDocument/2006/relationships/image" Target="../media/image241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image" Target="../media/image171.png"/><Relationship Id="rId30" Type="http://schemas.openxmlformats.org/officeDocument/2006/relationships/image" Target="../media/image218.png"/><Relationship Id="rId35" Type="http://schemas.openxmlformats.org/officeDocument/2006/relationships/image" Target="../media/image235.png"/><Relationship Id="rId43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image" Target="../media/image233.png"/><Relationship Id="rId26" Type="http://schemas.openxmlformats.org/officeDocument/2006/relationships/image" Target="../media/image231.png"/><Relationship Id="rId3" Type="http://schemas.openxmlformats.org/officeDocument/2006/relationships/tags" Target="../tags/tag579.xml"/><Relationship Id="rId21" Type="http://schemas.openxmlformats.org/officeDocument/2006/relationships/image" Target="../media/image230.png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18.png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image" Target="../media/image170.png"/><Relationship Id="rId29" Type="http://schemas.openxmlformats.org/officeDocument/2006/relationships/image" Target="../media/image8.png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24" Type="http://schemas.openxmlformats.org/officeDocument/2006/relationships/image" Target="../media/image217.png"/><Relationship Id="rId32" Type="http://schemas.openxmlformats.org/officeDocument/2006/relationships/image" Target="../media/image237.png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23" Type="http://schemas.openxmlformats.org/officeDocument/2006/relationships/image" Target="../media/image172.png"/><Relationship Id="rId28" Type="http://schemas.openxmlformats.org/officeDocument/2006/relationships/image" Target="../media/image242.png"/><Relationship Id="rId10" Type="http://schemas.openxmlformats.org/officeDocument/2006/relationships/tags" Target="../tags/tag586.xml"/><Relationship Id="rId19" Type="http://schemas.openxmlformats.org/officeDocument/2006/relationships/image" Target="../media/image168.png"/><Relationship Id="rId31" Type="http://schemas.openxmlformats.org/officeDocument/2006/relationships/image" Target="../media/image241.png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Relationship Id="rId22" Type="http://schemas.openxmlformats.org/officeDocument/2006/relationships/image" Target="../media/image171.png"/><Relationship Id="rId27" Type="http://schemas.openxmlformats.org/officeDocument/2006/relationships/image" Target="../media/image232.png"/><Relationship Id="rId30" Type="http://schemas.openxmlformats.org/officeDocument/2006/relationships/image" Target="../media/image2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11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34" Type="http://schemas.openxmlformats.org/officeDocument/2006/relationships/image" Target="../media/image19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image" Target="../media/image16.png"/><Relationship Id="rId33" Type="http://schemas.openxmlformats.org/officeDocument/2006/relationships/image" Target="../media/image18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image" Target="../media/image10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15.png"/><Relationship Id="rId32" Type="http://schemas.openxmlformats.org/officeDocument/2006/relationships/image" Target="../media/image17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.png"/><Relationship Id="rId36" Type="http://schemas.openxmlformats.org/officeDocument/2006/relationships/image" Target="../media/image21.png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image" Target="../media/image14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image" Target="../media/image9.png"/><Relationship Id="rId30" Type="http://schemas.openxmlformats.org/officeDocument/2006/relationships/image" Target="../media/image13.png"/><Relationship Id="rId35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00.xml"/><Relationship Id="rId13" Type="http://schemas.openxmlformats.org/officeDocument/2006/relationships/tags" Target="../tags/tag605.xml"/><Relationship Id="rId18" Type="http://schemas.openxmlformats.org/officeDocument/2006/relationships/tags" Target="../tags/tag610.xml"/><Relationship Id="rId26" Type="http://schemas.openxmlformats.org/officeDocument/2006/relationships/image" Target="../media/image171.png"/><Relationship Id="rId3" Type="http://schemas.openxmlformats.org/officeDocument/2006/relationships/tags" Target="../tags/tag595.xml"/><Relationship Id="rId21" Type="http://schemas.openxmlformats.org/officeDocument/2006/relationships/image" Target="../media/image243.png"/><Relationship Id="rId34" Type="http://schemas.openxmlformats.org/officeDocument/2006/relationships/image" Target="../media/image169.png"/><Relationship Id="rId7" Type="http://schemas.openxmlformats.org/officeDocument/2006/relationships/tags" Target="../tags/tag599.xml"/><Relationship Id="rId12" Type="http://schemas.openxmlformats.org/officeDocument/2006/relationships/tags" Target="../tags/tag604.xml"/><Relationship Id="rId17" Type="http://schemas.openxmlformats.org/officeDocument/2006/relationships/tags" Target="../tags/tag609.xml"/><Relationship Id="rId25" Type="http://schemas.openxmlformats.org/officeDocument/2006/relationships/image" Target="../media/image230.png"/><Relationship Id="rId33" Type="http://schemas.openxmlformats.org/officeDocument/2006/relationships/image" Target="../media/image244.png"/><Relationship Id="rId2" Type="http://schemas.openxmlformats.org/officeDocument/2006/relationships/tags" Target="../tags/tag594.xml"/><Relationship Id="rId16" Type="http://schemas.openxmlformats.org/officeDocument/2006/relationships/tags" Target="../tags/tag608.xml"/><Relationship Id="rId20" Type="http://schemas.openxmlformats.org/officeDocument/2006/relationships/image" Target="../media/image8.png"/><Relationship Id="rId29" Type="http://schemas.openxmlformats.org/officeDocument/2006/relationships/image" Target="../media/image218.png"/><Relationship Id="rId1" Type="http://schemas.openxmlformats.org/officeDocument/2006/relationships/tags" Target="../tags/tag593.xml"/><Relationship Id="rId6" Type="http://schemas.openxmlformats.org/officeDocument/2006/relationships/tags" Target="../tags/tag598.xml"/><Relationship Id="rId11" Type="http://schemas.openxmlformats.org/officeDocument/2006/relationships/tags" Target="../tags/tag603.xml"/><Relationship Id="rId24" Type="http://schemas.openxmlformats.org/officeDocument/2006/relationships/image" Target="../media/image170.png"/><Relationship Id="rId32" Type="http://schemas.openxmlformats.org/officeDocument/2006/relationships/image" Target="../media/image242.png"/><Relationship Id="rId5" Type="http://schemas.openxmlformats.org/officeDocument/2006/relationships/tags" Target="../tags/tag597.xml"/><Relationship Id="rId15" Type="http://schemas.openxmlformats.org/officeDocument/2006/relationships/tags" Target="../tags/tag607.xml"/><Relationship Id="rId23" Type="http://schemas.openxmlformats.org/officeDocument/2006/relationships/image" Target="../media/image168.png"/><Relationship Id="rId28" Type="http://schemas.openxmlformats.org/officeDocument/2006/relationships/image" Target="../media/image217.png"/><Relationship Id="rId10" Type="http://schemas.openxmlformats.org/officeDocument/2006/relationships/tags" Target="../tags/tag6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32.png"/><Relationship Id="rId4" Type="http://schemas.openxmlformats.org/officeDocument/2006/relationships/tags" Target="../tags/tag596.xml"/><Relationship Id="rId9" Type="http://schemas.openxmlformats.org/officeDocument/2006/relationships/tags" Target="../tags/tag601.xml"/><Relationship Id="rId14" Type="http://schemas.openxmlformats.org/officeDocument/2006/relationships/tags" Target="../tags/tag606.xml"/><Relationship Id="rId22" Type="http://schemas.openxmlformats.org/officeDocument/2006/relationships/image" Target="../media/image233.png"/><Relationship Id="rId27" Type="http://schemas.openxmlformats.org/officeDocument/2006/relationships/image" Target="../media/image172.png"/><Relationship Id="rId30" Type="http://schemas.openxmlformats.org/officeDocument/2006/relationships/image" Target="../media/image231.png"/><Relationship Id="rId35" Type="http://schemas.openxmlformats.org/officeDocument/2006/relationships/image" Target="../media/image2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26" Type="http://schemas.openxmlformats.org/officeDocument/2006/relationships/image" Target="../media/image245.png"/><Relationship Id="rId3" Type="http://schemas.openxmlformats.org/officeDocument/2006/relationships/tags" Target="../tags/tag613.xml"/><Relationship Id="rId21" Type="http://schemas.openxmlformats.org/officeDocument/2006/relationships/image" Target="../media/image244.png"/><Relationship Id="rId34" Type="http://schemas.openxmlformats.org/officeDocument/2006/relationships/image" Target="../media/image199.png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image" Target="../media/image242.png"/><Relationship Id="rId33" Type="http://schemas.openxmlformats.org/officeDocument/2006/relationships/image" Target="../media/image252.png"/><Relationship Id="rId2" Type="http://schemas.openxmlformats.org/officeDocument/2006/relationships/tags" Target="../tags/tag612.xml"/><Relationship Id="rId16" Type="http://schemas.openxmlformats.org/officeDocument/2006/relationships/tags" Target="../tags/tag626.xml"/><Relationship Id="rId20" Type="http://schemas.openxmlformats.org/officeDocument/2006/relationships/image" Target="../media/image168.png"/><Relationship Id="rId29" Type="http://schemas.openxmlformats.org/officeDocument/2006/relationships/image" Target="../media/image248.png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24" Type="http://schemas.openxmlformats.org/officeDocument/2006/relationships/image" Target="../media/image243.png"/><Relationship Id="rId32" Type="http://schemas.openxmlformats.org/officeDocument/2006/relationships/image" Target="../media/image251.png"/><Relationship Id="rId5" Type="http://schemas.openxmlformats.org/officeDocument/2006/relationships/tags" Target="../tags/tag615.xml"/><Relationship Id="rId15" Type="http://schemas.openxmlformats.org/officeDocument/2006/relationships/tags" Target="../tags/tag625.xml"/><Relationship Id="rId23" Type="http://schemas.openxmlformats.org/officeDocument/2006/relationships/image" Target="../media/image8.png"/><Relationship Id="rId28" Type="http://schemas.openxmlformats.org/officeDocument/2006/relationships/image" Target="../media/image247.png"/><Relationship Id="rId10" Type="http://schemas.openxmlformats.org/officeDocument/2006/relationships/tags" Target="../tags/tag6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0.png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Relationship Id="rId22" Type="http://schemas.openxmlformats.org/officeDocument/2006/relationships/image" Target="../media/image169.png"/><Relationship Id="rId27" Type="http://schemas.openxmlformats.org/officeDocument/2006/relationships/image" Target="../media/image246.png"/><Relationship Id="rId30" Type="http://schemas.openxmlformats.org/officeDocument/2006/relationships/image" Target="../media/image249.png"/><Relationship Id="rId35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image" Target="../media/image249.png"/><Relationship Id="rId3" Type="http://schemas.openxmlformats.org/officeDocument/2006/relationships/tags" Target="../tags/tag63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57.png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image" Target="../media/image248.png"/><Relationship Id="rId33" Type="http://schemas.openxmlformats.org/officeDocument/2006/relationships/image" Target="../media/image256.png"/><Relationship Id="rId38" Type="http://schemas.openxmlformats.org/officeDocument/2006/relationships/image" Target="../media/image209.png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29" Type="http://schemas.openxmlformats.org/officeDocument/2006/relationships/image" Target="../media/image253.png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image" Target="../media/image247.png"/><Relationship Id="rId32" Type="http://schemas.openxmlformats.org/officeDocument/2006/relationships/image" Target="../media/image255.png"/><Relationship Id="rId37" Type="http://schemas.openxmlformats.org/officeDocument/2006/relationships/image" Target="../media/image199.png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image" Target="../media/image246.png"/><Relationship Id="rId28" Type="http://schemas.openxmlformats.org/officeDocument/2006/relationships/image" Target="../media/image251.png"/><Relationship Id="rId36" Type="http://schemas.openxmlformats.org/officeDocument/2006/relationships/image" Target="../media/image259.png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image" Target="../media/image252.png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image" Target="../media/image168.png"/><Relationship Id="rId27" Type="http://schemas.openxmlformats.org/officeDocument/2006/relationships/image" Target="../media/image250.png"/><Relationship Id="rId30" Type="http://schemas.openxmlformats.org/officeDocument/2006/relationships/image" Target="../media/image254.png"/><Relationship Id="rId35" Type="http://schemas.openxmlformats.org/officeDocument/2006/relationships/image" Target="../media/image258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tags" Target="../tags/tag674.xml"/><Relationship Id="rId39" Type="http://schemas.openxmlformats.org/officeDocument/2006/relationships/image" Target="../media/image270.png"/><Relationship Id="rId3" Type="http://schemas.openxmlformats.org/officeDocument/2006/relationships/tags" Target="../tags/tag651.xml"/><Relationship Id="rId21" Type="http://schemas.openxmlformats.org/officeDocument/2006/relationships/tags" Target="../tags/tag669.xml"/><Relationship Id="rId34" Type="http://schemas.openxmlformats.org/officeDocument/2006/relationships/image" Target="../media/image265.png"/><Relationship Id="rId42" Type="http://schemas.openxmlformats.org/officeDocument/2006/relationships/image" Target="../media/image30.png"/><Relationship Id="rId47" Type="http://schemas.openxmlformats.org/officeDocument/2006/relationships/image" Target="../media/image152.png"/><Relationship Id="rId50" Type="http://schemas.openxmlformats.org/officeDocument/2006/relationships/image" Target="../media/image279.png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tags" Target="../tags/tag673.xml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Relationship Id="rId46" Type="http://schemas.openxmlformats.org/officeDocument/2006/relationships/image" Target="../media/image276.png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image" Target="../media/image260.png"/><Relationship Id="rId41" Type="http://schemas.openxmlformats.org/officeDocument/2006/relationships/image" Target="../media/image272.png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tags" Target="../tags/tag672.xml"/><Relationship Id="rId32" Type="http://schemas.openxmlformats.org/officeDocument/2006/relationships/image" Target="../media/image263.png"/><Relationship Id="rId37" Type="http://schemas.openxmlformats.org/officeDocument/2006/relationships/image" Target="../media/image268.png"/><Relationship Id="rId40" Type="http://schemas.openxmlformats.org/officeDocument/2006/relationships/image" Target="../media/image271.png"/><Relationship Id="rId45" Type="http://schemas.openxmlformats.org/officeDocument/2006/relationships/image" Target="../media/image275.png"/><Relationship Id="rId53" Type="http://schemas.openxmlformats.org/officeDocument/2006/relationships/image" Target="../media/image282.png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tags" Target="../tags/tag67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67.png"/><Relationship Id="rId49" Type="http://schemas.openxmlformats.org/officeDocument/2006/relationships/image" Target="../media/image278.png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image" Target="../media/image262.png"/><Relationship Id="rId44" Type="http://schemas.openxmlformats.org/officeDocument/2006/relationships/image" Target="../media/image274.png"/><Relationship Id="rId52" Type="http://schemas.openxmlformats.org/officeDocument/2006/relationships/image" Target="../media/image281.png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tags" Target="../tags/tag670.xml"/><Relationship Id="rId27" Type="http://schemas.openxmlformats.org/officeDocument/2006/relationships/tags" Target="../tags/tag675.xml"/><Relationship Id="rId30" Type="http://schemas.openxmlformats.org/officeDocument/2006/relationships/image" Target="../media/image261.png"/><Relationship Id="rId35" Type="http://schemas.openxmlformats.org/officeDocument/2006/relationships/image" Target="../media/image266.png"/><Relationship Id="rId43" Type="http://schemas.openxmlformats.org/officeDocument/2006/relationships/image" Target="../media/image273.png"/><Relationship Id="rId48" Type="http://schemas.openxmlformats.org/officeDocument/2006/relationships/image" Target="../media/image277.png"/><Relationship Id="rId8" Type="http://schemas.openxmlformats.org/officeDocument/2006/relationships/tags" Target="../tags/tag656.xml"/><Relationship Id="rId51" Type="http://schemas.openxmlformats.org/officeDocument/2006/relationships/image" Target="../media/image28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688.xml"/><Relationship Id="rId18" Type="http://schemas.openxmlformats.org/officeDocument/2006/relationships/tags" Target="../tags/tag693.xml"/><Relationship Id="rId26" Type="http://schemas.openxmlformats.org/officeDocument/2006/relationships/tags" Target="../tags/tag701.xml"/><Relationship Id="rId39" Type="http://schemas.openxmlformats.org/officeDocument/2006/relationships/image" Target="../media/image270.png"/><Relationship Id="rId21" Type="http://schemas.openxmlformats.org/officeDocument/2006/relationships/tags" Target="../tags/tag696.xml"/><Relationship Id="rId34" Type="http://schemas.openxmlformats.org/officeDocument/2006/relationships/tags" Target="../tags/tag709.xml"/><Relationship Id="rId42" Type="http://schemas.openxmlformats.org/officeDocument/2006/relationships/image" Target="../media/image275.png"/><Relationship Id="rId47" Type="http://schemas.openxmlformats.org/officeDocument/2006/relationships/image" Target="../media/image271.png"/><Relationship Id="rId50" Type="http://schemas.openxmlformats.org/officeDocument/2006/relationships/image" Target="../media/image264.png"/><Relationship Id="rId55" Type="http://schemas.openxmlformats.org/officeDocument/2006/relationships/image" Target="../media/image283.png"/><Relationship Id="rId63" Type="http://schemas.openxmlformats.org/officeDocument/2006/relationships/image" Target="../media/image183.png"/><Relationship Id="rId68" Type="http://schemas.openxmlformats.org/officeDocument/2006/relationships/image" Target="../media/image278.png"/><Relationship Id="rId7" Type="http://schemas.openxmlformats.org/officeDocument/2006/relationships/tags" Target="../tags/tag682.xml"/><Relationship Id="rId2" Type="http://schemas.openxmlformats.org/officeDocument/2006/relationships/tags" Target="../tags/tag677.xml"/><Relationship Id="rId16" Type="http://schemas.openxmlformats.org/officeDocument/2006/relationships/tags" Target="../tags/tag691.xml"/><Relationship Id="rId29" Type="http://schemas.openxmlformats.org/officeDocument/2006/relationships/tags" Target="../tags/tag704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tags" Target="../tags/tag686.xml"/><Relationship Id="rId24" Type="http://schemas.openxmlformats.org/officeDocument/2006/relationships/tags" Target="../tags/tag699.xml"/><Relationship Id="rId32" Type="http://schemas.openxmlformats.org/officeDocument/2006/relationships/tags" Target="../tags/tag707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72.png"/><Relationship Id="rId45" Type="http://schemas.openxmlformats.org/officeDocument/2006/relationships/image" Target="../media/image267.png"/><Relationship Id="rId53" Type="http://schemas.openxmlformats.org/officeDocument/2006/relationships/image" Target="../media/image276.png"/><Relationship Id="rId58" Type="http://schemas.openxmlformats.org/officeDocument/2006/relationships/image" Target="../media/image152.png"/><Relationship Id="rId66" Type="http://schemas.openxmlformats.org/officeDocument/2006/relationships/image" Target="../media/image290.png"/><Relationship Id="rId5" Type="http://schemas.openxmlformats.org/officeDocument/2006/relationships/tags" Target="../tags/tag680.xml"/><Relationship Id="rId15" Type="http://schemas.openxmlformats.org/officeDocument/2006/relationships/tags" Target="../tags/tag690.xml"/><Relationship Id="rId23" Type="http://schemas.openxmlformats.org/officeDocument/2006/relationships/tags" Target="../tags/tag698.xml"/><Relationship Id="rId28" Type="http://schemas.openxmlformats.org/officeDocument/2006/relationships/tags" Target="../tags/tag703.xml"/><Relationship Id="rId36" Type="http://schemas.openxmlformats.org/officeDocument/2006/relationships/tags" Target="../tags/tag711.xml"/><Relationship Id="rId49" Type="http://schemas.openxmlformats.org/officeDocument/2006/relationships/image" Target="../media/image263.png"/><Relationship Id="rId57" Type="http://schemas.openxmlformats.org/officeDocument/2006/relationships/image" Target="../media/image285.png"/><Relationship Id="rId61" Type="http://schemas.openxmlformats.org/officeDocument/2006/relationships/image" Target="../media/image286.png"/><Relationship Id="rId10" Type="http://schemas.openxmlformats.org/officeDocument/2006/relationships/tags" Target="../tags/tag685.xml"/><Relationship Id="rId19" Type="http://schemas.openxmlformats.org/officeDocument/2006/relationships/tags" Target="../tags/tag694.xml"/><Relationship Id="rId31" Type="http://schemas.openxmlformats.org/officeDocument/2006/relationships/tags" Target="../tags/tag706.xml"/><Relationship Id="rId44" Type="http://schemas.openxmlformats.org/officeDocument/2006/relationships/image" Target="../media/image261.png"/><Relationship Id="rId52" Type="http://schemas.openxmlformats.org/officeDocument/2006/relationships/image" Target="../media/image266.png"/><Relationship Id="rId60" Type="http://schemas.openxmlformats.org/officeDocument/2006/relationships/image" Target="../media/image280.png"/><Relationship Id="rId65" Type="http://schemas.openxmlformats.org/officeDocument/2006/relationships/image" Target="../media/image289.png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4" Type="http://schemas.openxmlformats.org/officeDocument/2006/relationships/tags" Target="../tags/tag689.xml"/><Relationship Id="rId22" Type="http://schemas.openxmlformats.org/officeDocument/2006/relationships/tags" Target="../tags/tag697.xml"/><Relationship Id="rId27" Type="http://schemas.openxmlformats.org/officeDocument/2006/relationships/tags" Target="../tags/tag702.xml"/><Relationship Id="rId30" Type="http://schemas.openxmlformats.org/officeDocument/2006/relationships/tags" Target="../tags/tag705.xml"/><Relationship Id="rId35" Type="http://schemas.openxmlformats.org/officeDocument/2006/relationships/tags" Target="../tags/tag710.xml"/><Relationship Id="rId43" Type="http://schemas.openxmlformats.org/officeDocument/2006/relationships/image" Target="../media/image260.png"/><Relationship Id="rId48" Type="http://schemas.openxmlformats.org/officeDocument/2006/relationships/image" Target="../media/image262.png"/><Relationship Id="rId56" Type="http://schemas.openxmlformats.org/officeDocument/2006/relationships/image" Target="../media/image284.png"/><Relationship Id="rId64" Type="http://schemas.openxmlformats.org/officeDocument/2006/relationships/image" Target="../media/image288.png"/><Relationship Id="rId69" Type="http://schemas.openxmlformats.org/officeDocument/2006/relationships/image" Target="../media/image281.png"/><Relationship Id="rId8" Type="http://schemas.openxmlformats.org/officeDocument/2006/relationships/tags" Target="../tags/tag683.xml"/><Relationship Id="rId51" Type="http://schemas.openxmlformats.org/officeDocument/2006/relationships/image" Target="../media/image265.png"/><Relationship Id="rId3" Type="http://schemas.openxmlformats.org/officeDocument/2006/relationships/tags" Target="../tags/tag678.xml"/><Relationship Id="rId12" Type="http://schemas.openxmlformats.org/officeDocument/2006/relationships/tags" Target="../tags/tag687.xml"/><Relationship Id="rId17" Type="http://schemas.openxmlformats.org/officeDocument/2006/relationships/tags" Target="../tags/tag692.xml"/><Relationship Id="rId25" Type="http://schemas.openxmlformats.org/officeDocument/2006/relationships/tags" Target="../tags/tag700.xml"/><Relationship Id="rId33" Type="http://schemas.openxmlformats.org/officeDocument/2006/relationships/tags" Target="../tags/tag708.xml"/><Relationship Id="rId38" Type="http://schemas.openxmlformats.org/officeDocument/2006/relationships/image" Target="../media/image269.png"/><Relationship Id="rId46" Type="http://schemas.openxmlformats.org/officeDocument/2006/relationships/image" Target="../media/image268.png"/><Relationship Id="rId59" Type="http://schemas.openxmlformats.org/officeDocument/2006/relationships/image" Target="../media/image279.png"/><Relationship Id="rId67" Type="http://schemas.openxmlformats.org/officeDocument/2006/relationships/image" Target="../media/image291.png"/><Relationship Id="rId20" Type="http://schemas.openxmlformats.org/officeDocument/2006/relationships/tags" Target="../tags/tag695.xml"/><Relationship Id="rId41" Type="http://schemas.openxmlformats.org/officeDocument/2006/relationships/image" Target="../media/image277.png"/><Relationship Id="rId54" Type="http://schemas.openxmlformats.org/officeDocument/2006/relationships/image" Target="../media/image30.png"/><Relationship Id="rId62" Type="http://schemas.openxmlformats.org/officeDocument/2006/relationships/image" Target="../media/image28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tags" Target="../tags/tag724.xml"/><Relationship Id="rId18" Type="http://schemas.openxmlformats.org/officeDocument/2006/relationships/tags" Target="../tags/tag729.xml"/><Relationship Id="rId26" Type="http://schemas.openxmlformats.org/officeDocument/2006/relationships/image" Target="../media/image272.png"/><Relationship Id="rId39" Type="http://schemas.openxmlformats.org/officeDocument/2006/relationships/image" Target="../media/image294.png"/><Relationship Id="rId3" Type="http://schemas.openxmlformats.org/officeDocument/2006/relationships/tags" Target="../tags/tag714.xml"/><Relationship Id="rId21" Type="http://schemas.openxmlformats.org/officeDocument/2006/relationships/tags" Target="../tags/tag732.xml"/><Relationship Id="rId34" Type="http://schemas.openxmlformats.org/officeDocument/2006/relationships/image" Target="../media/image264.png"/><Relationship Id="rId42" Type="http://schemas.openxmlformats.org/officeDocument/2006/relationships/image" Target="../media/image297.png"/><Relationship Id="rId7" Type="http://schemas.openxmlformats.org/officeDocument/2006/relationships/tags" Target="../tags/tag718.xml"/><Relationship Id="rId12" Type="http://schemas.openxmlformats.org/officeDocument/2006/relationships/tags" Target="../tags/tag723.xml"/><Relationship Id="rId17" Type="http://schemas.openxmlformats.org/officeDocument/2006/relationships/tags" Target="../tags/tag728.xml"/><Relationship Id="rId25" Type="http://schemas.openxmlformats.org/officeDocument/2006/relationships/image" Target="../media/image270.png"/><Relationship Id="rId33" Type="http://schemas.openxmlformats.org/officeDocument/2006/relationships/image" Target="../media/image263.png"/><Relationship Id="rId38" Type="http://schemas.openxmlformats.org/officeDocument/2006/relationships/image" Target="../media/image293.png"/><Relationship Id="rId2" Type="http://schemas.openxmlformats.org/officeDocument/2006/relationships/tags" Target="../tags/tag713.xml"/><Relationship Id="rId16" Type="http://schemas.openxmlformats.org/officeDocument/2006/relationships/tags" Target="../tags/tag727.xml"/><Relationship Id="rId20" Type="http://schemas.openxmlformats.org/officeDocument/2006/relationships/tags" Target="../tags/tag731.xml"/><Relationship Id="rId29" Type="http://schemas.openxmlformats.org/officeDocument/2006/relationships/image" Target="../media/image267.png"/><Relationship Id="rId41" Type="http://schemas.openxmlformats.org/officeDocument/2006/relationships/image" Target="../media/image296.png"/><Relationship Id="rId1" Type="http://schemas.openxmlformats.org/officeDocument/2006/relationships/tags" Target="../tags/tag712.xml"/><Relationship Id="rId6" Type="http://schemas.openxmlformats.org/officeDocument/2006/relationships/tags" Target="../tags/tag717.xml"/><Relationship Id="rId11" Type="http://schemas.openxmlformats.org/officeDocument/2006/relationships/tags" Target="../tags/tag722.xml"/><Relationship Id="rId24" Type="http://schemas.openxmlformats.org/officeDocument/2006/relationships/image" Target="../media/image269.png"/><Relationship Id="rId32" Type="http://schemas.openxmlformats.org/officeDocument/2006/relationships/image" Target="../media/image262.png"/><Relationship Id="rId37" Type="http://schemas.openxmlformats.org/officeDocument/2006/relationships/image" Target="../media/image292.png"/><Relationship Id="rId40" Type="http://schemas.openxmlformats.org/officeDocument/2006/relationships/image" Target="../media/image295.png"/><Relationship Id="rId5" Type="http://schemas.openxmlformats.org/officeDocument/2006/relationships/tags" Target="../tags/tag716.xml"/><Relationship Id="rId15" Type="http://schemas.openxmlformats.org/officeDocument/2006/relationships/tags" Target="../tags/tag72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61.png"/><Relationship Id="rId36" Type="http://schemas.openxmlformats.org/officeDocument/2006/relationships/image" Target="../media/image266.png"/><Relationship Id="rId10" Type="http://schemas.openxmlformats.org/officeDocument/2006/relationships/tags" Target="../tags/tag721.xml"/><Relationship Id="rId19" Type="http://schemas.openxmlformats.org/officeDocument/2006/relationships/tags" Target="../tags/tag730.xml"/><Relationship Id="rId31" Type="http://schemas.openxmlformats.org/officeDocument/2006/relationships/image" Target="../media/image271.png"/><Relationship Id="rId44" Type="http://schemas.openxmlformats.org/officeDocument/2006/relationships/image" Target="../media/image290.png"/><Relationship Id="rId4" Type="http://schemas.openxmlformats.org/officeDocument/2006/relationships/tags" Target="../tags/tag715.xml"/><Relationship Id="rId9" Type="http://schemas.openxmlformats.org/officeDocument/2006/relationships/tags" Target="../tags/tag720.xml"/><Relationship Id="rId14" Type="http://schemas.openxmlformats.org/officeDocument/2006/relationships/tags" Target="../tags/tag725.xml"/><Relationship Id="rId22" Type="http://schemas.openxmlformats.org/officeDocument/2006/relationships/tags" Target="../tags/tag733.xml"/><Relationship Id="rId27" Type="http://schemas.openxmlformats.org/officeDocument/2006/relationships/image" Target="../media/image260.png"/><Relationship Id="rId30" Type="http://schemas.openxmlformats.org/officeDocument/2006/relationships/image" Target="../media/image268.png"/><Relationship Id="rId35" Type="http://schemas.openxmlformats.org/officeDocument/2006/relationships/image" Target="../media/image265.png"/><Relationship Id="rId43" Type="http://schemas.openxmlformats.org/officeDocument/2006/relationships/image" Target="../media/image298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746.xml"/><Relationship Id="rId18" Type="http://schemas.openxmlformats.org/officeDocument/2006/relationships/tags" Target="../tags/tag75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66.png"/><Relationship Id="rId3" Type="http://schemas.openxmlformats.org/officeDocument/2006/relationships/tags" Target="../tags/tag736.xml"/><Relationship Id="rId21" Type="http://schemas.openxmlformats.org/officeDocument/2006/relationships/tags" Target="../tags/tag754.xml"/><Relationship Id="rId34" Type="http://schemas.openxmlformats.org/officeDocument/2006/relationships/image" Target="../media/image271.png"/><Relationship Id="rId42" Type="http://schemas.openxmlformats.org/officeDocument/2006/relationships/image" Target="../media/image294.png"/><Relationship Id="rId47" Type="http://schemas.openxmlformats.org/officeDocument/2006/relationships/image" Target="../media/image8.png"/><Relationship Id="rId50" Type="http://schemas.openxmlformats.org/officeDocument/2006/relationships/image" Target="../media/image302.png"/><Relationship Id="rId7" Type="http://schemas.openxmlformats.org/officeDocument/2006/relationships/tags" Target="../tags/tag740.xml"/><Relationship Id="rId12" Type="http://schemas.openxmlformats.org/officeDocument/2006/relationships/tags" Target="../tags/tag745.xml"/><Relationship Id="rId17" Type="http://schemas.openxmlformats.org/officeDocument/2006/relationships/tags" Target="../tags/tag750.xml"/><Relationship Id="rId25" Type="http://schemas.openxmlformats.org/officeDocument/2006/relationships/tags" Target="../tags/tag758.xml"/><Relationship Id="rId33" Type="http://schemas.openxmlformats.org/officeDocument/2006/relationships/image" Target="../media/image268.png"/><Relationship Id="rId38" Type="http://schemas.openxmlformats.org/officeDocument/2006/relationships/image" Target="../media/image265.png"/><Relationship Id="rId46" Type="http://schemas.openxmlformats.org/officeDocument/2006/relationships/image" Target="../media/image299.png"/><Relationship Id="rId2" Type="http://schemas.openxmlformats.org/officeDocument/2006/relationships/tags" Target="../tags/tag735.xml"/><Relationship Id="rId16" Type="http://schemas.openxmlformats.org/officeDocument/2006/relationships/tags" Target="../tags/tag749.xml"/><Relationship Id="rId20" Type="http://schemas.openxmlformats.org/officeDocument/2006/relationships/tags" Target="../tags/tag753.xml"/><Relationship Id="rId29" Type="http://schemas.openxmlformats.org/officeDocument/2006/relationships/image" Target="../media/image272.png"/><Relationship Id="rId41" Type="http://schemas.openxmlformats.org/officeDocument/2006/relationships/image" Target="../media/image293.png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11" Type="http://schemas.openxmlformats.org/officeDocument/2006/relationships/tags" Target="../tags/tag744.xml"/><Relationship Id="rId24" Type="http://schemas.openxmlformats.org/officeDocument/2006/relationships/tags" Target="../tags/tag757.xml"/><Relationship Id="rId32" Type="http://schemas.openxmlformats.org/officeDocument/2006/relationships/image" Target="../media/image267.png"/><Relationship Id="rId37" Type="http://schemas.openxmlformats.org/officeDocument/2006/relationships/image" Target="../media/image264.png"/><Relationship Id="rId40" Type="http://schemas.openxmlformats.org/officeDocument/2006/relationships/image" Target="../media/image292.png"/><Relationship Id="rId45" Type="http://schemas.openxmlformats.org/officeDocument/2006/relationships/image" Target="../media/image297.png"/><Relationship Id="rId5" Type="http://schemas.openxmlformats.org/officeDocument/2006/relationships/tags" Target="../tags/tag738.xml"/><Relationship Id="rId15" Type="http://schemas.openxmlformats.org/officeDocument/2006/relationships/tags" Target="../tags/tag748.xml"/><Relationship Id="rId23" Type="http://schemas.openxmlformats.org/officeDocument/2006/relationships/tags" Target="../tags/tag756.xml"/><Relationship Id="rId28" Type="http://schemas.openxmlformats.org/officeDocument/2006/relationships/image" Target="../media/image270.png"/><Relationship Id="rId36" Type="http://schemas.openxmlformats.org/officeDocument/2006/relationships/image" Target="../media/image263.png"/><Relationship Id="rId49" Type="http://schemas.openxmlformats.org/officeDocument/2006/relationships/image" Target="../media/image301.png"/><Relationship Id="rId10" Type="http://schemas.openxmlformats.org/officeDocument/2006/relationships/tags" Target="../tags/tag743.xml"/><Relationship Id="rId19" Type="http://schemas.openxmlformats.org/officeDocument/2006/relationships/tags" Target="../tags/tag752.xml"/><Relationship Id="rId31" Type="http://schemas.openxmlformats.org/officeDocument/2006/relationships/image" Target="../media/image261.png"/><Relationship Id="rId44" Type="http://schemas.openxmlformats.org/officeDocument/2006/relationships/image" Target="../media/image296.png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4" Type="http://schemas.openxmlformats.org/officeDocument/2006/relationships/tags" Target="../tags/tag747.xml"/><Relationship Id="rId22" Type="http://schemas.openxmlformats.org/officeDocument/2006/relationships/tags" Target="../tags/tag755.xml"/><Relationship Id="rId27" Type="http://schemas.openxmlformats.org/officeDocument/2006/relationships/image" Target="../media/image269.png"/><Relationship Id="rId30" Type="http://schemas.openxmlformats.org/officeDocument/2006/relationships/image" Target="../media/image260.png"/><Relationship Id="rId35" Type="http://schemas.openxmlformats.org/officeDocument/2006/relationships/image" Target="../media/image262.png"/><Relationship Id="rId43" Type="http://schemas.openxmlformats.org/officeDocument/2006/relationships/image" Target="../media/image295.png"/><Relationship Id="rId48" Type="http://schemas.openxmlformats.org/officeDocument/2006/relationships/image" Target="../media/image300.png"/><Relationship Id="rId8" Type="http://schemas.openxmlformats.org/officeDocument/2006/relationships/tags" Target="../tags/tag74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13" Type="http://schemas.openxmlformats.org/officeDocument/2006/relationships/tags" Target="../tags/tag771.xml"/><Relationship Id="rId18" Type="http://schemas.openxmlformats.org/officeDocument/2006/relationships/tags" Target="../tags/tag776.xml"/><Relationship Id="rId26" Type="http://schemas.openxmlformats.org/officeDocument/2006/relationships/image" Target="../media/image168.png"/><Relationship Id="rId39" Type="http://schemas.openxmlformats.org/officeDocument/2006/relationships/image" Target="../media/image307.png"/><Relationship Id="rId3" Type="http://schemas.openxmlformats.org/officeDocument/2006/relationships/tags" Target="../tags/tag761.xml"/><Relationship Id="rId21" Type="http://schemas.openxmlformats.org/officeDocument/2006/relationships/tags" Target="../tags/tag779.xml"/><Relationship Id="rId34" Type="http://schemas.openxmlformats.org/officeDocument/2006/relationships/image" Target="../media/image300.png"/><Relationship Id="rId42" Type="http://schemas.openxmlformats.org/officeDocument/2006/relationships/image" Target="../media/image310.png"/><Relationship Id="rId7" Type="http://schemas.openxmlformats.org/officeDocument/2006/relationships/tags" Target="../tags/tag765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5" Type="http://schemas.openxmlformats.org/officeDocument/2006/relationships/image" Target="../media/image301.png"/><Relationship Id="rId33" Type="http://schemas.openxmlformats.org/officeDocument/2006/relationships/image" Target="../media/image8.png"/><Relationship Id="rId38" Type="http://schemas.openxmlformats.org/officeDocument/2006/relationships/image" Target="../media/image306.png"/><Relationship Id="rId2" Type="http://schemas.openxmlformats.org/officeDocument/2006/relationships/tags" Target="../tags/tag760.xml"/><Relationship Id="rId16" Type="http://schemas.openxmlformats.org/officeDocument/2006/relationships/tags" Target="../tags/tag774.xml"/><Relationship Id="rId20" Type="http://schemas.openxmlformats.org/officeDocument/2006/relationships/tags" Target="../tags/tag778.xml"/><Relationship Id="rId29" Type="http://schemas.openxmlformats.org/officeDocument/2006/relationships/image" Target="../media/image295.png"/><Relationship Id="rId41" Type="http://schemas.openxmlformats.org/officeDocument/2006/relationships/image" Target="../media/image309.png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tags" Target="../tags/tag769.xml"/><Relationship Id="rId24" Type="http://schemas.openxmlformats.org/officeDocument/2006/relationships/image" Target="../media/image303.png"/><Relationship Id="rId32" Type="http://schemas.openxmlformats.org/officeDocument/2006/relationships/image" Target="../media/image299.png"/><Relationship Id="rId37" Type="http://schemas.openxmlformats.org/officeDocument/2006/relationships/image" Target="../media/image305.png"/><Relationship Id="rId40" Type="http://schemas.openxmlformats.org/officeDocument/2006/relationships/image" Target="../media/image308.png"/><Relationship Id="rId5" Type="http://schemas.openxmlformats.org/officeDocument/2006/relationships/tags" Target="../tags/tag763.xml"/><Relationship Id="rId15" Type="http://schemas.openxmlformats.org/officeDocument/2006/relationships/tags" Target="../tags/tag77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94.png"/><Relationship Id="rId36" Type="http://schemas.openxmlformats.org/officeDocument/2006/relationships/image" Target="../media/image304.png"/><Relationship Id="rId10" Type="http://schemas.openxmlformats.org/officeDocument/2006/relationships/tags" Target="../tags/tag768.xml"/><Relationship Id="rId19" Type="http://schemas.openxmlformats.org/officeDocument/2006/relationships/tags" Target="../tags/tag777.xml"/><Relationship Id="rId31" Type="http://schemas.openxmlformats.org/officeDocument/2006/relationships/image" Target="../media/image297.png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tags" Target="../tags/tag772.xml"/><Relationship Id="rId22" Type="http://schemas.openxmlformats.org/officeDocument/2006/relationships/tags" Target="../tags/tag780.xml"/><Relationship Id="rId27" Type="http://schemas.openxmlformats.org/officeDocument/2006/relationships/image" Target="../media/image293.png"/><Relationship Id="rId30" Type="http://schemas.openxmlformats.org/officeDocument/2006/relationships/image" Target="../media/image296.png"/><Relationship Id="rId35" Type="http://schemas.openxmlformats.org/officeDocument/2006/relationships/image" Target="../media/image302.png"/><Relationship Id="rId43" Type="http://schemas.openxmlformats.org/officeDocument/2006/relationships/image" Target="../media/image3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image" Target="../media/image307.png"/><Relationship Id="rId39" Type="http://schemas.openxmlformats.org/officeDocument/2006/relationships/image" Target="../media/image315.png"/><Relationship Id="rId3" Type="http://schemas.openxmlformats.org/officeDocument/2006/relationships/tags" Target="../tags/tag783.xml"/><Relationship Id="rId21" Type="http://schemas.openxmlformats.org/officeDocument/2006/relationships/tags" Target="../tags/tag801.xml"/><Relationship Id="rId34" Type="http://schemas.openxmlformats.org/officeDocument/2006/relationships/image" Target="../media/image8.png"/><Relationship Id="rId42" Type="http://schemas.openxmlformats.org/officeDocument/2006/relationships/image" Target="../media/image318.png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image" Target="../media/image304.png"/><Relationship Id="rId33" Type="http://schemas.openxmlformats.org/officeDocument/2006/relationships/image" Target="../media/image308.png"/><Relationship Id="rId38" Type="http://schemas.openxmlformats.org/officeDocument/2006/relationships/image" Target="../media/image314.png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image" Target="../media/image311.png"/><Relationship Id="rId41" Type="http://schemas.openxmlformats.org/officeDocument/2006/relationships/image" Target="../media/image317.png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image" Target="../media/image168.png"/><Relationship Id="rId32" Type="http://schemas.openxmlformats.org/officeDocument/2006/relationships/image" Target="../media/image301.png"/><Relationship Id="rId37" Type="http://schemas.openxmlformats.org/officeDocument/2006/relationships/image" Target="../media/image313.png"/><Relationship Id="rId40" Type="http://schemas.openxmlformats.org/officeDocument/2006/relationships/image" Target="../media/image316.png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image" Target="../media/image303.png"/><Relationship Id="rId28" Type="http://schemas.openxmlformats.org/officeDocument/2006/relationships/image" Target="../media/image310.png"/><Relationship Id="rId36" Type="http://schemas.openxmlformats.org/officeDocument/2006/relationships/image" Target="../media/image312.png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image" Target="../media/image306.png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09.png"/><Relationship Id="rId30" Type="http://schemas.openxmlformats.org/officeDocument/2006/relationships/image" Target="../media/image305.png"/><Relationship Id="rId35" Type="http://schemas.openxmlformats.org/officeDocument/2006/relationships/image" Target="../media/image3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tags" Target="../tags/tag814.xml"/><Relationship Id="rId18" Type="http://schemas.openxmlformats.org/officeDocument/2006/relationships/tags" Target="../tags/tag819.xml"/><Relationship Id="rId26" Type="http://schemas.openxmlformats.org/officeDocument/2006/relationships/image" Target="../media/image306.png"/><Relationship Id="rId39" Type="http://schemas.openxmlformats.org/officeDocument/2006/relationships/image" Target="../media/image225.png"/><Relationship Id="rId3" Type="http://schemas.openxmlformats.org/officeDocument/2006/relationships/tags" Target="../tags/tag804.xml"/><Relationship Id="rId21" Type="http://schemas.openxmlformats.org/officeDocument/2006/relationships/tags" Target="../tags/tag822.xml"/><Relationship Id="rId34" Type="http://schemas.openxmlformats.org/officeDocument/2006/relationships/image" Target="../media/image220.png"/><Relationship Id="rId42" Type="http://schemas.openxmlformats.org/officeDocument/2006/relationships/image" Target="../media/image199.png"/><Relationship Id="rId47" Type="http://schemas.openxmlformats.org/officeDocument/2006/relationships/image" Target="../media/image324.png"/><Relationship Id="rId7" Type="http://schemas.openxmlformats.org/officeDocument/2006/relationships/tags" Target="../tags/tag808.xml"/><Relationship Id="rId12" Type="http://schemas.openxmlformats.org/officeDocument/2006/relationships/tags" Target="../tags/tag813.xml"/><Relationship Id="rId17" Type="http://schemas.openxmlformats.org/officeDocument/2006/relationships/tags" Target="../tags/tag818.xml"/><Relationship Id="rId25" Type="http://schemas.openxmlformats.org/officeDocument/2006/relationships/image" Target="../media/image305.png"/><Relationship Id="rId33" Type="http://schemas.openxmlformats.org/officeDocument/2006/relationships/image" Target="../media/image219.png"/><Relationship Id="rId38" Type="http://schemas.openxmlformats.org/officeDocument/2006/relationships/image" Target="../media/image224.png"/><Relationship Id="rId46" Type="http://schemas.openxmlformats.org/officeDocument/2006/relationships/image" Target="../media/image323.png"/><Relationship Id="rId2" Type="http://schemas.openxmlformats.org/officeDocument/2006/relationships/tags" Target="../tags/tag803.xml"/><Relationship Id="rId16" Type="http://schemas.openxmlformats.org/officeDocument/2006/relationships/tags" Target="../tags/tag817.xml"/><Relationship Id="rId20" Type="http://schemas.openxmlformats.org/officeDocument/2006/relationships/tags" Target="../tags/tag821.xml"/><Relationship Id="rId29" Type="http://schemas.openxmlformats.org/officeDocument/2006/relationships/image" Target="../media/image21.png"/><Relationship Id="rId41" Type="http://schemas.openxmlformats.org/officeDocument/2006/relationships/image" Target="../media/image227.png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tags" Target="../tags/tag81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22.png"/><Relationship Id="rId37" Type="http://schemas.openxmlformats.org/officeDocument/2006/relationships/image" Target="../media/image223.png"/><Relationship Id="rId40" Type="http://schemas.openxmlformats.org/officeDocument/2006/relationships/image" Target="../media/image226.png"/><Relationship Id="rId45" Type="http://schemas.openxmlformats.org/officeDocument/2006/relationships/image" Target="../media/image229.png"/><Relationship Id="rId5" Type="http://schemas.openxmlformats.org/officeDocument/2006/relationships/tags" Target="../tags/tag806.xml"/><Relationship Id="rId15" Type="http://schemas.openxmlformats.org/officeDocument/2006/relationships/tags" Target="../tags/tag816.xml"/><Relationship Id="rId23" Type="http://schemas.openxmlformats.org/officeDocument/2006/relationships/tags" Target="../tags/tag824.xml"/><Relationship Id="rId28" Type="http://schemas.openxmlformats.org/officeDocument/2006/relationships/image" Target="../media/image319.png"/><Relationship Id="rId36" Type="http://schemas.openxmlformats.org/officeDocument/2006/relationships/image" Target="../media/image222.png"/><Relationship Id="rId10" Type="http://schemas.openxmlformats.org/officeDocument/2006/relationships/tags" Target="../tags/tag811.xml"/><Relationship Id="rId19" Type="http://schemas.openxmlformats.org/officeDocument/2006/relationships/tags" Target="../tags/tag820.xml"/><Relationship Id="rId31" Type="http://schemas.openxmlformats.org/officeDocument/2006/relationships/image" Target="../media/image321.png"/><Relationship Id="rId44" Type="http://schemas.openxmlformats.org/officeDocument/2006/relationships/image" Target="../media/image228.png"/><Relationship Id="rId4" Type="http://schemas.openxmlformats.org/officeDocument/2006/relationships/tags" Target="../tags/tag805.xml"/><Relationship Id="rId9" Type="http://schemas.openxmlformats.org/officeDocument/2006/relationships/tags" Target="../tags/tag810.xml"/><Relationship Id="rId14" Type="http://schemas.openxmlformats.org/officeDocument/2006/relationships/tags" Target="../tags/tag815.xml"/><Relationship Id="rId22" Type="http://schemas.openxmlformats.org/officeDocument/2006/relationships/tags" Target="../tags/tag823.xml"/><Relationship Id="rId27" Type="http://schemas.openxmlformats.org/officeDocument/2006/relationships/image" Target="../media/image8.png"/><Relationship Id="rId30" Type="http://schemas.openxmlformats.org/officeDocument/2006/relationships/image" Target="../media/image320.png"/><Relationship Id="rId35" Type="http://schemas.openxmlformats.org/officeDocument/2006/relationships/image" Target="../media/image221.png"/><Relationship Id="rId43" Type="http://schemas.openxmlformats.org/officeDocument/2006/relationships/image" Target="../media/image20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image" Target="../media/image9.png"/><Relationship Id="rId39" Type="http://schemas.openxmlformats.org/officeDocument/2006/relationships/image" Target="../media/image27.png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image" Target="../media/image25.png"/><Relationship Id="rId42" Type="http://schemas.openxmlformats.org/officeDocument/2006/relationships/image" Target="../media/image29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image" Target="../media/image11.png"/><Relationship Id="rId33" Type="http://schemas.openxmlformats.org/officeDocument/2006/relationships/image" Target="../media/image24.png"/><Relationship Id="rId38" Type="http://schemas.openxmlformats.org/officeDocument/2006/relationships/image" Target="../media/image20.png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image" Target="../media/image13.png"/><Relationship Id="rId41" Type="http://schemas.openxmlformats.org/officeDocument/2006/relationships/image" Target="../media/image21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16.png"/><Relationship Id="rId32" Type="http://schemas.openxmlformats.org/officeDocument/2006/relationships/image" Target="../media/image23.png"/><Relationship Id="rId37" Type="http://schemas.openxmlformats.org/officeDocument/2006/relationships/image" Target="../media/image19.png"/><Relationship Id="rId40" Type="http://schemas.openxmlformats.org/officeDocument/2006/relationships/image" Target="../media/image28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1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22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.png"/><Relationship Id="rId30" Type="http://schemas.openxmlformats.org/officeDocument/2006/relationships/image" Target="../media/image14.png"/><Relationship Id="rId35" Type="http://schemas.openxmlformats.org/officeDocument/2006/relationships/image" Target="../media/image26.png"/><Relationship Id="rId43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32.xml"/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26" Type="http://schemas.openxmlformats.org/officeDocument/2006/relationships/image" Target="../media/image321.png"/><Relationship Id="rId3" Type="http://schemas.openxmlformats.org/officeDocument/2006/relationships/tags" Target="../tags/tag827.xml"/><Relationship Id="rId21" Type="http://schemas.openxmlformats.org/officeDocument/2006/relationships/image" Target="../media/image306.png"/><Relationship Id="rId34" Type="http://schemas.openxmlformats.org/officeDocument/2006/relationships/image" Target="../media/image330.png"/><Relationship Id="rId7" Type="http://schemas.openxmlformats.org/officeDocument/2006/relationships/tags" Target="../tags/tag831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5" Type="http://schemas.openxmlformats.org/officeDocument/2006/relationships/image" Target="../media/image320.png"/><Relationship Id="rId33" Type="http://schemas.openxmlformats.org/officeDocument/2006/relationships/image" Target="../media/image329.png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0" Type="http://schemas.openxmlformats.org/officeDocument/2006/relationships/image" Target="../media/image305.png"/><Relationship Id="rId29" Type="http://schemas.openxmlformats.org/officeDocument/2006/relationships/image" Target="../media/image326.png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1" Type="http://schemas.openxmlformats.org/officeDocument/2006/relationships/tags" Target="../tags/tag835.xml"/><Relationship Id="rId24" Type="http://schemas.openxmlformats.org/officeDocument/2006/relationships/image" Target="../media/image21.png"/><Relationship Id="rId32" Type="http://schemas.openxmlformats.org/officeDocument/2006/relationships/image" Target="../media/image127.png"/><Relationship Id="rId37" Type="http://schemas.openxmlformats.org/officeDocument/2006/relationships/image" Target="../media/image333.png"/><Relationship Id="rId5" Type="http://schemas.openxmlformats.org/officeDocument/2006/relationships/tags" Target="../tags/tag829.xml"/><Relationship Id="rId15" Type="http://schemas.openxmlformats.org/officeDocument/2006/relationships/tags" Target="../tags/tag839.xml"/><Relationship Id="rId23" Type="http://schemas.openxmlformats.org/officeDocument/2006/relationships/image" Target="../media/image8.png"/><Relationship Id="rId28" Type="http://schemas.openxmlformats.org/officeDocument/2006/relationships/image" Target="../media/image325.png"/><Relationship Id="rId36" Type="http://schemas.openxmlformats.org/officeDocument/2006/relationships/image" Target="../media/image332.png"/><Relationship Id="rId10" Type="http://schemas.openxmlformats.org/officeDocument/2006/relationships/tags" Target="../tags/tag83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28.png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Relationship Id="rId22" Type="http://schemas.openxmlformats.org/officeDocument/2006/relationships/image" Target="../media/image319.png"/><Relationship Id="rId27" Type="http://schemas.openxmlformats.org/officeDocument/2006/relationships/image" Target="../media/image322.png"/><Relationship Id="rId30" Type="http://schemas.openxmlformats.org/officeDocument/2006/relationships/image" Target="../media/image327.png"/><Relationship Id="rId35" Type="http://schemas.openxmlformats.org/officeDocument/2006/relationships/image" Target="../media/image3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50.xml"/><Relationship Id="rId13" Type="http://schemas.openxmlformats.org/officeDocument/2006/relationships/tags" Target="../tags/tag8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22.png"/><Relationship Id="rId3" Type="http://schemas.openxmlformats.org/officeDocument/2006/relationships/tags" Target="../tags/tag845.xml"/><Relationship Id="rId21" Type="http://schemas.openxmlformats.org/officeDocument/2006/relationships/image" Target="../media/image319.png"/><Relationship Id="rId34" Type="http://schemas.openxmlformats.org/officeDocument/2006/relationships/image" Target="../media/image335.png"/><Relationship Id="rId7" Type="http://schemas.openxmlformats.org/officeDocument/2006/relationships/tags" Target="../tags/tag849.xml"/><Relationship Id="rId12" Type="http://schemas.openxmlformats.org/officeDocument/2006/relationships/tags" Target="../tags/tag854.xml"/><Relationship Id="rId17" Type="http://schemas.openxmlformats.org/officeDocument/2006/relationships/tags" Target="../tags/tag859.xml"/><Relationship Id="rId25" Type="http://schemas.openxmlformats.org/officeDocument/2006/relationships/image" Target="../media/image321.png"/><Relationship Id="rId33" Type="http://schemas.openxmlformats.org/officeDocument/2006/relationships/image" Target="../media/image334.png"/><Relationship Id="rId2" Type="http://schemas.openxmlformats.org/officeDocument/2006/relationships/tags" Target="../tags/tag844.xml"/><Relationship Id="rId16" Type="http://schemas.openxmlformats.org/officeDocument/2006/relationships/tags" Target="../tags/tag858.xml"/><Relationship Id="rId20" Type="http://schemas.openxmlformats.org/officeDocument/2006/relationships/image" Target="../media/image306.png"/><Relationship Id="rId29" Type="http://schemas.openxmlformats.org/officeDocument/2006/relationships/image" Target="../media/image330.png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1" Type="http://schemas.openxmlformats.org/officeDocument/2006/relationships/tags" Target="../tags/tag853.xml"/><Relationship Id="rId24" Type="http://schemas.openxmlformats.org/officeDocument/2006/relationships/image" Target="../media/image320.png"/><Relationship Id="rId32" Type="http://schemas.openxmlformats.org/officeDocument/2006/relationships/image" Target="../media/image230.png"/><Relationship Id="rId5" Type="http://schemas.openxmlformats.org/officeDocument/2006/relationships/tags" Target="../tags/tag847.xml"/><Relationship Id="rId15" Type="http://schemas.openxmlformats.org/officeDocument/2006/relationships/tags" Target="../tags/tag857.xml"/><Relationship Id="rId23" Type="http://schemas.openxmlformats.org/officeDocument/2006/relationships/image" Target="../media/image21.png"/><Relationship Id="rId28" Type="http://schemas.openxmlformats.org/officeDocument/2006/relationships/image" Target="../media/image329.png"/><Relationship Id="rId10" Type="http://schemas.openxmlformats.org/officeDocument/2006/relationships/tags" Target="../tags/tag852.xml"/><Relationship Id="rId19" Type="http://schemas.openxmlformats.org/officeDocument/2006/relationships/image" Target="../media/image305.png"/><Relationship Id="rId31" Type="http://schemas.openxmlformats.org/officeDocument/2006/relationships/image" Target="../media/image332.png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4" Type="http://schemas.openxmlformats.org/officeDocument/2006/relationships/tags" Target="../tags/tag856.xml"/><Relationship Id="rId22" Type="http://schemas.openxmlformats.org/officeDocument/2006/relationships/image" Target="../media/image8.png"/><Relationship Id="rId27" Type="http://schemas.openxmlformats.org/officeDocument/2006/relationships/image" Target="../media/image127.png"/><Relationship Id="rId30" Type="http://schemas.openxmlformats.org/officeDocument/2006/relationships/image" Target="../media/image331.png"/><Relationship Id="rId35" Type="http://schemas.openxmlformats.org/officeDocument/2006/relationships/image" Target="../media/image336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26" Type="http://schemas.openxmlformats.org/officeDocument/2006/relationships/tags" Target="../tags/tag885.xml"/><Relationship Id="rId39" Type="http://schemas.openxmlformats.org/officeDocument/2006/relationships/image" Target="../media/image338.png"/><Relationship Id="rId21" Type="http://schemas.openxmlformats.org/officeDocument/2006/relationships/tags" Target="../tags/tag880.xml"/><Relationship Id="rId34" Type="http://schemas.openxmlformats.org/officeDocument/2006/relationships/tags" Target="../tags/tag893.xml"/><Relationship Id="rId42" Type="http://schemas.openxmlformats.org/officeDocument/2006/relationships/image" Target="../media/image340.png"/><Relationship Id="rId47" Type="http://schemas.openxmlformats.org/officeDocument/2006/relationships/image" Target="../media/image261.png"/><Relationship Id="rId50" Type="http://schemas.openxmlformats.org/officeDocument/2006/relationships/image" Target="../media/image266.png"/><Relationship Id="rId55" Type="http://schemas.openxmlformats.org/officeDocument/2006/relationships/image" Target="../media/image346.png"/><Relationship Id="rId63" Type="http://schemas.openxmlformats.org/officeDocument/2006/relationships/image" Target="../media/image351.png"/><Relationship Id="rId68" Type="http://schemas.openxmlformats.org/officeDocument/2006/relationships/image" Target="../media/image356.png"/><Relationship Id="rId7" Type="http://schemas.openxmlformats.org/officeDocument/2006/relationships/tags" Target="../tags/tag866.xml"/><Relationship Id="rId2" Type="http://schemas.openxmlformats.org/officeDocument/2006/relationships/tags" Target="../tags/tag861.xml"/><Relationship Id="rId16" Type="http://schemas.openxmlformats.org/officeDocument/2006/relationships/tags" Target="../tags/tag875.xml"/><Relationship Id="rId29" Type="http://schemas.openxmlformats.org/officeDocument/2006/relationships/tags" Target="../tags/tag888.xml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tags" Target="../tags/tag870.xml"/><Relationship Id="rId24" Type="http://schemas.openxmlformats.org/officeDocument/2006/relationships/tags" Target="../tags/tag883.xml"/><Relationship Id="rId32" Type="http://schemas.openxmlformats.org/officeDocument/2006/relationships/tags" Target="../tags/tag891.xml"/><Relationship Id="rId37" Type="http://schemas.openxmlformats.org/officeDocument/2006/relationships/image" Target="../media/image306.png"/><Relationship Id="rId40" Type="http://schemas.openxmlformats.org/officeDocument/2006/relationships/image" Target="../media/image268.png"/><Relationship Id="rId45" Type="http://schemas.openxmlformats.org/officeDocument/2006/relationships/image" Target="../media/image343.png"/><Relationship Id="rId53" Type="http://schemas.openxmlformats.org/officeDocument/2006/relationships/image" Target="../media/image264.png"/><Relationship Id="rId58" Type="http://schemas.openxmlformats.org/officeDocument/2006/relationships/image" Target="../media/image349.png"/><Relationship Id="rId66" Type="http://schemas.openxmlformats.org/officeDocument/2006/relationships/image" Target="../media/image354.png"/><Relationship Id="rId5" Type="http://schemas.openxmlformats.org/officeDocument/2006/relationships/tags" Target="../tags/tag864.xml"/><Relationship Id="rId15" Type="http://schemas.openxmlformats.org/officeDocument/2006/relationships/tags" Target="../tags/tag874.xml"/><Relationship Id="rId23" Type="http://schemas.openxmlformats.org/officeDocument/2006/relationships/tags" Target="../tags/tag882.xml"/><Relationship Id="rId28" Type="http://schemas.openxmlformats.org/officeDocument/2006/relationships/tags" Target="../tags/tag887.xml"/><Relationship Id="rId36" Type="http://schemas.openxmlformats.org/officeDocument/2006/relationships/image" Target="../media/image305.png"/><Relationship Id="rId49" Type="http://schemas.openxmlformats.org/officeDocument/2006/relationships/image" Target="../media/image262.png"/><Relationship Id="rId57" Type="http://schemas.openxmlformats.org/officeDocument/2006/relationships/image" Target="../media/image348.png"/><Relationship Id="rId61" Type="http://schemas.openxmlformats.org/officeDocument/2006/relationships/image" Target="../media/image8.png"/><Relationship Id="rId10" Type="http://schemas.openxmlformats.org/officeDocument/2006/relationships/tags" Target="../tags/tag869.xml"/><Relationship Id="rId19" Type="http://schemas.openxmlformats.org/officeDocument/2006/relationships/tags" Target="../tags/tag878.xml"/><Relationship Id="rId31" Type="http://schemas.openxmlformats.org/officeDocument/2006/relationships/tags" Target="../tags/tag890.xml"/><Relationship Id="rId44" Type="http://schemas.openxmlformats.org/officeDocument/2006/relationships/image" Target="../media/image342.png"/><Relationship Id="rId52" Type="http://schemas.openxmlformats.org/officeDocument/2006/relationships/image" Target="../media/image263.png"/><Relationship Id="rId60" Type="http://schemas.openxmlformats.org/officeDocument/2006/relationships/image" Target="../media/image270.png"/><Relationship Id="rId65" Type="http://schemas.openxmlformats.org/officeDocument/2006/relationships/image" Target="../media/image353.png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tags" Target="../tags/tag873.xml"/><Relationship Id="rId22" Type="http://schemas.openxmlformats.org/officeDocument/2006/relationships/tags" Target="../tags/tag881.xml"/><Relationship Id="rId27" Type="http://schemas.openxmlformats.org/officeDocument/2006/relationships/tags" Target="../tags/tag886.xml"/><Relationship Id="rId30" Type="http://schemas.openxmlformats.org/officeDocument/2006/relationships/tags" Target="../tags/tag88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41.png"/><Relationship Id="rId48" Type="http://schemas.openxmlformats.org/officeDocument/2006/relationships/image" Target="../media/image267.png"/><Relationship Id="rId56" Type="http://schemas.openxmlformats.org/officeDocument/2006/relationships/image" Target="../media/image347.png"/><Relationship Id="rId64" Type="http://schemas.openxmlformats.org/officeDocument/2006/relationships/image" Target="../media/image352.png"/><Relationship Id="rId69" Type="http://schemas.openxmlformats.org/officeDocument/2006/relationships/image" Target="../media/image357.png"/><Relationship Id="rId8" Type="http://schemas.openxmlformats.org/officeDocument/2006/relationships/tags" Target="../tags/tag867.xml"/><Relationship Id="rId51" Type="http://schemas.openxmlformats.org/officeDocument/2006/relationships/image" Target="../media/image265.png"/><Relationship Id="rId3" Type="http://schemas.openxmlformats.org/officeDocument/2006/relationships/tags" Target="../tags/tag862.xml"/><Relationship Id="rId12" Type="http://schemas.openxmlformats.org/officeDocument/2006/relationships/tags" Target="../tags/tag871.xml"/><Relationship Id="rId17" Type="http://schemas.openxmlformats.org/officeDocument/2006/relationships/tags" Target="../tags/tag876.xml"/><Relationship Id="rId25" Type="http://schemas.openxmlformats.org/officeDocument/2006/relationships/tags" Target="../tags/tag884.xml"/><Relationship Id="rId33" Type="http://schemas.openxmlformats.org/officeDocument/2006/relationships/tags" Target="../tags/tag892.xml"/><Relationship Id="rId38" Type="http://schemas.openxmlformats.org/officeDocument/2006/relationships/image" Target="../media/image337.png"/><Relationship Id="rId46" Type="http://schemas.openxmlformats.org/officeDocument/2006/relationships/image" Target="../media/image344.png"/><Relationship Id="rId59" Type="http://schemas.openxmlformats.org/officeDocument/2006/relationships/image" Target="../media/image269.png"/><Relationship Id="rId67" Type="http://schemas.openxmlformats.org/officeDocument/2006/relationships/image" Target="../media/image355.png"/><Relationship Id="rId20" Type="http://schemas.openxmlformats.org/officeDocument/2006/relationships/tags" Target="../tags/tag879.xml"/><Relationship Id="rId41" Type="http://schemas.openxmlformats.org/officeDocument/2006/relationships/image" Target="../media/image339.png"/><Relationship Id="rId54" Type="http://schemas.openxmlformats.org/officeDocument/2006/relationships/image" Target="../media/image345.png"/><Relationship Id="rId62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01.xml"/><Relationship Id="rId13" Type="http://schemas.openxmlformats.org/officeDocument/2006/relationships/tags" Target="../tags/tag906.xml"/><Relationship Id="rId18" Type="http://schemas.openxmlformats.org/officeDocument/2006/relationships/image" Target="../media/image359.png"/><Relationship Id="rId26" Type="http://schemas.openxmlformats.org/officeDocument/2006/relationships/image" Target="../media/image365.png"/><Relationship Id="rId3" Type="http://schemas.openxmlformats.org/officeDocument/2006/relationships/tags" Target="../tags/tag896.xml"/><Relationship Id="rId21" Type="http://schemas.openxmlformats.org/officeDocument/2006/relationships/image" Target="../media/image361.png"/><Relationship Id="rId7" Type="http://schemas.openxmlformats.org/officeDocument/2006/relationships/tags" Target="../tags/tag900.xml"/><Relationship Id="rId12" Type="http://schemas.openxmlformats.org/officeDocument/2006/relationships/tags" Target="../tags/tag905.xml"/><Relationship Id="rId17" Type="http://schemas.openxmlformats.org/officeDocument/2006/relationships/image" Target="../media/image358.png"/><Relationship Id="rId25" Type="http://schemas.openxmlformats.org/officeDocument/2006/relationships/image" Target="../media/image364.png"/><Relationship Id="rId2" Type="http://schemas.openxmlformats.org/officeDocument/2006/relationships/tags" Target="../tags/tag895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368.png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11" Type="http://schemas.openxmlformats.org/officeDocument/2006/relationships/tags" Target="../tags/tag904.xml"/><Relationship Id="rId24" Type="http://schemas.openxmlformats.org/officeDocument/2006/relationships/image" Target="../media/image168.png"/><Relationship Id="rId5" Type="http://schemas.openxmlformats.org/officeDocument/2006/relationships/tags" Target="../tags/tag89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3.png"/><Relationship Id="rId28" Type="http://schemas.openxmlformats.org/officeDocument/2006/relationships/image" Target="../media/image367.png"/><Relationship Id="rId10" Type="http://schemas.openxmlformats.org/officeDocument/2006/relationships/tags" Target="../tags/tag903.xml"/><Relationship Id="rId19" Type="http://schemas.openxmlformats.org/officeDocument/2006/relationships/image" Target="../media/image360.png"/><Relationship Id="rId4" Type="http://schemas.openxmlformats.org/officeDocument/2006/relationships/tags" Target="../tags/tag897.xml"/><Relationship Id="rId9" Type="http://schemas.openxmlformats.org/officeDocument/2006/relationships/tags" Target="../tags/tag902.xml"/><Relationship Id="rId14" Type="http://schemas.openxmlformats.org/officeDocument/2006/relationships/tags" Target="../tags/tag907.xml"/><Relationship Id="rId22" Type="http://schemas.openxmlformats.org/officeDocument/2006/relationships/image" Target="../media/image362.png"/><Relationship Id="rId27" Type="http://schemas.openxmlformats.org/officeDocument/2006/relationships/image" Target="../media/image3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15.xml"/><Relationship Id="rId13" Type="http://schemas.openxmlformats.org/officeDocument/2006/relationships/tags" Target="../tags/tag920.xml"/><Relationship Id="rId18" Type="http://schemas.openxmlformats.org/officeDocument/2006/relationships/tags" Target="../tags/tag925.xml"/><Relationship Id="rId26" Type="http://schemas.openxmlformats.org/officeDocument/2006/relationships/image" Target="../media/image360.png"/><Relationship Id="rId39" Type="http://schemas.openxmlformats.org/officeDocument/2006/relationships/image" Target="../media/image374.png"/><Relationship Id="rId3" Type="http://schemas.openxmlformats.org/officeDocument/2006/relationships/tags" Target="../tags/tag91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69.png"/><Relationship Id="rId7" Type="http://schemas.openxmlformats.org/officeDocument/2006/relationships/tags" Target="../tags/tag914.xml"/><Relationship Id="rId12" Type="http://schemas.openxmlformats.org/officeDocument/2006/relationships/tags" Target="../tags/tag919.xml"/><Relationship Id="rId17" Type="http://schemas.openxmlformats.org/officeDocument/2006/relationships/tags" Target="../tags/tag924.xml"/><Relationship Id="rId25" Type="http://schemas.openxmlformats.org/officeDocument/2006/relationships/image" Target="../media/image358.png"/><Relationship Id="rId33" Type="http://schemas.openxmlformats.org/officeDocument/2006/relationships/image" Target="../media/image365.png"/><Relationship Id="rId38" Type="http://schemas.openxmlformats.org/officeDocument/2006/relationships/image" Target="../media/image373.png"/><Relationship Id="rId2" Type="http://schemas.openxmlformats.org/officeDocument/2006/relationships/tags" Target="../tags/tag909.xml"/><Relationship Id="rId16" Type="http://schemas.openxmlformats.org/officeDocument/2006/relationships/tags" Target="../tags/tag923.xml"/><Relationship Id="rId20" Type="http://schemas.openxmlformats.org/officeDocument/2006/relationships/tags" Target="../tags/tag927.xml"/><Relationship Id="rId29" Type="http://schemas.openxmlformats.org/officeDocument/2006/relationships/image" Target="../media/image362.png"/><Relationship Id="rId41" Type="http://schemas.openxmlformats.org/officeDocument/2006/relationships/image" Target="../media/image256.png"/><Relationship Id="rId1" Type="http://schemas.openxmlformats.org/officeDocument/2006/relationships/tags" Target="../tags/tag908.xml"/><Relationship Id="rId6" Type="http://schemas.openxmlformats.org/officeDocument/2006/relationships/tags" Target="../tags/tag913.xml"/><Relationship Id="rId11" Type="http://schemas.openxmlformats.org/officeDocument/2006/relationships/tags" Target="../tags/tag918.xml"/><Relationship Id="rId24" Type="http://schemas.openxmlformats.org/officeDocument/2006/relationships/image" Target="../media/image8.png"/><Relationship Id="rId32" Type="http://schemas.openxmlformats.org/officeDocument/2006/relationships/image" Target="../media/image367.png"/><Relationship Id="rId37" Type="http://schemas.openxmlformats.org/officeDocument/2006/relationships/image" Target="../media/image372.png"/><Relationship Id="rId40" Type="http://schemas.openxmlformats.org/officeDocument/2006/relationships/image" Target="../media/image366.png"/><Relationship Id="rId5" Type="http://schemas.openxmlformats.org/officeDocument/2006/relationships/tags" Target="../tags/tag912.xml"/><Relationship Id="rId15" Type="http://schemas.openxmlformats.org/officeDocument/2006/relationships/tags" Target="../tags/tag922.xml"/><Relationship Id="rId23" Type="http://schemas.openxmlformats.org/officeDocument/2006/relationships/image" Target="../media/image359.png"/><Relationship Id="rId28" Type="http://schemas.openxmlformats.org/officeDocument/2006/relationships/image" Target="../media/image361.png"/><Relationship Id="rId36" Type="http://schemas.openxmlformats.org/officeDocument/2006/relationships/image" Target="../media/image371.png"/><Relationship Id="rId10" Type="http://schemas.openxmlformats.org/officeDocument/2006/relationships/tags" Target="../tags/tag917.xml"/><Relationship Id="rId19" Type="http://schemas.openxmlformats.org/officeDocument/2006/relationships/tags" Target="../tags/tag926.xml"/><Relationship Id="rId31" Type="http://schemas.openxmlformats.org/officeDocument/2006/relationships/image" Target="../media/image168.png"/><Relationship Id="rId4" Type="http://schemas.openxmlformats.org/officeDocument/2006/relationships/tags" Target="../tags/tag911.xml"/><Relationship Id="rId9" Type="http://schemas.openxmlformats.org/officeDocument/2006/relationships/tags" Target="../tags/tag916.xml"/><Relationship Id="rId14" Type="http://schemas.openxmlformats.org/officeDocument/2006/relationships/tags" Target="../tags/tag921.xml"/><Relationship Id="rId22" Type="http://schemas.openxmlformats.org/officeDocument/2006/relationships/image" Target="../media/image364.png"/><Relationship Id="rId27" Type="http://schemas.openxmlformats.org/officeDocument/2006/relationships/image" Target="../media/image12.png"/><Relationship Id="rId30" Type="http://schemas.openxmlformats.org/officeDocument/2006/relationships/image" Target="../media/image363.png"/><Relationship Id="rId35" Type="http://schemas.openxmlformats.org/officeDocument/2006/relationships/image" Target="../media/image3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35.xml"/><Relationship Id="rId13" Type="http://schemas.openxmlformats.org/officeDocument/2006/relationships/tags" Target="../tags/tag940.xml"/><Relationship Id="rId18" Type="http://schemas.openxmlformats.org/officeDocument/2006/relationships/tags" Target="../tags/tag945.xml"/><Relationship Id="rId26" Type="http://schemas.openxmlformats.org/officeDocument/2006/relationships/image" Target="../media/image168.png"/><Relationship Id="rId39" Type="http://schemas.openxmlformats.org/officeDocument/2006/relationships/image" Target="../media/image362.png"/><Relationship Id="rId3" Type="http://schemas.openxmlformats.org/officeDocument/2006/relationships/tags" Target="../tags/tag9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.png"/><Relationship Id="rId7" Type="http://schemas.openxmlformats.org/officeDocument/2006/relationships/tags" Target="../tags/tag934.xml"/><Relationship Id="rId12" Type="http://schemas.openxmlformats.org/officeDocument/2006/relationships/tags" Target="../tags/tag939.xml"/><Relationship Id="rId17" Type="http://schemas.openxmlformats.org/officeDocument/2006/relationships/tags" Target="../tags/tag944.xml"/><Relationship Id="rId25" Type="http://schemas.openxmlformats.org/officeDocument/2006/relationships/image" Target="../media/image365.png"/><Relationship Id="rId33" Type="http://schemas.openxmlformats.org/officeDocument/2006/relationships/image" Target="../media/image380.png"/><Relationship Id="rId38" Type="http://schemas.openxmlformats.org/officeDocument/2006/relationships/image" Target="../media/image361.png"/><Relationship Id="rId2" Type="http://schemas.openxmlformats.org/officeDocument/2006/relationships/tags" Target="../tags/tag929.xml"/><Relationship Id="rId16" Type="http://schemas.openxmlformats.org/officeDocument/2006/relationships/tags" Target="../tags/tag943.xml"/><Relationship Id="rId20" Type="http://schemas.openxmlformats.org/officeDocument/2006/relationships/tags" Target="../tags/tag947.xml"/><Relationship Id="rId29" Type="http://schemas.openxmlformats.org/officeDocument/2006/relationships/image" Target="../media/image377.png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11" Type="http://schemas.openxmlformats.org/officeDocument/2006/relationships/tags" Target="../tags/tag938.xml"/><Relationship Id="rId24" Type="http://schemas.openxmlformats.org/officeDocument/2006/relationships/image" Target="../media/image363.png"/><Relationship Id="rId32" Type="http://schemas.openxmlformats.org/officeDocument/2006/relationships/image" Target="../media/image256.png"/><Relationship Id="rId37" Type="http://schemas.openxmlformats.org/officeDocument/2006/relationships/image" Target="../media/image12.png"/><Relationship Id="rId40" Type="http://schemas.openxmlformats.org/officeDocument/2006/relationships/image" Target="../media/image367.png"/><Relationship Id="rId5" Type="http://schemas.openxmlformats.org/officeDocument/2006/relationships/tags" Target="../tags/tag932.xml"/><Relationship Id="rId15" Type="http://schemas.openxmlformats.org/officeDocument/2006/relationships/tags" Target="../tags/tag942.xml"/><Relationship Id="rId23" Type="http://schemas.openxmlformats.org/officeDocument/2006/relationships/image" Target="../media/image359.png"/><Relationship Id="rId28" Type="http://schemas.openxmlformats.org/officeDocument/2006/relationships/image" Target="../media/image376.png"/><Relationship Id="rId36" Type="http://schemas.openxmlformats.org/officeDocument/2006/relationships/image" Target="../media/image360.png"/><Relationship Id="rId10" Type="http://schemas.openxmlformats.org/officeDocument/2006/relationships/tags" Target="../tags/tag937.xml"/><Relationship Id="rId19" Type="http://schemas.openxmlformats.org/officeDocument/2006/relationships/tags" Target="../tags/tag946.xml"/><Relationship Id="rId31" Type="http://schemas.openxmlformats.org/officeDocument/2006/relationships/image" Target="../media/image379.png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14" Type="http://schemas.openxmlformats.org/officeDocument/2006/relationships/tags" Target="../tags/tag941.xml"/><Relationship Id="rId22" Type="http://schemas.openxmlformats.org/officeDocument/2006/relationships/image" Target="../media/image364.png"/><Relationship Id="rId27" Type="http://schemas.openxmlformats.org/officeDocument/2006/relationships/image" Target="../media/image375.png"/><Relationship Id="rId30" Type="http://schemas.openxmlformats.org/officeDocument/2006/relationships/image" Target="../media/image378.png"/><Relationship Id="rId35" Type="http://schemas.openxmlformats.org/officeDocument/2006/relationships/image" Target="../media/image3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9.xml"/><Relationship Id="rId1" Type="http://schemas.openxmlformats.org/officeDocument/2006/relationships/tags" Target="../tags/tag948.xml"/><Relationship Id="rId5" Type="http://schemas.openxmlformats.org/officeDocument/2006/relationships/image" Target="../media/image382.png"/><Relationship Id="rId4" Type="http://schemas.openxmlformats.org/officeDocument/2006/relationships/image" Target="../media/image38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57.xml"/><Relationship Id="rId13" Type="http://schemas.openxmlformats.org/officeDocument/2006/relationships/tags" Target="../tags/tag962.xml"/><Relationship Id="rId18" Type="http://schemas.openxmlformats.org/officeDocument/2006/relationships/image" Target="../media/image386.png"/><Relationship Id="rId26" Type="http://schemas.openxmlformats.org/officeDocument/2006/relationships/image" Target="../media/image394.png"/><Relationship Id="rId3" Type="http://schemas.openxmlformats.org/officeDocument/2006/relationships/tags" Target="../tags/tag952.xml"/><Relationship Id="rId21" Type="http://schemas.openxmlformats.org/officeDocument/2006/relationships/image" Target="../media/image389.png"/><Relationship Id="rId7" Type="http://schemas.openxmlformats.org/officeDocument/2006/relationships/tags" Target="../tags/tag956.xml"/><Relationship Id="rId12" Type="http://schemas.openxmlformats.org/officeDocument/2006/relationships/tags" Target="../tags/tag961.xml"/><Relationship Id="rId17" Type="http://schemas.openxmlformats.org/officeDocument/2006/relationships/image" Target="../media/image385.png"/><Relationship Id="rId25" Type="http://schemas.openxmlformats.org/officeDocument/2006/relationships/image" Target="../media/image393.png"/><Relationship Id="rId2" Type="http://schemas.openxmlformats.org/officeDocument/2006/relationships/tags" Target="../tags/tag951.xml"/><Relationship Id="rId16" Type="http://schemas.openxmlformats.org/officeDocument/2006/relationships/image" Target="../media/image384.png"/><Relationship Id="rId20" Type="http://schemas.openxmlformats.org/officeDocument/2006/relationships/image" Target="../media/image388.png"/><Relationship Id="rId1" Type="http://schemas.openxmlformats.org/officeDocument/2006/relationships/tags" Target="../tags/tag950.xml"/><Relationship Id="rId6" Type="http://schemas.openxmlformats.org/officeDocument/2006/relationships/tags" Target="../tags/tag955.xml"/><Relationship Id="rId11" Type="http://schemas.openxmlformats.org/officeDocument/2006/relationships/tags" Target="../tags/tag960.xml"/><Relationship Id="rId24" Type="http://schemas.openxmlformats.org/officeDocument/2006/relationships/image" Target="../media/image392.png"/><Relationship Id="rId5" Type="http://schemas.openxmlformats.org/officeDocument/2006/relationships/tags" Target="../tags/tag954.xml"/><Relationship Id="rId15" Type="http://schemas.openxmlformats.org/officeDocument/2006/relationships/image" Target="../media/image383.png"/><Relationship Id="rId23" Type="http://schemas.openxmlformats.org/officeDocument/2006/relationships/image" Target="../media/image391.png"/><Relationship Id="rId10" Type="http://schemas.openxmlformats.org/officeDocument/2006/relationships/tags" Target="../tags/tag959.xml"/><Relationship Id="rId19" Type="http://schemas.openxmlformats.org/officeDocument/2006/relationships/image" Target="../media/image387.png"/><Relationship Id="rId4" Type="http://schemas.openxmlformats.org/officeDocument/2006/relationships/tags" Target="../tags/tag953.xml"/><Relationship Id="rId9" Type="http://schemas.openxmlformats.org/officeDocument/2006/relationships/tags" Target="../tags/tag9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9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70.xml"/><Relationship Id="rId13" Type="http://schemas.openxmlformats.org/officeDocument/2006/relationships/tags" Target="../tags/tag975.xml"/><Relationship Id="rId18" Type="http://schemas.openxmlformats.org/officeDocument/2006/relationships/image" Target="../media/image396.png"/><Relationship Id="rId26" Type="http://schemas.openxmlformats.org/officeDocument/2006/relationships/image" Target="../media/image404.png"/><Relationship Id="rId3" Type="http://schemas.openxmlformats.org/officeDocument/2006/relationships/tags" Target="../tags/tag965.xml"/><Relationship Id="rId21" Type="http://schemas.openxmlformats.org/officeDocument/2006/relationships/image" Target="../media/image399.png"/><Relationship Id="rId7" Type="http://schemas.openxmlformats.org/officeDocument/2006/relationships/tags" Target="../tags/tag969.xml"/><Relationship Id="rId12" Type="http://schemas.openxmlformats.org/officeDocument/2006/relationships/tags" Target="../tags/tag974.xml"/><Relationship Id="rId17" Type="http://schemas.openxmlformats.org/officeDocument/2006/relationships/image" Target="../media/image393.png"/><Relationship Id="rId25" Type="http://schemas.openxmlformats.org/officeDocument/2006/relationships/image" Target="../media/image403.png"/><Relationship Id="rId2" Type="http://schemas.openxmlformats.org/officeDocument/2006/relationships/tags" Target="../tags/tag964.xml"/><Relationship Id="rId16" Type="http://schemas.openxmlformats.org/officeDocument/2006/relationships/image" Target="../media/image395.png"/><Relationship Id="rId20" Type="http://schemas.openxmlformats.org/officeDocument/2006/relationships/image" Target="../media/image398.png"/><Relationship Id="rId29" Type="http://schemas.openxmlformats.org/officeDocument/2006/relationships/image" Target="../media/image407.png"/><Relationship Id="rId1" Type="http://schemas.openxmlformats.org/officeDocument/2006/relationships/tags" Target="../tags/tag963.xml"/><Relationship Id="rId6" Type="http://schemas.openxmlformats.org/officeDocument/2006/relationships/tags" Target="../tags/tag968.xml"/><Relationship Id="rId11" Type="http://schemas.openxmlformats.org/officeDocument/2006/relationships/tags" Target="../tags/tag973.xml"/><Relationship Id="rId24" Type="http://schemas.openxmlformats.org/officeDocument/2006/relationships/image" Target="../media/image402.png"/><Relationship Id="rId5" Type="http://schemas.openxmlformats.org/officeDocument/2006/relationships/tags" Target="../tags/tag96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01.png"/><Relationship Id="rId28" Type="http://schemas.openxmlformats.org/officeDocument/2006/relationships/image" Target="../media/image406.png"/><Relationship Id="rId10" Type="http://schemas.openxmlformats.org/officeDocument/2006/relationships/tags" Target="../tags/tag972.xml"/><Relationship Id="rId19" Type="http://schemas.openxmlformats.org/officeDocument/2006/relationships/image" Target="../media/image397.png"/><Relationship Id="rId4" Type="http://schemas.openxmlformats.org/officeDocument/2006/relationships/tags" Target="../tags/tag966.xml"/><Relationship Id="rId9" Type="http://schemas.openxmlformats.org/officeDocument/2006/relationships/tags" Target="../tags/tag971.xml"/><Relationship Id="rId14" Type="http://schemas.openxmlformats.org/officeDocument/2006/relationships/tags" Target="../tags/tag976.xml"/><Relationship Id="rId22" Type="http://schemas.openxmlformats.org/officeDocument/2006/relationships/image" Target="../media/image400.png"/><Relationship Id="rId27" Type="http://schemas.openxmlformats.org/officeDocument/2006/relationships/image" Target="../media/image405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989.xml"/><Relationship Id="rId18" Type="http://schemas.openxmlformats.org/officeDocument/2006/relationships/tags" Target="../tags/tag994.xml"/><Relationship Id="rId26" Type="http://schemas.openxmlformats.org/officeDocument/2006/relationships/tags" Target="../tags/tag1002.xml"/><Relationship Id="rId39" Type="http://schemas.openxmlformats.org/officeDocument/2006/relationships/image" Target="../media/image418.png"/><Relationship Id="rId3" Type="http://schemas.openxmlformats.org/officeDocument/2006/relationships/tags" Target="../tags/tag979.xml"/><Relationship Id="rId21" Type="http://schemas.openxmlformats.org/officeDocument/2006/relationships/tags" Target="../tags/tag997.xml"/><Relationship Id="rId34" Type="http://schemas.openxmlformats.org/officeDocument/2006/relationships/image" Target="../media/image413.png"/><Relationship Id="rId42" Type="http://schemas.openxmlformats.org/officeDocument/2006/relationships/image" Target="../media/image261.png"/><Relationship Id="rId47" Type="http://schemas.openxmlformats.org/officeDocument/2006/relationships/image" Target="../media/image425.png"/><Relationship Id="rId50" Type="http://schemas.openxmlformats.org/officeDocument/2006/relationships/image" Target="../media/image428.png"/><Relationship Id="rId7" Type="http://schemas.openxmlformats.org/officeDocument/2006/relationships/tags" Target="../tags/tag983.xml"/><Relationship Id="rId12" Type="http://schemas.openxmlformats.org/officeDocument/2006/relationships/tags" Target="../tags/tag988.xml"/><Relationship Id="rId17" Type="http://schemas.openxmlformats.org/officeDocument/2006/relationships/tags" Target="../tags/tag993.xml"/><Relationship Id="rId25" Type="http://schemas.openxmlformats.org/officeDocument/2006/relationships/tags" Target="../tags/tag1001.xml"/><Relationship Id="rId33" Type="http://schemas.openxmlformats.org/officeDocument/2006/relationships/image" Target="../media/image412.png"/><Relationship Id="rId38" Type="http://schemas.openxmlformats.org/officeDocument/2006/relationships/image" Target="../media/image417.png"/><Relationship Id="rId46" Type="http://schemas.openxmlformats.org/officeDocument/2006/relationships/image" Target="../media/image424.png"/><Relationship Id="rId2" Type="http://schemas.openxmlformats.org/officeDocument/2006/relationships/tags" Target="../tags/tag978.xml"/><Relationship Id="rId16" Type="http://schemas.openxmlformats.org/officeDocument/2006/relationships/tags" Target="../tags/tag992.xml"/><Relationship Id="rId20" Type="http://schemas.openxmlformats.org/officeDocument/2006/relationships/tags" Target="../tags/tag996.xml"/><Relationship Id="rId29" Type="http://schemas.openxmlformats.org/officeDocument/2006/relationships/image" Target="../media/image408.png"/><Relationship Id="rId41" Type="http://schemas.openxmlformats.org/officeDocument/2006/relationships/image" Target="../media/image420.png"/><Relationship Id="rId54" Type="http://schemas.openxmlformats.org/officeDocument/2006/relationships/image" Target="../media/image432.png"/><Relationship Id="rId1" Type="http://schemas.openxmlformats.org/officeDocument/2006/relationships/tags" Target="../tags/tag977.xml"/><Relationship Id="rId6" Type="http://schemas.openxmlformats.org/officeDocument/2006/relationships/tags" Target="../tags/tag982.xml"/><Relationship Id="rId11" Type="http://schemas.openxmlformats.org/officeDocument/2006/relationships/tags" Target="../tags/tag987.xml"/><Relationship Id="rId24" Type="http://schemas.openxmlformats.org/officeDocument/2006/relationships/tags" Target="../tags/tag1000.xml"/><Relationship Id="rId32" Type="http://schemas.openxmlformats.org/officeDocument/2006/relationships/image" Target="../media/image411.png"/><Relationship Id="rId37" Type="http://schemas.openxmlformats.org/officeDocument/2006/relationships/image" Target="../media/image416.png"/><Relationship Id="rId40" Type="http://schemas.openxmlformats.org/officeDocument/2006/relationships/image" Target="../media/image419.png"/><Relationship Id="rId45" Type="http://schemas.openxmlformats.org/officeDocument/2006/relationships/image" Target="../media/image423.png"/><Relationship Id="rId53" Type="http://schemas.openxmlformats.org/officeDocument/2006/relationships/image" Target="../media/image431.png"/><Relationship Id="rId5" Type="http://schemas.openxmlformats.org/officeDocument/2006/relationships/tags" Target="../tags/tag981.xml"/><Relationship Id="rId15" Type="http://schemas.openxmlformats.org/officeDocument/2006/relationships/tags" Target="../tags/tag991.xml"/><Relationship Id="rId23" Type="http://schemas.openxmlformats.org/officeDocument/2006/relationships/tags" Target="../tags/tag99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15.png"/><Relationship Id="rId49" Type="http://schemas.openxmlformats.org/officeDocument/2006/relationships/image" Target="../media/image427.png"/><Relationship Id="rId10" Type="http://schemas.openxmlformats.org/officeDocument/2006/relationships/tags" Target="../tags/tag986.xml"/><Relationship Id="rId19" Type="http://schemas.openxmlformats.org/officeDocument/2006/relationships/tags" Target="../tags/tag995.xml"/><Relationship Id="rId31" Type="http://schemas.openxmlformats.org/officeDocument/2006/relationships/image" Target="../media/image410.png"/><Relationship Id="rId44" Type="http://schemas.openxmlformats.org/officeDocument/2006/relationships/image" Target="../media/image422.png"/><Relationship Id="rId52" Type="http://schemas.openxmlformats.org/officeDocument/2006/relationships/image" Target="../media/image430.png"/><Relationship Id="rId4" Type="http://schemas.openxmlformats.org/officeDocument/2006/relationships/tags" Target="../tags/tag980.xml"/><Relationship Id="rId9" Type="http://schemas.openxmlformats.org/officeDocument/2006/relationships/tags" Target="../tags/tag985.xml"/><Relationship Id="rId14" Type="http://schemas.openxmlformats.org/officeDocument/2006/relationships/tags" Target="../tags/tag990.xml"/><Relationship Id="rId22" Type="http://schemas.openxmlformats.org/officeDocument/2006/relationships/tags" Target="../tags/tag998.xml"/><Relationship Id="rId27" Type="http://schemas.openxmlformats.org/officeDocument/2006/relationships/tags" Target="../tags/tag1003.xml"/><Relationship Id="rId30" Type="http://schemas.openxmlformats.org/officeDocument/2006/relationships/image" Target="../media/image409.png"/><Relationship Id="rId35" Type="http://schemas.openxmlformats.org/officeDocument/2006/relationships/image" Target="../media/image414.png"/><Relationship Id="rId43" Type="http://schemas.openxmlformats.org/officeDocument/2006/relationships/image" Target="../media/image421.png"/><Relationship Id="rId48" Type="http://schemas.openxmlformats.org/officeDocument/2006/relationships/image" Target="../media/image426.png"/><Relationship Id="rId8" Type="http://schemas.openxmlformats.org/officeDocument/2006/relationships/tags" Target="../tags/tag984.xml"/><Relationship Id="rId51" Type="http://schemas.openxmlformats.org/officeDocument/2006/relationships/image" Target="../media/image42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image" Target="../media/image30.png"/><Relationship Id="rId21" Type="http://schemas.openxmlformats.org/officeDocument/2006/relationships/tags" Target="../tags/tag82.xml"/><Relationship Id="rId34" Type="http://schemas.openxmlformats.org/officeDocument/2006/relationships/image" Target="../media/image15.png"/><Relationship Id="rId42" Type="http://schemas.openxmlformats.org/officeDocument/2006/relationships/image" Target="../media/image33.png"/><Relationship Id="rId47" Type="http://schemas.openxmlformats.org/officeDocument/2006/relationships/image" Target="../media/image9.png"/><Relationship Id="rId50" Type="http://schemas.openxmlformats.org/officeDocument/2006/relationships/image" Target="../media/image10.png"/><Relationship Id="rId55" Type="http://schemas.openxmlformats.org/officeDocument/2006/relationships/image" Target="../media/image24.png"/><Relationship Id="rId63" Type="http://schemas.openxmlformats.org/officeDocument/2006/relationships/image" Target="../media/image42.png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image" Target="../media/image32.png"/><Relationship Id="rId54" Type="http://schemas.openxmlformats.org/officeDocument/2006/relationships/image" Target="../media/image23.png"/><Relationship Id="rId62" Type="http://schemas.openxmlformats.org/officeDocument/2006/relationships/image" Target="../media/image41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45" Type="http://schemas.openxmlformats.org/officeDocument/2006/relationships/image" Target="../media/image36.png"/><Relationship Id="rId53" Type="http://schemas.openxmlformats.org/officeDocument/2006/relationships/image" Target="../media/image22.png"/><Relationship Id="rId58" Type="http://schemas.openxmlformats.org/officeDocument/2006/relationships/image" Target="../media/image17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image" Target="../media/image27.png"/><Relationship Id="rId49" Type="http://schemas.openxmlformats.org/officeDocument/2006/relationships/image" Target="../media/image37.png"/><Relationship Id="rId57" Type="http://schemas.openxmlformats.org/officeDocument/2006/relationships/image" Target="../media/image26.png"/><Relationship Id="rId61" Type="http://schemas.openxmlformats.org/officeDocument/2006/relationships/image" Target="../media/image40.png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4" Type="http://schemas.openxmlformats.org/officeDocument/2006/relationships/image" Target="../media/image35.png"/><Relationship Id="rId52" Type="http://schemas.openxmlformats.org/officeDocument/2006/relationships/image" Target="../media/image14.png"/><Relationship Id="rId60" Type="http://schemas.openxmlformats.org/officeDocument/2006/relationships/image" Target="../media/image39.png"/><Relationship Id="rId65" Type="http://schemas.openxmlformats.org/officeDocument/2006/relationships/image" Target="../media/image44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image" Target="../media/image16.png"/><Relationship Id="rId43" Type="http://schemas.openxmlformats.org/officeDocument/2006/relationships/image" Target="../media/image34.png"/><Relationship Id="rId48" Type="http://schemas.openxmlformats.org/officeDocument/2006/relationships/image" Target="../media/image12.png"/><Relationship Id="rId56" Type="http://schemas.openxmlformats.org/officeDocument/2006/relationships/image" Target="../media/image25.png"/><Relationship Id="rId64" Type="http://schemas.openxmlformats.org/officeDocument/2006/relationships/image" Target="../media/image43.png"/><Relationship Id="rId8" Type="http://schemas.openxmlformats.org/officeDocument/2006/relationships/tags" Target="../tags/tag69.xml"/><Relationship Id="rId51" Type="http://schemas.openxmlformats.org/officeDocument/2006/relationships/image" Target="../media/image13.png"/><Relationship Id="rId3" Type="http://schemas.openxmlformats.org/officeDocument/2006/relationships/tags" Target="../tags/tag64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9.png"/><Relationship Id="rId46" Type="http://schemas.openxmlformats.org/officeDocument/2006/relationships/image" Target="../media/image11.png"/><Relationship Id="rId59" Type="http://schemas.openxmlformats.org/officeDocument/2006/relationships/image" Target="../media/image3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11.xml"/><Relationship Id="rId13" Type="http://schemas.openxmlformats.org/officeDocument/2006/relationships/tags" Target="../tags/tag1016.xml"/><Relationship Id="rId18" Type="http://schemas.openxmlformats.org/officeDocument/2006/relationships/tags" Target="../tags/tag1021.xml"/><Relationship Id="rId26" Type="http://schemas.openxmlformats.org/officeDocument/2006/relationships/image" Target="../media/image421.png"/><Relationship Id="rId3" Type="http://schemas.openxmlformats.org/officeDocument/2006/relationships/tags" Target="../tags/tag1006.xml"/><Relationship Id="rId21" Type="http://schemas.openxmlformats.org/officeDocument/2006/relationships/image" Target="../media/image418.png"/><Relationship Id="rId34" Type="http://schemas.openxmlformats.org/officeDocument/2006/relationships/image" Target="../media/image425.png"/><Relationship Id="rId7" Type="http://schemas.openxmlformats.org/officeDocument/2006/relationships/tags" Target="../tags/tag1010.xml"/><Relationship Id="rId12" Type="http://schemas.openxmlformats.org/officeDocument/2006/relationships/tags" Target="../tags/tag1015.xml"/><Relationship Id="rId17" Type="http://schemas.openxmlformats.org/officeDocument/2006/relationships/tags" Target="../tags/tag1020.xml"/><Relationship Id="rId25" Type="http://schemas.openxmlformats.org/officeDocument/2006/relationships/image" Target="../media/image417.png"/><Relationship Id="rId33" Type="http://schemas.openxmlformats.org/officeDocument/2006/relationships/image" Target="../media/image426.png"/><Relationship Id="rId2" Type="http://schemas.openxmlformats.org/officeDocument/2006/relationships/tags" Target="../tags/tag1005.xml"/><Relationship Id="rId16" Type="http://schemas.openxmlformats.org/officeDocument/2006/relationships/tags" Target="../tags/tag10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0.png"/><Relationship Id="rId1" Type="http://schemas.openxmlformats.org/officeDocument/2006/relationships/tags" Target="../tags/tag1004.xml"/><Relationship Id="rId6" Type="http://schemas.openxmlformats.org/officeDocument/2006/relationships/tags" Target="../tags/tag1009.xml"/><Relationship Id="rId11" Type="http://schemas.openxmlformats.org/officeDocument/2006/relationships/tags" Target="../tags/tag1014.xml"/><Relationship Id="rId24" Type="http://schemas.openxmlformats.org/officeDocument/2006/relationships/image" Target="../media/image416.png"/><Relationship Id="rId32" Type="http://schemas.openxmlformats.org/officeDocument/2006/relationships/image" Target="../media/image433.png"/><Relationship Id="rId5" Type="http://schemas.openxmlformats.org/officeDocument/2006/relationships/tags" Target="../tags/tag1008.xml"/><Relationship Id="rId15" Type="http://schemas.openxmlformats.org/officeDocument/2006/relationships/tags" Target="../tags/tag1018.xml"/><Relationship Id="rId23" Type="http://schemas.openxmlformats.org/officeDocument/2006/relationships/image" Target="../media/image415.png"/><Relationship Id="rId28" Type="http://schemas.openxmlformats.org/officeDocument/2006/relationships/image" Target="../media/image419.png"/><Relationship Id="rId10" Type="http://schemas.openxmlformats.org/officeDocument/2006/relationships/tags" Target="../tags/tag1013.xml"/><Relationship Id="rId19" Type="http://schemas.openxmlformats.org/officeDocument/2006/relationships/tags" Target="../tags/tag1022.xml"/><Relationship Id="rId31" Type="http://schemas.openxmlformats.org/officeDocument/2006/relationships/image" Target="../media/image424.png"/><Relationship Id="rId4" Type="http://schemas.openxmlformats.org/officeDocument/2006/relationships/tags" Target="../tags/tag1007.xml"/><Relationship Id="rId9" Type="http://schemas.openxmlformats.org/officeDocument/2006/relationships/tags" Target="../tags/tag1012.xml"/><Relationship Id="rId14" Type="http://schemas.openxmlformats.org/officeDocument/2006/relationships/tags" Target="../tags/tag1017.xml"/><Relationship Id="rId22" Type="http://schemas.openxmlformats.org/officeDocument/2006/relationships/image" Target="../media/image414.png"/><Relationship Id="rId27" Type="http://schemas.openxmlformats.org/officeDocument/2006/relationships/image" Target="../media/image422.png"/><Relationship Id="rId30" Type="http://schemas.openxmlformats.org/officeDocument/2006/relationships/image" Target="../media/image423.png"/><Relationship Id="rId35" Type="http://schemas.openxmlformats.org/officeDocument/2006/relationships/image" Target="../media/image434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1035.xml"/><Relationship Id="rId18" Type="http://schemas.openxmlformats.org/officeDocument/2006/relationships/tags" Target="../tags/tag1040.xml"/><Relationship Id="rId26" Type="http://schemas.openxmlformats.org/officeDocument/2006/relationships/tags" Target="../tags/tag1048.xml"/><Relationship Id="rId39" Type="http://schemas.openxmlformats.org/officeDocument/2006/relationships/image" Target="../media/image423.png"/><Relationship Id="rId21" Type="http://schemas.openxmlformats.org/officeDocument/2006/relationships/tags" Target="../tags/tag1043.xml"/><Relationship Id="rId34" Type="http://schemas.openxmlformats.org/officeDocument/2006/relationships/image" Target="../media/image418.png"/><Relationship Id="rId42" Type="http://schemas.openxmlformats.org/officeDocument/2006/relationships/image" Target="../media/image433.png"/><Relationship Id="rId47" Type="http://schemas.openxmlformats.org/officeDocument/2006/relationships/image" Target="../media/image439.png"/><Relationship Id="rId50" Type="http://schemas.openxmlformats.org/officeDocument/2006/relationships/image" Target="../media/image442.png"/><Relationship Id="rId55" Type="http://schemas.openxmlformats.org/officeDocument/2006/relationships/image" Target="../media/image434.png"/><Relationship Id="rId7" Type="http://schemas.openxmlformats.org/officeDocument/2006/relationships/tags" Target="../tags/tag1029.xml"/><Relationship Id="rId12" Type="http://schemas.openxmlformats.org/officeDocument/2006/relationships/tags" Target="../tags/tag1034.xml"/><Relationship Id="rId17" Type="http://schemas.openxmlformats.org/officeDocument/2006/relationships/tags" Target="../tags/tag1039.xml"/><Relationship Id="rId25" Type="http://schemas.openxmlformats.org/officeDocument/2006/relationships/tags" Target="../tags/tag1047.xml"/><Relationship Id="rId33" Type="http://schemas.openxmlformats.org/officeDocument/2006/relationships/image" Target="../media/image425.png"/><Relationship Id="rId38" Type="http://schemas.openxmlformats.org/officeDocument/2006/relationships/image" Target="../media/image420.png"/><Relationship Id="rId46" Type="http://schemas.openxmlformats.org/officeDocument/2006/relationships/image" Target="../media/image438.png"/><Relationship Id="rId2" Type="http://schemas.openxmlformats.org/officeDocument/2006/relationships/tags" Target="../tags/tag1024.xml"/><Relationship Id="rId16" Type="http://schemas.openxmlformats.org/officeDocument/2006/relationships/tags" Target="../tags/tag1038.xml"/><Relationship Id="rId20" Type="http://schemas.openxmlformats.org/officeDocument/2006/relationships/tags" Target="../tags/tag104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26.png"/><Relationship Id="rId54" Type="http://schemas.openxmlformats.org/officeDocument/2006/relationships/image" Target="../media/image445.png"/><Relationship Id="rId1" Type="http://schemas.openxmlformats.org/officeDocument/2006/relationships/tags" Target="../tags/tag1023.xml"/><Relationship Id="rId6" Type="http://schemas.openxmlformats.org/officeDocument/2006/relationships/tags" Target="../tags/tag1028.xml"/><Relationship Id="rId11" Type="http://schemas.openxmlformats.org/officeDocument/2006/relationships/tags" Target="../tags/tag1033.xml"/><Relationship Id="rId24" Type="http://schemas.openxmlformats.org/officeDocument/2006/relationships/tags" Target="../tags/tag1046.xml"/><Relationship Id="rId32" Type="http://schemas.openxmlformats.org/officeDocument/2006/relationships/image" Target="../media/image421.png"/><Relationship Id="rId37" Type="http://schemas.openxmlformats.org/officeDocument/2006/relationships/image" Target="../media/image419.png"/><Relationship Id="rId40" Type="http://schemas.openxmlformats.org/officeDocument/2006/relationships/image" Target="../media/image424.png"/><Relationship Id="rId45" Type="http://schemas.openxmlformats.org/officeDocument/2006/relationships/image" Target="../media/image437.png"/><Relationship Id="rId53" Type="http://schemas.openxmlformats.org/officeDocument/2006/relationships/image" Target="../media/image444.png"/><Relationship Id="rId5" Type="http://schemas.openxmlformats.org/officeDocument/2006/relationships/tags" Target="../tags/tag1027.xml"/><Relationship Id="rId15" Type="http://schemas.openxmlformats.org/officeDocument/2006/relationships/tags" Target="../tags/tag1037.xml"/><Relationship Id="rId23" Type="http://schemas.openxmlformats.org/officeDocument/2006/relationships/tags" Target="../tags/tag1045.xml"/><Relationship Id="rId28" Type="http://schemas.openxmlformats.org/officeDocument/2006/relationships/tags" Target="../tags/tag1050.xml"/><Relationship Id="rId36" Type="http://schemas.openxmlformats.org/officeDocument/2006/relationships/image" Target="../media/image415.png"/><Relationship Id="rId49" Type="http://schemas.openxmlformats.org/officeDocument/2006/relationships/image" Target="../media/image441.png"/><Relationship Id="rId10" Type="http://schemas.openxmlformats.org/officeDocument/2006/relationships/tags" Target="../tags/tag1032.xml"/><Relationship Id="rId19" Type="http://schemas.openxmlformats.org/officeDocument/2006/relationships/tags" Target="../tags/tag1041.xml"/><Relationship Id="rId31" Type="http://schemas.openxmlformats.org/officeDocument/2006/relationships/image" Target="../media/image417.png"/><Relationship Id="rId44" Type="http://schemas.openxmlformats.org/officeDocument/2006/relationships/image" Target="../media/image436.png"/><Relationship Id="rId52" Type="http://schemas.openxmlformats.org/officeDocument/2006/relationships/image" Target="../media/image422.png"/><Relationship Id="rId4" Type="http://schemas.openxmlformats.org/officeDocument/2006/relationships/tags" Target="../tags/tag1026.xml"/><Relationship Id="rId9" Type="http://schemas.openxmlformats.org/officeDocument/2006/relationships/tags" Target="../tags/tag1031.xml"/><Relationship Id="rId14" Type="http://schemas.openxmlformats.org/officeDocument/2006/relationships/tags" Target="../tags/tag1036.xml"/><Relationship Id="rId22" Type="http://schemas.openxmlformats.org/officeDocument/2006/relationships/tags" Target="../tags/tag1044.xml"/><Relationship Id="rId27" Type="http://schemas.openxmlformats.org/officeDocument/2006/relationships/tags" Target="../tags/tag1049.xml"/><Relationship Id="rId30" Type="http://schemas.openxmlformats.org/officeDocument/2006/relationships/image" Target="../media/image416.png"/><Relationship Id="rId35" Type="http://schemas.openxmlformats.org/officeDocument/2006/relationships/image" Target="../media/image414.png"/><Relationship Id="rId43" Type="http://schemas.openxmlformats.org/officeDocument/2006/relationships/image" Target="../media/image435.png"/><Relationship Id="rId48" Type="http://schemas.openxmlformats.org/officeDocument/2006/relationships/image" Target="../media/image440.png"/><Relationship Id="rId8" Type="http://schemas.openxmlformats.org/officeDocument/2006/relationships/tags" Target="../tags/tag1030.xml"/><Relationship Id="rId51" Type="http://schemas.openxmlformats.org/officeDocument/2006/relationships/image" Target="../media/image443.png"/><Relationship Id="rId3" Type="http://schemas.openxmlformats.org/officeDocument/2006/relationships/tags" Target="../tags/tag1025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063.xml"/><Relationship Id="rId18" Type="http://schemas.openxmlformats.org/officeDocument/2006/relationships/tags" Target="../tags/tag1068.xml"/><Relationship Id="rId26" Type="http://schemas.openxmlformats.org/officeDocument/2006/relationships/tags" Target="../tags/tag1076.xml"/><Relationship Id="rId39" Type="http://schemas.openxmlformats.org/officeDocument/2006/relationships/image" Target="../media/image433.png"/><Relationship Id="rId21" Type="http://schemas.openxmlformats.org/officeDocument/2006/relationships/tags" Target="../tags/tag1071.xml"/><Relationship Id="rId34" Type="http://schemas.openxmlformats.org/officeDocument/2006/relationships/image" Target="../media/image417.png"/><Relationship Id="rId42" Type="http://schemas.openxmlformats.org/officeDocument/2006/relationships/image" Target="../media/image445.png"/><Relationship Id="rId47" Type="http://schemas.openxmlformats.org/officeDocument/2006/relationships/image" Target="../media/image449.png"/><Relationship Id="rId50" Type="http://schemas.openxmlformats.org/officeDocument/2006/relationships/image" Target="../media/image452.png"/><Relationship Id="rId55" Type="http://schemas.openxmlformats.org/officeDocument/2006/relationships/image" Target="../media/image457.png"/><Relationship Id="rId7" Type="http://schemas.openxmlformats.org/officeDocument/2006/relationships/tags" Target="../tags/tag1057.xml"/><Relationship Id="rId12" Type="http://schemas.openxmlformats.org/officeDocument/2006/relationships/tags" Target="../tags/tag1062.xml"/><Relationship Id="rId17" Type="http://schemas.openxmlformats.org/officeDocument/2006/relationships/tags" Target="../tags/tag1067.xml"/><Relationship Id="rId25" Type="http://schemas.openxmlformats.org/officeDocument/2006/relationships/tags" Target="../tags/tag1075.xml"/><Relationship Id="rId33" Type="http://schemas.openxmlformats.org/officeDocument/2006/relationships/image" Target="../media/image416.png"/><Relationship Id="rId38" Type="http://schemas.openxmlformats.org/officeDocument/2006/relationships/image" Target="../media/image446.png"/><Relationship Id="rId46" Type="http://schemas.openxmlformats.org/officeDocument/2006/relationships/image" Target="../media/image448.png"/><Relationship Id="rId2" Type="http://schemas.openxmlformats.org/officeDocument/2006/relationships/tags" Target="../tags/tag1052.xml"/><Relationship Id="rId16" Type="http://schemas.openxmlformats.org/officeDocument/2006/relationships/tags" Target="../tags/tag1066.xml"/><Relationship Id="rId20" Type="http://schemas.openxmlformats.org/officeDocument/2006/relationships/tags" Target="../tags/tag1070.xml"/><Relationship Id="rId29" Type="http://schemas.openxmlformats.org/officeDocument/2006/relationships/tags" Target="../tags/tag1079.xml"/><Relationship Id="rId41" Type="http://schemas.openxmlformats.org/officeDocument/2006/relationships/image" Target="../media/image438.png"/><Relationship Id="rId54" Type="http://schemas.openxmlformats.org/officeDocument/2006/relationships/image" Target="../media/image456.png"/><Relationship Id="rId1" Type="http://schemas.openxmlformats.org/officeDocument/2006/relationships/tags" Target="../tags/tag1051.xml"/><Relationship Id="rId6" Type="http://schemas.openxmlformats.org/officeDocument/2006/relationships/tags" Target="../tags/tag1056.xml"/><Relationship Id="rId11" Type="http://schemas.openxmlformats.org/officeDocument/2006/relationships/tags" Target="../tags/tag1061.xml"/><Relationship Id="rId24" Type="http://schemas.openxmlformats.org/officeDocument/2006/relationships/tags" Target="../tags/tag1074.xml"/><Relationship Id="rId32" Type="http://schemas.openxmlformats.org/officeDocument/2006/relationships/image" Target="../media/image444.png"/><Relationship Id="rId37" Type="http://schemas.openxmlformats.org/officeDocument/2006/relationships/image" Target="../media/image418.png"/><Relationship Id="rId40" Type="http://schemas.openxmlformats.org/officeDocument/2006/relationships/image" Target="../media/image437.png"/><Relationship Id="rId45" Type="http://schemas.openxmlformats.org/officeDocument/2006/relationships/image" Target="../media/image447.png"/><Relationship Id="rId53" Type="http://schemas.openxmlformats.org/officeDocument/2006/relationships/image" Target="../media/image455.png"/><Relationship Id="rId5" Type="http://schemas.openxmlformats.org/officeDocument/2006/relationships/tags" Target="../tags/tag1055.xml"/><Relationship Id="rId15" Type="http://schemas.openxmlformats.org/officeDocument/2006/relationships/tags" Target="../tags/tag1065.xml"/><Relationship Id="rId23" Type="http://schemas.openxmlformats.org/officeDocument/2006/relationships/tags" Target="../tags/tag1073.xml"/><Relationship Id="rId28" Type="http://schemas.openxmlformats.org/officeDocument/2006/relationships/tags" Target="../tags/tag1078.xml"/><Relationship Id="rId36" Type="http://schemas.openxmlformats.org/officeDocument/2006/relationships/image" Target="../media/image425.png"/><Relationship Id="rId49" Type="http://schemas.openxmlformats.org/officeDocument/2006/relationships/image" Target="../media/image451.png"/><Relationship Id="rId10" Type="http://schemas.openxmlformats.org/officeDocument/2006/relationships/tags" Target="../tags/tag1060.xml"/><Relationship Id="rId19" Type="http://schemas.openxmlformats.org/officeDocument/2006/relationships/tags" Target="../tags/tag1069.xml"/><Relationship Id="rId31" Type="http://schemas.openxmlformats.org/officeDocument/2006/relationships/image" Target="../media/image422.png"/><Relationship Id="rId44" Type="http://schemas.openxmlformats.org/officeDocument/2006/relationships/image" Target="../media/image436.png"/><Relationship Id="rId52" Type="http://schemas.openxmlformats.org/officeDocument/2006/relationships/image" Target="../media/image454.png"/><Relationship Id="rId4" Type="http://schemas.openxmlformats.org/officeDocument/2006/relationships/tags" Target="../tags/tag1054.xml"/><Relationship Id="rId9" Type="http://schemas.openxmlformats.org/officeDocument/2006/relationships/tags" Target="../tags/tag1059.xml"/><Relationship Id="rId14" Type="http://schemas.openxmlformats.org/officeDocument/2006/relationships/tags" Target="../tags/tag1064.xml"/><Relationship Id="rId22" Type="http://schemas.openxmlformats.org/officeDocument/2006/relationships/tags" Target="../tags/tag1072.xml"/><Relationship Id="rId27" Type="http://schemas.openxmlformats.org/officeDocument/2006/relationships/tags" Target="../tags/tag107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21.png"/><Relationship Id="rId43" Type="http://schemas.openxmlformats.org/officeDocument/2006/relationships/image" Target="../media/image435.png"/><Relationship Id="rId48" Type="http://schemas.openxmlformats.org/officeDocument/2006/relationships/image" Target="../media/image450.png"/><Relationship Id="rId56" Type="http://schemas.openxmlformats.org/officeDocument/2006/relationships/image" Target="../media/image434.png"/><Relationship Id="rId8" Type="http://schemas.openxmlformats.org/officeDocument/2006/relationships/tags" Target="../tags/tag1058.xml"/><Relationship Id="rId51" Type="http://schemas.openxmlformats.org/officeDocument/2006/relationships/image" Target="../media/image453.png"/><Relationship Id="rId3" Type="http://schemas.openxmlformats.org/officeDocument/2006/relationships/tags" Target="../tags/tag10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96.xml"/><Relationship Id="rId21" Type="http://schemas.openxmlformats.org/officeDocument/2006/relationships/image" Target="../media/image47.png"/><Relationship Id="rId34" Type="http://schemas.openxmlformats.org/officeDocument/2006/relationships/image" Target="../media/image58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51.png"/><Relationship Id="rId33" Type="http://schemas.openxmlformats.org/officeDocument/2006/relationships/image" Target="../media/image57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image" Target="../media/image46.png"/><Relationship Id="rId29" Type="http://schemas.openxmlformats.org/officeDocument/2006/relationships/image" Target="../media/image54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50.png"/><Relationship Id="rId32" Type="http://schemas.openxmlformats.org/officeDocument/2006/relationships/image" Target="../media/image56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image" Target="../media/image49.png"/><Relationship Id="rId28" Type="http://schemas.openxmlformats.org/officeDocument/2006/relationships/image" Target="../media/image53.png"/><Relationship Id="rId10" Type="http://schemas.openxmlformats.org/officeDocument/2006/relationships/tags" Target="../tags/tag103.xml"/><Relationship Id="rId19" Type="http://schemas.openxmlformats.org/officeDocument/2006/relationships/image" Target="../media/image45.png"/><Relationship Id="rId31" Type="http://schemas.openxmlformats.org/officeDocument/2006/relationships/image" Target="../media/image10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image" Target="../media/image48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image" Target="../media/image63.png"/><Relationship Id="rId3" Type="http://schemas.openxmlformats.org/officeDocument/2006/relationships/tags" Target="../tags/tag113.xml"/><Relationship Id="rId21" Type="http://schemas.openxmlformats.org/officeDocument/2006/relationships/image" Target="../media/image13.png"/><Relationship Id="rId34" Type="http://schemas.openxmlformats.org/officeDocument/2006/relationships/image" Target="../media/image70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image" Target="../media/image62.png"/><Relationship Id="rId33" Type="http://schemas.openxmlformats.org/officeDocument/2006/relationships/image" Target="../media/image69.pn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image" Target="../media/image12.png"/><Relationship Id="rId29" Type="http://schemas.openxmlformats.org/officeDocument/2006/relationships/image" Target="../media/image65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61.png"/><Relationship Id="rId32" Type="http://schemas.openxmlformats.org/officeDocument/2006/relationships/image" Target="../media/image68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60.png"/><Relationship Id="rId28" Type="http://schemas.openxmlformats.org/officeDocument/2006/relationships/image" Target="../media/image32.png"/><Relationship Id="rId36" Type="http://schemas.openxmlformats.org/officeDocument/2006/relationships/image" Target="../media/image72.png"/><Relationship Id="rId10" Type="http://schemas.openxmlformats.org/officeDocument/2006/relationships/tags" Target="../tags/tag1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7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12.png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image" Target="../media/image82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74.png"/><Relationship Id="rId33" Type="http://schemas.openxmlformats.org/officeDocument/2006/relationships/image" Target="../media/image81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77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73.png"/><Relationship Id="rId32" Type="http://schemas.openxmlformats.org/officeDocument/2006/relationships/image" Target="../media/image80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79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80.png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image" Target="../media/image83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image" Target="../media/image82.png"/><Relationship Id="rId38" Type="http://schemas.openxmlformats.org/officeDocument/2006/relationships/image" Target="../media/image79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image" Target="../media/image73.png"/><Relationship Id="rId41" Type="http://schemas.openxmlformats.org/officeDocument/2006/relationships/image" Target="../media/image81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image" Target="../media/image75.png"/><Relationship Id="rId37" Type="http://schemas.openxmlformats.org/officeDocument/2006/relationships/image" Target="../media/image78.png"/><Relationship Id="rId40" Type="http://schemas.openxmlformats.org/officeDocument/2006/relationships/image" Target="../media/image84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image" Target="../media/image86.png"/><Relationship Id="rId36" Type="http://schemas.openxmlformats.org/officeDocument/2006/relationships/image" Target="../media/image77.png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image" Target="../media/image12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image" Target="../media/image85.png"/><Relationship Id="rId30" Type="http://schemas.openxmlformats.org/officeDocument/2006/relationships/image" Target="../media/image74.png"/><Relationship Id="rId35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8D27-DDD8-421B-905A-E5C31786AD73}" type="slidenum">
              <a:rPr lang="en-US"/>
              <a:pPr/>
              <a:t>1</a:t>
            </a:fld>
            <a:endParaRPr lang="en-US"/>
          </a:p>
        </p:txBody>
      </p:sp>
      <p:sp>
        <p:nvSpPr>
          <p:cNvPr id="92672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Basics of piecewise constant random variables</a:t>
            </a:r>
          </a:p>
        </p:txBody>
      </p:sp>
      <p:sp>
        <p:nvSpPr>
          <p:cNvPr id="926723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685D-B725-488D-8A82-EDEB56A4DB75}" type="slidenum">
              <a:rPr lang="en-US"/>
              <a:pPr/>
              <a:t>10</a:t>
            </a:fld>
            <a:endParaRPr lang="en-US"/>
          </a:p>
        </p:txBody>
      </p:sp>
      <p:pic>
        <p:nvPicPr>
          <p:cNvPr id="852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351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299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6038"/>
            <a:ext cx="5634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299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9372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299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667000"/>
            <a:ext cx="24971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299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7900"/>
            <a:ext cx="63722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299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3124200"/>
            <a:ext cx="3781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0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4956175"/>
            <a:ext cx="461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0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35488"/>
            <a:ext cx="357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300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413375"/>
            <a:ext cx="4648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0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5988"/>
            <a:ext cx="19288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300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448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3005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30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832475"/>
            <a:ext cx="52339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300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4723-7ADC-42FA-971B-B09A0151A980}" type="slidenum">
              <a:rPr lang="en-US"/>
              <a:pPr/>
              <a:t>11</a:t>
            </a:fld>
            <a:endParaRPr lang="en-US"/>
          </a:p>
        </p:txBody>
      </p:sp>
      <p:sp>
        <p:nvSpPr>
          <p:cNvPr id="854018" name="Line 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4019" name="Group 3"/>
          <p:cNvGrpSpPr>
            <a:grpSpLocks/>
          </p:cNvGrpSpPr>
          <p:nvPr/>
        </p:nvGrpSpPr>
        <p:grpSpPr bwMode="auto">
          <a:xfrm>
            <a:off x="3305175" y="4038600"/>
            <a:ext cx="1568450" cy="2651125"/>
            <a:chOff x="2082" y="2544"/>
            <a:chExt cx="988" cy="1670"/>
          </a:xfrm>
        </p:grpSpPr>
        <p:sp>
          <p:nvSpPr>
            <p:cNvPr id="854020" name="Line 4"/>
            <p:cNvSpPr>
              <a:spLocks noChangeShapeType="1"/>
            </p:cNvSpPr>
            <p:nvPr/>
          </p:nvSpPr>
          <p:spPr bwMode="auto">
            <a:xfrm>
              <a:off x="2496" y="2544"/>
              <a:ext cx="0" cy="167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4021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" y="259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2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" y="2928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3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" y="3294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4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" y="3648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5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" y="3984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6" name="Picture 1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" y="2583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7" name="Picture 1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925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8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" y="3281"/>
              <a:ext cx="32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29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3617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30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395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54031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152400"/>
            <a:ext cx="8378826" cy="3236913"/>
            <a:chOff x="304800" y="152400"/>
            <a:chExt cx="8378826" cy="3236913"/>
          </a:xfrm>
        </p:grpSpPr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1450" y="2389188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2875" y="1290638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4033" name="Picture 17" descr="txp_fig"/>
            <p:cNvPicPr preferRelativeResize="0"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363" y="647700"/>
              <a:ext cx="173038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34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17688"/>
              <a:ext cx="145573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4035" name="Line 19"/>
            <p:cNvSpPr>
              <a:spLocks noChangeShapeType="1"/>
            </p:cNvSpPr>
            <p:nvPr/>
          </p:nvSpPr>
          <p:spPr bwMode="auto">
            <a:xfrm>
              <a:off x="7772400" y="685800"/>
              <a:ext cx="0" cy="265112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4036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863" y="762000"/>
              <a:ext cx="63976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37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863" y="1295400"/>
              <a:ext cx="63976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38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863" y="1876425"/>
              <a:ext cx="6238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39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52400"/>
              <a:ext cx="600868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040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863" y="2438400"/>
              <a:ext cx="639763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41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863" y="2971800"/>
              <a:ext cx="6238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4042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8" y="747713"/>
              <a:ext cx="38385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043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5" y="1855788"/>
              <a:ext cx="41417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045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2922588"/>
              <a:ext cx="38576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4047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6538"/>
              <a:ext cx="7747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4048" name="Line 32"/>
          <p:cNvSpPr>
            <a:spLocks noChangeShapeType="1"/>
          </p:cNvSpPr>
          <p:nvPr/>
        </p:nvSpPr>
        <p:spPr bwMode="auto">
          <a:xfrm flipH="1">
            <a:off x="4876800" y="2590800"/>
            <a:ext cx="31242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49" name="Line 33"/>
          <p:cNvSpPr>
            <a:spLocks noChangeShapeType="1"/>
          </p:cNvSpPr>
          <p:nvPr/>
        </p:nvSpPr>
        <p:spPr bwMode="auto">
          <a:xfrm flipH="1">
            <a:off x="4876800" y="3200400"/>
            <a:ext cx="31242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0" name="Line 34"/>
          <p:cNvSpPr>
            <a:spLocks noChangeShapeType="1"/>
          </p:cNvSpPr>
          <p:nvPr/>
        </p:nvSpPr>
        <p:spPr bwMode="auto">
          <a:xfrm>
            <a:off x="2590800" y="4103688"/>
            <a:ext cx="9144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1" name="Line 35"/>
          <p:cNvSpPr>
            <a:spLocks noChangeShapeType="1"/>
          </p:cNvSpPr>
          <p:nvPr/>
        </p:nvSpPr>
        <p:spPr bwMode="auto">
          <a:xfrm>
            <a:off x="2667000" y="4405313"/>
            <a:ext cx="83820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2" name="Line 36"/>
          <p:cNvSpPr>
            <a:spLocks noChangeShapeType="1"/>
          </p:cNvSpPr>
          <p:nvPr/>
        </p:nvSpPr>
        <p:spPr bwMode="auto">
          <a:xfrm>
            <a:off x="2743200" y="4945063"/>
            <a:ext cx="68580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3" name="Line 37"/>
          <p:cNvSpPr>
            <a:spLocks noChangeShapeType="1"/>
          </p:cNvSpPr>
          <p:nvPr/>
        </p:nvSpPr>
        <p:spPr bwMode="auto">
          <a:xfrm>
            <a:off x="2743200" y="5721350"/>
            <a:ext cx="7620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4" name="Line 38"/>
          <p:cNvSpPr>
            <a:spLocks noChangeShapeType="1"/>
          </p:cNvSpPr>
          <p:nvPr/>
        </p:nvSpPr>
        <p:spPr bwMode="auto">
          <a:xfrm>
            <a:off x="2895600" y="6334125"/>
            <a:ext cx="609600" cy="76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4055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46672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4056" name="Line 40"/>
          <p:cNvSpPr>
            <a:spLocks noChangeShapeType="1"/>
          </p:cNvSpPr>
          <p:nvPr/>
        </p:nvSpPr>
        <p:spPr bwMode="auto">
          <a:xfrm flipH="1">
            <a:off x="2590800" y="1066800"/>
            <a:ext cx="990600" cy="3048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7" name="Line 41"/>
          <p:cNvSpPr>
            <a:spLocks noChangeShapeType="1"/>
          </p:cNvSpPr>
          <p:nvPr/>
        </p:nvSpPr>
        <p:spPr bwMode="auto">
          <a:xfrm flipH="1">
            <a:off x="2667000" y="1600200"/>
            <a:ext cx="914400" cy="2819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8" name="Line 42"/>
          <p:cNvSpPr>
            <a:spLocks noChangeShapeType="1"/>
          </p:cNvSpPr>
          <p:nvPr/>
        </p:nvSpPr>
        <p:spPr bwMode="auto">
          <a:xfrm flipH="1">
            <a:off x="2743200" y="2133600"/>
            <a:ext cx="838200" cy="2819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59" name="Line 43"/>
          <p:cNvSpPr>
            <a:spLocks noChangeShapeType="1"/>
          </p:cNvSpPr>
          <p:nvPr/>
        </p:nvSpPr>
        <p:spPr bwMode="auto">
          <a:xfrm flipH="1">
            <a:off x="2743200" y="2686050"/>
            <a:ext cx="914400" cy="3048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60" name="Line 44"/>
          <p:cNvSpPr>
            <a:spLocks noChangeShapeType="1"/>
          </p:cNvSpPr>
          <p:nvPr/>
        </p:nvSpPr>
        <p:spPr bwMode="auto">
          <a:xfrm flipH="1">
            <a:off x="2895600" y="3216275"/>
            <a:ext cx="762000" cy="3124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61" name="Line 45"/>
          <p:cNvSpPr>
            <a:spLocks noChangeShapeType="1"/>
          </p:cNvSpPr>
          <p:nvPr/>
        </p:nvSpPr>
        <p:spPr bwMode="auto">
          <a:xfrm flipH="1">
            <a:off x="4876800" y="914400"/>
            <a:ext cx="31242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62" name="Line 46"/>
          <p:cNvSpPr>
            <a:spLocks noChangeShapeType="1"/>
          </p:cNvSpPr>
          <p:nvPr/>
        </p:nvSpPr>
        <p:spPr bwMode="auto">
          <a:xfrm flipH="1">
            <a:off x="4876800" y="1447800"/>
            <a:ext cx="31242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63" name="Line 47"/>
          <p:cNvSpPr>
            <a:spLocks noChangeShapeType="1"/>
          </p:cNvSpPr>
          <p:nvPr/>
        </p:nvSpPr>
        <p:spPr bwMode="auto">
          <a:xfrm flipH="1">
            <a:off x="4876800" y="2057400"/>
            <a:ext cx="31242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4064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5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5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5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5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5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5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5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5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5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5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8" grpId="0" animBg="1"/>
      <p:bldP spid="854048" grpId="0" animBg="1"/>
      <p:bldP spid="854048" grpId="1" animBg="1"/>
      <p:bldP spid="854049" grpId="0" animBg="1"/>
      <p:bldP spid="854049" grpId="1" animBg="1"/>
      <p:bldP spid="854050" grpId="0" animBg="1"/>
      <p:bldP spid="854050" grpId="1" animBg="1"/>
      <p:bldP spid="854051" grpId="0" animBg="1"/>
      <p:bldP spid="854051" grpId="1" animBg="1"/>
      <p:bldP spid="854052" grpId="0" animBg="1"/>
      <p:bldP spid="854052" grpId="1" animBg="1"/>
      <p:bldP spid="854053" grpId="0" animBg="1"/>
      <p:bldP spid="854053" grpId="1" animBg="1"/>
      <p:bldP spid="854054" grpId="0" animBg="1"/>
      <p:bldP spid="854054" grpId="1" animBg="1"/>
      <p:bldP spid="854056" grpId="0" animBg="1"/>
      <p:bldP spid="854056" grpId="1" animBg="1"/>
      <p:bldP spid="854057" grpId="0" animBg="1"/>
      <p:bldP spid="854057" grpId="1" animBg="1"/>
      <p:bldP spid="854058" grpId="0" animBg="1"/>
      <p:bldP spid="854058" grpId="1" animBg="1"/>
      <p:bldP spid="854059" grpId="0" animBg="1"/>
      <p:bldP spid="854059" grpId="1" animBg="1"/>
      <p:bldP spid="854060" grpId="0" animBg="1"/>
      <p:bldP spid="854060" grpId="1" animBg="1"/>
      <p:bldP spid="854061" grpId="0" animBg="1"/>
      <p:bldP spid="854061" grpId="1" animBg="1"/>
      <p:bldP spid="854062" grpId="0" animBg="1"/>
      <p:bldP spid="854062" grpId="1" animBg="1"/>
      <p:bldP spid="854063" grpId="0" animBg="1"/>
      <p:bldP spid="8540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6405-EE33-41CE-953B-EFAE7371F3B3}" type="slidenum">
              <a:rPr lang="en-US"/>
              <a:pPr/>
              <a:t>12</a:t>
            </a:fld>
            <a:endParaRPr lang="en-US"/>
          </a:p>
        </p:txBody>
      </p:sp>
      <p:sp>
        <p:nvSpPr>
          <p:cNvPr id="855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5043" name="Group 3"/>
          <p:cNvGrpSpPr>
            <a:grpSpLocks/>
          </p:cNvGrpSpPr>
          <p:nvPr/>
        </p:nvGrpSpPr>
        <p:grpSpPr bwMode="auto">
          <a:xfrm>
            <a:off x="901700" y="304800"/>
            <a:ext cx="7781925" cy="3352800"/>
            <a:chOff x="568" y="192"/>
            <a:chExt cx="4902" cy="2112"/>
          </a:xfrm>
        </p:grpSpPr>
        <p:sp>
          <p:nvSpPr>
            <p:cNvPr id="855044" name="Line 4"/>
            <p:cNvSpPr>
              <a:spLocks noChangeShapeType="1"/>
            </p:cNvSpPr>
            <p:nvPr/>
          </p:nvSpPr>
          <p:spPr bwMode="auto">
            <a:xfrm>
              <a:off x="4896" y="528"/>
              <a:ext cx="0" cy="1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5045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576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46" name="Picture 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91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47" name="Picture 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312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48" name="Picture 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968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49" name="Picture 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63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50" name="Picture 10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504"/>
              <a:ext cx="109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51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" y="567"/>
              <a:ext cx="24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52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09"/>
              <a:ext cx="24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53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" y="1265"/>
              <a:ext cx="179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54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601"/>
              <a:ext cx="204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55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937"/>
              <a:ext cx="160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56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1"/>
              <a:ext cx="8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57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" y="192"/>
              <a:ext cx="376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58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" y="241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55059" name="Group 19"/>
          <p:cNvGrpSpPr>
            <a:grpSpLocks/>
          </p:cNvGrpSpPr>
          <p:nvPr/>
        </p:nvGrpSpPr>
        <p:grpSpPr bwMode="auto">
          <a:xfrm>
            <a:off x="3733800" y="4267200"/>
            <a:ext cx="1292225" cy="1462088"/>
            <a:chOff x="2352" y="2688"/>
            <a:chExt cx="814" cy="921"/>
          </a:xfrm>
        </p:grpSpPr>
        <p:sp>
          <p:nvSpPr>
            <p:cNvPr id="855060" name="Line 20"/>
            <p:cNvSpPr>
              <a:spLocks noChangeShapeType="1"/>
            </p:cNvSpPr>
            <p:nvPr/>
          </p:nvSpPr>
          <p:spPr bwMode="auto">
            <a:xfrm>
              <a:off x="2592" y="2688"/>
              <a:ext cx="0" cy="9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5061" name="Picture 2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2736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62" name="Picture 2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07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63" name="Picture 2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1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5064" name="Picture 2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" y="2727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65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69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5066" name="Picture 2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336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5067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733800"/>
            <a:ext cx="46291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5068" name="Line 28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69" name="Rectangle 29"/>
          <p:cNvSpPr>
            <a:spLocks noChangeArrowheads="1"/>
          </p:cNvSpPr>
          <p:nvPr/>
        </p:nvSpPr>
        <p:spPr bwMode="auto">
          <a:xfrm>
            <a:off x="3235325" y="1973263"/>
            <a:ext cx="5027613" cy="430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70" name="Rectangle 30"/>
          <p:cNvSpPr>
            <a:spLocks noChangeArrowheads="1"/>
          </p:cNvSpPr>
          <p:nvPr/>
        </p:nvSpPr>
        <p:spPr bwMode="auto">
          <a:xfrm>
            <a:off x="3235325" y="3027363"/>
            <a:ext cx="5027613" cy="430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5071" name="Line 31"/>
          <p:cNvSpPr>
            <a:spLocks noChangeShapeType="1"/>
          </p:cNvSpPr>
          <p:nvPr/>
        </p:nvSpPr>
        <p:spPr bwMode="auto">
          <a:xfrm flipH="1">
            <a:off x="2438400" y="1066800"/>
            <a:ext cx="11430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2" name="Line 32"/>
          <p:cNvSpPr>
            <a:spLocks noChangeShapeType="1"/>
          </p:cNvSpPr>
          <p:nvPr/>
        </p:nvSpPr>
        <p:spPr bwMode="auto">
          <a:xfrm flipH="1">
            <a:off x="2438400" y="1752600"/>
            <a:ext cx="1143000" cy="3048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3" name="Line 33"/>
          <p:cNvSpPr>
            <a:spLocks noChangeShapeType="1"/>
          </p:cNvSpPr>
          <p:nvPr/>
        </p:nvSpPr>
        <p:spPr bwMode="auto">
          <a:xfrm flipH="1">
            <a:off x="2895600" y="2833688"/>
            <a:ext cx="762000" cy="25050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4" name="Line 34"/>
          <p:cNvSpPr>
            <a:spLocks noChangeShapeType="1"/>
          </p:cNvSpPr>
          <p:nvPr/>
        </p:nvSpPr>
        <p:spPr bwMode="auto">
          <a:xfrm>
            <a:off x="2438400" y="4259263"/>
            <a:ext cx="12954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5" name="Line 35"/>
          <p:cNvSpPr>
            <a:spLocks noChangeShapeType="1"/>
          </p:cNvSpPr>
          <p:nvPr/>
        </p:nvSpPr>
        <p:spPr bwMode="auto">
          <a:xfrm>
            <a:off x="2438400" y="4789488"/>
            <a:ext cx="12192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6" name="Line 36"/>
          <p:cNvSpPr>
            <a:spLocks noChangeShapeType="1"/>
          </p:cNvSpPr>
          <p:nvPr/>
        </p:nvSpPr>
        <p:spPr bwMode="auto">
          <a:xfrm>
            <a:off x="2895600" y="5329238"/>
            <a:ext cx="841375" cy="10953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7" name="Line 37"/>
          <p:cNvSpPr>
            <a:spLocks noChangeShapeType="1"/>
          </p:cNvSpPr>
          <p:nvPr/>
        </p:nvSpPr>
        <p:spPr bwMode="auto">
          <a:xfrm flipH="1">
            <a:off x="5029200" y="1143000"/>
            <a:ext cx="3048000" cy="31813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8" name="Line 38"/>
          <p:cNvSpPr>
            <a:spLocks noChangeShapeType="1"/>
          </p:cNvSpPr>
          <p:nvPr/>
        </p:nvSpPr>
        <p:spPr bwMode="auto">
          <a:xfrm flipH="1">
            <a:off x="5029200" y="1676400"/>
            <a:ext cx="2971800" cy="3200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79" name="Line 39"/>
          <p:cNvSpPr>
            <a:spLocks noChangeShapeType="1"/>
          </p:cNvSpPr>
          <p:nvPr/>
        </p:nvSpPr>
        <p:spPr bwMode="auto">
          <a:xfrm flipH="1">
            <a:off x="5029200" y="2743200"/>
            <a:ext cx="2971800" cy="26320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80" name="Line 40"/>
          <p:cNvSpPr>
            <a:spLocks noChangeShapeType="1"/>
          </p:cNvSpPr>
          <p:nvPr/>
        </p:nvSpPr>
        <p:spPr bwMode="auto">
          <a:xfrm flipH="1">
            <a:off x="8280400" y="2184400"/>
            <a:ext cx="804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81" name="Line 41"/>
          <p:cNvSpPr>
            <a:spLocks noChangeShapeType="1"/>
          </p:cNvSpPr>
          <p:nvPr/>
        </p:nvSpPr>
        <p:spPr bwMode="auto">
          <a:xfrm flipH="1">
            <a:off x="8280400" y="3225800"/>
            <a:ext cx="804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5082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5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5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5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5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5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5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68" grpId="0" animBg="1"/>
      <p:bldP spid="855069" grpId="0" animBg="1"/>
      <p:bldP spid="855069" grpId="1" animBg="1"/>
      <p:bldP spid="855070" grpId="0" animBg="1"/>
      <p:bldP spid="855070" grpId="1" animBg="1"/>
      <p:bldP spid="855071" grpId="0" animBg="1"/>
      <p:bldP spid="855071" grpId="1" animBg="1"/>
      <p:bldP spid="855072" grpId="0" animBg="1"/>
      <p:bldP spid="855072" grpId="1" animBg="1"/>
      <p:bldP spid="855073" grpId="0" animBg="1"/>
      <p:bldP spid="855073" grpId="1" animBg="1"/>
      <p:bldP spid="855074" grpId="0" animBg="1"/>
      <p:bldP spid="855074" grpId="1" animBg="1"/>
      <p:bldP spid="855075" grpId="0" animBg="1"/>
      <p:bldP spid="855075" grpId="1" animBg="1"/>
      <p:bldP spid="855076" grpId="0" animBg="1"/>
      <p:bldP spid="855076" grpId="1" animBg="1"/>
      <p:bldP spid="855077" grpId="0" animBg="1"/>
      <p:bldP spid="855077" grpId="1" animBg="1"/>
      <p:bldP spid="855078" grpId="0" animBg="1"/>
      <p:bldP spid="855078" grpId="1" animBg="1"/>
      <p:bldP spid="855079" grpId="0" animBg="1"/>
      <p:bldP spid="855079" grpId="1" animBg="1"/>
      <p:bldP spid="855080" grpId="0" animBg="1"/>
      <p:bldP spid="855080" grpId="1" animBg="1"/>
      <p:bldP spid="855081" grpId="0" animBg="1"/>
      <p:bldP spid="85508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52F1-8EBC-4005-9150-E2C15F78F73C}" type="slidenum">
              <a:rPr lang="en-US"/>
              <a:pPr/>
              <a:t>13</a:t>
            </a:fld>
            <a:endParaRPr lang="en-US"/>
          </a:p>
        </p:txBody>
      </p:sp>
      <p:pic>
        <p:nvPicPr>
          <p:cNvPr id="856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7788"/>
            <a:ext cx="11731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0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"/>
            <a:ext cx="21955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6068" name="Line 4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6069" name="Group 5"/>
          <p:cNvGrpSpPr>
            <a:grpSpLocks/>
          </p:cNvGrpSpPr>
          <p:nvPr/>
        </p:nvGrpSpPr>
        <p:grpSpPr bwMode="auto">
          <a:xfrm>
            <a:off x="457200" y="484188"/>
            <a:ext cx="4495800" cy="2563812"/>
            <a:chOff x="288" y="305"/>
            <a:chExt cx="2832" cy="1615"/>
          </a:xfrm>
        </p:grpSpPr>
        <p:sp>
          <p:nvSpPr>
            <p:cNvPr id="856070" name="Line 6"/>
            <p:cNvSpPr>
              <a:spLocks noChangeShapeType="1"/>
            </p:cNvSpPr>
            <p:nvPr/>
          </p:nvSpPr>
          <p:spPr bwMode="auto">
            <a:xfrm>
              <a:off x="1728" y="615"/>
              <a:ext cx="0" cy="107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1" name="Line 7"/>
            <p:cNvSpPr>
              <a:spLocks noChangeShapeType="1"/>
            </p:cNvSpPr>
            <p:nvPr/>
          </p:nvSpPr>
          <p:spPr bwMode="auto">
            <a:xfrm>
              <a:off x="624" y="576"/>
              <a:ext cx="107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2" name="Line 8"/>
            <p:cNvSpPr>
              <a:spLocks noChangeShapeType="1"/>
            </p:cNvSpPr>
            <p:nvPr/>
          </p:nvSpPr>
          <p:spPr bwMode="auto">
            <a:xfrm>
              <a:off x="2880" y="610"/>
              <a:ext cx="0" cy="51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3" name="Line 9"/>
            <p:cNvSpPr>
              <a:spLocks noChangeShapeType="1"/>
            </p:cNvSpPr>
            <p:nvPr/>
          </p:nvSpPr>
          <p:spPr bwMode="auto">
            <a:xfrm flipV="1">
              <a:off x="576" y="432"/>
              <a:ext cx="0" cy="1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4" name="Line 10"/>
            <p:cNvSpPr>
              <a:spLocks noChangeShapeType="1"/>
            </p:cNvSpPr>
            <p:nvPr/>
          </p:nvSpPr>
          <p:spPr bwMode="auto">
            <a:xfrm>
              <a:off x="384" y="1152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5" name="Line 11"/>
            <p:cNvSpPr>
              <a:spLocks noChangeShapeType="1"/>
            </p:cNvSpPr>
            <p:nvPr/>
          </p:nvSpPr>
          <p:spPr bwMode="auto">
            <a:xfrm>
              <a:off x="2304" y="110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6" name="Line 12"/>
            <p:cNvSpPr>
              <a:spLocks noChangeShapeType="1"/>
            </p:cNvSpPr>
            <p:nvPr/>
          </p:nvSpPr>
          <p:spPr bwMode="auto">
            <a:xfrm>
              <a:off x="1728" y="110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7" name="Line 13"/>
            <p:cNvSpPr>
              <a:spLocks noChangeShapeType="1"/>
            </p:cNvSpPr>
            <p:nvPr/>
          </p:nvSpPr>
          <p:spPr bwMode="auto">
            <a:xfrm>
              <a:off x="2880" y="110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8" name="Line 14"/>
            <p:cNvSpPr>
              <a:spLocks noChangeShapeType="1"/>
            </p:cNvSpPr>
            <p:nvPr/>
          </p:nvSpPr>
          <p:spPr bwMode="auto">
            <a:xfrm>
              <a:off x="1152" y="110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79" name="Line 15"/>
            <p:cNvSpPr>
              <a:spLocks noChangeShapeType="1"/>
            </p:cNvSpPr>
            <p:nvPr/>
          </p:nvSpPr>
          <p:spPr bwMode="auto">
            <a:xfrm rot="-5400000">
              <a:off x="574" y="53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80" name="Line 16"/>
            <p:cNvSpPr>
              <a:spLocks noChangeShapeType="1"/>
            </p:cNvSpPr>
            <p:nvPr/>
          </p:nvSpPr>
          <p:spPr bwMode="auto">
            <a:xfrm rot="-5400000">
              <a:off x="574" y="168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6081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1200"/>
              <a:ext cx="2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82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" y="1200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83" name="Picture 1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506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84" name="Picture 2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658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6085" name="Line 21"/>
            <p:cNvSpPr>
              <a:spLocks noChangeShapeType="1"/>
            </p:cNvSpPr>
            <p:nvPr/>
          </p:nvSpPr>
          <p:spPr bwMode="auto">
            <a:xfrm>
              <a:off x="586" y="1728"/>
              <a:ext cx="11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86" name="Oval 22"/>
            <p:cNvSpPr>
              <a:spLocks noChangeAspect="1" noChangeArrowheads="1"/>
            </p:cNvSpPr>
            <p:nvPr/>
          </p:nvSpPr>
          <p:spPr bwMode="auto">
            <a:xfrm>
              <a:off x="1698" y="1698"/>
              <a:ext cx="58" cy="5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087" name="Oval 23"/>
            <p:cNvSpPr>
              <a:spLocks noChangeAspect="1" noChangeArrowheads="1"/>
            </p:cNvSpPr>
            <p:nvPr/>
          </p:nvSpPr>
          <p:spPr bwMode="auto">
            <a:xfrm>
              <a:off x="1709" y="552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088" name="Line 24"/>
            <p:cNvSpPr>
              <a:spLocks noChangeShapeType="1"/>
            </p:cNvSpPr>
            <p:nvPr/>
          </p:nvSpPr>
          <p:spPr bwMode="auto">
            <a:xfrm>
              <a:off x="1758" y="575"/>
              <a:ext cx="109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89" name="Oval 25"/>
            <p:cNvSpPr>
              <a:spLocks noChangeAspect="1" noChangeArrowheads="1"/>
            </p:cNvSpPr>
            <p:nvPr/>
          </p:nvSpPr>
          <p:spPr bwMode="auto">
            <a:xfrm>
              <a:off x="2855" y="552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6090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1200"/>
              <a:ext cx="24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091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1200"/>
              <a:ext cx="26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6092" name="Oval 28"/>
            <p:cNvSpPr>
              <a:spLocks noChangeAspect="1" noChangeArrowheads="1"/>
            </p:cNvSpPr>
            <p:nvPr/>
          </p:nvSpPr>
          <p:spPr bwMode="auto">
            <a:xfrm>
              <a:off x="552" y="1704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6093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" y="305"/>
              <a:ext cx="27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56094" name="Group 30"/>
          <p:cNvGrpSpPr>
            <a:grpSpLocks/>
          </p:cNvGrpSpPr>
          <p:nvPr/>
        </p:nvGrpSpPr>
        <p:grpSpPr bwMode="auto">
          <a:xfrm>
            <a:off x="457200" y="3225800"/>
            <a:ext cx="4495800" cy="2565400"/>
            <a:chOff x="288" y="2032"/>
            <a:chExt cx="2832" cy="1616"/>
          </a:xfrm>
        </p:grpSpPr>
        <p:sp>
          <p:nvSpPr>
            <p:cNvPr id="856095" name="Line 31"/>
            <p:cNvSpPr>
              <a:spLocks noChangeShapeType="1"/>
            </p:cNvSpPr>
            <p:nvPr/>
          </p:nvSpPr>
          <p:spPr bwMode="auto">
            <a:xfrm>
              <a:off x="624" y="2304"/>
              <a:ext cx="53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96" name="Line 32"/>
            <p:cNvSpPr>
              <a:spLocks noChangeShapeType="1"/>
            </p:cNvSpPr>
            <p:nvPr/>
          </p:nvSpPr>
          <p:spPr bwMode="auto">
            <a:xfrm>
              <a:off x="1728" y="2343"/>
              <a:ext cx="0" cy="10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97" name="Line 33"/>
            <p:cNvSpPr>
              <a:spLocks noChangeShapeType="1"/>
            </p:cNvSpPr>
            <p:nvPr/>
          </p:nvSpPr>
          <p:spPr bwMode="auto">
            <a:xfrm>
              <a:off x="2880" y="2338"/>
              <a:ext cx="0" cy="51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98" name="Line 34"/>
            <p:cNvSpPr>
              <a:spLocks noChangeShapeType="1"/>
            </p:cNvSpPr>
            <p:nvPr/>
          </p:nvSpPr>
          <p:spPr bwMode="auto">
            <a:xfrm>
              <a:off x="1762" y="2304"/>
              <a:ext cx="50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099" name="Line 35"/>
            <p:cNvSpPr>
              <a:spLocks noChangeShapeType="1"/>
            </p:cNvSpPr>
            <p:nvPr/>
          </p:nvSpPr>
          <p:spPr bwMode="auto">
            <a:xfrm>
              <a:off x="1186" y="3456"/>
              <a:ext cx="507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0" name="Line 36"/>
            <p:cNvSpPr>
              <a:spLocks noChangeShapeType="1"/>
            </p:cNvSpPr>
            <p:nvPr/>
          </p:nvSpPr>
          <p:spPr bwMode="auto">
            <a:xfrm>
              <a:off x="1152" y="2343"/>
              <a:ext cx="0" cy="107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1" name="Line 37"/>
            <p:cNvSpPr>
              <a:spLocks noChangeShapeType="1"/>
            </p:cNvSpPr>
            <p:nvPr/>
          </p:nvSpPr>
          <p:spPr bwMode="auto">
            <a:xfrm>
              <a:off x="2304" y="2343"/>
              <a:ext cx="0" cy="107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2" name="Line 38"/>
            <p:cNvSpPr>
              <a:spLocks noChangeShapeType="1"/>
            </p:cNvSpPr>
            <p:nvPr/>
          </p:nvSpPr>
          <p:spPr bwMode="auto">
            <a:xfrm flipV="1">
              <a:off x="576" y="2160"/>
              <a:ext cx="0" cy="14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3" name="Line 39"/>
            <p:cNvSpPr>
              <a:spLocks noChangeShapeType="1"/>
            </p:cNvSpPr>
            <p:nvPr/>
          </p:nvSpPr>
          <p:spPr bwMode="auto">
            <a:xfrm>
              <a:off x="384" y="2880"/>
              <a:ext cx="27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4" name="Line 40"/>
            <p:cNvSpPr>
              <a:spLocks noChangeShapeType="1"/>
            </p:cNvSpPr>
            <p:nvPr/>
          </p:nvSpPr>
          <p:spPr bwMode="auto">
            <a:xfrm>
              <a:off x="2304" y="283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5" name="Line 41"/>
            <p:cNvSpPr>
              <a:spLocks noChangeShapeType="1"/>
            </p:cNvSpPr>
            <p:nvPr/>
          </p:nvSpPr>
          <p:spPr bwMode="auto">
            <a:xfrm>
              <a:off x="1728" y="283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6" name="Line 42"/>
            <p:cNvSpPr>
              <a:spLocks noChangeShapeType="1"/>
            </p:cNvSpPr>
            <p:nvPr/>
          </p:nvSpPr>
          <p:spPr bwMode="auto">
            <a:xfrm>
              <a:off x="2880" y="283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7" name="Line 43"/>
            <p:cNvSpPr>
              <a:spLocks noChangeShapeType="1"/>
            </p:cNvSpPr>
            <p:nvPr/>
          </p:nvSpPr>
          <p:spPr bwMode="auto">
            <a:xfrm>
              <a:off x="1152" y="283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8" name="Line 44"/>
            <p:cNvSpPr>
              <a:spLocks noChangeShapeType="1"/>
            </p:cNvSpPr>
            <p:nvPr/>
          </p:nvSpPr>
          <p:spPr bwMode="auto">
            <a:xfrm rot="-5400000">
              <a:off x="574" y="225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09" name="Line 45"/>
            <p:cNvSpPr>
              <a:spLocks noChangeShapeType="1"/>
            </p:cNvSpPr>
            <p:nvPr/>
          </p:nvSpPr>
          <p:spPr bwMode="auto">
            <a:xfrm rot="-5400000">
              <a:off x="574" y="341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6110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34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11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386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6112" name="Line 48"/>
            <p:cNvSpPr>
              <a:spLocks noChangeShapeType="1"/>
            </p:cNvSpPr>
            <p:nvPr/>
          </p:nvSpPr>
          <p:spPr bwMode="auto">
            <a:xfrm>
              <a:off x="593" y="3456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13" name="Oval 49"/>
            <p:cNvSpPr>
              <a:spLocks noChangeAspect="1" noChangeArrowheads="1"/>
            </p:cNvSpPr>
            <p:nvPr/>
          </p:nvSpPr>
          <p:spPr bwMode="auto">
            <a:xfrm>
              <a:off x="1117" y="3426"/>
              <a:ext cx="58" cy="5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14" name="Oval 50"/>
            <p:cNvSpPr>
              <a:spLocks noChangeAspect="1" noChangeArrowheads="1"/>
            </p:cNvSpPr>
            <p:nvPr/>
          </p:nvSpPr>
          <p:spPr bwMode="auto">
            <a:xfrm>
              <a:off x="2861" y="2280"/>
              <a:ext cx="40" cy="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15" name="Line 51"/>
            <p:cNvSpPr>
              <a:spLocks noChangeShapeType="1"/>
            </p:cNvSpPr>
            <p:nvPr/>
          </p:nvSpPr>
          <p:spPr bwMode="auto">
            <a:xfrm>
              <a:off x="1168" y="2303"/>
              <a:ext cx="5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16" name="Oval 52"/>
            <p:cNvSpPr>
              <a:spLocks noChangeAspect="1" noChangeArrowheads="1"/>
            </p:cNvSpPr>
            <p:nvPr/>
          </p:nvSpPr>
          <p:spPr bwMode="auto">
            <a:xfrm>
              <a:off x="1698" y="2274"/>
              <a:ext cx="58" cy="5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17" name="Line 53"/>
            <p:cNvSpPr>
              <a:spLocks noChangeShapeType="1"/>
            </p:cNvSpPr>
            <p:nvPr/>
          </p:nvSpPr>
          <p:spPr bwMode="auto">
            <a:xfrm>
              <a:off x="1763" y="3460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118" name="Oval 54"/>
            <p:cNvSpPr>
              <a:spLocks noChangeAspect="1" noChangeArrowheads="1"/>
            </p:cNvSpPr>
            <p:nvPr/>
          </p:nvSpPr>
          <p:spPr bwMode="auto">
            <a:xfrm>
              <a:off x="2274" y="3426"/>
              <a:ext cx="58" cy="5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19" name="Line 55"/>
            <p:cNvSpPr>
              <a:spLocks noChangeShapeType="1"/>
            </p:cNvSpPr>
            <p:nvPr/>
          </p:nvSpPr>
          <p:spPr bwMode="auto">
            <a:xfrm>
              <a:off x="2326" y="2303"/>
              <a:ext cx="5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6120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2928"/>
              <a:ext cx="2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21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928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22" name="Picture 5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2928"/>
              <a:ext cx="24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23" name="Picture 5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2928"/>
              <a:ext cx="26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6124" name="Oval 60"/>
            <p:cNvSpPr>
              <a:spLocks noChangeAspect="1" noChangeArrowheads="1"/>
            </p:cNvSpPr>
            <p:nvPr/>
          </p:nvSpPr>
          <p:spPr bwMode="auto">
            <a:xfrm>
              <a:off x="2280" y="2280"/>
              <a:ext cx="40" cy="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25" name="Oval 61"/>
            <p:cNvSpPr>
              <a:spLocks noChangeAspect="1" noChangeArrowheads="1"/>
            </p:cNvSpPr>
            <p:nvPr/>
          </p:nvSpPr>
          <p:spPr bwMode="auto">
            <a:xfrm>
              <a:off x="1710" y="3437"/>
              <a:ext cx="40" cy="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26" name="Oval 62"/>
            <p:cNvSpPr>
              <a:spLocks noChangeAspect="1" noChangeArrowheads="1"/>
            </p:cNvSpPr>
            <p:nvPr/>
          </p:nvSpPr>
          <p:spPr bwMode="auto">
            <a:xfrm>
              <a:off x="1128" y="2280"/>
              <a:ext cx="40" cy="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127" name="Oval 63"/>
            <p:cNvSpPr>
              <a:spLocks noChangeAspect="1" noChangeArrowheads="1"/>
            </p:cNvSpPr>
            <p:nvPr/>
          </p:nvSpPr>
          <p:spPr bwMode="auto">
            <a:xfrm>
              <a:off x="552" y="3431"/>
              <a:ext cx="40" cy="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6128" name="Picture 6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2032"/>
              <a:ext cx="28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56129" name="Line 65"/>
          <p:cNvSpPr>
            <a:spLocks noChangeShapeType="1"/>
          </p:cNvSpPr>
          <p:nvPr/>
        </p:nvSpPr>
        <p:spPr bwMode="auto">
          <a:xfrm>
            <a:off x="0" y="3124200"/>
            <a:ext cx="5486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6130" name="Line 66"/>
          <p:cNvSpPr>
            <a:spLocks noChangeShapeType="1"/>
          </p:cNvSpPr>
          <p:nvPr/>
        </p:nvSpPr>
        <p:spPr bwMode="auto">
          <a:xfrm flipV="1">
            <a:off x="5486400" y="0"/>
            <a:ext cx="0" cy="3124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6131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6459538"/>
            <a:ext cx="33940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6132" name="Group 68"/>
          <p:cNvGrpSpPr>
            <a:grpSpLocks/>
          </p:cNvGrpSpPr>
          <p:nvPr/>
        </p:nvGrpSpPr>
        <p:grpSpPr bwMode="auto">
          <a:xfrm>
            <a:off x="5867400" y="573088"/>
            <a:ext cx="2119313" cy="2398712"/>
            <a:chOff x="3696" y="361"/>
            <a:chExt cx="1335" cy="1511"/>
          </a:xfrm>
        </p:grpSpPr>
        <p:pic>
          <p:nvPicPr>
            <p:cNvPr id="856133" name="Picture 6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506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34" name="Picture 7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1658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35" name="Picture 7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" y="489"/>
              <a:ext cx="2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36" name="Picture 7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1641"/>
              <a:ext cx="2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6137" name="Rectangle 73"/>
            <p:cNvSpPr>
              <a:spLocks noChangeArrowheads="1"/>
            </p:cNvSpPr>
            <p:nvPr/>
          </p:nvSpPr>
          <p:spPr bwMode="auto">
            <a:xfrm>
              <a:off x="4119" y="384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6138" name="Picture 7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61"/>
              <a:ext cx="27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56139" name="Group 75"/>
          <p:cNvGrpSpPr>
            <a:grpSpLocks/>
          </p:cNvGrpSpPr>
          <p:nvPr/>
        </p:nvGrpSpPr>
        <p:grpSpPr bwMode="auto">
          <a:xfrm>
            <a:off x="5953125" y="3316288"/>
            <a:ext cx="2033588" cy="2398712"/>
            <a:chOff x="3750" y="2089"/>
            <a:chExt cx="1281" cy="1511"/>
          </a:xfrm>
        </p:grpSpPr>
        <p:sp>
          <p:nvSpPr>
            <p:cNvPr id="856140" name="Rectangle 76"/>
            <p:cNvSpPr>
              <a:spLocks noChangeArrowheads="1"/>
            </p:cNvSpPr>
            <p:nvPr/>
          </p:nvSpPr>
          <p:spPr bwMode="auto">
            <a:xfrm>
              <a:off x="4119" y="2112"/>
              <a:ext cx="912" cy="14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6141" name="Picture 7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234"/>
              <a:ext cx="7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42" name="Picture 7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3385"/>
              <a:ext cx="2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43" name="Picture 7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2216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44" name="Picture 8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" y="3374"/>
              <a:ext cx="27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6145" name="Picture 8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" y="2089"/>
              <a:ext cx="287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6146" name="Picture 8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9858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6147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29325"/>
            <a:ext cx="70532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6148" name="Line 84"/>
          <p:cNvSpPr>
            <a:spLocks noChangeShapeType="1"/>
          </p:cNvSpPr>
          <p:nvPr/>
        </p:nvSpPr>
        <p:spPr bwMode="auto">
          <a:xfrm>
            <a:off x="5486400" y="3124200"/>
            <a:ext cx="3657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6149" name="Line 85"/>
          <p:cNvSpPr>
            <a:spLocks noChangeShapeType="1"/>
          </p:cNvSpPr>
          <p:nvPr/>
        </p:nvSpPr>
        <p:spPr bwMode="auto">
          <a:xfrm flipV="1">
            <a:off x="5486400" y="3089275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6150" name="Rectangle 8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6151" name="Rectangle 8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8" grpId="0" animBg="1"/>
      <p:bldP spid="856129" grpId="0" animBg="1"/>
      <p:bldP spid="856130" grpId="0" animBg="1"/>
      <p:bldP spid="856148" grpId="0" animBg="1"/>
      <p:bldP spid="85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94FD-8037-4C4D-9482-C9E32398FFFE}" type="slidenum">
              <a:rPr lang="en-US"/>
              <a:pPr/>
              <a:t>14</a:t>
            </a:fld>
            <a:endParaRPr lang="en-US"/>
          </a:p>
        </p:txBody>
      </p:sp>
      <p:sp>
        <p:nvSpPr>
          <p:cNvPr id="85709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70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76200"/>
            <a:ext cx="4551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28638"/>
            <a:ext cx="10763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22275"/>
            <a:ext cx="72691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74675"/>
            <a:ext cx="4524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14400"/>
            <a:ext cx="6267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39850"/>
            <a:ext cx="7229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8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755775"/>
            <a:ext cx="5889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099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87688"/>
            <a:ext cx="4838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52713"/>
            <a:ext cx="3571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710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468688"/>
            <a:ext cx="48561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7176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4003675"/>
            <a:ext cx="52339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99038"/>
            <a:ext cx="15303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999038"/>
            <a:ext cx="7270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737225"/>
            <a:ext cx="66865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356225"/>
            <a:ext cx="8651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8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6118225"/>
            <a:ext cx="4740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09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470650"/>
            <a:ext cx="25495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7110" name="Picture 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6477000"/>
            <a:ext cx="2511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7111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5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FE4D-3C97-4022-BE65-730562EA0AAA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858114" name="Group 2"/>
          <p:cNvGrpSpPr>
            <a:grpSpLocks/>
          </p:cNvGrpSpPr>
          <p:nvPr/>
        </p:nvGrpSpPr>
        <p:grpSpPr bwMode="auto">
          <a:xfrm>
            <a:off x="76200" y="4999038"/>
            <a:ext cx="8937625" cy="1779587"/>
            <a:chOff x="48" y="3149"/>
            <a:chExt cx="5630" cy="1121"/>
          </a:xfrm>
        </p:grpSpPr>
        <p:pic>
          <p:nvPicPr>
            <p:cNvPr id="858115" name="Picture 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" y="4080"/>
              <a:ext cx="158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116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49"/>
              <a:ext cx="96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117" name="Picture 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3149"/>
              <a:ext cx="458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118" name="Picture 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3614"/>
              <a:ext cx="421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119" name="Picture 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3374"/>
              <a:ext cx="54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120" name="Picture 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3854"/>
              <a:ext cx="298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8121" name="Picture 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4076"/>
              <a:ext cx="16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812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755775"/>
            <a:ext cx="5889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28638"/>
            <a:ext cx="10763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22275"/>
            <a:ext cx="72691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74675"/>
            <a:ext cx="4524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76200"/>
            <a:ext cx="45513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14400"/>
            <a:ext cx="6267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2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339850"/>
            <a:ext cx="7229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30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81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20925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247900"/>
            <a:ext cx="41767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613025"/>
            <a:ext cx="8181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4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7897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6726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54438"/>
            <a:ext cx="41576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97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8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8925"/>
            <a:ext cx="5932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9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24375"/>
            <a:ext cx="5178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40" name="Line 28"/>
          <p:cNvSpPr>
            <a:spLocks noChangeShapeType="1"/>
          </p:cNvSpPr>
          <p:nvPr/>
        </p:nvSpPr>
        <p:spPr bwMode="auto">
          <a:xfrm>
            <a:off x="0" y="49085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8141" name="Line 29"/>
          <p:cNvSpPr>
            <a:spLocks noChangeShapeType="1"/>
          </p:cNvSpPr>
          <p:nvPr/>
        </p:nvSpPr>
        <p:spPr bwMode="auto">
          <a:xfrm>
            <a:off x="0" y="21748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814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2209800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8143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0D6D-AEA8-4D8E-B42D-AEE54366CC4C}" type="slidenum">
              <a:rPr lang="en-US"/>
              <a:pPr/>
              <a:t>16</a:t>
            </a:fld>
            <a:endParaRPr lang="en-US"/>
          </a:p>
        </p:txBody>
      </p:sp>
      <p:pic>
        <p:nvPicPr>
          <p:cNvPr id="8591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5225"/>
            <a:ext cx="53292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39" name="Picture 3" descr="txp_fig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898775"/>
            <a:ext cx="173037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8600"/>
            <a:ext cx="3495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688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62200"/>
            <a:ext cx="4572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3521075"/>
            <a:ext cx="1360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70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688975"/>
            <a:ext cx="7275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013075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7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3554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48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17954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914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648200"/>
            <a:ext cx="1889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9150" name="Group 14"/>
          <p:cNvGrpSpPr>
            <a:grpSpLocks/>
          </p:cNvGrpSpPr>
          <p:nvPr/>
        </p:nvGrpSpPr>
        <p:grpSpPr bwMode="auto">
          <a:xfrm>
            <a:off x="228600" y="5183188"/>
            <a:ext cx="2971800" cy="1598612"/>
            <a:chOff x="144" y="3265"/>
            <a:chExt cx="1872" cy="1007"/>
          </a:xfrm>
        </p:grpSpPr>
        <p:pic>
          <p:nvPicPr>
            <p:cNvPr id="859151" name="Picture 15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3265"/>
              <a:ext cx="109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9152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648"/>
              <a:ext cx="60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9153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3635"/>
              <a:ext cx="8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915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99075"/>
            <a:ext cx="4065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5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514725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00725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57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24600"/>
            <a:ext cx="3498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58" name="Line 22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9159" name="Line 23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9160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8713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9161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048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9162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63" name="Rectangle 27"/>
          <p:cNvSpPr>
            <a:spLocks noChangeArrowheads="1"/>
          </p:cNvSpPr>
          <p:nvPr/>
        </p:nvSpPr>
        <p:spPr bwMode="auto">
          <a:xfrm>
            <a:off x="2486025" y="1600200"/>
            <a:ext cx="923925" cy="5111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91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58" grpId="0" animBg="1"/>
      <p:bldP spid="859159" grpId="0" animBg="1"/>
      <p:bldP spid="8591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CD21-B33B-495F-B596-72B2CF37B411}" type="slidenum">
              <a:rPr lang="en-US"/>
              <a:pPr/>
              <a:t>17</a:t>
            </a:fld>
            <a:endParaRPr lang="en-US"/>
          </a:p>
        </p:txBody>
      </p:sp>
      <p:pic>
        <p:nvPicPr>
          <p:cNvPr id="8601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27100"/>
            <a:ext cx="49133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371600"/>
            <a:ext cx="364966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6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644650"/>
            <a:ext cx="3381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6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24350"/>
            <a:ext cx="746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6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52975"/>
            <a:ext cx="3611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68" name="Rectangle 8"/>
          <p:cNvSpPr>
            <a:spLocks noChangeArrowheads="1"/>
          </p:cNvSpPr>
          <p:nvPr/>
        </p:nvSpPr>
        <p:spPr bwMode="auto">
          <a:xfrm>
            <a:off x="1751013" y="4708525"/>
            <a:ext cx="13716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16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0325"/>
            <a:ext cx="7408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70" name="Rectangle 10"/>
          <p:cNvSpPr>
            <a:spLocks noChangeArrowheads="1"/>
          </p:cNvSpPr>
          <p:nvPr/>
        </p:nvSpPr>
        <p:spPr bwMode="auto">
          <a:xfrm>
            <a:off x="4478338" y="3810000"/>
            <a:ext cx="533400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0171" name="Group 11"/>
          <p:cNvGrpSpPr>
            <a:grpSpLocks/>
          </p:cNvGrpSpPr>
          <p:nvPr/>
        </p:nvGrpSpPr>
        <p:grpSpPr bwMode="auto">
          <a:xfrm>
            <a:off x="5913438" y="63500"/>
            <a:ext cx="812800" cy="835025"/>
            <a:chOff x="3744" y="96"/>
            <a:chExt cx="512" cy="526"/>
          </a:xfrm>
        </p:grpSpPr>
        <p:pic>
          <p:nvPicPr>
            <p:cNvPr id="860172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96"/>
              <a:ext cx="5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0173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" y="336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017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17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410200"/>
            <a:ext cx="5573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76" name="Line 16"/>
          <p:cNvSpPr>
            <a:spLocks noChangeShapeType="1"/>
          </p:cNvSpPr>
          <p:nvPr/>
        </p:nvSpPr>
        <p:spPr bwMode="auto">
          <a:xfrm>
            <a:off x="0" y="529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17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8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794375"/>
            <a:ext cx="6142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79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53188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96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370638"/>
            <a:ext cx="5087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81" name="Line 21"/>
          <p:cNvSpPr>
            <a:spLocks noChangeShapeType="1"/>
          </p:cNvSpPr>
          <p:nvPr/>
        </p:nvSpPr>
        <p:spPr bwMode="auto">
          <a:xfrm>
            <a:off x="0" y="6324600"/>
            <a:ext cx="74961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2" name="Rectangle 22"/>
          <p:cNvSpPr>
            <a:spLocks noChangeArrowheads="1"/>
          </p:cNvSpPr>
          <p:nvPr/>
        </p:nvSpPr>
        <p:spPr bwMode="auto">
          <a:xfrm>
            <a:off x="4225925" y="1546225"/>
            <a:ext cx="987425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87" name="Line 27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8" name="Line 28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0194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5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90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362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91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192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79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193" name="Line 33"/>
          <p:cNvSpPr>
            <a:spLocks noChangeShapeType="1"/>
          </p:cNvSpPr>
          <p:nvPr/>
        </p:nvSpPr>
        <p:spPr bwMode="auto">
          <a:xfrm>
            <a:off x="7489651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8" grpId="0" animBg="1"/>
      <p:bldP spid="860170" grpId="0" animBg="1"/>
      <p:bldP spid="860176" grpId="0" animBg="1"/>
      <p:bldP spid="860181" grpId="0" animBg="1"/>
      <p:bldP spid="860182" grpId="0" animBg="1"/>
      <p:bldP spid="860187" grpId="0" animBg="1"/>
      <p:bldP spid="860188" grpId="0" animBg="1"/>
      <p:bldP spid="8601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B4F2-B3D8-40E4-9228-2601012ABE4B}" type="slidenum">
              <a:rPr lang="en-US"/>
              <a:pPr/>
              <a:t>18</a:t>
            </a:fld>
            <a:endParaRPr lang="en-US"/>
          </a:p>
        </p:txBody>
      </p:sp>
      <p:pic>
        <p:nvPicPr>
          <p:cNvPr id="912415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24350"/>
            <a:ext cx="746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1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52975"/>
            <a:ext cx="3611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17" name="Rectangle 33"/>
          <p:cNvSpPr>
            <a:spLocks noChangeArrowheads="1"/>
          </p:cNvSpPr>
          <p:nvPr/>
        </p:nvSpPr>
        <p:spPr bwMode="auto">
          <a:xfrm>
            <a:off x="1751013" y="4708525"/>
            <a:ext cx="13716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241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0325"/>
            <a:ext cx="7408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19" name="Rectangle 35"/>
          <p:cNvSpPr>
            <a:spLocks noChangeArrowheads="1"/>
          </p:cNvSpPr>
          <p:nvPr/>
        </p:nvSpPr>
        <p:spPr bwMode="auto">
          <a:xfrm>
            <a:off x="4478338" y="3810000"/>
            <a:ext cx="533400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20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2421" name="Picture 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410200"/>
            <a:ext cx="5573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22" name="Line 38"/>
          <p:cNvSpPr>
            <a:spLocks noChangeShapeType="1"/>
          </p:cNvSpPr>
          <p:nvPr/>
        </p:nvSpPr>
        <p:spPr bwMode="auto">
          <a:xfrm>
            <a:off x="0" y="529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23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24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794375"/>
            <a:ext cx="6142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25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53188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48" name="Picture 6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370638"/>
            <a:ext cx="5087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27" name="Line 43"/>
          <p:cNvSpPr>
            <a:spLocks noChangeShapeType="1"/>
          </p:cNvSpPr>
          <p:nvPr/>
        </p:nvSpPr>
        <p:spPr bwMode="auto">
          <a:xfrm>
            <a:off x="0" y="6324600"/>
            <a:ext cx="74961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28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429" name="Line 45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30" name="Line 4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31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5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32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362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33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34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79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35" name="Line 51"/>
          <p:cNvSpPr>
            <a:spLocks noChangeShapeType="1"/>
          </p:cNvSpPr>
          <p:nvPr/>
        </p:nvSpPr>
        <p:spPr bwMode="auto">
          <a:xfrm>
            <a:off x="7489651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2410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1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975"/>
            <a:ext cx="173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14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4450"/>
            <a:ext cx="205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40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654050"/>
            <a:ext cx="25542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42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165225"/>
            <a:ext cx="3708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44" name="Picture 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654050"/>
            <a:ext cx="20050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2446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709613"/>
            <a:ext cx="117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2450" name="Line 66"/>
          <p:cNvSpPr>
            <a:spLocks noChangeShapeType="1"/>
          </p:cNvSpPr>
          <p:nvPr/>
        </p:nvSpPr>
        <p:spPr bwMode="auto">
          <a:xfrm flipH="1" flipV="1">
            <a:off x="3298825" y="958850"/>
            <a:ext cx="192088" cy="3957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51" name="Line 67"/>
          <p:cNvSpPr>
            <a:spLocks noChangeShapeType="1"/>
          </p:cNvSpPr>
          <p:nvPr/>
        </p:nvSpPr>
        <p:spPr bwMode="auto">
          <a:xfrm flipV="1">
            <a:off x="4419600" y="381000"/>
            <a:ext cx="3810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52" name="Line 68"/>
          <p:cNvSpPr>
            <a:spLocks noChangeShapeType="1"/>
          </p:cNvSpPr>
          <p:nvPr/>
        </p:nvSpPr>
        <p:spPr bwMode="auto">
          <a:xfrm>
            <a:off x="6400800" y="304800"/>
            <a:ext cx="5334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53" name="Line 69"/>
          <p:cNvSpPr>
            <a:spLocks noChangeShapeType="1"/>
          </p:cNvSpPr>
          <p:nvPr/>
        </p:nvSpPr>
        <p:spPr bwMode="auto">
          <a:xfrm>
            <a:off x="2514600" y="381000"/>
            <a:ext cx="41910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2454" name="Line 70"/>
          <p:cNvSpPr>
            <a:spLocks noChangeShapeType="1"/>
          </p:cNvSpPr>
          <p:nvPr/>
        </p:nvSpPr>
        <p:spPr bwMode="auto">
          <a:xfrm flipV="1">
            <a:off x="5410200" y="304800"/>
            <a:ext cx="109538" cy="3657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1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1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9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2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2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50" grpId="0" animBg="1"/>
      <p:bldP spid="912450" grpId="1" animBg="1"/>
      <p:bldP spid="912451" grpId="0" animBg="1"/>
      <p:bldP spid="912451" grpId="1" animBg="1"/>
      <p:bldP spid="912452" grpId="0" animBg="1"/>
      <p:bldP spid="912452" grpId="1" animBg="1"/>
      <p:bldP spid="912453" grpId="0" animBg="1"/>
      <p:bldP spid="912453" grpId="1" animBg="1"/>
      <p:bldP spid="912454" grpId="0" animBg="1"/>
      <p:bldP spid="91245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45A9-0EBB-4C32-B7EB-95DF8378D6BA}" type="slidenum">
              <a:rPr lang="en-US"/>
              <a:pPr/>
              <a:t>19</a:t>
            </a:fld>
            <a:endParaRPr lang="en-US"/>
          </a:p>
        </p:txBody>
      </p:sp>
      <p:pic>
        <p:nvPicPr>
          <p:cNvPr id="913443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975"/>
            <a:ext cx="173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4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4450"/>
            <a:ext cx="205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1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24350"/>
            <a:ext cx="746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1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52975"/>
            <a:ext cx="3611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12" name="Rectangle 4"/>
          <p:cNvSpPr>
            <a:spLocks noChangeArrowheads="1"/>
          </p:cNvSpPr>
          <p:nvPr/>
        </p:nvSpPr>
        <p:spPr bwMode="auto">
          <a:xfrm>
            <a:off x="1751013" y="4708525"/>
            <a:ext cx="13716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413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0325"/>
            <a:ext cx="7408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14" name="Rectangle 6"/>
          <p:cNvSpPr>
            <a:spLocks noChangeArrowheads="1"/>
          </p:cNvSpPr>
          <p:nvPr/>
        </p:nvSpPr>
        <p:spPr bwMode="auto">
          <a:xfrm>
            <a:off x="4478338" y="3810000"/>
            <a:ext cx="533400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15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34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410200"/>
            <a:ext cx="5573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17" name="Line 9"/>
          <p:cNvSpPr>
            <a:spLocks noChangeShapeType="1"/>
          </p:cNvSpPr>
          <p:nvPr/>
        </p:nvSpPr>
        <p:spPr bwMode="auto">
          <a:xfrm>
            <a:off x="0" y="529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794375"/>
            <a:ext cx="6142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53188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370638"/>
            <a:ext cx="5087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22" name="Line 14"/>
          <p:cNvSpPr>
            <a:spLocks noChangeShapeType="1"/>
          </p:cNvSpPr>
          <p:nvPr/>
        </p:nvSpPr>
        <p:spPr bwMode="auto">
          <a:xfrm>
            <a:off x="0" y="6324600"/>
            <a:ext cx="74961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3423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24" name="Line 16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3425" name="Line 17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26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5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362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29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79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30" name="Line 22"/>
          <p:cNvSpPr>
            <a:spLocks noChangeShapeType="1"/>
          </p:cNvSpPr>
          <p:nvPr/>
        </p:nvSpPr>
        <p:spPr bwMode="auto">
          <a:xfrm>
            <a:off x="7489651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343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38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9613"/>
            <a:ext cx="117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39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57225"/>
            <a:ext cx="3708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3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709613"/>
            <a:ext cx="117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35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165225"/>
            <a:ext cx="3708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3445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65225"/>
            <a:ext cx="5013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3446" name="Line 38"/>
          <p:cNvSpPr>
            <a:spLocks noChangeShapeType="1"/>
          </p:cNvSpPr>
          <p:nvPr/>
        </p:nvSpPr>
        <p:spPr bwMode="auto">
          <a:xfrm flipH="1" flipV="1">
            <a:off x="1781175" y="1447800"/>
            <a:ext cx="1417638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175 -4.81481E-6 " pathEditMode="relative" ptsTypes="AA">
                                      <p:cBhvr>
                                        <p:cTn id="6" dur="500" fill="hold"/>
                                        <p:tgtEl>
                                          <p:spTgt spid="913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 -0.06667 " pathEditMode="relative" ptsTypes="AA">
                                      <p:cBhvr>
                                        <p:cTn id="8" dur="500" fill="hold"/>
                                        <p:tgtEl>
                                          <p:spTgt spid="913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1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D52D-0DEC-4ED6-8CCF-DA4074BEE090}" type="slidenum">
              <a:rPr lang="en-US"/>
              <a:pPr/>
              <a:t>2</a:t>
            </a:fld>
            <a:endParaRPr lang="en-US"/>
          </a:p>
        </p:txBody>
      </p:sp>
      <p:pic>
        <p:nvPicPr>
          <p:cNvPr id="8468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1613"/>
            <a:ext cx="8315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68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8175"/>
            <a:ext cx="7710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6852" name="Group 4"/>
          <p:cNvGrpSpPr>
            <a:grpSpLocks/>
          </p:cNvGrpSpPr>
          <p:nvPr/>
        </p:nvGrpSpPr>
        <p:grpSpPr bwMode="auto">
          <a:xfrm>
            <a:off x="6251575" y="2286000"/>
            <a:ext cx="960438" cy="609600"/>
            <a:chOff x="3949" y="1440"/>
            <a:chExt cx="605" cy="384"/>
          </a:xfrm>
        </p:grpSpPr>
        <p:pic>
          <p:nvPicPr>
            <p:cNvPr id="846853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1611"/>
              <a:ext cx="20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6854" name="Picture 6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" y="1440"/>
              <a:ext cx="605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6855" name="Rectangle 7"/>
            <p:cNvSpPr>
              <a:spLocks noChangeArrowheads="1"/>
            </p:cNvSpPr>
            <p:nvPr/>
          </p:nvSpPr>
          <p:spPr bwMode="auto">
            <a:xfrm>
              <a:off x="4134" y="1584"/>
              <a:ext cx="259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6856" name="Line 8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57" name="Rectangle 9"/>
          <p:cNvSpPr>
            <a:spLocks noChangeArrowheads="1"/>
          </p:cNvSpPr>
          <p:nvPr/>
        </p:nvSpPr>
        <p:spPr bwMode="auto">
          <a:xfrm>
            <a:off x="876300" y="1406525"/>
            <a:ext cx="7496175" cy="43815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6858" name="Group 10"/>
          <p:cNvGrpSpPr>
            <a:grpSpLocks/>
          </p:cNvGrpSpPr>
          <p:nvPr/>
        </p:nvGrpSpPr>
        <p:grpSpPr bwMode="auto">
          <a:xfrm>
            <a:off x="4648200" y="762000"/>
            <a:ext cx="2886075" cy="636588"/>
            <a:chOff x="2928" y="480"/>
            <a:chExt cx="1818" cy="401"/>
          </a:xfrm>
        </p:grpSpPr>
        <p:pic>
          <p:nvPicPr>
            <p:cNvPr id="846859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500"/>
              <a:ext cx="80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6860" name="Rectangle 12"/>
            <p:cNvSpPr>
              <a:spLocks noChangeArrowheads="1"/>
            </p:cNvSpPr>
            <p:nvPr/>
          </p:nvSpPr>
          <p:spPr bwMode="auto">
            <a:xfrm>
              <a:off x="3888" y="480"/>
              <a:ext cx="858" cy="2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861" name="Line 13"/>
            <p:cNvSpPr>
              <a:spLocks noChangeShapeType="1"/>
            </p:cNvSpPr>
            <p:nvPr/>
          </p:nvSpPr>
          <p:spPr bwMode="auto">
            <a:xfrm flipH="1">
              <a:off x="2928" y="576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62" name="Line 14"/>
            <p:cNvSpPr>
              <a:spLocks noChangeShapeType="1"/>
            </p:cNvSpPr>
            <p:nvPr/>
          </p:nvSpPr>
          <p:spPr bwMode="auto">
            <a:xfrm>
              <a:off x="2928" y="570"/>
              <a:ext cx="0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6863" name="Group 15"/>
          <p:cNvGrpSpPr>
            <a:grpSpLocks/>
          </p:cNvGrpSpPr>
          <p:nvPr/>
        </p:nvGrpSpPr>
        <p:grpSpPr bwMode="auto">
          <a:xfrm>
            <a:off x="5867400" y="4003675"/>
            <a:ext cx="1127125" cy="2590800"/>
            <a:chOff x="4666" y="2522"/>
            <a:chExt cx="710" cy="1632"/>
          </a:xfrm>
        </p:grpSpPr>
        <p:pic>
          <p:nvPicPr>
            <p:cNvPr id="846864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2580"/>
              <a:ext cx="202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6865" name="Rectangle 17"/>
            <p:cNvSpPr>
              <a:spLocks noChangeArrowheads="1"/>
            </p:cNvSpPr>
            <p:nvPr/>
          </p:nvSpPr>
          <p:spPr bwMode="auto">
            <a:xfrm>
              <a:off x="5136" y="2522"/>
              <a:ext cx="240" cy="16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866" name="Line 18"/>
            <p:cNvSpPr>
              <a:spLocks noChangeShapeType="1"/>
            </p:cNvSpPr>
            <p:nvPr/>
          </p:nvSpPr>
          <p:spPr bwMode="auto">
            <a:xfrm flipH="1">
              <a:off x="4666" y="2640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67" name="Line 19"/>
            <p:cNvSpPr>
              <a:spLocks noChangeShapeType="1"/>
            </p:cNvSpPr>
            <p:nvPr/>
          </p:nvSpPr>
          <p:spPr bwMode="auto">
            <a:xfrm flipH="1">
              <a:off x="4666" y="3000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68" name="Line 20"/>
            <p:cNvSpPr>
              <a:spLocks noChangeShapeType="1"/>
            </p:cNvSpPr>
            <p:nvPr/>
          </p:nvSpPr>
          <p:spPr bwMode="auto">
            <a:xfrm flipH="1">
              <a:off x="4666" y="3322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69" name="Line 21"/>
            <p:cNvSpPr>
              <a:spLocks noChangeShapeType="1"/>
            </p:cNvSpPr>
            <p:nvPr/>
          </p:nvSpPr>
          <p:spPr bwMode="auto">
            <a:xfrm flipH="1">
              <a:off x="4666" y="3662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870" name="Line 22"/>
            <p:cNvSpPr>
              <a:spLocks noChangeShapeType="1"/>
            </p:cNvSpPr>
            <p:nvPr/>
          </p:nvSpPr>
          <p:spPr bwMode="auto">
            <a:xfrm flipH="1">
              <a:off x="4666" y="4001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687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4625"/>
            <a:ext cx="5441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6872" name="Line 24"/>
          <p:cNvSpPr>
            <a:spLocks noChangeShapeType="1"/>
          </p:cNvSpPr>
          <p:nvPr/>
        </p:nvSpPr>
        <p:spPr bwMode="auto">
          <a:xfrm>
            <a:off x="0" y="2590800"/>
            <a:ext cx="57308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873" name="Line 25"/>
          <p:cNvSpPr>
            <a:spLocks noChangeShapeType="1"/>
          </p:cNvSpPr>
          <p:nvPr/>
        </p:nvSpPr>
        <p:spPr bwMode="auto">
          <a:xfrm>
            <a:off x="5715000" y="25908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687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28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6875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6876" name="Group 28"/>
          <p:cNvGrpSpPr>
            <a:grpSpLocks/>
          </p:cNvGrpSpPr>
          <p:nvPr/>
        </p:nvGrpSpPr>
        <p:grpSpPr bwMode="auto">
          <a:xfrm>
            <a:off x="304800" y="3444875"/>
            <a:ext cx="7086600" cy="377825"/>
            <a:chOff x="192" y="2170"/>
            <a:chExt cx="4464" cy="238"/>
          </a:xfrm>
        </p:grpSpPr>
        <p:pic>
          <p:nvPicPr>
            <p:cNvPr id="846877" name="Picture 2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" y="2170"/>
              <a:ext cx="378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78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23"/>
              <a:ext cx="4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 bwMode="auto">
          <a:xfrm>
            <a:off x="76198" y="3959225"/>
            <a:ext cx="5762629" cy="2741613"/>
            <a:chOff x="76200" y="3959225"/>
            <a:chExt cx="5762629" cy="2741613"/>
          </a:xfrm>
        </p:grpSpPr>
        <p:pic>
          <p:nvPicPr>
            <p:cNvPr id="846880" name="Picture 3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129213"/>
              <a:ext cx="145573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6881" name="Picture 33" descr="txp_fig"/>
            <p:cNvPicPr preferRelativeResize="0"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3959225"/>
              <a:ext cx="173038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6882" name="Picture 3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63" y="4040188"/>
              <a:ext cx="38385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6883" name="Picture 3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148263"/>
              <a:ext cx="41417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197" y="5681663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2622" y="4583113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6886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215063"/>
              <a:ext cx="38576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688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6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6" grpId="0" animBg="1"/>
      <p:bldP spid="846857" grpId="0" animBg="1"/>
      <p:bldP spid="846872" grpId="0" animBg="1"/>
      <p:bldP spid="8468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5B8F-8E91-4B69-8966-E99B9D6FF615}" type="slidenum">
              <a:rPr lang="en-US"/>
              <a:pPr/>
              <a:t>20</a:t>
            </a:fld>
            <a:endParaRPr lang="en-US"/>
          </a:p>
        </p:txBody>
      </p:sp>
      <p:pic>
        <p:nvPicPr>
          <p:cNvPr id="914470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975"/>
            <a:ext cx="173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71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4450"/>
            <a:ext cx="205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6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370638"/>
            <a:ext cx="5087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3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24350"/>
            <a:ext cx="746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35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52975"/>
            <a:ext cx="3611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36" name="Rectangle 4"/>
          <p:cNvSpPr>
            <a:spLocks noChangeArrowheads="1"/>
          </p:cNvSpPr>
          <p:nvPr/>
        </p:nvSpPr>
        <p:spPr bwMode="auto">
          <a:xfrm>
            <a:off x="1751013" y="4708525"/>
            <a:ext cx="13716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443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0325"/>
            <a:ext cx="7408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38" name="Rectangle 6"/>
          <p:cNvSpPr>
            <a:spLocks noChangeArrowheads="1"/>
          </p:cNvSpPr>
          <p:nvPr/>
        </p:nvSpPr>
        <p:spPr bwMode="auto">
          <a:xfrm>
            <a:off x="4478338" y="3810000"/>
            <a:ext cx="533400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3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444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410200"/>
            <a:ext cx="5573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41" name="Line 9"/>
          <p:cNvSpPr>
            <a:spLocks noChangeShapeType="1"/>
          </p:cNvSpPr>
          <p:nvPr/>
        </p:nvSpPr>
        <p:spPr bwMode="auto">
          <a:xfrm>
            <a:off x="0" y="529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444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4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794375"/>
            <a:ext cx="6142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4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53188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0" y="6324600"/>
            <a:ext cx="74961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8" name="Line 16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9" name="Line 17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445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5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5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362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5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5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79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54" name="Line 22"/>
          <p:cNvSpPr>
            <a:spLocks noChangeShapeType="1"/>
          </p:cNvSpPr>
          <p:nvPr/>
        </p:nvSpPr>
        <p:spPr bwMode="auto">
          <a:xfrm>
            <a:off x="7489651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445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5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9613"/>
            <a:ext cx="117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60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57225"/>
            <a:ext cx="3708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63" name="Picture 3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65225"/>
            <a:ext cx="50133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4465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98625"/>
            <a:ext cx="40100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4473" name="Rectangle 41"/>
          <p:cNvSpPr>
            <a:spLocks noChangeArrowheads="1"/>
          </p:cNvSpPr>
          <p:nvPr/>
        </p:nvSpPr>
        <p:spPr bwMode="auto">
          <a:xfrm>
            <a:off x="4038600" y="1187450"/>
            <a:ext cx="1435100" cy="438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74" name="Rectangle 42"/>
          <p:cNvSpPr>
            <a:spLocks noChangeArrowheads="1"/>
          </p:cNvSpPr>
          <p:nvPr/>
        </p:nvSpPr>
        <p:spPr bwMode="auto">
          <a:xfrm>
            <a:off x="4038600" y="1671638"/>
            <a:ext cx="447675" cy="4746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75" name="Line 43"/>
          <p:cNvSpPr>
            <a:spLocks noChangeShapeType="1"/>
          </p:cNvSpPr>
          <p:nvPr/>
        </p:nvSpPr>
        <p:spPr bwMode="auto">
          <a:xfrm>
            <a:off x="2284413" y="465138"/>
            <a:ext cx="17367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76" name="Line 44"/>
          <p:cNvSpPr>
            <a:spLocks noChangeShapeType="1"/>
          </p:cNvSpPr>
          <p:nvPr/>
        </p:nvSpPr>
        <p:spPr bwMode="auto">
          <a:xfrm flipH="1">
            <a:off x="5029200" y="1676400"/>
            <a:ext cx="457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77" name="Line 45"/>
          <p:cNvSpPr>
            <a:spLocks noChangeShapeType="1"/>
          </p:cNvSpPr>
          <p:nvPr/>
        </p:nvSpPr>
        <p:spPr bwMode="auto">
          <a:xfrm flipH="1">
            <a:off x="3810000" y="1752600"/>
            <a:ext cx="228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446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98625"/>
            <a:ext cx="2781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73" grpId="0" animBg="1"/>
      <p:bldP spid="914473" grpId="1" animBg="1"/>
      <p:bldP spid="914474" grpId="0" animBg="1"/>
      <p:bldP spid="914474" grpId="1" animBg="1"/>
      <p:bldP spid="914475" grpId="0" animBg="1"/>
      <p:bldP spid="914475" grpId="1" animBg="1"/>
      <p:bldP spid="914476" grpId="0" animBg="1"/>
      <p:bldP spid="9144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DF77-DADA-44E3-BE15-3A6A69BE36C4}" type="slidenum">
              <a:rPr lang="en-US"/>
              <a:pPr/>
              <a:t>21</a:t>
            </a:fld>
            <a:endParaRPr lang="en-US"/>
          </a:p>
        </p:txBody>
      </p:sp>
      <p:pic>
        <p:nvPicPr>
          <p:cNvPr id="915490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975"/>
            <a:ext cx="173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91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4450"/>
            <a:ext cx="205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9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370638"/>
            <a:ext cx="5087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5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24350"/>
            <a:ext cx="746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59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52975"/>
            <a:ext cx="3611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1751013" y="4708525"/>
            <a:ext cx="13716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546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0325"/>
            <a:ext cx="7408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62" name="Rectangle 6"/>
          <p:cNvSpPr>
            <a:spLocks noChangeArrowheads="1"/>
          </p:cNvSpPr>
          <p:nvPr/>
        </p:nvSpPr>
        <p:spPr bwMode="auto">
          <a:xfrm>
            <a:off x="4478338" y="3810000"/>
            <a:ext cx="533400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546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410200"/>
            <a:ext cx="5573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65" name="Line 9"/>
          <p:cNvSpPr>
            <a:spLocks noChangeShapeType="1"/>
          </p:cNvSpPr>
          <p:nvPr/>
        </p:nvSpPr>
        <p:spPr bwMode="auto">
          <a:xfrm>
            <a:off x="0" y="529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546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794375"/>
            <a:ext cx="6142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6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53188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69" name="Line 13"/>
          <p:cNvSpPr>
            <a:spLocks noChangeShapeType="1"/>
          </p:cNvSpPr>
          <p:nvPr/>
        </p:nvSpPr>
        <p:spPr bwMode="auto">
          <a:xfrm>
            <a:off x="0" y="6324600"/>
            <a:ext cx="74961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5471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2" name="Line 16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5473" name="Line 17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547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5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75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362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7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7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79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78" name="Line 22"/>
          <p:cNvSpPr>
            <a:spLocks noChangeShapeType="1"/>
          </p:cNvSpPr>
          <p:nvPr/>
        </p:nvSpPr>
        <p:spPr bwMode="auto">
          <a:xfrm>
            <a:off x="7489651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5479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9613"/>
            <a:ext cx="117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7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7225"/>
            <a:ext cx="2781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5486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98625"/>
            <a:ext cx="2781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5494" name="Line 38"/>
          <p:cNvSpPr>
            <a:spLocks noChangeShapeType="1"/>
          </p:cNvSpPr>
          <p:nvPr/>
        </p:nvSpPr>
        <p:spPr bwMode="auto">
          <a:xfrm flipH="1" flipV="1">
            <a:off x="2514600" y="304800"/>
            <a:ext cx="1408113" cy="557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43958 -0.146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057C-F2CE-4884-AF34-FEEC097E2C92}" type="slidenum">
              <a:rPr lang="en-US"/>
              <a:pPr/>
              <a:t>22</a:t>
            </a:fld>
            <a:endParaRPr lang="en-US"/>
          </a:p>
        </p:txBody>
      </p:sp>
      <p:pic>
        <p:nvPicPr>
          <p:cNvPr id="916514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975"/>
            <a:ext cx="1738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08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7225"/>
            <a:ext cx="27813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516" name="Line 36"/>
          <p:cNvSpPr>
            <a:spLocks noChangeShapeType="1"/>
          </p:cNvSpPr>
          <p:nvPr/>
        </p:nvSpPr>
        <p:spPr bwMode="auto">
          <a:xfrm flipH="1" flipV="1">
            <a:off x="2514600" y="304800"/>
            <a:ext cx="1408113" cy="5572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515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4450"/>
            <a:ext cx="205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1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370638"/>
            <a:ext cx="50879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2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24350"/>
            <a:ext cx="7464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83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52975"/>
            <a:ext cx="3611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484" name="Rectangle 4"/>
          <p:cNvSpPr>
            <a:spLocks noChangeArrowheads="1"/>
          </p:cNvSpPr>
          <p:nvPr/>
        </p:nvSpPr>
        <p:spPr bwMode="auto">
          <a:xfrm>
            <a:off x="1751013" y="4708525"/>
            <a:ext cx="1371600" cy="53022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648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0325"/>
            <a:ext cx="7408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486" name="Rectangle 6"/>
          <p:cNvSpPr>
            <a:spLocks noChangeArrowheads="1"/>
          </p:cNvSpPr>
          <p:nvPr/>
        </p:nvSpPr>
        <p:spPr bwMode="auto">
          <a:xfrm>
            <a:off x="4478338" y="3810000"/>
            <a:ext cx="533400" cy="4302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48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648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410200"/>
            <a:ext cx="5573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489" name="Line 9"/>
          <p:cNvSpPr>
            <a:spLocks noChangeShapeType="1"/>
          </p:cNvSpPr>
          <p:nvPr/>
        </p:nvSpPr>
        <p:spPr bwMode="auto">
          <a:xfrm>
            <a:off x="0" y="52990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49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9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794375"/>
            <a:ext cx="6142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9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453188"/>
            <a:ext cx="9255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493" name="Line 13"/>
          <p:cNvSpPr>
            <a:spLocks noChangeShapeType="1"/>
          </p:cNvSpPr>
          <p:nvPr/>
        </p:nvSpPr>
        <p:spPr bwMode="auto">
          <a:xfrm>
            <a:off x="0" y="6324600"/>
            <a:ext cx="749617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495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6496" name="Line 16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497" name="Line 17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49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55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49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362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0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0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279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502" name="Line 22"/>
          <p:cNvSpPr>
            <a:spLocks noChangeShapeType="1"/>
          </p:cNvSpPr>
          <p:nvPr/>
        </p:nvSpPr>
        <p:spPr bwMode="auto">
          <a:xfrm>
            <a:off x="7489651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6503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0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9613"/>
            <a:ext cx="1173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10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1425"/>
            <a:ext cx="3765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6512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1295400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6518" name="Line 38"/>
          <p:cNvSpPr>
            <a:spLocks noChangeShapeType="1"/>
          </p:cNvSpPr>
          <p:nvPr/>
        </p:nvSpPr>
        <p:spPr bwMode="auto">
          <a:xfrm>
            <a:off x="4057650" y="228600"/>
            <a:ext cx="76200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19" name="Line 39"/>
          <p:cNvSpPr>
            <a:spLocks noChangeShapeType="1"/>
          </p:cNvSpPr>
          <p:nvPr/>
        </p:nvSpPr>
        <p:spPr bwMode="auto">
          <a:xfrm flipH="1">
            <a:off x="4495800" y="762000"/>
            <a:ext cx="3048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20" name="Line 40"/>
          <p:cNvSpPr>
            <a:spLocks noChangeShapeType="1"/>
          </p:cNvSpPr>
          <p:nvPr/>
        </p:nvSpPr>
        <p:spPr bwMode="auto">
          <a:xfrm>
            <a:off x="685800" y="1066800"/>
            <a:ext cx="1905000" cy="541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6521" name="Line 41"/>
          <p:cNvSpPr>
            <a:spLocks noChangeShapeType="1"/>
          </p:cNvSpPr>
          <p:nvPr/>
        </p:nvSpPr>
        <p:spPr bwMode="auto">
          <a:xfrm>
            <a:off x="3657600" y="1600200"/>
            <a:ext cx="1828800" cy="48910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1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1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1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516" grpId="0" animBg="1"/>
      <p:bldP spid="916518" grpId="0" animBg="1"/>
      <p:bldP spid="916518" grpId="1" animBg="1"/>
      <p:bldP spid="916519" grpId="0" animBg="1"/>
      <p:bldP spid="916519" grpId="1" animBg="1"/>
      <p:bldP spid="916520" grpId="0" animBg="1"/>
      <p:bldP spid="9165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440BF-86BF-482A-A732-DA9A82307C99}" type="slidenum">
              <a:rPr lang="en-US"/>
              <a:pPr/>
              <a:t>23</a:t>
            </a:fld>
            <a:endParaRPr lang="en-US"/>
          </a:p>
        </p:txBody>
      </p:sp>
      <p:sp>
        <p:nvSpPr>
          <p:cNvPr id="861186" name="Line 2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11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6421438"/>
            <a:ext cx="5011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1188" name="Line 4"/>
          <p:cNvSpPr>
            <a:spLocks noChangeShapeType="1"/>
          </p:cNvSpPr>
          <p:nvPr/>
        </p:nvSpPr>
        <p:spPr bwMode="auto">
          <a:xfrm>
            <a:off x="0" y="6324600"/>
            <a:ext cx="79438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11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14800"/>
            <a:ext cx="368776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11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421438"/>
            <a:ext cx="1701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2588" y="304800"/>
            <a:ext cx="7097538" cy="3236913"/>
            <a:chOff x="382588" y="304800"/>
            <a:chExt cx="7097538" cy="3236913"/>
          </a:xfrm>
        </p:grpSpPr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2494" y="2539500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3919" y="1440950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1192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970088"/>
              <a:ext cx="1455737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3" name="Picture 9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363" y="800100"/>
              <a:ext cx="173037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194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8" y="900113"/>
              <a:ext cx="38385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6" name="Picture 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175" y="2008188"/>
              <a:ext cx="414178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7" name="Picture 1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3074988"/>
              <a:ext cx="38576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1198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88" y="304800"/>
              <a:ext cx="6008687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1200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201" name="Line 17"/>
          <p:cNvSpPr>
            <a:spLocks noChangeShapeType="1"/>
          </p:cNvSpPr>
          <p:nvPr/>
        </p:nvSpPr>
        <p:spPr bwMode="auto">
          <a:xfrm>
            <a:off x="7924800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120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5502275"/>
            <a:ext cx="3328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120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5105400"/>
            <a:ext cx="1343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5976938"/>
            <a:ext cx="12477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6335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6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5105400"/>
            <a:ext cx="1362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273675"/>
            <a:ext cx="246062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8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3716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09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5137150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10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5105400"/>
            <a:ext cx="1362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121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137150"/>
            <a:ext cx="3413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1212" name="Line 28"/>
          <p:cNvSpPr>
            <a:spLocks noChangeShapeType="1"/>
          </p:cNvSpPr>
          <p:nvPr/>
        </p:nvSpPr>
        <p:spPr bwMode="auto">
          <a:xfrm flipH="1">
            <a:off x="2667000" y="1219200"/>
            <a:ext cx="99060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3" name="Line 29"/>
          <p:cNvSpPr>
            <a:spLocks noChangeShapeType="1"/>
          </p:cNvSpPr>
          <p:nvPr/>
        </p:nvSpPr>
        <p:spPr bwMode="auto">
          <a:xfrm flipH="1">
            <a:off x="3733800" y="1143000"/>
            <a:ext cx="4267200" cy="396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4" name="Line 30"/>
          <p:cNvSpPr>
            <a:spLocks noChangeShapeType="1"/>
          </p:cNvSpPr>
          <p:nvPr/>
        </p:nvSpPr>
        <p:spPr bwMode="auto">
          <a:xfrm>
            <a:off x="3733800" y="1752600"/>
            <a:ext cx="8382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5" name="Line 31"/>
          <p:cNvSpPr>
            <a:spLocks noChangeShapeType="1"/>
          </p:cNvSpPr>
          <p:nvPr/>
        </p:nvSpPr>
        <p:spPr bwMode="auto">
          <a:xfrm flipH="1">
            <a:off x="5638800" y="1676400"/>
            <a:ext cx="2362200" cy="3429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6" name="Line 32"/>
          <p:cNvSpPr>
            <a:spLocks noChangeShapeType="1"/>
          </p:cNvSpPr>
          <p:nvPr/>
        </p:nvSpPr>
        <p:spPr bwMode="auto">
          <a:xfrm>
            <a:off x="3733800" y="2286000"/>
            <a:ext cx="2514600" cy="289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7" name="Line 33"/>
          <p:cNvSpPr>
            <a:spLocks noChangeShapeType="1"/>
          </p:cNvSpPr>
          <p:nvPr/>
        </p:nvSpPr>
        <p:spPr bwMode="auto">
          <a:xfrm flipH="1">
            <a:off x="7162800" y="2286000"/>
            <a:ext cx="914400" cy="2819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8" name="Line 34"/>
          <p:cNvSpPr>
            <a:spLocks noChangeShapeType="1"/>
          </p:cNvSpPr>
          <p:nvPr/>
        </p:nvSpPr>
        <p:spPr bwMode="auto">
          <a:xfrm>
            <a:off x="3810000" y="2819400"/>
            <a:ext cx="1676400" cy="2667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19" name="Line 35"/>
          <p:cNvSpPr>
            <a:spLocks noChangeShapeType="1"/>
          </p:cNvSpPr>
          <p:nvPr/>
        </p:nvSpPr>
        <p:spPr bwMode="auto">
          <a:xfrm flipH="1">
            <a:off x="6705600" y="2819400"/>
            <a:ext cx="1371600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20" name="Line 36"/>
          <p:cNvSpPr>
            <a:spLocks noChangeShapeType="1"/>
          </p:cNvSpPr>
          <p:nvPr/>
        </p:nvSpPr>
        <p:spPr bwMode="auto">
          <a:xfrm>
            <a:off x="3810000" y="3352800"/>
            <a:ext cx="3657600" cy="2209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221" name="Line 37"/>
          <p:cNvSpPr>
            <a:spLocks noChangeShapeType="1"/>
          </p:cNvSpPr>
          <p:nvPr/>
        </p:nvSpPr>
        <p:spPr bwMode="auto">
          <a:xfrm>
            <a:off x="8229600" y="3429000"/>
            <a:ext cx="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1222" name="Group 38"/>
          <p:cNvGrpSpPr>
            <a:grpSpLocks/>
          </p:cNvGrpSpPr>
          <p:nvPr/>
        </p:nvGrpSpPr>
        <p:grpSpPr bwMode="auto">
          <a:xfrm>
            <a:off x="7772400" y="838200"/>
            <a:ext cx="911225" cy="2819400"/>
            <a:chOff x="4896" y="528"/>
            <a:chExt cx="574" cy="1776"/>
          </a:xfrm>
        </p:grpSpPr>
        <p:sp>
          <p:nvSpPr>
            <p:cNvPr id="861223" name="Line 39"/>
            <p:cNvSpPr>
              <a:spLocks noChangeShapeType="1"/>
            </p:cNvSpPr>
            <p:nvPr/>
          </p:nvSpPr>
          <p:spPr bwMode="auto">
            <a:xfrm>
              <a:off x="4896" y="528"/>
              <a:ext cx="0" cy="1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1224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576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5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91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6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278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7" name="Picture 4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63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1228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968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1229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6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6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6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6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6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86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6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86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86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6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861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6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6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6" grpId="0" animBg="1"/>
      <p:bldP spid="861188" grpId="0" animBg="1"/>
      <p:bldP spid="861201" grpId="0" animBg="1"/>
      <p:bldP spid="861212" grpId="0" animBg="1"/>
      <p:bldP spid="861212" grpId="1" animBg="1"/>
      <p:bldP spid="861213" grpId="0" animBg="1"/>
      <p:bldP spid="861213" grpId="1" animBg="1"/>
      <p:bldP spid="861214" grpId="0" animBg="1"/>
      <p:bldP spid="861214" grpId="1" animBg="1"/>
      <p:bldP spid="861215" grpId="0" animBg="1"/>
      <p:bldP spid="861215" grpId="1" animBg="1"/>
      <p:bldP spid="861216" grpId="0" animBg="1"/>
      <p:bldP spid="861216" grpId="1" animBg="1"/>
      <p:bldP spid="861217" grpId="0" animBg="1"/>
      <p:bldP spid="861217" grpId="1" animBg="1"/>
      <p:bldP spid="861218" grpId="0" animBg="1"/>
      <p:bldP spid="861218" grpId="1" animBg="1"/>
      <p:bldP spid="861219" grpId="0" animBg="1"/>
      <p:bldP spid="861219" grpId="1" animBg="1"/>
      <p:bldP spid="861220" grpId="0" animBg="1"/>
      <p:bldP spid="861220" grpId="1" animBg="1"/>
      <p:bldP spid="861221" grpId="0" animBg="1"/>
      <p:bldP spid="8612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2494" y="2539500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3919" y="1440950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034F-CA5F-4AB0-9B9B-31C4F8292656}" type="slidenum">
              <a:rPr lang="en-US"/>
              <a:pPr/>
              <a:t>24</a:t>
            </a:fld>
            <a:endParaRPr lang="en-US"/>
          </a:p>
        </p:txBody>
      </p:sp>
      <p:pic>
        <p:nvPicPr>
          <p:cNvPr id="86221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6421438"/>
            <a:ext cx="5011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2211" name="Line 3"/>
          <p:cNvSpPr>
            <a:spLocks noChangeShapeType="1"/>
          </p:cNvSpPr>
          <p:nvPr/>
        </p:nvSpPr>
        <p:spPr bwMode="auto">
          <a:xfrm>
            <a:off x="0" y="6324600"/>
            <a:ext cx="79438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12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421438"/>
            <a:ext cx="1701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13" name="Line 5"/>
          <p:cNvSpPr>
            <a:spLocks noChangeShapeType="1"/>
          </p:cNvSpPr>
          <p:nvPr/>
        </p:nvSpPr>
        <p:spPr bwMode="auto">
          <a:xfrm>
            <a:off x="7924800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15" name="Line 7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1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70088"/>
            <a:ext cx="1455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8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800100"/>
            <a:ext cx="173037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221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900113"/>
            <a:ext cx="383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2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008188"/>
            <a:ext cx="414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2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074988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2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04800"/>
            <a:ext cx="6008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25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2226" name="Group 18"/>
          <p:cNvGrpSpPr>
            <a:grpSpLocks/>
          </p:cNvGrpSpPr>
          <p:nvPr/>
        </p:nvGrpSpPr>
        <p:grpSpPr bwMode="auto">
          <a:xfrm>
            <a:off x="7772400" y="838200"/>
            <a:ext cx="911225" cy="2819400"/>
            <a:chOff x="4896" y="528"/>
            <a:chExt cx="574" cy="1776"/>
          </a:xfrm>
        </p:grpSpPr>
        <p:sp>
          <p:nvSpPr>
            <p:cNvPr id="862227" name="Line 19"/>
            <p:cNvSpPr>
              <a:spLocks noChangeShapeType="1"/>
            </p:cNvSpPr>
            <p:nvPr/>
          </p:nvSpPr>
          <p:spPr bwMode="auto">
            <a:xfrm>
              <a:off x="4896" y="528"/>
              <a:ext cx="0" cy="1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2228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576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29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91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30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278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31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63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2232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968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2233" name="Line 25"/>
          <p:cNvSpPr>
            <a:spLocks noChangeShapeType="1"/>
          </p:cNvSpPr>
          <p:nvPr/>
        </p:nvSpPr>
        <p:spPr bwMode="auto">
          <a:xfrm>
            <a:off x="0" y="2970213"/>
            <a:ext cx="26685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34" name="Line 26"/>
          <p:cNvSpPr>
            <a:spLocks noChangeShapeType="1"/>
          </p:cNvSpPr>
          <p:nvPr/>
        </p:nvSpPr>
        <p:spPr bwMode="auto">
          <a:xfrm>
            <a:off x="2649538" y="2960688"/>
            <a:ext cx="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35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251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3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5976938"/>
            <a:ext cx="12477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37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378325"/>
            <a:ext cx="831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2238" name="Group 30"/>
          <p:cNvGrpSpPr>
            <a:grpSpLocks/>
          </p:cNvGrpSpPr>
          <p:nvPr/>
        </p:nvGrpSpPr>
        <p:grpSpPr bwMode="auto">
          <a:xfrm>
            <a:off x="6172200" y="4267200"/>
            <a:ext cx="2806700" cy="411163"/>
            <a:chOff x="3888" y="1928"/>
            <a:chExt cx="1768" cy="259"/>
          </a:xfrm>
        </p:grpSpPr>
        <p:pic>
          <p:nvPicPr>
            <p:cNvPr id="862239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1941"/>
              <a:ext cx="172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2240" name="Rectangle 32"/>
            <p:cNvSpPr>
              <a:spLocks noChangeAspect="1" noChangeArrowheads="1"/>
            </p:cNvSpPr>
            <p:nvPr/>
          </p:nvSpPr>
          <p:spPr bwMode="auto">
            <a:xfrm>
              <a:off x="3888" y="1928"/>
              <a:ext cx="672" cy="2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66667E-6 L -0.06667 -0.17777 " pathEditMode="relative" ptsTypes="AA">
                                      <p:cBhvr>
                                        <p:cTn id="6" dur="500" fill="hold"/>
                                        <p:tgtEl>
                                          <p:spTgt spid="86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941 -0.4032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6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33" grpId="0" animBg="1"/>
      <p:bldP spid="8622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2494" y="2539500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3919" y="1440950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A737-709F-4271-86D5-3FA175F00EF9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863234" name="Group 2"/>
          <p:cNvGrpSpPr>
            <a:grpSpLocks/>
          </p:cNvGrpSpPr>
          <p:nvPr/>
        </p:nvGrpSpPr>
        <p:grpSpPr bwMode="auto">
          <a:xfrm>
            <a:off x="6172200" y="4267200"/>
            <a:ext cx="2806700" cy="411163"/>
            <a:chOff x="3888" y="1928"/>
            <a:chExt cx="1768" cy="259"/>
          </a:xfrm>
        </p:grpSpPr>
        <p:pic>
          <p:nvPicPr>
            <p:cNvPr id="863235" name="Picture 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1941"/>
              <a:ext cx="172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236" name="Rectangle 4"/>
            <p:cNvSpPr>
              <a:spLocks noChangeAspect="1" noChangeArrowheads="1"/>
            </p:cNvSpPr>
            <p:nvPr/>
          </p:nvSpPr>
          <p:spPr bwMode="auto">
            <a:xfrm>
              <a:off x="3888" y="1928"/>
              <a:ext cx="672" cy="2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3237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3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6421438"/>
            <a:ext cx="3006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3239" name="Line 7"/>
          <p:cNvSpPr>
            <a:spLocks noChangeShapeType="1"/>
          </p:cNvSpPr>
          <p:nvPr/>
        </p:nvSpPr>
        <p:spPr bwMode="auto">
          <a:xfrm>
            <a:off x="0" y="6324600"/>
            <a:ext cx="5943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5332413"/>
            <a:ext cx="79041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876800"/>
            <a:ext cx="7923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235450"/>
            <a:ext cx="36115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421438"/>
            <a:ext cx="1701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68975"/>
            <a:ext cx="32146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54700"/>
            <a:ext cx="2060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324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04800"/>
            <a:ext cx="6008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4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70088"/>
            <a:ext cx="1455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325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900113"/>
            <a:ext cx="383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074988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52" name="Picture 20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800100"/>
            <a:ext cx="173037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3253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008188"/>
            <a:ext cx="414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3254" name="Group 22"/>
          <p:cNvGrpSpPr>
            <a:grpSpLocks/>
          </p:cNvGrpSpPr>
          <p:nvPr/>
        </p:nvGrpSpPr>
        <p:grpSpPr bwMode="auto">
          <a:xfrm>
            <a:off x="7772400" y="838200"/>
            <a:ext cx="911225" cy="2819400"/>
            <a:chOff x="4896" y="528"/>
            <a:chExt cx="574" cy="1776"/>
          </a:xfrm>
        </p:grpSpPr>
        <p:sp>
          <p:nvSpPr>
            <p:cNvPr id="863255" name="Line 23"/>
            <p:cNvSpPr>
              <a:spLocks noChangeShapeType="1"/>
            </p:cNvSpPr>
            <p:nvPr/>
          </p:nvSpPr>
          <p:spPr bwMode="auto">
            <a:xfrm>
              <a:off x="4896" y="528"/>
              <a:ext cx="0" cy="1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3256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576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57" name="Picture 2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91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58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278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59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63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3260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968"/>
              <a:ext cx="39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63262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3263" name="Line 31"/>
          <p:cNvSpPr>
            <a:spLocks noChangeShapeType="1"/>
          </p:cNvSpPr>
          <p:nvPr/>
        </p:nvSpPr>
        <p:spPr bwMode="auto">
          <a:xfrm>
            <a:off x="5924550" y="6315075"/>
            <a:ext cx="0" cy="5397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64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4240213"/>
            <a:ext cx="36687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3265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52850"/>
            <a:ext cx="3952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3266" name="Line 34"/>
          <p:cNvSpPr>
            <a:spLocks noChangeShapeType="1"/>
          </p:cNvSpPr>
          <p:nvPr/>
        </p:nvSpPr>
        <p:spPr bwMode="auto">
          <a:xfrm>
            <a:off x="0" y="2970213"/>
            <a:ext cx="26685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67" name="Line 35"/>
          <p:cNvSpPr>
            <a:spLocks noChangeShapeType="1"/>
          </p:cNvSpPr>
          <p:nvPr/>
        </p:nvSpPr>
        <p:spPr bwMode="auto">
          <a:xfrm>
            <a:off x="2649538" y="2960688"/>
            <a:ext cx="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3268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251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3269" name="Group 37"/>
          <p:cNvGrpSpPr>
            <a:grpSpLocks/>
          </p:cNvGrpSpPr>
          <p:nvPr/>
        </p:nvGrpSpPr>
        <p:grpSpPr bwMode="auto">
          <a:xfrm>
            <a:off x="6629400" y="3865563"/>
            <a:ext cx="1233488" cy="477837"/>
            <a:chOff x="4176" y="2435"/>
            <a:chExt cx="777" cy="301"/>
          </a:xfrm>
        </p:grpSpPr>
        <p:pic>
          <p:nvPicPr>
            <p:cNvPr id="863270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" y="2435"/>
              <a:ext cx="3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271" name="AutoShape 39"/>
            <p:cNvSpPr>
              <a:spLocks/>
            </p:cNvSpPr>
            <p:nvPr/>
          </p:nvSpPr>
          <p:spPr bwMode="auto">
            <a:xfrm rot="-5400000">
              <a:off x="4493" y="2275"/>
              <a:ext cx="144" cy="777"/>
            </a:xfrm>
            <a:prstGeom prst="rightBrace">
              <a:avLst>
                <a:gd name="adj1" fmla="val 44965"/>
                <a:gd name="adj2" fmla="val 50000"/>
              </a:avLst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3272" name="Line 40"/>
          <p:cNvSpPr>
            <a:spLocks noChangeShapeType="1"/>
          </p:cNvSpPr>
          <p:nvPr/>
        </p:nvSpPr>
        <p:spPr bwMode="auto">
          <a:xfrm>
            <a:off x="3733800" y="1219200"/>
            <a:ext cx="220980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3" name="Line 41"/>
          <p:cNvSpPr>
            <a:spLocks noChangeShapeType="1"/>
          </p:cNvSpPr>
          <p:nvPr/>
        </p:nvSpPr>
        <p:spPr bwMode="auto">
          <a:xfrm>
            <a:off x="3733800" y="1752600"/>
            <a:ext cx="21336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4" name="Line 42"/>
          <p:cNvSpPr>
            <a:spLocks noChangeShapeType="1"/>
          </p:cNvSpPr>
          <p:nvPr/>
        </p:nvSpPr>
        <p:spPr bwMode="auto">
          <a:xfrm>
            <a:off x="3733800" y="2286000"/>
            <a:ext cx="2084388" cy="2011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5" name="Line 43"/>
          <p:cNvSpPr>
            <a:spLocks noChangeShapeType="1"/>
          </p:cNvSpPr>
          <p:nvPr/>
        </p:nvSpPr>
        <p:spPr bwMode="auto">
          <a:xfrm>
            <a:off x="3810000" y="2819400"/>
            <a:ext cx="1981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6" name="Line 44"/>
          <p:cNvSpPr>
            <a:spLocks noChangeShapeType="1"/>
          </p:cNvSpPr>
          <p:nvPr/>
        </p:nvSpPr>
        <p:spPr bwMode="auto">
          <a:xfrm>
            <a:off x="3810000" y="3276600"/>
            <a:ext cx="1981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7" name="Line 45"/>
          <p:cNvSpPr>
            <a:spLocks noChangeShapeType="1"/>
          </p:cNvSpPr>
          <p:nvPr/>
        </p:nvSpPr>
        <p:spPr bwMode="auto">
          <a:xfrm flipH="1">
            <a:off x="4495800" y="1143000"/>
            <a:ext cx="3581400" cy="3810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8" name="Line 46"/>
          <p:cNvSpPr>
            <a:spLocks noChangeShapeType="1"/>
          </p:cNvSpPr>
          <p:nvPr/>
        </p:nvSpPr>
        <p:spPr bwMode="auto">
          <a:xfrm flipH="1">
            <a:off x="7924800" y="1676400"/>
            <a:ext cx="381000" cy="3276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79" name="Line 47"/>
          <p:cNvSpPr>
            <a:spLocks noChangeShapeType="1"/>
          </p:cNvSpPr>
          <p:nvPr/>
        </p:nvSpPr>
        <p:spPr bwMode="auto">
          <a:xfrm flipH="1">
            <a:off x="4572000" y="2286000"/>
            <a:ext cx="3429000" cy="3200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80" name="Line 48"/>
          <p:cNvSpPr>
            <a:spLocks noChangeShapeType="1"/>
          </p:cNvSpPr>
          <p:nvPr/>
        </p:nvSpPr>
        <p:spPr bwMode="auto">
          <a:xfrm flipH="1">
            <a:off x="8153400" y="2819400"/>
            <a:ext cx="228600" cy="2514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81" name="Line 49"/>
          <p:cNvSpPr>
            <a:spLocks noChangeShapeType="1"/>
          </p:cNvSpPr>
          <p:nvPr/>
        </p:nvSpPr>
        <p:spPr bwMode="auto">
          <a:xfrm flipH="1">
            <a:off x="4495800" y="3352800"/>
            <a:ext cx="3505200" cy="2514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3282" name="Group 50"/>
          <p:cNvGrpSpPr>
            <a:grpSpLocks/>
          </p:cNvGrpSpPr>
          <p:nvPr/>
        </p:nvGrpSpPr>
        <p:grpSpPr bwMode="auto">
          <a:xfrm>
            <a:off x="6754813" y="3810000"/>
            <a:ext cx="2357437" cy="331788"/>
            <a:chOff x="4255" y="1536"/>
            <a:chExt cx="1485" cy="209"/>
          </a:xfrm>
        </p:grpSpPr>
        <p:pic>
          <p:nvPicPr>
            <p:cNvPr id="863283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564"/>
              <a:ext cx="14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3284" name="Rectangle 52"/>
            <p:cNvSpPr>
              <a:spLocks noChangeAspect="1" noChangeArrowheads="1"/>
            </p:cNvSpPr>
            <p:nvPr/>
          </p:nvSpPr>
          <p:spPr bwMode="auto">
            <a:xfrm>
              <a:off x="4255" y="1536"/>
              <a:ext cx="259" cy="20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3285" name="Line 53"/>
          <p:cNvSpPr>
            <a:spLocks noChangeShapeType="1"/>
          </p:cNvSpPr>
          <p:nvPr/>
        </p:nvSpPr>
        <p:spPr bwMode="auto">
          <a:xfrm>
            <a:off x="2393950" y="3276600"/>
            <a:ext cx="4516438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3286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6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86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86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86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86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6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6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6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86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6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86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6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9" grpId="0" animBg="1"/>
      <p:bldP spid="863263" grpId="0" animBg="1"/>
      <p:bldP spid="863272" grpId="0" animBg="1"/>
      <p:bldP spid="863272" grpId="1" animBg="1"/>
      <p:bldP spid="863273" grpId="0" animBg="1"/>
      <p:bldP spid="863273" grpId="1" animBg="1"/>
      <p:bldP spid="863274" grpId="0" animBg="1"/>
      <p:bldP spid="863274" grpId="1" animBg="1"/>
      <p:bldP spid="863275" grpId="0" animBg="1"/>
      <p:bldP spid="863275" grpId="1" animBg="1"/>
      <p:bldP spid="863276" grpId="0" animBg="1"/>
      <p:bldP spid="863276" grpId="1" animBg="1"/>
      <p:bldP spid="863277" grpId="0" animBg="1"/>
      <p:bldP spid="863277" grpId="1" animBg="1"/>
      <p:bldP spid="863278" grpId="0" animBg="1"/>
      <p:bldP spid="863278" grpId="1" animBg="1"/>
      <p:bldP spid="863279" grpId="0" animBg="1"/>
      <p:bldP spid="863279" grpId="1" animBg="1"/>
      <p:bldP spid="863280" grpId="0" animBg="1"/>
      <p:bldP spid="863280" grpId="1" animBg="1"/>
      <p:bldP spid="863281" grpId="0" animBg="1"/>
      <p:bldP spid="863281" grpId="1" animBg="1"/>
      <p:bldP spid="863285" grpId="0" animBg="1"/>
      <p:bldP spid="86328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2494" y="2539500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3919" y="1440950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A395-87C0-4F69-8DE8-15508A527674}" type="slidenum">
              <a:rPr lang="en-US"/>
              <a:pPr/>
              <a:t>26</a:t>
            </a:fld>
            <a:endParaRPr lang="en-US"/>
          </a:p>
        </p:txBody>
      </p:sp>
      <p:pic>
        <p:nvPicPr>
          <p:cNvPr id="9113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70088"/>
            <a:ext cx="1455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66" name="Picture 6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800100"/>
            <a:ext cx="173037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367" name="Line 7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3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008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69" name="Line 9"/>
          <p:cNvSpPr>
            <a:spLocks noChangeShapeType="1"/>
          </p:cNvSpPr>
          <p:nvPr/>
        </p:nvSpPr>
        <p:spPr bwMode="auto">
          <a:xfrm>
            <a:off x="7772400" y="838200"/>
            <a:ext cx="0" cy="2819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3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9144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447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2028825"/>
            <a:ext cx="623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2590800"/>
            <a:ext cx="6397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3124200"/>
            <a:ext cx="6238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7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73638"/>
            <a:ext cx="7469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1377" name="Group 17"/>
          <p:cNvGrpSpPr>
            <a:grpSpLocks/>
          </p:cNvGrpSpPr>
          <p:nvPr/>
        </p:nvGrpSpPr>
        <p:grpSpPr bwMode="auto">
          <a:xfrm>
            <a:off x="2349500" y="4267200"/>
            <a:ext cx="6353175" cy="609600"/>
            <a:chOff x="1480" y="2448"/>
            <a:chExt cx="4002" cy="384"/>
          </a:xfrm>
        </p:grpSpPr>
        <p:pic>
          <p:nvPicPr>
            <p:cNvPr id="911378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2448"/>
              <a:ext cx="400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1379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2653"/>
              <a:ext cx="191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1138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5354638"/>
            <a:ext cx="44434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8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92838"/>
            <a:ext cx="7467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86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719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87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76913"/>
            <a:ext cx="6637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93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4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396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900113"/>
            <a:ext cx="383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97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074988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398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008188"/>
            <a:ext cx="414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00" name="Line 40"/>
          <p:cNvSpPr>
            <a:spLocks noChangeShapeType="1"/>
          </p:cNvSpPr>
          <p:nvPr/>
        </p:nvSpPr>
        <p:spPr bwMode="auto">
          <a:xfrm>
            <a:off x="0" y="2970213"/>
            <a:ext cx="26685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1" name="Line 41"/>
          <p:cNvSpPr>
            <a:spLocks noChangeShapeType="1"/>
          </p:cNvSpPr>
          <p:nvPr/>
        </p:nvSpPr>
        <p:spPr bwMode="auto">
          <a:xfrm>
            <a:off x="2649538" y="2960688"/>
            <a:ext cx="0" cy="685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1402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2251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235B-4A5A-4653-A37D-1D7F654215DA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864300" name="Group 44"/>
          <p:cNvGrpSpPr>
            <a:grpSpLocks/>
          </p:cNvGrpSpPr>
          <p:nvPr/>
        </p:nvGrpSpPr>
        <p:grpSpPr bwMode="auto">
          <a:xfrm>
            <a:off x="304800" y="76200"/>
            <a:ext cx="8539163" cy="1295400"/>
            <a:chOff x="192" y="48"/>
            <a:chExt cx="5379" cy="816"/>
          </a:xfrm>
        </p:grpSpPr>
        <p:pic>
          <p:nvPicPr>
            <p:cNvPr id="864258" name="Picture 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9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259" name="Picture 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48"/>
              <a:ext cx="15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260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6"/>
              <a:ext cx="374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4261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626"/>
              <a:ext cx="242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426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986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6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882775"/>
            <a:ext cx="39481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6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65" name="Line 9"/>
          <p:cNvSpPr>
            <a:spLocks noChangeShapeType="1"/>
          </p:cNvSpPr>
          <p:nvPr/>
        </p:nvSpPr>
        <p:spPr bwMode="auto">
          <a:xfrm>
            <a:off x="0" y="2228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6" name="Line 10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67" name="Line 11"/>
          <p:cNvSpPr>
            <a:spLocks noChangeShapeType="1"/>
          </p:cNvSpPr>
          <p:nvPr/>
        </p:nvSpPr>
        <p:spPr bwMode="auto">
          <a:xfrm>
            <a:off x="0" y="350996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426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306638"/>
            <a:ext cx="2813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6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06638"/>
            <a:ext cx="2813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98888"/>
            <a:ext cx="25860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1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810000"/>
            <a:ext cx="25860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08425"/>
            <a:ext cx="1360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29125"/>
            <a:ext cx="220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348163"/>
            <a:ext cx="25876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75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8163"/>
            <a:ext cx="2209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76" name="Line 20"/>
          <p:cNvSpPr>
            <a:spLocks noChangeShapeType="1"/>
          </p:cNvSpPr>
          <p:nvPr/>
        </p:nvSpPr>
        <p:spPr bwMode="auto">
          <a:xfrm flipH="1">
            <a:off x="2951163" y="2460625"/>
            <a:ext cx="6397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77" name="Rectangle 21"/>
          <p:cNvSpPr>
            <a:spLocks noChangeArrowheads="1"/>
          </p:cNvSpPr>
          <p:nvPr/>
        </p:nvSpPr>
        <p:spPr bwMode="auto">
          <a:xfrm>
            <a:off x="2987675" y="3854450"/>
            <a:ext cx="1041400" cy="4572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427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86000"/>
            <a:ext cx="100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79" name="Line 23"/>
          <p:cNvSpPr>
            <a:spLocks noChangeShapeType="1"/>
          </p:cNvSpPr>
          <p:nvPr/>
        </p:nvSpPr>
        <p:spPr bwMode="auto">
          <a:xfrm flipH="1">
            <a:off x="2897188" y="4073525"/>
            <a:ext cx="3111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0" name="Line 24"/>
          <p:cNvSpPr>
            <a:spLocks noChangeShapeType="1"/>
          </p:cNvSpPr>
          <p:nvPr/>
        </p:nvSpPr>
        <p:spPr bwMode="auto">
          <a:xfrm flipH="1">
            <a:off x="1781175" y="4603750"/>
            <a:ext cx="5397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81" name="Rectangle 25"/>
          <p:cNvSpPr>
            <a:spLocks noChangeArrowheads="1"/>
          </p:cNvSpPr>
          <p:nvPr/>
        </p:nvSpPr>
        <p:spPr bwMode="auto">
          <a:xfrm>
            <a:off x="5164138" y="2314575"/>
            <a:ext cx="246062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82" name="Rectangle 26"/>
          <p:cNvSpPr>
            <a:spLocks noChangeArrowheads="1"/>
          </p:cNvSpPr>
          <p:nvPr/>
        </p:nvSpPr>
        <p:spPr bwMode="auto">
          <a:xfrm>
            <a:off x="6142038" y="2314575"/>
            <a:ext cx="246062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83" name="Rectangle 27"/>
          <p:cNvSpPr>
            <a:spLocks noChangeArrowheads="1"/>
          </p:cNvSpPr>
          <p:nvPr/>
        </p:nvSpPr>
        <p:spPr bwMode="auto">
          <a:xfrm>
            <a:off x="2303463" y="4448175"/>
            <a:ext cx="265112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4284" name="Group 28"/>
          <p:cNvGrpSpPr>
            <a:grpSpLocks/>
          </p:cNvGrpSpPr>
          <p:nvPr/>
        </p:nvGrpSpPr>
        <p:grpSpPr bwMode="auto">
          <a:xfrm>
            <a:off x="6477000" y="5178425"/>
            <a:ext cx="2619375" cy="384175"/>
            <a:chOff x="4080" y="2648"/>
            <a:chExt cx="1650" cy="242"/>
          </a:xfrm>
        </p:grpSpPr>
        <p:pic>
          <p:nvPicPr>
            <p:cNvPr id="864285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" y="2658"/>
              <a:ext cx="160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4286" name="Rectangle 30"/>
            <p:cNvSpPr>
              <a:spLocks noChangeAspect="1" noChangeArrowheads="1"/>
            </p:cNvSpPr>
            <p:nvPr/>
          </p:nvSpPr>
          <p:spPr bwMode="auto">
            <a:xfrm>
              <a:off x="4080" y="2648"/>
              <a:ext cx="627" cy="2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4287" name="Group 31"/>
          <p:cNvGrpSpPr>
            <a:grpSpLocks/>
          </p:cNvGrpSpPr>
          <p:nvPr/>
        </p:nvGrpSpPr>
        <p:grpSpPr bwMode="auto">
          <a:xfrm>
            <a:off x="6754813" y="2971800"/>
            <a:ext cx="2357437" cy="331788"/>
            <a:chOff x="4255" y="1536"/>
            <a:chExt cx="1485" cy="209"/>
          </a:xfrm>
        </p:grpSpPr>
        <p:pic>
          <p:nvPicPr>
            <p:cNvPr id="864288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564"/>
              <a:ext cx="14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4289" name="Rectangle 33"/>
            <p:cNvSpPr>
              <a:spLocks noChangeAspect="1" noChangeArrowheads="1"/>
            </p:cNvSpPr>
            <p:nvPr/>
          </p:nvSpPr>
          <p:spPr bwMode="auto">
            <a:xfrm>
              <a:off x="4255" y="1536"/>
              <a:ext cx="259" cy="20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4290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725738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4291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744788"/>
            <a:ext cx="2965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92" name="Rectangle 36"/>
          <p:cNvSpPr>
            <a:spLocks noChangeArrowheads="1"/>
          </p:cNvSpPr>
          <p:nvPr/>
        </p:nvSpPr>
        <p:spPr bwMode="auto">
          <a:xfrm>
            <a:off x="1981200" y="2754313"/>
            <a:ext cx="246063" cy="3016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93" name="Line 37"/>
          <p:cNvSpPr>
            <a:spLocks noChangeShapeType="1"/>
          </p:cNvSpPr>
          <p:nvPr/>
        </p:nvSpPr>
        <p:spPr bwMode="auto">
          <a:xfrm flipH="1" flipV="1">
            <a:off x="6964363" y="4667250"/>
            <a:ext cx="758825" cy="630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4294" name="Rectangle 38"/>
          <p:cNvSpPr>
            <a:spLocks noChangeArrowheads="1"/>
          </p:cNvSpPr>
          <p:nvPr/>
        </p:nvSpPr>
        <p:spPr bwMode="auto">
          <a:xfrm>
            <a:off x="5702300" y="3890963"/>
            <a:ext cx="255588" cy="320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95" name="Rectangle 39"/>
          <p:cNvSpPr>
            <a:spLocks noChangeArrowheads="1"/>
          </p:cNvSpPr>
          <p:nvPr/>
        </p:nvSpPr>
        <p:spPr bwMode="auto">
          <a:xfrm>
            <a:off x="6927850" y="3781425"/>
            <a:ext cx="209550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96" name="Rectangle 40"/>
          <p:cNvSpPr>
            <a:spLocks noChangeArrowheads="1"/>
          </p:cNvSpPr>
          <p:nvPr/>
        </p:nvSpPr>
        <p:spPr bwMode="auto">
          <a:xfrm>
            <a:off x="4305300" y="4448175"/>
            <a:ext cx="255588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297" name="Line 41"/>
          <p:cNvSpPr>
            <a:spLocks noChangeShapeType="1"/>
          </p:cNvSpPr>
          <p:nvPr/>
        </p:nvSpPr>
        <p:spPr bwMode="auto">
          <a:xfrm flipH="1" flipV="1">
            <a:off x="1066800" y="2667000"/>
            <a:ext cx="2438400" cy="1187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429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544638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4299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4301" name="Line 45"/>
          <p:cNvSpPr>
            <a:spLocks noChangeShapeType="1"/>
          </p:cNvSpPr>
          <p:nvPr/>
        </p:nvSpPr>
        <p:spPr bwMode="auto">
          <a:xfrm flipH="1">
            <a:off x="2133600" y="381000"/>
            <a:ext cx="1066800" cy="419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4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86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4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6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864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500" fill="hold"/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6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6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500" fill="hold"/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500" fill="hold"/>
                                        <p:tgtEl>
                                          <p:spTgt spid="864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6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6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86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6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6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6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5" grpId="0" animBg="1"/>
      <p:bldP spid="864266" grpId="0" animBg="1"/>
      <p:bldP spid="864267" grpId="0" animBg="1"/>
      <p:bldP spid="864276" grpId="0" animBg="1"/>
      <p:bldP spid="864276" grpId="1" animBg="1"/>
      <p:bldP spid="864277" grpId="0" animBg="1"/>
      <p:bldP spid="864277" grpId="1" animBg="1"/>
      <p:bldP spid="864279" grpId="0" animBg="1"/>
      <p:bldP spid="864279" grpId="1" animBg="1"/>
      <p:bldP spid="864279" grpId="2" animBg="1"/>
      <p:bldP spid="864280" grpId="0" animBg="1"/>
      <p:bldP spid="864280" grpId="1" animBg="1"/>
      <p:bldP spid="864281" grpId="0" animBg="1"/>
      <p:bldP spid="864281" grpId="1" animBg="1"/>
      <p:bldP spid="864281" grpId="2" animBg="1"/>
      <p:bldP spid="864282" grpId="0" animBg="1"/>
      <p:bldP spid="864282" grpId="1" animBg="1"/>
      <p:bldP spid="864282" grpId="2" animBg="1"/>
      <p:bldP spid="864283" grpId="0" animBg="1"/>
      <p:bldP spid="864283" grpId="1" animBg="1"/>
      <p:bldP spid="864292" grpId="0" animBg="1"/>
      <p:bldP spid="864292" grpId="1" animBg="1"/>
      <p:bldP spid="864293" grpId="0" animBg="1"/>
      <p:bldP spid="864293" grpId="1" animBg="1"/>
      <p:bldP spid="864294" grpId="0" animBg="1"/>
      <p:bldP spid="864294" grpId="1" animBg="1"/>
      <p:bldP spid="864294" grpId="2" animBg="1"/>
      <p:bldP spid="864294" grpId="3" animBg="1"/>
      <p:bldP spid="864294" grpId="4" animBg="1"/>
      <p:bldP spid="864295" grpId="0" animBg="1"/>
      <p:bldP spid="864295" grpId="1" animBg="1"/>
      <p:bldP spid="864295" grpId="2" animBg="1"/>
      <p:bldP spid="864296" grpId="0" animBg="1"/>
      <p:bldP spid="864296" grpId="1" animBg="1"/>
      <p:bldP spid="864297" grpId="0" animBg="1"/>
      <p:bldP spid="864297" grpId="1" animBg="1"/>
      <p:bldP spid="864301" grpId="0" animBg="1"/>
      <p:bldP spid="86430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4172-89A1-4E8F-89B9-ADF47D9499F3}" type="slidenum">
              <a:rPr lang="en-US"/>
              <a:pPr/>
              <a:t>28</a:t>
            </a:fld>
            <a:endParaRPr lang="en-US"/>
          </a:p>
        </p:txBody>
      </p:sp>
      <p:pic>
        <p:nvPicPr>
          <p:cNvPr id="8652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76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544638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993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986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882775"/>
            <a:ext cx="39481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8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5275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292475"/>
            <a:ext cx="262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291" name="Group 11"/>
          <p:cNvGrpSpPr>
            <a:grpSpLocks/>
          </p:cNvGrpSpPr>
          <p:nvPr/>
        </p:nvGrpSpPr>
        <p:grpSpPr bwMode="auto">
          <a:xfrm>
            <a:off x="309563" y="2286000"/>
            <a:ext cx="4349750" cy="438150"/>
            <a:chOff x="195" y="1440"/>
            <a:chExt cx="2740" cy="276"/>
          </a:xfrm>
        </p:grpSpPr>
        <p:pic>
          <p:nvPicPr>
            <p:cNvPr id="865292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462"/>
              <a:ext cx="27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5293" name="Rectangle 13"/>
            <p:cNvSpPr>
              <a:spLocks noChangeArrowheads="1"/>
            </p:cNvSpPr>
            <p:nvPr/>
          </p:nvSpPr>
          <p:spPr bwMode="auto">
            <a:xfrm>
              <a:off x="195" y="1440"/>
              <a:ext cx="1071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529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29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40188"/>
            <a:ext cx="3192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29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3775075"/>
            <a:ext cx="50450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297" name="Group 17"/>
          <p:cNvGrpSpPr>
            <a:grpSpLocks/>
          </p:cNvGrpSpPr>
          <p:nvPr/>
        </p:nvGrpSpPr>
        <p:grpSpPr bwMode="auto">
          <a:xfrm>
            <a:off x="3886200" y="4802188"/>
            <a:ext cx="3878263" cy="1190625"/>
            <a:chOff x="2448" y="3025"/>
            <a:chExt cx="2443" cy="750"/>
          </a:xfrm>
        </p:grpSpPr>
        <p:sp>
          <p:nvSpPr>
            <p:cNvPr id="865298" name="AutoShape 18"/>
            <p:cNvSpPr>
              <a:spLocks/>
            </p:cNvSpPr>
            <p:nvPr/>
          </p:nvSpPr>
          <p:spPr bwMode="auto">
            <a:xfrm rot="-5400000">
              <a:off x="3794" y="2072"/>
              <a:ext cx="144" cy="2050"/>
            </a:xfrm>
            <a:prstGeom prst="leftBrace">
              <a:avLst>
                <a:gd name="adj1" fmla="val 11863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5299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" y="3195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00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534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01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3523"/>
              <a:ext cx="109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5302" name="Rectangle 22"/>
            <p:cNvSpPr>
              <a:spLocks noChangeArrowheads="1"/>
            </p:cNvSpPr>
            <p:nvPr/>
          </p:nvSpPr>
          <p:spPr bwMode="auto">
            <a:xfrm>
              <a:off x="3287" y="3504"/>
              <a:ext cx="1129" cy="27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5303" name="Line 23"/>
          <p:cNvSpPr>
            <a:spLocks noChangeShapeType="1"/>
          </p:cNvSpPr>
          <p:nvPr/>
        </p:nvSpPr>
        <p:spPr bwMode="auto">
          <a:xfrm>
            <a:off x="0" y="2228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04" name="Line 2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05" name="Line 25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530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66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530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6443663"/>
            <a:ext cx="3005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5308" name="Group 28"/>
          <p:cNvGrpSpPr>
            <a:grpSpLocks/>
          </p:cNvGrpSpPr>
          <p:nvPr/>
        </p:nvGrpSpPr>
        <p:grpSpPr bwMode="auto">
          <a:xfrm>
            <a:off x="349250" y="4648200"/>
            <a:ext cx="2892425" cy="1219200"/>
            <a:chOff x="220" y="2928"/>
            <a:chExt cx="1822" cy="768"/>
          </a:xfrm>
        </p:grpSpPr>
        <p:pic>
          <p:nvPicPr>
            <p:cNvPr id="865309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2928"/>
              <a:ext cx="134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10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3351"/>
              <a:ext cx="1693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11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3544"/>
              <a:ext cx="1531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5312" name="Picture 3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3140"/>
              <a:ext cx="1611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5313" name="Line 33"/>
          <p:cNvSpPr>
            <a:spLocks noChangeShapeType="1"/>
          </p:cNvSpPr>
          <p:nvPr/>
        </p:nvSpPr>
        <p:spPr bwMode="auto">
          <a:xfrm>
            <a:off x="0" y="60499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31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5315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122988"/>
            <a:ext cx="49895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5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5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05" grpId="0" animBg="1"/>
      <p:bldP spid="8653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743C4-C339-43DE-BCAD-A335432AEC84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866306" name="Group 2"/>
          <p:cNvGrpSpPr>
            <a:grpSpLocks/>
          </p:cNvGrpSpPr>
          <p:nvPr/>
        </p:nvGrpSpPr>
        <p:grpSpPr bwMode="auto">
          <a:xfrm>
            <a:off x="309563" y="2286000"/>
            <a:ext cx="4349750" cy="438150"/>
            <a:chOff x="195" y="1440"/>
            <a:chExt cx="2740" cy="276"/>
          </a:xfrm>
        </p:grpSpPr>
        <p:pic>
          <p:nvPicPr>
            <p:cNvPr id="866307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462"/>
              <a:ext cx="27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6308" name="Rectangle 4"/>
            <p:cNvSpPr>
              <a:spLocks noChangeArrowheads="1"/>
            </p:cNvSpPr>
            <p:nvPr/>
          </p:nvSpPr>
          <p:spPr bwMode="auto">
            <a:xfrm>
              <a:off x="195" y="1440"/>
              <a:ext cx="1071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63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76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535113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993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986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882775"/>
            <a:ext cx="39481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5275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1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292475"/>
            <a:ext cx="262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18" name="Line 14"/>
          <p:cNvSpPr>
            <a:spLocks noChangeShapeType="1"/>
          </p:cNvSpPr>
          <p:nvPr/>
        </p:nvSpPr>
        <p:spPr bwMode="auto">
          <a:xfrm>
            <a:off x="0" y="2228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19" name="Line 1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20" name="Line 1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632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632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651375"/>
            <a:ext cx="7578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2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38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2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197350"/>
            <a:ext cx="8202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632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632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166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2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6122988"/>
            <a:ext cx="49895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632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6443663"/>
            <a:ext cx="30051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1.38889E-6 -0.32222 " pathEditMode="relative" ptsTypes="AA">
                                      <p:cBhvr>
                                        <p:cTn id="6" dur="500" fill="hold"/>
                                        <p:tgtEl>
                                          <p:spTgt spid="86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81481E-6 L -0.20208 -0.27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6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1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05 -0.32223 " pathEditMode="relative" ptsTypes="AA">
                                      <p:cBhvr>
                                        <p:cTn id="10" dur="500" fill="hold"/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E624-7A13-44F7-AC8A-23445F3C9F64}" type="slidenum">
              <a:rPr lang="en-US"/>
              <a:pPr/>
              <a:t>3</a:t>
            </a:fld>
            <a:endParaRPr lang="en-US"/>
          </a:p>
        </p:txBody>
      </p:sp>
      <p:sp>
        <p:nvSpPr>
          <p:cNvPr id="8478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" y="152400"/>
            <a:ext cx="7315201" cy="3255963"/>
            <a:chOff x="76200" y="152400"/>
            <a:chExt cx="7315201" cy="325596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197" y="2389188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2622" y="1290638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7876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836738"/>
              <a:ext cx="145573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7877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52400"/>
              <a:ext cx="600868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78" name="Picture 6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666750"/>
              <a:ext cx="173038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7879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6538"/>
              <a:ext cx="7747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80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63" y="747713"/>
              <a:ext cx="38385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81" name="Picture 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855788"/>
              <a:ext cx="41417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84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922588"/>
              <a:ext cx="38576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7895" name="Line 23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789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211638"/>
            <a:ext cx="7053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9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5824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9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8575"/>
            <a:ext cx="4708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7899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0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7900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" y="3444875"/>
            <a:ext cx="7315201" cy="3255963"/>
            <a:chOff x="76200" y="3444875"/>
            <a:chExt cx="7315201" cy="3255963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197" y="5681663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2622" y="4583113"/>
              <a:ext cx="3857632" cy="340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7886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3444875"/>
              <a:ext cx="600868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87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29013"/>
              <a:ext cx="7747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88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129213"/>
              <a:ext cx="1455738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7889" name="Picture 17" descr="txp_fig"/>
            <p:cNvPicPr preferRelativeResize="0">
              <a:picLocks noChangeArrowheads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3959225"/>
              <a:ext cx="173038" cy="2741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7890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63" y="4040188"/>
              <a:ext cx="38385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91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148263"/>
              <a:ext cx="4141788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7894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6215063"/>
              <a:ext cx="385762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5 L -3.33333E-6 -0.478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8CEF-1F2A-4E82-9F2A-9AABFAC65309}" type="slidenum">
              <a:rPr lang="en-US"/>
              <a:pPr/>
              <a:t>30</a:t>
            </a:fld>
            <a:endParaRPr lang="en-US"/>
          </a:p>
        </p:txBody>
      </p:sp>
      <p:pic>
        <p:nvPicPr>
          <p:cNvPr id="8673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38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197350"/>
            <a:ext cx="8202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7332" name="Group 4"/>
          <p:cNvGrpSpPr>
            <a:grpSpLocks/>
          </p:cNvGrpSpPr>
          <p:nvPr/>
        </p:nvGrpSpPr>
        <p:grpSpPr bwMode="auto">
          <a:xfrm>
            <a:off x="309563" y="2286000"/>
            <a:ext cx="4349750" cy="438150"/>
            <a:chOff x="195" y="1440"/>
            <a:chExt cx="2740" cy="276"/>
          </a:xfrm>
        </p:grpSpPr>
        <p:pic>
          <p:nvPicPr>
            <p:cNvPr id="867333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462"/>
              <a:ext cx="272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7334" name="Rectangle 6"/>
            <p:cNvSpPr>
              <a:spLocks noChangeArrowheads="1"/>
            </p:cNvSpPr>
            <p:nvPr/>
          </p:nvSpPr>
          <p:spPr bwMode="auto">
            <a:xfrm>
              <a:off x="195" y="1440"/>
              <a:ext cx="1071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73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5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3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76200"/>
            <a:ext cx="2436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535113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3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5948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3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993775"/>
            <a:ext cx="3852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4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986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4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882775"/>
            <a:ext cx="39481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4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5275"/>
            <a:ext cx="6216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4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292475"/>
            <a:ext cx="262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7344" name="Line 16"/>
          <p:cNvSpPr>
            <a:spLocks noChangeShapeType="1"/>
          </p:cNvSpPr>
          <p:nvPr/>
        </p:nvSpPr>
        <p:spPr bwMode="auto">
          <a:xfrm>
            <a:off x="0" y="22288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45" name="Line 1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46" name="Line 18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4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734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651375"/>
            <a:ext cx="7578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4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118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735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6175375"/>
            <a:ext cx="6577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7354" name="Line 2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56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7360" name="Group 32"/>
          <p:cNvGrpSpPr>
            <a:grpSpLocks/>
          </p:cNvGrpSpPr>
          <p:nvPr/>
        </p:nvGrpSpPr>
        <p:grpSpPr bwMode="auto">
          <a:xfrm>
            <a:off x="76200" y="5638800"/>
            <a:ext cx="6337300" cy="434975"/>
            <a:chOff x="48" y="3552"/>
            <a:chExt cx="3992" cy="274"/>
          </a:xfrm>
        </p:grpSpPr>
        <p:pic>
          <p:nvPicPr>
            <p:cNvPr id="867357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" y="3552"/>
              <a:ext cx="320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7358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04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735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108575"/>
            <a:ext cx="5405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EE7C-8B96-4F32-80B0-5EBCCBB8D1F6}" type="slidenum">
              <a:rPr lang="en-US"/>
              <a:pPr/>
              <a:t>31</a:t>
            </a:fld>
            <a:endParaRPr lang="en-US"/>
          </a:p>
        </p:txBody>
      </p:sp>
      <p:pic>
        <p:nvPicPr>
          <p:cNvPr id="86838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118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90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6175375"/>
            <a:ext cx="6577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8391" name="Group 39"/>
          <p:cNvGrpSpPr>
            <a:grpSpLocks/>
          </p:cNvGrpSpPr>
          <p:nvPr/>
        </p:nvGrpSpPr>
        <p:grpSpPr bwMode="auto">
          <a:xfrm>
            <a:off x="76200" y="5638800"/>
            <a:ext cx="6337300" cy="434975"/>
            <a:chOff x="48" y="3552"/>
            <a:chExt cx="3992" cy="274"/>
          </a:xfrm>
        </p:grpSpPr>
        <p:pic>
          <p:nvPicPr>
            <p:cNvPr id="868392" name="Picture 4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" y="3552"/>
              <a:ext cx="320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8393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04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6835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38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5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197350"/>
            <a:ext cx="8202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5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4651375"/>
            <a:ext cx="7578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62" name="Line 10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836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5108575"/>
            <a:ext cx="54054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64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65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836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5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6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2575"/>
            <a:ext cx="669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68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838200"/>
            <a:ext cx="334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6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603375"/>
            <a:ext cx="3001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136775"/>
            <a:ext cx="4646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670175"/>
            <a:ext cx="2362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203575"/>
            <a:ext cx="887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837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566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8374" name="Line 22"/>
          <p:cNvSpPr>
            <a:spLocks noChangeShapeType="1"/>
          </p:cNvSpPr>
          <p:nvPr/>
        </p:nvSpPr>
        <p:spPr bwMode="auto">
          <a:xfrm>
            <a:off x="2590800" y="1066800"/>
            <a:ext cx="503238" cy="566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5" name="Line 23"/>
          <p:cNvSpPr>
            <a:spLocks noChangeShapeType="1"/>
          </p:cNvSpPr>
          <p:nvPr/>
        </p:nvSpPr>
        <p:spPr bwMode="auto">
          <a:xfrm>
            <a:off x="4368800" y="1223963"/>
            <a:ext cx="76200" cy="3476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6" name="Line 24"/>
          <p:cNvSpPr>
            <a:spLocks noChangeShapeType="1"/>
          </p:cNvSpPr>
          <p:nvPr/>
        </p:nvSpPr>
        <p:spPr bwMode="auto">
          <a:xfrm flipH="1">
            <a:off x="4094163" y="210185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7" name="Line 25"/>
          <p:cNvSpPr>
            <a:spLocks noChangeShapeType="1"/>
          </p:cNvSpPr>
          <p:nvPr/>
        </p:nvSpPr>
        <p:spPr bwMode="auto">
          <a:xfrm flipH="1">
            <a:off x="6900863" y="210185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78" name="Rectangle 26"/>
          <p:cNvSpPr>
            <a:spLocks noChangeArrowheads="1"/>
          </p:cNvSpPr>
          <p:nvPr/>
        </p:nvSpPr>
        <p:spPr bwMode="auto">
          <a:xfrm>
            <a:off x="2860675" y="282575"/>
            <a:ext cx="1069975" cy="3841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8379" name="Group 27"/>
          <p:cNvGrpSpPr>
            <a:grpSpLocks/>
          </p:cNvGrpSpPr>
          <p:nvPr/>
        </p:nvGrpSpPr>
        <p:grpSpPr bwMode="auto">
          <a:xfrm>
            <a:off x="6172200" y="3060700"/>
            <a:ext cx="2806700" cy="411163"/>
            <a:chOff x="3888" y="1928"/>
            <a:chExt cx="1768" cy="259"/>
          </a:xfrm>
        </p:grpSpPr>
        <p:pic>
          <p:nvPicPr>
            <p:cNvPr id="868380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1941"/>
              <a:ext cx="172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8381" name="Rectangle 29"/>
            <p:cNvSpPr>
              <a:spLocks noChangeAspect="1" noChangeArrowheads="1"/>
            </p:cNvSpPr>
            <p:nvPr/>
          </p:nvSpPr>
          <p:spPr bwMode="auto">
            <a:xfrm>
              <a:off x="3888" y="1928"/>
              <a:ext cx="672" cy="2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8382" name="Group 30"/>
          <p:cNvGrpSpPr>
            <a:grpSpLocks/>
          </p:cNvGrpSpPr>
          <p:nvPr/>
        </p:nvGrpSpPr>
        <p:grpSpPr bwMode="auto">
          <a:xfrm>
            <a:off x="5715000" y="1192213"/>
            <a:ext cx="2357438" cy="331787"/>
            <a:chOff x="4255" y="1536"/>
            <a:chExt cx="1485" cy="209"/>
          </a:xfrm>
        </p:grpSpPr>
        <p:pic>
          <p:nvPicPr>
            <p:cNvPr id="868383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564"/>
              <a:ext cx="14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8384" name="Rectangle 32"/>
            <p:cNvSpPr>
              <a:spLocks noChangeAspect="1" noChangeArrowheads="1"/>
            </p:cNvSpPr>
            <p:nvPr/>
          </p:nvSpPr>
          <p:spPr bwMode="auto">
            <a:xfrm>
              <a:off x="4255" y="1536"/>
              <a:ext cx="259" cy="20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8385" name="Rectangle 33"/>
          <p:cNvSpPr>
            <a:spLocks noChangeArrowheads="1"/>
          </p:cNvSpPr>
          <p:nvPr/>
        </p:nvSpPr>
        <p:spPr bwMode="auto">
          <a:xfrm>
            <a:off x="3179763" y="803275"/>
            <a:ext cx="1955800" cy="4302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86" name="Line 34"/>
          <p:cNvSpPr>
            <a:spLocks noChangeShapeType="1"/>
          </p:cNvSpPr>
          <p:nvPr/>
        </p:nvSpPr>
        <p:spPr bwMode="auto">
          <a:xfrm flipH="1">
            <a:off x="2590800" y="666750"/>
            <a:ext cx="274638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8387" name="Rectangle 35"/>
          <p:cNvSpPr>
            <a:spLocks noChangeArrowheads="1"/>
          </p:cNvSpPr>
          <p:nvPr/>
        </p:nvSpPr>
        <p:spPr bwMode="auto">
          <a:xfrm>
            <a:off x="4021138" y="1581150"/>
            <a:ext cx="822325" cy="4206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8388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6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6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6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74" grpId="0" animBg="1"/>
      <p:bldP spid="868374" grpId="1" animBg="1"/>
      <p:bldP spid="868375" grpId="0" animBg="1"/>
      <p:bldP spid="868375" grpId="1" animBg="1"/>
      <p:bldP spid="868376" grpId="0" animBg="1"/>
      <p:bldP spid="868377" grpId="0" animBg="1"/>
      <p:bldP spid="868378" grpId="0" animBg="1"/>
      <p:bldP spid="868378" grpId="1" animBg="1"/>
      <p:bldP spid="868385" grpId="0" animBg="1"/>
      <p:bldP spid="868385" grpId="1" animBg="1"/>
      <p:bldP spid="868386" grpId="0" animBg="1"/>
      <p:bldP spid="868386" grpId="1" animBg="1"/>
      <p:bldP spid="868387" grpId="0" animBg="1"/>
      <p:bldP spid="86838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4DCD-135C-4F48-B59F-9421497E6779}" type="slidenum">
              <a:rPr lang="en-US"/>
              <a:pPr/>
              <a:t>32</a:t>
            </a:fld>
            <a:endParaRPr lang="en-US"/>
          </a:p>
        </p:txBody>
      </p:sp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9379" name="Line 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93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5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2575"/>
            <a:ext cx="6696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838200"/>
            <a:ext cx="334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603375"/>
            <a:ext cx="3001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136775"/>
            <a:ext cx="4646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670175"/>
            <a:ext cx="2362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203575"/>
            <a:ext cx="8874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6327775"/>
            <a:ext cx="4064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8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889625"/>
            <a:ext cx="45942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89" name="Line 1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939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257800"/>
            <a:ext cx="4064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566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2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800600"/>
            <a:ext cx="3800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3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275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9756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4038600"/>
            <a:ext cx="9636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939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048125"/>
            <a:ext cx="1604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7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994150"/>
            <a:ext cx="1982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9398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003675"/>
            <a:ext cx="3344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9399" name="Line 23"/>
          <p:cNvSpPr>
            <a:spLocks noChangeShapeType="1"/>
          </p:cNvSpPr>
          <p:nvPr/>
        </p:nvSpPr>
        <p:spPr bwMode="auto">
          <a:xfrm flipH="1">
            <a:off x="4094163" y="210185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00" name="Line 24"/>
          <p:cNvSpPr>
            <a:spLocks noChangeShapeType="1"/>
          </p:cNvSpPr>
          <p:nvPr/>
        </p:nvSpPr>
        <p:spPr bwMode="auto">
          <a:xfrm flipH="1">
            <a:off x="6900863" y="210185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01" name="Line 25"/>
          <p:cNvSpPr>
            <a:spLocks noChangeShapeType="1"/>
          </p:cNvSpPr>
          <p:nvPr/>
        </p:nvSpPr>
        <p:spPr bwMode="auto">
          <a:xfrm flipH="1" flipV="1">
            <a:off x="2209800" y="1905000"/>
            <a:ext cx="6096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402" name="Line 26"/>
          <p:cNvSpPr>
            <a:spLocks noChangeShapeType="1"/>
          </p:cNvSpPr>
          <p:nvPr/>
        </p:nvSpPr>
        <p:spPr bwMode="auto">
          <a:xfrm>
            <a:off x="3352800" y="3429000"/>
            <a:ext cx="16764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9403" name="Group 27"/>
          <p:cNvGrpSpPr>
            <a:grpSpLocks/>
          </p:cNvGrpSpPr>
          <p:nvPr/>
        </p:nvGrpSpPr>
        <p:grpSpPr bwMode="auto">
          <a:xfrm>
            <a:off x="6172200" y="3060700"/>
            <a:ext cx="2806700" cy="411163"/>
            <a:chOff x="3888" y="1928"/>
            <a:chExt cx="1768" cy="259"/>
          </a:xfrm>
        </p:grpSpPr>
        <p:pic>
          <p:nvPicPr>
            <p:cNvPr id="869404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1941"/>
              <a:ext cx="172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9405" name="Rectangle 29"/>
            <p:cNvSpPr>
              <a:spLocks noChangeAspect="1" noChangeArrowheads="1"/>
            </p:cNvSpPr>
            <p:nvPr/>
          </p:nvSpPr>
          <p:spPr bwMode="auto">
            <a:xfrm>
              <a:off x="3888" y="1928"/>
              <a:ext cx="672" cy="25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9406" name="Line 30"/>
          <p:cNvSpPr>
            <a:spLocks noChangeShapeType="1"/>
          </p:cNvSpPr>
          <p:nvPr/>
        </p:nvSpPr>
        <p:spPr bwMode="auto">
          <a:xfrm flipH="1">
            <a:off x="6400800" y="3429000"/>
            <a:ext cx="990600" cy="685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9407" name="Group 31"/>
          <p:cNvGrpSpPr>
            <a:grpSpLocks/>
          </p:cNvGrpSpPr>
          <p:nvPr/>
        </p:nvGrpSpPr>
        <p:grpSpPr bwMode="auto">
          <a:xfrm>
            <a:off x="5715000" y="1192213"/>
            <a:ext cx="2357438" cy="331787"/>
            <a:chOff x="4255" y="1536"/>
            <a:chExt cx="1485" cy="209"/>
          </a:xfrm>
        </p:grpSpPr>
        <p:pic>
          <p:nvPicPr>
            <p:cNvPr id="869408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" y="1564"/>
              <a:ext cx="145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9409" name="Rectangle 33"/>
            <p:cNvSpPr>
              <a:spLocks noChangeAspect="1" noChangeArrowheads="1"/>
            </p:cNvSpPr>
            <p:nvPr/>
          </p:nvSpPr>
          <p:spPr bwMode="auto">
            <a:xfrm>
              <a:off x="4255" y="1536"/>
              <a:ext cx="259" cy="20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9410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86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6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6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 animBg="1"/>
      <p:bldP spid="869389" grpId="0" animBg="1"/>
      <p:bldP spid="869401" grpId="0" animBg="1"/>
      <p:bldP spid="869401" grpId="1" animBg="1"/>
      <p:bldP spid="869402" grpId="0" animBg="1"/>
      <p:bldP spid="869402" grpId="1" animBg="1"/>
      <p:bldP spid="869406" grpId="0" animBg="1"/>
      <p:bldP spid="86940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1B82-ADA0-43F6-BFED-9569A57B5104}" type="slidenum">
              <a:rPr lang="en-US"/>
              <a:pPr/>
              <a:t>33</a:t>
            </a:fld>
            <a:endParaRPr lang="en-US"/>
          </a:p>
        </p:txBody>
      </p:sp>
      <p:pic>
        <p:nvPicPr>
          <p:cNvPr id="870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8125"/>
            <a:ext cx="5892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0404" name="Group 4"/>
          <p:cNvGrpSpPr>
            <a:grpSpLocks/>
          </p:cNvGrpSpPr>
          <p:nvPr/>
        </p:nvGrpSpPr>
        <p:grpSpPr bwMode="auto">
          <a:xfrm>
            <a:off x="6721475" y="685800"/>
            <a:ext cx="2193925" cy="1905000"/>
            <a:chOff x="4234" y="432"/>
            <a:chExt cx="1382" cy="1200"/>
          </a:xfrm>
        </p:grpSpPr>
        <p:sp>
          <p:nvSpPr>
            <p:cNvPr id="870405" name="Rectangle 5"/>
            <p:cNvSpPr>
              <a:spLocks noChangeArrowheads="1"/>
            </p:cNvSpPr>
            <p:nvPr/>
          </p:nvSpPr>
          <p:spPr bwMode="auto">
            <a:xfrm>
              <a:off x="4234" y="432"/>
              <a:ext cx="138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06" name="Line 6"/>
            <p:cNvSpPr>
              <a:spLocks noChangeShapeType="1"/>
            </p:cNvSpPr>
            <p:nvPr/>
          </p:nvSpPr>
          <p:spPr bwMode="auto">
            <a:xfrm>
              <a:off x="4234" y="67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07" name="Line 7"/>
            <p:cNvSpPr>
              <a:spLocks noChangeShapeType="1"/>
            </p:cNvSpPr>
            <p:nvPr/>
          </p:nvSpPr>
          <p:spPr bwMode="auto">
            <a:xfrm flipV="1">
              <a:off x="4522" y="432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08" name="Line 8"/>
            <p:cNvSpPr>
              <a:spLocks noChangeShapeType="1"/>
            </p:cNvSpPr>
            <p:nvPr/>
          </p:nvSpPr>
          <p:spPr bwMode="auto">
            <a:xfrm flipV="1">
              <a:off x="4330" y="76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09" name="Line 9"/>
            <p:cNvSpPr>
              <a:spLocks noChangeShapeType="1"/>
            </p:cNvSpPr>
            <p:nvPr/>
          </p:nvSpPr>
          <p:spPr bwMode="auto">
            <a:xfrm>
              <a:off x="4330" y="1104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0410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46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0411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" y="650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12" name="Picture 1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" y="139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13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4715" y="1296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14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4751" y="74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041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38238"/>
            <a:ext cx="349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1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84213"/>
            <a:ext cx="589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17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0418" name="Group 18"/>
          <p:cNvGrpSpPr>
            <a:grpSpLocks/>
          </p:cNvGrpSpPr>
          <p:nvPr/>
        </p:nvGrpSpPr>
        <p:grpSpPr bwMode="auto">
          <a:xfrm>
            <a:off x="5791200" y="1371600"/>
            <a:ext cx="858838" cy="501650"/>
            <a:chOff x="3648" y="932"/>
            <a:chExt cx="541" cy="316"/>
          </a:xfrm>
        </p:grpSpPr>
        <p:pic>
          <p:nvPicPr>
            <p:cNvPr id="870419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932"/>
              <a:ext cx="51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0420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108"/>
              <a:ext cx="54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0421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00200"/>
            <a:ext cx="224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2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96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0423" name="Group 23"/>
          <p:cNvGrpSpPr>
            <a:grpSpLocks/>
          </p:cNvGrpSpPr>
          <p:nvPr/>
        </p:nvGrpSpPr>
        <p:grpSpPr bwMode="auto">
          <a:xfrm>
            <a:off x="6172200" y="2895600"/>
            <a:ext cx="2860675" cy="1905000"/>
            <a:chOff x="3888" y="1824"/>
            <a:chExt cx="1802" cy="1200"/>
          </a:xfrm>
        </p:grpSpPr>
        <p:sp>
          <p:nvSpPr>
            <p:cNvPr id="870424" name="Rectangle 24"/>
            <p:cNvSpPr>
              <a:spLocks noChangeArrowheads="1"/>
            </p:cNvSpPr>
            <p:nvPr/>
          </p:nvSpPr>
          <p:spPr bwMode="auto">
            <a:xfrm>
              <a:off x="3888" y="1824"/>
              <a:ext cx="180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25" name="Line 25"/>
            <p:cNvSpPr>
              <a:spLocks noChangeShapeType="1"/>
            </p:cNvSpPr>
            <p:nvPr/>
          </p:nvSpPr>
          <p:spPr bwMode="auto">
            <a:xfrm>
              <a:off x="3888" y="2064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26" name="Line 26"/>
            <p:cNvSpPr>
              <a:spLocks noChangeShapeType="1"/>
            </p:cNvSpPr>
            <p:nvPr/>
          </p:nvSpPr>
          <p:spPr bwMode="auto">
            <a:xfrm flipV="1">
              <a:off x="4176" y="1824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27" name="Line 27"/>
            <p:cNvSpPr>
              <a:spLocks noChangeShapeType="1"/>
            </p:cNvSpPr>
            <p:nvPr/>
          </p:nvSpPr>
          <p:spPr bwMode="auto">
            <a:xfrm flipV="1">
              <a:off x="3984" y="2160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28" name="Line 28"/>
            <p:cNvSpPr>
              <a:spLocks noChangeShapeType="1"/>
            </p:cNvSpPr>
            <p:nvPr/>
          </p:nvSpPr>
          <p:spPr bwMode="auto">
            <a:xfrm>
              <a:off x="3984" y="2496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0429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" y="2750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30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4369" y="2688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31" name="Picture 3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4357" y="213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32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865"/>
              <a:ext cx="1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0433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2030"/>
              <a:ext cx="53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0434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514600"/>
            <a:ext cx="4214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35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3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9375"/>
            <a:ext cx="963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37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092325"/>
            <a:ext cx="28352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38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971800"/>
            <a:ext cx="3190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39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429000"/>
            <a:ext cx="2662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40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886200"/>
            <a:ext cx="279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0441" name="Group 41"/>
          <p:cNvGrpSpPr>
            <a:grpSpLocks/>
          </p:cNvGrpSpPr>
          <p:nvPr/>
        </p:nvGrpSpPr>
        <p:grpSpPr bwMode="auto">
          <a:xfrm>
            <a:off x="5638800" y="2362200"/>
            <a:ext cx="609600" cy="609600"/>
            <a:chOff x="3552" y="1488"/>
            <a:chExt cx="384" cy="384"/>
          </a:xfrm>
        </p:grpSpPr>
        <p:pic>
          <p:nvPicPr>
            <p:cNvPr id="870442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488"/>
              <a:ext cx="23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0443" name="Line 43"/>
            <p:cNvSpPr>
              <a:spLocks noChangeShapeType="1"/>
            </p:cNvSpPr>
            <p:nvPr/>
          </p:nvSpPr>
          <p:spPr bwMode="auto">
            <a:xfrm>
              <a:off x="3696" y="1632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44" name="Line 44"/>
          <p:cNvSpPr>
            <a:spLocks noChangeShapeType="1"/>
          </p:cNvSpPr>
          <p:nvPr/>
        </p:nvSpPr>
        <p:spPr bwMode="auto">
          <a:xfrm>
            <a:off x="8143875" y="3536950"/>
            <a:ext cx="8509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0445" name="Group 45"/>
          <p:cNvGrpSpPr>
            <a:grpSpLocks/>
          </p:cNvGrpSpPr>
          <p:nvPr/>
        </p:nvGrpSpPr>
        <p:grpSpPr bwMode="auto">
          <a:xfrm>
            <a:off x="7177088" y="4624388"/>
            <a:ext cx="976312" cy="796925"/>
            <a:chOff x="4521" y="2913"/>
            <a:chExt cx="615" cy="502"/>
          </a:xfrm>
        </p:grpSpPr>
        <p:pic>
          <p:nvPicPr>
            <p:cNvPr id="870446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3247"/>
              <a:ext cx="6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0447" name="Line 47"/>
            <p:cNvSpPr>
              <a:spLocks noChangeShapeType="1"/>
            </p:cNvSpPr>
            <p:nvPr/>
          </p:nvSpPr>
          <p:spPr bwMode="auto">
            <a:xfrm flipV="1">
              <a:off x="4848" y="2913"/>
              <a:ext cx="288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48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81A5-98CF-477D-B6F9-41518C331070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871426" name="Group 2"/>
          <p:cNvGrpSpPr>
            <a:grpSpLocks/>
          </p:cNvGrpSpPr>
          <p:nvPr/>
        </p:nvGrpSpPr>
        <p:grpSpPr bwMode="auto">
          <a:xfrm>
            <a:off x="5791200" y="1371600"/>
            <a:ext cx="858838" cy="501650"/>
            <a:chOff x="3648" y="932"/>
            <a:chExt cx="541" cy="316"/>
          </a:xfrm>
        </p:grpSpPr>
        <p:pic>
          <p:nvPicPr>
            <p:cNvPr id="871427" name="Picture 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932"/>
              <a:ext cx="51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1428" name="Picture 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108"/>
              <a:ext cx="54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14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96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092325"/>
            <a:ext cx="28352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514600"/>
            <a:ext cx="4214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8125"/>
            <a:ext cx="5892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38238"/>
            <a:ext cx="349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84213"/>
            <a:ext cx="589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00200"/>
            <a:ext cx="224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1437" name="Group 13"/>
          <p:cNvGrpSpPr>
            <a:grpSpLocks/>
          </p:cNvGrpSpPr>
          <p:nvPr/>
        </p:nvGrpSpPr>
        <p:grpSpPr bwMode="auto">
          <a:xfrm>
            <a:off x="6721475" y="685800"/>
            <a:ext cx="2193925" cy="1905000"/>
            <a:chOff x="4234" y="432"/>
            <a:chExt cx="1382" cy="1200"/>
          </a:xfrm>
        </p:grpSpPr>
        <p:sp>
          <p:nvSpPr>
            <p:cNvPr id="871438" name="Rectangle 14"/>
            <p:cNvSpPr>
              <a:spLocks noChangeArrowheads="1"/>
            </p:cNvSpPr>
            <p:nvPr/>
          </p:nvSpPr>
          <p:spPr bwMode="auto">
            <a:xfrm>
              <a:off x="4234" y="432"/>
              <a:ext cx="138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439" name="Line 15"/>
            <p:cNvSpPr>
              <a:spLocks noChangeShapeType="1"/>
            </p:cNvSpPr>
            <p:nvPr/>
          </p:nvSpPr>
          <p:spPr bwMode="auto">
            <a:xfrm>
              <a:off x="4234" y="67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40" name="Line 16"/>
            <p:cNvSpPr>
              <a:spLocks noChangeShapeType="1"/>
            </p:cNvSpPr>
            <p:nvPr/>
          </p:nvSpPr>
          <p:spPr bwMode="auto">
            <a:xfrm flipV="1">
              <a:off x="4522" y="432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41" name="Line 17"/>
            <p:cNvSpPr>
              <a:spLocks noChangeShapeType="1"/>
            </p:cNvSpPr>
            <p:nvPr/>
          </p:nvSpPr>
          <p:spPr bwMode="auto">
            <a:xfrm flipV="1">
              <a:off x="4330" y="76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42" name="Line 18"/>
            <p:cNvSpPr>
              <a:spLocks noChangeShapeType="1"/>
            </p:cNvSpPr>
            <p:nvPr/>
          </p:nvSpPr>
          <p:spPr bwMode="auto">
            <a:xfrm>
              <a:off x="4330" y="1104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1443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46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1444" name="Picture 2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" y="650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1445" name="Picture 2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" y="139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1446" name="Picture 2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4715" y="1296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1447" name="Picture 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4751" y="74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144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1449" name="Rectangle 25"/>
          <p:cNvSpPr>
            <a:spLocks noChangeArrowheads="1"/>
          </p:cNvSpPr>
          <p:nvPr/>
        </p:nvSpPr>
        <p:spPr bwMode="auto">
          <a:xfrm>
            <a:off x="6172200" y="2895600"/>
            <a:ext cx="2860675" cy="19050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50" name="Line 26"/>
          <p:cNvSpPr>
            <a:spLocks noChangeShapeType="1"/>
          </p:cNvSpPr>
          <p:nvPr/>
        </p:nvSpPr>
        <p:spPr bwMode="auto">
          <a:xfrm>
            <a:off x="6172200" y="32766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51" name="Line 27"/>
          <p:cNvSpPr>
            <a:spLocks noChangeShapeType="1"/>
          </p:cNvSpPr>
          <p:nvPr/>
        </p:nvSpPr>
        <p:spPr bwMode="auto">
          <a:xfrm flipV="1">
            <a:off x="6629400" y="2895600"/>
            <a:ext cx="0" cy="393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52" name="Line 28"/>
          <p:cNvSpPr>
            <a:spLocks noChangeShapeType="1"/>
          </p:cNvSpPr>
          <p:nvPr/>
        </p:nvSpPr>
        <p:spPr bwMode="auto">
          <a:xfrm flipV="1">
            <a:off x="6324600" y="3429000"/>
            <a:ext cx="1752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53" name="Line 29"/>
          <p:cNvSpPr>
            <a:spLocks noChangeShapeType="1"/>
          </p:cNvSpPr>
          <p:nvPr/>
        </p:nvSpPr>
        <p:spPr bwMode="auto">
          <a:xfrm>
            <a:off x="6324600" y="3962400"/>
            <a:ext cx="1752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1454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5625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455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3244850"/>
            <a:ext cx="8509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456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800">
            <a:off x="6935788" y="4267200"/>
            <a:ext cx="2270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457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583">
            <a:off x="6916738" y="33940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458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37225"/>
            <a:ext cx="4384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459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70625"/>
            <a:ext cx="33258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1460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9375"/>
            <a:ext cx="963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1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1238"/>
            <a:ext cx="9636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2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429000"/>
            <a:ext cx="2662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3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886200"/>
            <a:ext cx="2797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4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289425"/>
            <a:ext cx="33258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5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803775"/>
            <a:ext cx="29289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6" name="Picture 4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5257800"/>
            <a:ext cx="37607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7" name="Picture 4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2943225"/>
            <a:ext cx="3698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8" name="Picture 4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3434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1469" name="Picture 4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6270625"/>
            <a:ext cx="3344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1470" name="Group 46"/>
          <p:cNvGrpSpPr>
            <a:grpSpLocks/>
          </p:cNvGrpSpPr>
          <p:nvPr/>
        </p:nvGrpSpPr>
        <p:grpSpPr bwMode="auto">
          <a:xfrm>
            <a:off x="7086600" y="5456238"/>
            <a:ext cx="1981200" cy="827087"/>
            <a:chOff x="4464" y="3437"/>
            <a:chExt cx="1248" cy="521"/>
          </a:xfrm>
        </p:grpSpPr>
        <p:pic>
          <p:nvPicPr>
            <p:cNvPr id="871471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437"/>
              <a:ext cx="115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1472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5651">
              <a:off x="4464" y="3744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1473" name="Line 49"/>
          <p:cNvSpPr>
            <a:spLocks noChangeShapeType="1"/>
          </p:cNvSpPr>
          <p:nvPr/>
        </p:nvSpPr>
        <p:spPr bwMode="auto">
          <a:xfrm flipH="1">
            <a:off x="3048000" y="4724400"/>
            <a:ext cx="1219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74" name="Line 50"/>
          <p:cNvSpPr>
            <a:spLocks noChangeShapeType="1"/>
          </p:cNvSpPr>
          <p:nvPr/>
        </p:nvSpPr>
        <p:spPr bwMode="auto">
          <a:xfrm flipH="1">
            <a:off x="4419600" y="4267200"/>
            <a:ext cx="3048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75" name="Line 51"/>
          <p:cNvSpPr>
            <a:spLocks noChangeShapeType="1"/>
          </p:cNvSpPr>
          <p:nvPr/>
        </p:nvSpPr>
        <p:spPr bwMode="auto">
          <a:xfrm>
            <a:off x="5943600" y="1066800"/>
            <a:ext cx="304800" cy="533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76" name="Rectangle 52"/>
          <p:cNvSpPr>
            <a:spLocks noChangeArrowheads="1"/>
          </p:cNvSpPr>
          <p:nvPr/>
        </p:nvSpPr>
        <p:spPr bwMode="auto">
          <a:xfrm>
            <a:off x="1890713" y="5703888"/>
            <a:ext cx="1425575" cy="4841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77" name="Rectangle 53"/>
          <p:cNvSpPr>
            <a:spLocks noChangeArrowheads="1"/>
          </p:cNvSpPr>
          <p:nvPr/>
        </p:nvSpPr>
        <p:spPr bwMode="auto">
          <a:xfrm>
            <a:off x="4205288" y="5703888"/>
            <a:ext cx="1435100" cy="4841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78" name="Rectangle 54"/>
          <p:cNvSpPr>
            <a:spLocks noChangeArrowheads="1"/>
          </p:cNvSpPr>
          <p:nvPr/>
        </p:nvSpPr>
        <p:spPr bwMode="auto">
          <a:xfrm>
            <a:off x="3135313" y="6248400"/>
            <a:ext cx="1425575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79" name="Rectangle 55"/>
          <p:cNvSpPr>
            <a:spLocks noChangeArrowheads="1"/>
          </p:cNvSpPr>
          <p:nvPr/>
        </p:nvSpPr>
        <p:spPr bwMode="auto">
          <a:xfrm>
            <a:off x="1700213" y="6242050"/>
            <a:ext cx="1417637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80" name="Rectangle 56"/>
          <p:cNvSpPr>
            <a:spLocks noChangeArrowheads="1"/>
          </p:cNvSpPr>
          <p:nvPr/>
        </p:nvSpPr>
        <p:spPr bwMode="auto">
          <a:xfrm>
            <a:off x="5254625" y="6248400"/>
            <a:ext cx="1471613" cy="4937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81" name="Rectangle 5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1482" name="Picture 5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971800"/>
            <a:ext cx="3190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1483" name="Group 59"/>
          <p:cNvGrpSpPr>
            <a:grpSpLocks/>
          </p:cNvGrpSpPr>
          <p:nvPr/>
        </p:nvGrpSpPr>
        <p:grpSpPr bwMode="auto">
          <a:xfrm>
            <a:off x="5638800" y="2362200"/>
            <a:ext cx="609600" cy="609600"/>
            <a:chOff x="3552" y="1488"/>
            <a:chExt cx="384" cy="384"/>
          </a:xfrm>
        </p:grpSpPr>
        <p:pic>
          <p:nvPicPr>
            <p:cNvPr id="871484" name="Picture 6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488"/>
              <a:ext cx="23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1485" name="Line 61"/>
            <p:cNvSpPr>
              <a:spLocks noChangeShapeType="1"/>
            </p:cNvSpPr>
            <p:nvPr/>
          </p:nvSpPr>
          <p:spPr bwMode="auto">
            <a:xfrm>
              <a:off x="3696" y="1632"/>
              <a:ext cx="24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1486" name="Rectangle 62"/>
          <p:cNvSpPr>
            <a:spLocks noChangeArrowheads="1"/>
          </p:cNvSpPr>
          <p:nvPr/>
        </p:nvSpPr>
        <p:spPr bwMode="auto">
          <a:xfrm>
            <a:off x="8763000" y="5943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87" name="Line 63"/>
          <p:cNvSpPr>
            <a:spLocks noChangeShapeType="1"/>
          </p:cNvSpPr>
          <p:nvPr/>
        </p:nvSpPr>
        <p:spPr bwMode="auto">
          <a:xfrm>
            <a:off x="3079750" y="2778125"/>
            <a:ext cx="182563" cy="2138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88" name="Rectangle 64"/>
          <p:cNvSpPr>
            <a:spLocks noChangeArrowheads="1"/>
          </p:cNvSpPr>
          <p:nvPr/>
        </p:nvSpPr>
        <p:spPr bwMode="auto">
          <a:xfrm>
            <a:off x="5410200" y="685800"/>
            <a:ext cx="9144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489" name="Line 65"/>
          <p:cNvSpPr>
            <a:spLocks noChangeShapeType="1"/>
          </p:cNvSpPr>
          <p:nvPr/>
        </p:nvSpPr>
        <p:spPr bwMode="auto">
          <a:xfrm>
            <a:off x="5264150" y="6745288"/>
            <a:ext cx="122555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90" name="Line 66"/>
          <p:cNvSpPr>
            <a:spLocks noChangeShapeType="1"/>
          </p:cNvSpPr>
          <p:nvPr/>
        </p:nvSpPr>
        <p:spPr bwMode="auto">
          <a:xfrm>
            <a:off x="7248525" y="5922963"/>
            <a:ext cx="20955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91" name="Line 67"/>
          <p:cNvSpPr>
            <a:spLocks noChangeShapeType="1"/>
          </p:cNvSpPr>
          <p:nvPr/>
        </p:nvSpPr>
        <p:spPr bwMode="auto">
          <a:xfrm>
            <a:off x="8143875" y="3536950"/>
            <a:ext cx="8509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1492" name="Rectangle 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7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7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7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7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7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73" grpId="0" animBg="1"/>
      <p:bldP spid="871473" grpId="1" animBg="1"/>
      <p:bldP spid="871474" grpId="0" animBg="1"/>
      <p:bldP spid="871474" grpId="1" animBg="1"/>
      <p:bldP spid="871475" grpId="0" animBg="1"/>
      <p:bldP spid="871475" grpId="1" animBg="1"/>
      <p:bldP spid="871476" grpId="0" animBg="1"/>
      <p:bldP spid="871476" grpId="1" animBg="1"/>
      <p:bldP spid="871477" grpId="0" animBg="1"/>
      <p:bldP spid="871477" grpId="1" animBg="1"/>
      <p:bldP spid="871478" grpId="0" animBg="1"/>
      <p:bldP spid="871478" grpId="1" animBg="1"/>
      <p:bldP spid="871479" grpId="0" animBg="1"/>
      <p:bldP spid="871479" grpId="1" animBg="1"/>
      <p:bldP spid="871480" grpId="0" animBg="1"/>
      <p:bldP spid="871480" grpId="1" animBg="1"/>
      <p:bldP spid="871486" grpId="0" animBg="1"/>
      <p:bldP spid="871487" grpId="0" animBg="1"/>
      <p:bldP spid="871487" grpId="1" animBg="1"/>
      <p:bldP spid="871488" grpId="0" animBg="1"/>
      <p:bldP spid="871488" grpId="1" animBg="1"/>
      <p:bldP spid="871489" grpId="0" animBg="1"/>
      <p:bldP spid="871489" grpId="1" animBg="1"/>
      <p:bldP spid="871490" grpId="0" animBg="1"/>
      <p:bldP spid="871490" grpId="1" animBg="1"/>
      <p:bldP spid="8714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38F5-BABF-4C0B-B74A-62F40E4F0750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872450" name="Group 2"/>
          <p:cNvGrpSpPr>
            <a:grpSpLocks/>
          </p:cNvGrpSpPr>
          <p:nvPr/>
        </p:nvGrpSpPr>
        <p:grpSpPr bwMode="auto">
          <a:xfrm>
            <a:off x="5791200" y="1371600"/>
            <a:ext cx="858838" cy="501650"/>
            <a:chOff x="3648" y="932"/>
            <a:chExt cx="541" cy="316"/>
          </a:xfrm>
        </p:grpSpPr>
        <p:pic>
          <p:nvPicPr>
            <p:cNvPr id="872451" name="Picture 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932"/>
              <a:ext cx="51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2452" name="Picture 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108"/>
              <a:ext cx="54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245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96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245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8125"/>
            <a:ext cx="5892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245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24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38238"/>
            <a:ext cx="349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24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84213"/>
            <a:ext cx="589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245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00200"/>
            <a:ext cx="224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2459" name="Group 11"/>
          <p:cNvGrpSpPr>
            <a:grpSpLocks/>
          </p:cNvGrpSpPr>
          <p:nvPr/>
        </p:nvGrpSpPr>
        <p:grpSpPr bwMode="auto">
          <a:xfrm>
            <a:off x="6721475" y="685800"/>
            <a:ext cx="2193925" cy="1905000"/>
            <a:chOff x="4234" y="432"/>
            <a:chExt cx="1382" cy="1200"/>
          </a:xfrm>
        </p:grpSpPr>
        <p:sp>
          <p:nvSpPr>
            <p:cNvPr id="872460" name="Rectangle 12"/>
            <p:cNvSpPr>
              <a:spLocks noChangeArrowheads="1"/>
            </p:cNvSpPr>
            <p:nvPr/>
          </p:nvSpPr>
          <p:spPr bwMode="auto">
            <a:xfrm>
              <a:off x="4234" y="432"/>
              <a:ext cx="138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461" name="Line 13"/>
            <p:cNvSpPr>
              <a:spLocks noChangeShapeType="1"/>
            </p:cNvSpPr>
            <p:nvPr/>
          </p:nvSpPr>
          <p:spPr bwMode="auto">
            <a:xfrm>
              <a:off x="4234" y="67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462" name="Line 14"/>
            <p:cNvSpPr>
              <a:spLocks noChangeShapeType="1"/>
            </p:cNvSpPr>
            <p:nvPr/>
          </p:nvSpPr>
          <p:spPr bwMode="auto">
            <a:xfrm flipV="1">
              <a:off x="4522" y="432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463" name="Line 15"/>
            <p:cNvSpPr>
              <a:spLocks noChangeShapeType="1"/>
            </p:cNvSpPr>
            <p:nvPr/>
          </p:nvSpPr>
          <p:spPr bwMode="auto">
            <a:xfrm flipV="1">
              <a:off x="4330" y="76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464" name="Line 16"/>
            <p:cNvSpPr>
              <a:spLocks noChangeShapeType="1"/>
            </p:cNvSpPr>
            <p:nvPr/>
          </p:nvSpPr>
          <p:spPr bwMode="auto">
            <a:xfrm>
              <a:off x="4330" y="1104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2465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46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2466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" y="650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2467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" y="139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2468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4715" y="1296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246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4751" y="74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2470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247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003425"/>
            <a:ext cx="35925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247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9825"/>
            <a:ext cx="3382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2473" name="Group 25"/>
          <p:cNvGrpSpPr>
            <a:grpSpLocks/>
          </p:cNvGrpSpPr>
          <p:nvPr/>
        </p:nvGrpSpPr>
        <p:grpSpPr bwMode="auto">
          <a:xfrm>
            <a:off x="3840163" y="2971800"/>
            <a:ext cx="2559050" cy="1905000"/>
            <a:chOff x="2659" y="1872"/>
            <a:chExt cx="1612" cy="1200"/>
          </a:xfrm>
        </p:grpSpPr>
        <p:sp>
          <p:nvSpPr>
            <p:cNvPr id="872474" name="Rectangle 26"/>
            <p:cNvSpPr>
              <a:spLocks noChangeArrowheads="1"/>
            </p:cNvSpPr>
            <p:nvPr/>
          </p:nvSpPr>
          <p:spPr bwMode="auto">
            <a:xfrm>
              <a:off x="2659" y="1872"/>
              <a:ext cx="161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475" name="Line 27"/>
            <p:cNvSpPr>
              <a:spLocks noChangeShapeType="1"/>
            </p:cNvSpPr>
            <p:nvPr/>
          </p:nvSpPr>
          <p:spPr bwMode="auto">
            <a:xfrm>
              <a:off x="2659" y="211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476" name="Line 28"/>
            <p:cNvSpPr>
              <a:spLocks noChangeShapeType="1"/>
            </p:cNvSpPr>
            <p:nvPr/>
          </p:nvSpPr>
          <p:spPr bwMode="auto">
            <a:xfrm flipV="1">
              <a:off x="2947" y="1872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477" name="Line 29"/>
            <p:cNvSpPr>
              <a:spLocks noChangeShapeType="1"/>
            </p:cNvSpPr>
            <p:nvPr/>
          </p:nvSpPr>
          <p:spPr bwMode="auto">
            <a:xfrm flipV="1">
              <a:off x="2755" y="220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478" name="Line 30"/>
            <p:cNvSpPr>
              <a:spLocks noChangeShapeType="1"/>
            </p:cNvSpPr>
            <p:nvPr/>
          </p:nvSpPr>
          <p:spPr bwMode="auto">
            <a:xfrm>
              <a:off x="2755" y="2544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2479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1900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2480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090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2481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278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2482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3039" y="2736"/>
              <a:ext cx="34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2483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3057" y="2186"/>
              <a:ext cx="34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2484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803775"/>
            <a:ext cx="1644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248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56238"/>
            <a:ext cx="1831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2486" name="Line 38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248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3893E-6 L 0.01615 -0.395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72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97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46466E-6 L -0.37482 -0.494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72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24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8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313A-389E-4CF0-8CA7-D1A4A0498C92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873474" name="Group 2"/>
          <p:cNvGrpSpPr>
            <a:grpSpLocks/>
          </p:cNvGrpSpPr>
          <p:nvPr/>
        </p:nvGrpSpPr>
        <p:grpSpPr bwMode="auto">
          <a:xfrm>
            <a:off x="5791200" y="1371600"/>
            <a:ext cx="858838" cy="501650"/>
            <a:chOff x="3648" y="932"/>
            <a:chExt cx="541" cy="316"/>
          </a:xfrm>
        </p:grpSpPr>
        <p:pic>
          <p:nvPicPr>
            <p:cNvPr id="873475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932"/>
              <a:ext cx="51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76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108"/>
              <a:ext cx="54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347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9625"/>
            <a:ext cx="16621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7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38125"/>
            <a:ext cx="5892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7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8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38238"/>
            <a:ext cx="349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8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84213"/>
            <a:ext cx="589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00200"/>
            <a:ext cx="224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483" name="Group 11"/>
          <p:cNvGrpSpPr>
            <a:grpSpLocks/>
          </p:cNvGrpSpPr>
          <p:nvPr/>
        </p:nvGrpSpPr>
        <p:grpSpPr bwMode="auto">
          <a:xfrm>
            <a:off x="6721475" y="685800"/>
            <a:ext cx="2193925" cy="1905000"/>
            <a:chOff x="4234" y="432"/>
            <a:chExt cx="1382" cy="1200"/>
          </a:xfrm>
        </p:grpSpPr>
        <p:sp>
          <p:nvSpPr>
            <p:cNvPr id="873484" name="Rectangle 12"/>
            <p:cNvSpPr>
              <a:spLocks noChangeArrowheads="1"/>
            </p:cNvSpPr>
            <p:nvPr/>
          </p:nvSpPr>
          <p:spPr bwMode="auto">
            <a:xfrm>
              <a:off x="4234" y="432"/>
              <a:ext cx="138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4234" y="67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V="1">
              <a:off x="4522" y="432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7" name="Line 15"/>
            <p:cNvSpPr>
              <a:spLocks noChangeShapeType="1"/>
            </p:cNvSpPr>
            <p:nvPr/>
          </p:nvSpPr>
          <p:spPr bwMode="auto">
            <a:xfrm flipV="1">
              <a:off x="4330" y="76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8" name="Line 16"/>
            <p:cNvSpPr>
              <a:spLocks noChangeShapeType="1"/>
            </p:cNvSpPr>
            <p:nvPr/>
          </p:nvSpPr>
          <p:spPr bwMode="auto">
            <a:xfrm>
              <a:off x="4330" y="1104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3489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460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490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" y="650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3491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" y="1393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3492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4715" y="1296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3493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4751" y="746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349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003425"/>
            <a:ext cx="35925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49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9825"/>
            <a:ext cx="3382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3497" name="Group 25"/>
          <p:cNvGrpSpPr>
            <a:grpSpLocks/>
          </p:cNvGrpSpPr>
          <p:nvPr/>
        </p:nvGrpSpPr>
        <p:grpSpPr bwMode="auto">
          <a:xfrm>
            <a:off x="3840163" y="2971800"/>
            <a:ext cx="2559050" cy="1905000"/>
            <a:chOff x="2659" y="1872"/>
            <a:chExt cx="1612" cy="1200"/>
          </a:xfrm>
        </p:grpSpPr>
        <p:sp>
          <p:nvSpPr>
            <p:cNvPr id="873498" name="Rectangle 26"/>
            <p:cNvSpPr>
              <a:spLocks noChangeArrowheads="1"/>
            </p:cNvSpPr>
            <p:nvPr/>
          </p:nvSpPr>
          <p:spPr bwMode="auto">
            <a:xfrm>
              <a:off x="2659" y="1872"/>
              <a:ext cx="161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>
              <a:off x="2659" y="211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0" name="Line 28"/>
            <p:cNvSpPr>
              <a:spLocks noChangeShapeType="1"/>
            </p:cNvSpPr>
            <p:nvPr/>
          </p:nvSpPr>
          <p:spPr bwMode="auto">
            <a:xfrm flipV="1">
              <a:off x="2947" y="1872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1" name="Line 29"/>
            <p:cNvSpPr>
              <a:spLocks noChangeShapeType="1"/>
            </p:cNvSpPr>
            <p:nvPr/>
          </p:nvSpPr>
          <p:spPr bwMode="auto">
            <a:xfrm flipV="1">
              <a:off x="2755" y="220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2" name="Line 30"/>
            <p:cNvSpPr>
              <a:spLocks noChangeShapeType="1"/>
            </p:cNvSpPr>
            <p:nvPr/>
          </p:nvSpPr>
          <p:spPr bwMode="auto">
            <a:xfrm>
              <a:off x="2755" y="2544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3503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1900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04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090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05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278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06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3039" y="2736"/>
              <a:ext cx="34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3507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3057" y="2186"/>
              <a:ext cx="34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3508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4994275"/>
            <a:ext cx="5424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509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9642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510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6400800"/>
            <a:ext cx="5329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3511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76938"/>
            <a:ext cx="4100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3512" name="Line 40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13" name="Line 41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351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5451475"/>
            <a:ext cx="3457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3515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5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B98C-E72D-44F1-A088-D117F92A7A05}" type="slidenum">
              <a:rPr lang="en-US"/>
              <a:pPr/>
              <a:t>37</a:t>
            </a:fld>
            <a:endParaRPr lang="en-US"/>
          </a:p>
        </p:txBody>
      </p:sp>
      <p:pic>
        <p:nvPicPr>
          <p:cNvPr id="874537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250950"/>
            <a:ext cx="43815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49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76938"/>
            <a:ext cx="4100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49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36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9825"/>
            <a:ext cx="3382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4502" name="Group 6"/>
          <p:cNvGrpSpPr>
            <a:grpSpLocks/>
          </p:cNvGrpSpPr>
          <p:nvPr/>
        </p:nvGrpSpPr>
        <p:grpSpPr bwMode="auto">
          <a:xfrm>
            <a:off x="3840163" y="2971800"/>
            <a:ext cx="2559050" cy="1905000"/>
            <a:chOff x="2659" y="1872"/>
            <a:chExt cx="1612" cy="1200"/>
          </a:xfrm>
        </p:grpSpPr>
        <p:sp>
          <p:nvSpPr>
            <p:cNvPr id="874503" name="Rectangle 7"/>
            <p:cNvSpPr>
              <a:spLocks noChangeArrowheads="1"/>
            </p:cNvSpPr>
            <p:nvPr/>
          </p:nvSpPr>
          <p:spPr bwMode="auto">
            <a:xfrm>
              <a:off x="2659" y="1872"/>
              <a:ext cx="161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04" name="Line 8"/>
            <p:cNvSpPr>
              <a:spLocks noChangeShapeType="1"/>
            </p:cNvSpPr>
            <p:nvPr/>
          </p:nvSpPr>
          <p:spPr bwMode="auto">
            <a:xfrm>
              <a:off x="2659" y="2112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5" name="Line 9"/>
            <p:cNvSpPr>
              <a:spLocks noChangeShapeType="1"/>
            </p:cNvSpPr>
            <p:nvPr/>
          </p:nvSpPr>
          <p:spPr bwMode="auto">
            <a:xfrm flipV="1">
              <a:off x="2947" y="1872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V="1">
              <a:off x="2755" y="220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2755" y="2544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4508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1900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09" name="Picture 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2090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10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" y="2784"/>
              <a:ext cx="309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11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3039" y="2736"/>
              <a:ext cx="34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12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3057" y="2186"/>
              <a:ext cx="34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451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4994275"/>
            <a:ext cx="5424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1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9642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1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6400800"/>
            <a:ext cx="5329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16" name="Line 20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17" name="Line 21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451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5451475"/>
            <a:ext cx="3457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38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52575"/>
            <a:ext cx="623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20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21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3975"/>
            <a:ext cx="665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452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441325"/>
            <a:ext cx="334486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23" name="Rectangle 27"/>
          <p:cNvSpPr>
            <a:spLocks noChangeArrowheads="1"/>
          </p:cNvSpPr>
          <p:nvPr/>
        </p:nvSpPr>
        <p:spPr bwMode="auto">
          <a:xfrm>
            <a:off x="2362200" y="485775"/>
            <a:ext cx="1206500" cy="54768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24" name="Line 2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25" name="Rectangle 29"/>
          <p:cNvSpPr>
            <a:spLocks noChangeArrowheads="1"/>
          </p:cNvSpPr>
          <p:nvPr/>
        </p:nvSpPr>
        <p:spPr bwMode="auto">
          <a:xfrm>
            <a:off x="3654425" y="1233488"/>
            <a:ext cx="2101850" cy="9683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4526" name="Group 30"/>
          <p:cNvGrpSpPr>
            <a:grpSpLocks/>
          </p:cNvGrpSpPr>
          <p:nvPr/>
        </p:nvGrpSpPr>
        <p:grpSpPr bwMode="auto">
          <a:xfrm>
            <a:off x="36513" y="1752600"/>
            <a:ext cx="2886075" cy="838200"/>
            <a:chOff x="246" y="1104"/>
            <a:chExt cx="1818" cy="528"/>
          </a:xfrm>
        </p:grpSpPr>
        <p:pic>
          <p:nvPicPr>
            <p:cNvPr id="874527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1475"/>
              <a:ext cx="181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4528" name="Line 32"/>
            <p:cNvSpPr>
              <a:spLocks noChangeShapeType="1"/>
            </p:cNvSpPr>
            <p:nvPr/>
          </p:nvSpPr>
          <p:spPr bwMode="auto">
            <a:xfrm flipV="1">
              <a:off x="1155" y="110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74534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219200"/>
            <a:ext cx="179387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3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4546" name="Group 50"/>
          <p:cNvGrpSpPr>
            <a:grpSpLocks/>
          </p:cNvGrpSpPr>
          <p:nvPr/>
        </p:nvGrpSpPr>
        <p:grpSpPr bwMode="auto">
          <a:xfrm>
            <a:off x="5776913" y="2073275"/>
            <a:ext cx="3297237" cy="603250"/>
            <a:chOff x="3639" y="1306"/>
            <a:chExt cx="2077" cy="380"/>
          </a:xfrm>
        </p:grpSpPr>
        <p:pic>
          <p:nvPicPr>
            <p:cNvPr id="874545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1317"/>
              <a:ext cx="191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31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1502"/>
              <a:ext cx="47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4532" name="Rectangle 36"/>
            <p:cNvSpPr>
              <a:spLocks noChangeArrowheads="1"/>
            </p:cNvSpPr>
            <p:nvPr/>
          </p:nvSpPr>
          <p:spPr bwMode="auto">
            <a:xfrm>
              <a:off x="3775" y="1306"/>
              <a:ext cx="1941" cy="38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33" name="Line 37"/>
            <p:cNvSpPr>
              <a:spLocks noChangeShapeType="1"/>
            </p:cNvSpPr>
            <p:nvPr/>
          </p:nvSpPr>
          <p:spPr bwMode="auto">
            <a:xfrm flipH="1" flipV="1">
              <a:off x="3639" y="1393"/>
              <a:ext cx="138" cy="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74541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552575"/>
            <a:ext cx="10207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4543" name="Rectangle 47"/>
          <p:cNvSpPr>
            <a:spLocks noChangeArrowheads="1"/>
          </p:cNvSpPr>
          <p:nvPr/>
        </p:nvSpPr>
        <p:spPr bwMode="auto">
          <a:xfrm>
            <a:off x="2466975" y="1525588"/>
            <a:ext cx="447675" cy="3476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23" grpId="0" animBg="1"/>
      <p:bldP spid="874524" grpId="0" animBg="1"/>
      <p:bldP spid="874525" grpId="0" animBg="1"/>
      <p:bldP spid="8745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5C1-36C5-47FA-BE70-0FFB3E457F73}" type="slidenum">
              <a:rPr lang="en-US"/>
              <a:pPr/>
              <a:t>38</a:t>
            </a:fld>
            <a:endParaRPr lang="en-US"/>
          </a:p>
        </p:txBody>
      </p:sp>
      <p:pic>
        <p:nvPicPr>
          <p:cNvPr id="875560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1250950"/>
            <a:ext cx="438150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73" name="Rectangle 53"/>
          <p:cNvSpPr>
            <a:spLocks noChangeArrowheads="1"/>
          </p:cNvSpPr>
          <p:nvPr/>
        </p:nvSpPr>
        <p:spPr bwMode="auto">
          <a:xfrm>
            <a:off x="3654425" y="1233488"/>
            <a:ext cx="2101850" cy="9683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5561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36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62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552575"/>
            <a:ext cx="623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5563" name="Group 43"/>
          <p:cNvGrpSpPr>
            <a:grpSpLocks/>
          </p:cNvGrpSpPr>
          <p:nvPr/>
        </p:nvGrpSpPr>
        <p:grpSpPr bwMode="auto">
          <a:xfrm>
            <a:off x="36513" y="1752600"/>
            <a:ext cx="2886075" cy="838200"/>
            <a:chOff x="246" y="1104"/>
            <a:chExt cx="1818" cy="528"/>
          </a:xfrm>
        </p:grpSpPr>
        <p:pic>
          <p:nvPicPr>
            <p:cNvPr id="875564" name="Picture 4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1475"/>
              <a:ext cx="181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5565" name="Line 45"/>
            <p:cNvSpPr>
              <a:spLocks noChangeShapeType="1"/>
            </p:cNvSpPr>
            <p:nvPr/>
          </p:nvSpPr>
          <p:spPr bwMode="auto">
            <a:xfrm flipV="1">
              <a:off x="1155" y="110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66" name="Group 46"/>
          <p:cNvGrpSpPr>
            <a:grpSpLocks/>
          </p:cNvGrpSpPr>
          <p:nvPr/>
        </p:nvGrpSpPr>
        <p:grpSpPr bwMode="auto">
          <a:xfrm>
            <a:off x="5776913" y="2073275"/>
            <a:ext cx="3297237" cy="603250"/>
            <a:chOff x="3639" y="1306"/>
            <a:chExt cx="2077" cy="380"/>
          </a:xfrm>
        </p:grpSpPr>
        <p:pic>
          <p:nvPicPr>
            <p:cNvPr id="875567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1317"/>
              <a:ext cx="191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68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" y="1502"/>
              <a:ext cx="47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5569" name="Rectangle 49"/>
            <p:cNvSpPr>
              <a:spLocks noChangeArrowheads="1"/>
            </p:cNvSpPr>
            <p:nvPr/>
          </p:nvSpPr>
          <p:spPr bwMode="auto">
            <a:xfrm>
              <a:off x="3775" y="1306"/>
              <a:ext cx="1941" cy="38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570" name="Line 50"/>
            <p:cNvSpPr>
              <a:spLocks noChangeShapeType="1"/>
            </p:cNvSpPr>
            <p:nvPr/>
          </p:nvSpPr>
          <p:spPr bwMode="auto">
            <a:xfrm flipH="1" flipV="1">
              <a:off x="3639" y="1393"/>
              <a:ext cx="138" cy="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75571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552575"/>
            <a:ext cx="102076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72" name="Rectangle 52"/>
          <p:cNvSpPr>
            <a:spLocks noChangeArrowheads="1"/>
          </p:cNvSpPr>
          <p:nvPr/>
        </p:nvSpPr>
        <p:spPr bwMode="auto">
          <a:xfrm>
            <a:off x="2466975" y="1525588"/>
            <a:ext cx="447675" cy="3476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5522" name="Group 2"/>
          <p:cNvGrpSpPr>
            <a:grpSpLocks/>
          </p:cNvGrpSpPr>
          <p:nvPr/>
        </p:nvGrpSpPr>
        <p:grpSpPr bwMode="auto">
          <a:xfrm>
            <a:off x="2344738" y="53975"/>
            <a:ext cx="6651625" cy="992188"/>
            <a:chOff x="1477" y="34"/>
            <a:chExt cx="4190" cy="625"/>
          </a:xfrm>
        </p:grpSpPr>
        <p:pic>
          <p:nvPicPr>
            <p:cNvPr id="875523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" y="34"/>
              <a:ext cx="4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24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278"/>
              <a:ext cx="2107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5525" name="Rectangle 5"/>
            <p:cNvSpPr>
              <a:spLocks noChangeArrowheads="1"/>
            </p:cNvSpPr>
            <p:nvPr/>
          </p:nvSpPr>
          <p:spPr bwMode="auto">
            <a:xfrm>
              <a:off x="1488" y="306"/>
              <a:ext cx="760" cy="3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55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76938"/>
            <a:ext cx="410051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219200"/>
            <a:ext cx="179387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38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553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9642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4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6400800"/>
            <a:ext cx="5329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41" name="Line 21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42" name="Line 22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554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5544" name="Line 2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5546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581400"/>
            <a:ext cx="1944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47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895600"/>
            <a:ext cx="1643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554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4256088"/>
            <a:ext cx="207803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5549" name="Group 29"/>
          <p:cNvGrpSpPr>
            <a:grpSpLocks/>
          </p:cNvGrpSpPr>
          <p:nvPr/>
        </p:nvGrpSpPr>
        <p:grpSpPr bwMode="auto">
          <a:xfrm>
            <a:off x="3886200" y="4497388"/>
            <a:ext cx="3124200" cy="358775"/>
            <a:chOff x="2448" y="2824"/>
            <a:chExt cx="1968" cy="226"/>
          </a:xfrm>
        </p:grpSpPr>
        <p:pic>
          <p:nvPicPr>
            <p:cNvPr id="875550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824"/>
              <a:ext cx="14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51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866"/>
              <a:ext cx="23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5552" name="Line 32"/>
          <p:cNvSpPr>
            <a:spLocks noChangeShapeType="1"/>
          </p:cNvSpPr>
          <p:nvPr/>
        </p:nvSpPr>
        <p:spPr bwMode="auto">
          <a:xfrm flipH="1">
            <a:off x="2743200" y="1524000"/>
            <a:ext cx="1447800" cy="13287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53" name="Line 33"/>
          <p:cNvSpPr>
            <a:spLocks noChangeShapeType="1"/>
          </p:cNvSpPr>
          <p:nvPr/>
        </p:nvSpPr>
        <p:spPr bwMode="auto">
          <a:xfrm flipH="1">
            <a:off x="2895600" y="2133600"/>
            <a:ext cx="13716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54" name="Line 34"/>
          <p:cNvSpPr>
            <a:spLocks noChangeShapeType="1"/>
          </p:cNvSpPr>
          <p:nvPr/>
        </p:nvSpPr>
        <p:spPr bwMode="auto">
          <a:xfrm flipH="1">
            <a:off x="2971800" y="2220913"/>
            <a:ext cx="1736725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55" name="Line 35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5556" name="Group 36"/>
          <p:cNvGrpSpPr>
            <a:grpSpLocks/>
          </p:cNvGrpSpPr>
          <p:nvPr/>
        </p:nvGrpSpPr>
        <p:grpSpPr bwMode="auto">
          <a:xfrm>
            <a:off x="152400" y="5413375"/>
            <a:ext cx="8720138" cy="358775"/>
            <a:chOff x="96" y="3410"/>
            <a:chExt cx="5493" cy="226"/>
          </a:xfrm>
        </p:grpSpPr>
        <p:pic>
          <p:nvPicPr>
            <p:cNvPr id="875557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410"/>
              <a:ext cx="326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5558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3417"/>
              <a:ext cx="211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5559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7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7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52" grpId="0" animBg="1"/>
      <p:bldP spid="875552" grpId="1" animBg="1"/>
      <p:bldP spid="875553" grpId="0" animBg="1"/>
      <p:bldP spid="875553" grpId="1" animBg="1"/>
      <p:bldP spid="875554" grpId="0" animBg="1"/>
      <p:bldP spid="875554" grpId="1" animBg="1"/>
      <p:bldP spid="8755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169AC-62D9-4CDC-8461-DB5E74C69A09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876546" name="Group 2"/>
          <p:cNvGrpSpPr>
            <a:grpSpLocks/>
          </p:cNvGrpSpPr>
          <p:nvPr/>
        </p:nvGrpSpPr>
        <p:grpSpPr bwMode="auto">
          <a:xfrm>
            <a:off x="2344738" y="53975"/>
            <a:ext cx="6651625" cy="992188"/>
            <a:chOff x="1477" y="34"/>
            <a:chExt cx="4190" cy="625"/>
          </a:xfrm>
        </p:grpSpPr>
        <p:pic>
          <p:nvPicPr>
            <p:cNvPr id="876547" name="Picture 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" y="34"/>
              <a:ext cx="4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48" name="Picture 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278"/>
              <a:ext cx="2107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6549" name="Rectangle 5"/>
            <p:cNvSpPr>
              <a:spLocks noChangeArrowheads="1"/>
            </p:cNvSpPr>
            <p:nvPr/>
          </p:nvSpPr>
          <p:spPr bwMode="auto">
            <a:xfrm>
              <a:off x="1488" y="306"/>
              <a:ext cx="760" cy="3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655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56238"/>
            <a:ext cx="7639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6552" name="Line 8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/>
        </p:nvSpPr>
        <p:spPr bwMode="auto">
          <a:xfrm>
            <a:off x="0" y="4191000"/>
            <a:ext cx="44196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655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70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5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56188"/>
            <a:ext cx="5294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5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7875"/>
            <a:ext cx="8093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58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2525"/>
            <a:ext cx="7791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655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60" name="Line 16"/>
          <p:cNvSpPr>
            <a:spLocks noChangeShapeType="1"/>
          </p:cNvSpPr>
          <p:nvPr/>
        </p:nvSpPr>
        <p:spPr bwMode="auto">
          <a:xfrm>
            <a:off x="4419600" y="4191000"/>
            <a:ext cx="0" cy="762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6561" name="Group 17"/>
          <p:cNvGrpSpPr>
            <a:grpSpLocks/>
          </p:cNvGrpSpPr>
          <p:nvPr/>
        </p:nvGrpSpPr>
        <p:grpSpPr bwMode="auto">
          <a:xfrm>
            <a:off x="0" y="1447800"/>
            <a:ext cx="9144000" cy="3276600"/>
            <a:chOff x="0" y="912"/>
            <a:chExt cx="5760" cy="2064"/>
          </a:xfrm>
        </p:grpSpPr>
        <p:sp>
          <p:nvSpPr>
            <p:cNvPr id="876562" name="Line 18"/>
            <p:cNvSpPr>
              <a:spLocks noChangeShapeType="1"/>
            </p:cNvSpPr>
            <p:nvPr/>
          </p:nvSpPr>
          <p:spPr bwMode="auto">
            <a:xfrm>
              <a:off x="0" y="1683"/>
              <a:ext cx="576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6563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" y="925"/>
              <a:ext cx="17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64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925"/>
              <a:ext cx="17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65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65"/>
              <a:ext cx="162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66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" y="1872"/>
              <a:ext cx="162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67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34"/>
              <a:ext cx="8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68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62"/>
              <a:ext cx="139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69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" y="2211"/>
              <a:ext cx="1630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70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211"/>
              <a:ext cx="139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71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912"/>
              <a:ext cx="6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76572" name="Group 28"/>
            <p:cNvGrpSpPr>
              <a:grpSpLocks/>
            </p:cNvGrpSpPr>
            <p:nvPr/>
          </p:nvGrpSpPr>
          <p:grpSpPr bwMode="auto">
            <a:xfrm>
              <a:off x="4080" y="2734"/>
              <a:ext cx="1650" cy="242"/>
              <a:chOff x="4080" y="2648"/>
              <a:chExt cx="1650" cy="242"/>
            </a:xfrm>
          </p:grpSpPr>
          <p:pic>
            <p:nvPicPr>
              <p:cNvPr id="876573" name="Picture 29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3" y="2658"/>
                <a:ext cx="1607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7657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080" y="2648"/>
                <a:ext cx="627" cy="24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6575" name="Group 31"/>
            <p:cNvGrpSpPr>
              <a:grpSpLocks/>
            </p:cNvGrpSpPr>
            <p:nvPr/>
          </p:nvGrpSpPr>
          <p:grpSpPr bwMode="auto">
            <a:xfrm>
              <a:off x="4255" y="1344"/>
              <a:ext cx="1485" cy="209"/>
              <a:chOff x="4255" y="1536"/>
              <a:chExt cx="1485" cy="209"/>
            </a:xfrm>
          </p:grpSpPr>
          <p:pic>
            <p:nvPicPr>
              <p:cNvPr id="876576" name="Picture 32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" y="1564"/>
                <a:ext cx="1459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87657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255" y="1536"/>
                <a:ext cx="259" cy="209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876578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" y="1189"/>
              <a:ext cx="9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79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" y="1201"/>
              <a:ext cx="186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6580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422775"/>
            <a:ext cx="3606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81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467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82" name="Line 38"/>
          <p:cNvSpPr>
            <a:spLocks noChangeShapeType="1"/>
          </p:cNvSpPr>
          <p:nvPr/>
        </p:nvSpPr>
        <p:spPr bwMode="auto">
          <a:xfrm>
            <a:off x="914400" y="3429000"/>
            <a:ext cx="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3" name="Line 39"/>
          <p:cNvSpPr>
            <a:spLocks noChangeShapeType="1"/>
          </p:cNvSpPr>
          <p:nvPr/>
        </p:nvSpPr>
        <p:spPr bwMode="auto">
          <a:xfrm flipH="1">
            <a:off x="4038600" y="3886200"/>
            <a:ext cx="3124200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84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7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7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52" grpId="0" animBg="1"/>
      <p:bldP spid="876554" grpId="0" animBg="1"/>
      <p:bldP spid="876560" grpId="0" animBg="1"/>
      <p:bldP spid="876582" grpId="0" animBg="1"/>
      <p:bldP spid="876582" grpId="1" animBg="1"/>
      <p:bldP spid="876583" grpId="0" animBg="1"/>
      <p:bldP spid="87658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197" y="2389188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622" y="1290638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8B20-1CEA-4A8A-ADCC-055F2746ECF1}" type="slidenum">
              <a:rPr lang="en-US"/>
              <a:pPr/>
              <a:t>4</a:t>
            </a:fld>
            <a:endParaRPr lang="en-US"/>
          </a:p>
        </p:txBody>
      </p:sp>
      <p:pic>
        <p:nvPicPr>
          <p:cNvPr id="84889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6738"/>
            <a:ext cx="1455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89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52400"/>
            <a:ext cx="6008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00" name="Picture 4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66750"/>
            <a:ext cx="173038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8901" name="Line 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8902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03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747713"/>
            <a:ext cx="383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04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55788"/>
            <a:ext cx="414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8906" name="Group 10"/>
          <p:cNvGrpSpPr>
            <a:grpSpLocks/>
          </p:cNvGrpSpPr>
          <p:nvPr/>
        </p:nvGrpSpPr>
        <p:grpSpPr bwMode="auto">
          <a:xfrm>
            <a:off x="5945188" y="685800"/>
            <a:ext cx="2970212" cy="2819400"/>
            <a:chOff x="3745" y="432"/>
            <a:chExt cx="1871" cy="1776"/>
          </a:xfrm>
        </p:grpSpPr>
        <p:sp>
          <p:nvSpPr>
            <p:cNvPr id="848907" name="Line 11"/>
            <p:cNvSpPr>
              <a:spLocks noChangeShapeType="1"/>
            </p:cNvSpPr>
            <p:nvPr/>
          </p:nvSpPr>
          <p:spPr bwMode="auto">
            <a:xfrm>
              <a:off x="3745" y="432"/>
              <a:ext cx="0" cy="1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8908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480"/>
              <a:ext cx="177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8909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816"/>
              <a:ext cx="177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8910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182"/>
              <a:ext cx="176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8911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536"/>
              <a:ext cx="177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8912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872"/>
              <a:ext cx="175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891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211638"/>
            <a:ext cx="7053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5824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891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8575"/>
            <a:ext cx="4708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8916" name="Line 20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891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54738"/>
            <a:ext cx="5354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534150"/>
            <a:ext cx="25336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1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0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2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35688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8922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22588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8923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892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AC89-DBD1-4DB7-8D07-A44190C691C3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877570" name="Group 2"/>
          <p:cNvGrpSpPr>
            <a:grpSpLocks/>
          </p:cNvGrpSpPr>
          <p:nvPr/>
        </p:nvGrpSpPr>
        <p:grpSpPr bwMode="auto">
          <a:xfrm>
            <a:off x="2344738" y="53975"/>
            <a:ext cx="6651625" cy="992188"/>
            <a:chOff x="1477" y="34"/>
            <a:chExt cx="4190" cy="625"/>
          </a:xfrm>
        </p:grpSpPr>
        <p:pic>
          <p:nvPicPr>
            <p:cNvPr id="877571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" y="34"/>
              <a:ext cx="4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7572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278"/>
              <a:ext cx="2107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7573" name="Rectangle 5"/>
            <p:cNvSpPr>
              <a:spLocks noChangeArrowheads="1"/>
            </p:cNvSpPr>
            <p:nvPr/>
          </p:nvSpPr>
          <p:spPr bwMode="auto">
            <a:xfrm>
              <a:off x="1488" y="306"/>
              <a:ext cx="760" cy="3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757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56238"/>
            <a:ext cx="7639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7575" name="Line 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7576" name="Line 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757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7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70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7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56188"/>
            <a:ext cx="5294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0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7875"/>
            <a:ext cx="8093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2525"/>
            <a:ext cx="7791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7582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758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013075"/>
            <a:ext cx="681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435350"/>
            <a:ext cx="6707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5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851275"/>
            <a:ext cx="81803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41825"/>
            <a:ext cx="6707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7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219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238250"/>
            <a:ext cx="50657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8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600200"/>
            <a:ext cx="22304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854200"/>
            <a:ext cx="27590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759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74875"/>
            <a:ext cx="4724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92" name="Line 24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759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41825"/>
            <a:ext cx="736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7594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9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FB1E9-60E6-4138-8350-DE2B3A6BEFAD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878594" name="Group 2"/>
          <p:cNvGrpSpPr>
            <a:grpSpLocks/>
          </p:cNvGrpSpPr>
          <p:nvPr/>
        </p:nvGrpSpPr>
        <p:grpSpPr bwMode="auto">
          <a:xfrm>
            <a:off x="2344738" y="53975"/>
            <a:ext cx="6651625" cy="992188"/>
            <a:chOff x="1477" y="34"/>
            <a:chExt cx="4190" cy="625"/>
          </a:xfrm>
        </p:grpSpPr>
        <p:pic>
          <p:nvPicPr>
            <p:cNvPr id="878595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" y="34"/>
              <a:ext cx="4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8596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278"/>
              <a:ext cx="2107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8597" name="Rectangle 5"/>
            <p:cNvSpPr>
              <a:spLocks noChangeArrowheads="1"/>
            </p:cNvSpPr>
            <p:nvPr/>
          </p:nvSpPr>
          <p:spPr bwMode="auto">
            <a:xfrm>
              <a:off x="1488" y="306"/>
              <a:ext cx="760" cy="3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7859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56238"/>
            <a:ext cx="7639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8599" name="Line 7"/>
          <p:cNvSpPr>
            <a:spLocks noChangeShapeType="1"/>
          </p:cNvSpPr>
          <p:nvPr/>
        </p:nvSpPr>
        <p:spPr bwMode="auto">
          <a:xfrm>
            <a:off x="0" y="495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8601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0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170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0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056188"/>
            <a:ext cx="5294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0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57875"/>
            <a:ext cx="8093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0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2525"/>
            <a:ext cx="7791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860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860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2192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0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238250"/>
            <a:ext cx="50657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0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1600200"/>
            <a:ext cx="22304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1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854200"/>
            <a:ext cx="27590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1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74875"/>
            <a:ext cx="4724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1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509963"/>
            <a:ext cx="21351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1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509963"/>
            <a:ext cx="53498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1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851275"/>
            <a:ext cx="5784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861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192588"/>
            <a:ext cx="3232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8616" name="Line 24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861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6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A40E-B76B-43E4-9859-AAE38240F6C7}" type="slidenum">
              <a:rPr lang="en-US"/>
              <a:pPr/>
              <a:t>42</a:t>
            </a:fld>
            <a:endParaRPr lang="en-US"/>
          </a:p>
        </p:txBody>
      </p:sp>
      <p:grpSp>
        <p:nvGrpSpPr>
          <p:cNvPr id="879618" name="Group 2"/>
          <p:cNvGrpSpPr>
            <a:grpSpLocks/>
          </p:cNvGrpSpPr>
          <p:nvPr/>
        </p:nvGrpSpPr>
        <p:grpSpPr bwMode="auto">
          <a:xfrm>
            <a:off x="2344738" y="53975"/>
            <a:ext cx="6651625" cy="992188"/>
            <a:chOff x="1477" y="34"/>
            <a:chExt cx="4190" cy="625"/>
          </a:xfrm>
        </p:grpSpPr>
        <p:pic>
          <p:nvPicPr>
            <p:cNvPr id="879619" name="Picture 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" y="34"/>
              <a:ext cx="4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9620" name="Picture 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" y="278"/>
              <a:ext cx="2107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9621" name="Rectangle 5"/>
            <p:cNvSpPr>
              <a:spLocks noChangeArrowheads="1"/>
            </p:cNvSpPr>
            <p:nvPr/>
          </p:nvSpPr>
          <p:spPr bwMode="auto">
            <a:xfrm>
              <a:off x="1488" y="306"/>
              <a:ext cx="760" cy="3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9622" name="Line 6"/>
          <p:cNvSpPr>
            <a:spLocks noChangeShapeType="1"/>
          </p:cNvSpPr>
          <p:nvPr/>
        </p:nvSpPr>
        <p:spPr bwMode="auto">
          <a:xfrm>
            <a:off x="0" y="4886325"/>
            <a:ext cx="47244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23" name="Line 7"/>
          <p:cNvSpPr>
            <a:spLocks noChangeShapeType="1"/>
          </p:cNvSpPr>
          <p:nvPr/>
        </p:nvSpPr>
        <p:spPr bwMode="auto">
          <a:xfrm>
            <a:off x="4724400" y="4876800"/>
            <a:ext cx="0" cy="19859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9624" name="Line 8"/>
          <p:cNvSpPr>
            <a:spLocks noChangeShapeType="1"/>
          </p:cNvSpPr>
          <p:nvPr/>
        </p:nvSpPr>
        <p:spPr bwMode="auto">
          <a:xfrm>
            <a:off x="0" y="5867400"/>
            <a:ext cx="472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962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838575"/>
            <a:ext cx="16621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962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17775"/>
            <a:ext cx="2190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9627" name="Line 11"/>
          <p:cNvSpPr>
            <a:spLocks noChangeShapeType="1"/>
          </p:cNvSpPr>
          <p:nvPr/>
        </p:nvSpPr>
        <p:spPr bwMode="auto">
          <a:xfrm>
            <a:off x="8991600" y="1360488"/>
            <a:ext cx="0" cy="24860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96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674813"/>
            <a:ext cx="589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2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756025"/>
            <a:ext cx="3705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3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4281488"/>
            <a:ext cx="43100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9631" name="Group 15"/>
          <p:cNvGrpSpPr>
            <a:grpSpLocks/>
          </p:cNvGrpSpPr>
          <p:nvPr/>
        </p:nvGrpSpPr>
        <p:grpSpPr bwMode="auto">
          <a:xfrm>
            <a:off x="5008563" y="4724400"/>
            <a:ext cx="2395537" cy="1295400"/>
            <a:chOff x="3168" y="2976"/>
            <a:chExt cx="1509" cy="816"/>
          </a:xfrm>
        </p:grpSpPr>
        <p:sp>
          <p:nvSpPr>
            <p:cNvPr id="879632" name="Rectangle 16"/>
            <p:cNvSpPr>
              <a:spLocks noChangeArrowheads="1"/>
            </p:cNvSpPr>
            <p:nvPr/>
          </p:nvSpPr>
          <p:spPr bwMode="auto">
            <a:xfrm>
              <a:off x="3168" y="3101"/>
              <a:ext cx="1509" cy="69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9633" name="Picture 17" descr="txp_fig"/>
            <p:cNvPicPr preferRelativeResize="0"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2976"/>
              <a:ext cx="50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9634" name="Picture 1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" y="3151"/>
              <a:ext cx="144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9635" name="Picture 1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3349"/>
              <a:ext cx="84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9636" name="Picture 2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" y="3552"/>
              <a:ext cx="76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9637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9638" name="Line 22"/>
          <p:cNvSpPr>
            <a:spLocks noChangeShapeType="1"/>
          </p:cNvSpPr>
          <p:nvPr/>
        </p:nvSpPr>
        <p:spPr bwMode="auto">
          <a:xfrm flipH="1">
            <a:off x="7848600" y="3838575"/>
            <a:ext cx="1143000" cy="504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963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128838"/>
            <a:ext cx="349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9640" name="Group 24"/>
          <p:cNvGrpSpPr>
            <a:grpSpLocks/>
          </p:cNvGrpSpPr>
          <p:nvPr/>
        </p:nvGrpSpPr>
        <p:grpSpPr bwMode="auto">
          <a:xfrm>
            <a:off x="6629400" y="1676400"/>
            <a:ext cx="2209800" cy="1905000"/>
            <a:chOff x="4176" y="1056"/>
            <a:chExt cx="1392" cy="1200"/>
          </a:xfrm>
        </p:grpSpPr>
        <p:sp>
          <p:nvSpPr>
            <p:cNvPr id="879641" name="Rectangle 25"/>
            <p:cNvSpPr>
              <a:spLocks noChangeArrowheads="1"/>
            </p:cNvSpPr>
            <p:nvPr/>
          </p:nvSpPr>
          <p:spPr bwMode="auto">
            <a:xfrm>
              <a:off x="4176" y="1056"/>
              <a:ext cx="1392" cy="12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642" name="Line 26"/>
            <p:cNvSpPr>
              <a:spLocks noChangeShapeType="1"/>
            </p:cNvSpPr>
            <p:nvPr/>
          </p:nvSpPr>
          <p:spPr bwMode="auto">
            <a:xfrm>
              <a:off x="4176" y="129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643" name="Line 27"/>
            <p:cNvSpPr>
              <a:spLocks noChangeShapeType="1"/>
            </p:cNvSpPr>
            <p:nvPr/>
          </p:nvSpPr>
          <p:spPr bwMode="auto">
            <a:xfrm flipV="1">
              <a:off x="4464" y="1056"/>
              <a:ext cx="0" cy="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644" name="Line 28"/>
            <p:cNvSpPr>
              <a:spLocks noChangeShapeType="1"/>
            </p:cNvSpPr>
            <p:nvPr/>
          </p:nvSpPr>
          <p:spPr bwMode="auto">
            <a:xfrm flipV="1">
              <a:off x="4272" y="1392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645" name="Line 29"/>
            <p:cNvSpPr>
              <a:spLocks noChangeShapeType="1"/>
            </p:cNvSpPr>
            <p:nvPr/>
          </p:nvSpPr>
          <p:spPr bwMode="auto">
            <a:xfrm>
              <a:off x="4272" y="1728"/>
              <a:ext cx="1104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9646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1088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9647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26583">
              <a:off x="4657" y="1392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9648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800">
              <a:off x="4657" y="1920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9649" name="Picture 3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" y="1266"/>
              <a:ext cx="10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9650" name="Picture 3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" y="2015"/>
              <a:ext cx="11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9651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228725"/>
            <a:ext cx="34369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5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029200"/>
            <a:ext cx="44434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9653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27663"/>
            <a:ext cx="19129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9654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6059488"/>
            <a:ext cx="44116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9655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400800"/>
            <a:ext cx="10541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9656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9657" name="Group 41"/>
          <p:cNvGrpSpPr>
            <a:grpSpLocks/>
          </p:cNvGrpSpPr>
          <p:nvPr/>
        </p:nvGrpSpPr>
        <p:grpSpPr bwMode="auto">
          <a:xfrm>
            <a:off x="5715000" y="2393950"/>
            <a:ext cx="858838" cy="501650"/>
            <a:chOff x="3648" y="932"/>
            <a:chExt cx="541" cy="316"/>
          </a:xfrm>
        </p:grpSpPr>
        <p:pic>
          <p:nvPicPr>
            <p:cNvPr id="879658" name="Picture 4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932"/>
              <a:ext cx="51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9659" name="Picture 4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108"/>
              <a:ext cx="54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9660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13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9661" name="Line 4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9662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223963"/>
            <a:ext cx="1831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9663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590800"/>
            <a:ext cx="322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79664" name="Group 48"/>
          <p:cNvGrpSpPr>
            <a:grpSpLocks/>
          </p:cNvGrpSpPr>
          <p:nvPr/>
        </p:nvGrpSpPr>
        <p:grpSpPr bwMode="auto">
          <a:xfrm>
            <a:off x="6727825" y="4587875"/>
            <a:ext cx="914400" cy="798513"/>
            <a:chOff x="4224" y="2976"/>
            <a:chExt cx="576" cy="503"/>
          </a:xfrm>
        </p:grpSpPr>
        <p:pic>
          <p:nvPicPr>
            <p:cNvPr id="879665" name="Picture 49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57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9666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" y="3120"/>
              <a:ext cx="51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9667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" y="3326"/>
              <a:ext cx="33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9668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9669" name="Line 53"/>
          <p:cNvSpPr>
            <a:spLocks noChangeShapeType="1"/>
          </p:cNvSpPr>
          <p:nvPr/>
        </p:nvSpPr>
        <p:spPr bwMode="auto">
          <a:xfrm>
            <a:off x="7604125" y="1371600"/>
            <a:ext cx="1389063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9670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6227763"/>
            <a:ext cx="1597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84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27763"/>
            <a:ext cx="17399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9683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477000"/>
            <a:ext cx="24114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87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7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7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7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2" grpId="0" animBg="1"/>
      <p:bldP spid="879623" grpId="0" animBg="1"/>
      <p:bldP spid="879624" grpId="0" animBg="1"/>
      <p:bldP spid="879627" grpId="0" animBg="1"/>
      <p:bldP spid="879627" grpId="1" animBg="1"/>
      <p:bldP spid="879638" grpId="0" animBg="1"/>
      <p:bldP spid="879638" grpId="1" animBg="1"/>
      <p:bldP spid="879669" grpId="0" animBg="1"/>
      <p:bldP spid="87966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C2EE-FC36-4892-99F7-5EBE44FECCE5}" type="slidenum">
              <a:rPr lang="en-US"/>
              <a:pPr/>
              <a:t>43</a:t>
            </a:fld>
            <a:endParaRPr lang="en-US"/>
          </a:p>
        </p:txBody>
      </p:sp>
      <p:pic>
        <p:nvPicPr>
          <p:cNvPr id="9226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84188"/>
            <a:ext cx="2003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76300"/>
            <a:ext cx="7540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2488"/>
            <a:ext cx="1512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0" name="Picture 6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827213"/>
            <a:ext cx="16986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905000"/>
            <a:ext cx="1909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03475"/>
            <a:ext cx="2535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33" name="Line 9"/>
          <p:cNvSpPr>
            <a:spLocks noChangeShapeType="1"/>
          </p:cNvSpPr>
          <p:nvPr/>
        </p:nvSpPr>
        <p:spPr bwMode="auto">
          <a:xfrm>
            <a:off x="0" y="29591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34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76200"/>
            <a:ext cx="5688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15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48063"/>
            <a:ext cx="736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965575"/>
            <a:ext cx="5003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3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3088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9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19200"/>
            <a:ext cx="7427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40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70625"/>
            <a:ext cx="4664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41" name="Rectangle 17"/>
          <p:cNvSpPr>
            <a:spLocks noChangeArrowheads="1"/>
          </p:cNvSpPr>
          <p:nvPr/>
        </p:nvSpPr>
        <p:spPr bwMode="auto">
          <a:xfrm>
            <a:off x="4475163" y="6172200"/>
            <a:ext cx="10874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4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43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2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3" grpId="0" animBg="1"/>
      <p:bldP spid="9226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E5C1F-C172-4BAB-8FBE-26A5BC0A0F26}" type="slidenum">
              <a:rPr lang="en-US"/>
              <a:pPr/>
              <a:t>44</a:t>
            </a:fld>
            <a:endParaRPr lang="en-US"/>
          </a:p>
        </p:txBody>
      </p:sp>
      <p:pic>
        <p:nvPicPr>
          <p:cNvPr id="923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48063"/>
            <a:ext cx="736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76300"/>
            <a:ext cx="7540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84188"/>
            <a:ext cx="2003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2488"/>
            <a:ext cx="1512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5" name="Picture 7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827213"/>
            <a:ext cx="16986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905000"/>
            <a:ext cx="1909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03475"/>
            <a:ext cx="2535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63500"/>
            <a:ext cx="5688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59" name="Line 11"/>
          <p:cNvSpPr>
            <a:spLocks noChangeShapeType="1"/>
          </p:cNvSpPr>
          <p:nvPr/>
        </p:nvSpPr>
        <p:spPr bwMode="auto">
          <a:xfrm>
            <a:off x="0" y="29591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6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15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6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19200"/>
            <a:ext cx="7427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6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965575"/>
            <a:ext cx="5003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3775"/>
            <a:ext cx="2417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9264">
            <a:off x="2409825" y="4413250"/>
            <a:ext cx="131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6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264">
            <a:off x="4322763" y="4413250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3666" name="Group 18"/>
          <p:cNvGrpSpPr>
            <a:grpSpLocks/>
          </p:cNvGrpSpPr>
          <p:nvPr/>
        </p:nvGrpSpPr>
        <p:grpSpPr bwMode="auto">
          <a:xfrm>
            <a:off x="355600" y="5410200"/>
            <a:ext cx="3352800" cy="533400"/>
            <a:chOff x="224" y="3408"/>
            <a:chExt cx="2112" cy="336"/>
          </a:xfrm>
        </p:grpSpPr>
        <p:pic>
          <p:nvPicPr>
            <p:cNvPr id="923667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3458"/>
              <a:ext cx="204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668" name="Rectangle 20"/>
            <p:cNvSpPr>
              <a:spLocks noChangeArrowheads="1"/>
            </p:cNvSpPr>
            <p:nvPr/>
          </p:nvSpPr>
          <p:spPr bwMode="auto">
            <a:xfrm>
              <a:off x="224" y="3408"/>
              <a:ext cx="2112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69" name="Line 21"/>
          <p:cNvSpPr>
            <a:spLocks noChangeShapeType="1"/>
          </p:cNvSpPr>
          <p:nvPr/>
        </p:nvSpPr>
        <p:spPr bwMode="auto">
          <a:xfrm flipH="1" flipV="1">
            <a:off x="1219200" y="4572000"/>
            <a:ext cx="0" cy="838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70" name="Line 22"/>
          <p:cNvSpPr>
            <a:spLocks noChangeShapeType="1"/>
          </p:cNvSpPr>
          <p:nvPr/>
        </p:nvSpPr>
        <p:spPr bwMode="auto">
          <a:xfrm>
            <a:off x="1219200" y="4572000"/>
            <a:ext cx="11699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671" name="Group 23"/>
          <p:cNvGrpSpPr>
            <a:grpSpLocks/>
          </p:cNvGrpSpPr>
          <p:nvPr/>
        </p:nvGrpSpPr>
        <p:grpSpPr bwMode="auto">
          <a:xfrm>
            <a:off x="5270500" y="4322763"/>
            <a:ext cx="3733800" cy="533400"/>
            <a:chOff x="3360" y="2736"/>
            <a:chExt cx="2352" cy="336"/>
          </a:xfrm>
        </p:grpSpPr>
        <p:pic>
          <p:nvPicPr>
            <p:cNvPr id="923672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" y="2784"/>
              <a:ext cx="22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673" name="Rectangle 25"/>
            <p:cNvSpPr>
              <a:spLocks noChangeArrowheads="1"/>
            </p:cNvSpPr>
            <p:nvPr/>
          </p:nvSpPr>
          <p:spPr bwMode="auto">
            <a:xfrm>
              <a:off x="3360" y="2736"/>
              <a:ext cx="2352" cy="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74" name="Line 26"/>
          <p:cNvSpPr>
            <a:spLocks noChangeShapeType="1"/>
          </p:cNvSpPr>
          <p:nvPr/>
        </p:nvSpPr>
        <p:spPr bwMode="auto">
          <a:xfrm flipH="1">
            <a:off x="4432300" y="4587875"/>
            <a:ext cx="8382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7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6261100"/>
            <a:ext cx="48148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7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383088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77" name="Picture 2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78" name="Rectangle 30"/>
          <p:cNvSpPr>
            <a:spLocks noChangeArrowheads="1"/>
          </p:cNvSpPr>
          <p:nvPr/>
        </p:nvSpPr>
        <p:spPr bwMode="auto">
          <a:xfrm>
            <a:off x="4475163" y="6172200"/>
            <a:ext cx="1087437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7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80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9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2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69" grpId="0" animBg="1"/>
      <p:bldP spid="923670" grpId="0" animBg="1"/>
      <p:bldP spid="923674" grpId="0" animBg="1"/>
      <p:bldP spid="9236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9A37A-C9E1-4EA3-81C0-4F5CD9E520FD}" type="slidenum">
              <a:rPr lang="en-US"/>
              <a:pPr/>
              <a:t>45</a:t>
            </a:fld>
            <a:endParaRPr lang="en-US"/>
          </a:p>
        </p:txBody>
      </p:sp>
      <p:pic>
        <p:nvPicPr>
          <p:cNvPr id="924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48063"/>
            <a:ext cx="7366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76300"/>
            <a:ext cx="7540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63500"/>
            <a:ext cx="5688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77" name="Line 5"/>
          <p:cNvSpPr>
            <a:spLocks noChangeShapeType="1"/>
          </p:cNvSpPr>
          <p:nvPr/>
        </p:nvSpPr>
        <p:spPr bwMode="auto">
          <a:xfrm>
            <a:off x="0" y="29591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78" name="Line 6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6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965575"/>
            <a:ext cx="5003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15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5375"/>
            <a:ext cx="7762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164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00663"/>
            <a:ext cx="8215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30875"/>
            <a:ext cx="8310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8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505325"/>
            <a:ext cx="3416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876800"/>
            <a:ext cx="4025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892675"/>
            <a:ext cx="81121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8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495800"/>
            <a:ext cx="5181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89" name="Line 17"/>
          <p:cNvSpPr>
            <a:spLocks noChangeShapeType="1"/>
          </p:cNvSpPr>
          <p:nvPr/>
        </p:nvSpPr>
        <p:spPr bwMode="auto">
          <a:xfrm flipH="1" flipV="1">
            <a:off x="1676400" y="4800600"/>
            <a:ext cx="381000" cy="1371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0" name="Line 18"/>
          <p:cNvSpPr>
            <a:spLocks noChangeShapeType="1"/>
          </p:cNvSpPr>
          <p:nvPr/>
        </p:nvSpPr>
        <p:spPr bwMode="auto">
          <a:xfrm flipH="1">
            <a:off x="6324600" y="5181600"/>
            <a:ext cx="76200" cy="990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1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92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69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4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84188"/>
            <a:ext cx="2003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5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2488"/>
            <a:ext cx="15128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6" name="Picture 24" descr="txp_fig"/>
          <p:cNvPicPr preferRelativeResize="0">
            <a:picLocks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827213"/>
            <a:ext cx="16986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97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905000"/>
            <a:ext cx="19097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8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03475"/>
            <a:ext cx="2535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99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19200"/>
            <a:ext cx="7427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92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4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4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4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89" grpId="0" animBg="1"/>
      <p:bldP spid="924689" grpId="1" animBg="1"/>
      <p:bldP spid="924690" grpId="0" animBg="1"/>
      <p:bldP spid="92469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0AC5-4A56-4883-AAE4-7CEB42B5E7FA}" type="slidenum">
              <a:rPr lang="en-US"/>
              <a:pPr/>
              <a:t>46</a:t>
            </a:fld>
            <a:endParaRPr lang="en-US"/>
          </a:p>
        </p:txBody>
      </p:sp>
      <p:pic>
        <p:nvPicPr>
          <p:cNvPr id="97895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9950"/>
            <a:ext cx="7940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8950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895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849563"/>
            <a:ext cx="57626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3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BA29-0A81-45D8-9618-0F3AC7D2D17D}" type="slidenum">
              <a:rPr lang="en-US"/>
              <a:pPr/>
              <a:t>47</a:t>
            </a:fld>
            <a:endParaRPr lang="en-US"/>
          </a:p>
        </p:txBody>
      </p:sp>
      <p:pic>
        <p:nvPicPr>
          <p:cNvPr id="969758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4322763"/>
            <a:ext cx="31591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59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5678488"/>
            <a:ext cx="31591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9734" name="Line 6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975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360613"/>
            <a:ext cx="70151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5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657600"/>
            <a:ext cx="3346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3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300538"/>
            <a:ext cx="4935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5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048000"/>
            <a:ext cx="86233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4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656263"/>
            <a:ext cx="4935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4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76788"/>
            <a:ext cx="48974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4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32513"/>
            <a:ext cx="3517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4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905000"/>
            <a:ext cx="7923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9744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9745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9751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28600"/>
            <a:ext cx="7016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974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414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60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012825"/>
            <a:ext cx="73548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9761" name="Line 33"/>
          <p:cNvSpPr>
            <a:spLocks noChangeShapeType="1"/>
          </p:cNvSpPr>
          <p:nvPr/>
        </p:nvSpPr>
        <p:spPr bwMode="auto">
          <a:xfrm flipH="1" flipV="1">
            <a:off x="2362200" y="1316038"/>
            <a:ext cx="6096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9762" name="Line 34"/>
          <p:cNvSpPr>
            <a:spLocks noChangeShapeType="1"/>
          </p:cNvSpPr>
          <p:nvPr/>
        </p:nvSpPr>
        <p:spPr bwMode="auto">
          <a:xfrm flipH="1" flipV="1">
            <a:off x="3079750" y="593725"/>
            <a:ext cx="6096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4" grpId="0" animBg="1"/>
      <p:bldP spid="969761" grpId="0" animBg="1"/>
      <p:bldP spid="9697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CC4C-DF01-4FF2-AC4B-172E4AB2390A}" type="slidenum">
              <a:rPr lang="en-US"/>
              <a:pPr/>
              <a:t>48</a:t>
            </a:fld>
            <a:endParaRPr lang="en-US"/>
          </a:p>
        </p:txBody>
      </p:sp>
      <p:pic>
        <p:nvPicPr>
          <p:cNvPr id="970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6732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414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860425"/>
            <a:ext cx="70151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889625"/>
            <a:ext cx="41608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4953000"/>
            <a:ext cx="7110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59" name="Line 7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07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432425"/>
            <a:ext cx="7753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7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68881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6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788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6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9225"/>
            <a:ext cx="8112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7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495800"/>
            <a:ext cx="5238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6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212975"/>
            <a:ext cx="29305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6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9275"/>
            <a:ext cx="5918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077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527425"/>
            <a:ext cx="40846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076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540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076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70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1425-7A90-418F-A8CB-1DD033B5AB2B}" type="slidenum">
              <a:rPr lang="en-US"/>
              <a:pPr/>
              <a:t>49</a:t>
            </a:fld>
            <a:endParaRPr lang="en-US"/>
          </a:p>
        </p:txBody>
      </p:sp>
      <p:pic>
        <p:nvPicPr>
          <p:cNvPr id="9799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95350"/>
            <a:ext cx="32480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55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0475"/>
            <a:ext cx="555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22425"/>
            <a:ext cx="37766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44942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8163"/>
            <a:ext cx="8683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70000"/>
            <a:ext cx="8874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894013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057400"/>
            <a:ext cx="4022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6040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508625"/>
            <a:ext cx="3494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946775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479675"/>
            <a:ext cx="2322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62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998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720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001" y="6400800"/>
            <a:ext cx="3776437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9987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7459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88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56025"/>
            <a:ext cx="6816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9989" name="Line 21"/>
          <p:cNvSpPr>
            <a:spLocks noChangeShapeType="1"/>
          </p:cNvSpPr>
          <p:nvPr/>
        </p:nvSpPr>
        <p:spPr bwMode="auto">
          <a:xfrm>
            <a:off x="0" y="44783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9990" name="Line 22"/>
          <p:cNvSpPr>
            <a:spLocks noChangeShapeType="1"/>
          </p:cNvSpPr>
          <p:nvPr/>
        </p:nvSpPr>
        <p:spPr bwMode="auto">
          <a:xfrm>
            <a:off x="0" y="4935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9991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89513"/>
            <a:ext cx="7270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92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574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93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4533900"/>
            <a:ext cx="24177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94" name="Picture 2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524375"/>
            <a:ext cx="936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95" name="Picture 2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533900"/>
            <a:ext cx="736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96" name="Picture 2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524375"/>
            <a:ext cx="717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9997" name="Picture 2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41838"/>
            <a:ext cx="31543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9998" name="Picture 3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4551363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9999" name="Line 31"/>
          <p:cNvSpPr>
            <a:spLocks noChangeShapeType="1"/>
          </p:cNvSpPr>
          <p:nvPr/>
        </p:nvSpPr>
        <p:spPr bwMode="auto">
          <a:xfrm>
            <a:off x="3886200" y="3657600"/>
            <a:ext cx="457200" cy="9144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0000" name="Line 32"/>
          <p:cNvSpPr>
            <a:spLocks noChangeShapeType="1"/>
          </p:cNvSpPr>
          <p:nvPr/>
        </p:nvSpPr>
        <p:spPr bwMode="auto">
          <a:xfrm>
            <a:off x="3505200" y="3962400"/>
            <a:ext cx="1600200" cy="685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000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0002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7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98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7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7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7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7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89" grpId="0" animBg="1"/>
      <p:bldP spid="979990" grpId="0" animBg="1"/>
      <p:bldP spid="979999" grpId="0" animBg="1"/>
      <p:bldP spid="979999" grpId="1" animBg="1"/>
      <p:bldP spid="980000" grpId="0" animBg="1"/>
      <p:bldP spid="98000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197" y="2389188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622" y="1290638"/>
            <a:ext cx="3857632" cy="340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B8E8B-A179-4C45-8B88-CB07AC37995F}" type="slidenum">
              <a:rPr lang="en-US"/>
              <a:pPr/>
              <a:t>5</a:t>
            </a:fld>
            <a:endParaRPr lang="en-US"/>
          </a:p>
        </p:txBody>
      </p:sp>
      <p:sp>
        <p:nvSpPr>
          <p:cNvPr id="849922" name="Line 2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2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54738"/>
            <a:ext cx="5354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2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534150"/>
            <a:ext cx="25336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2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35688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26" name="Line 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768725"/>
            <a:ext cx="2079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02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225925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4206875"/>
            <a:ext cx="1303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3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5111750"/>
            <a:ext cx="1303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130800"/>
            <a:ext cx="2135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302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3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35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6738"/>
            <a:ext cx="14557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3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52400"/>
            <a:ext cx="6008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37" name="Picture 1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666750"/>
            <a:ext cx="173038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38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467995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39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5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40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747713"/>
            <a:ext cx="3838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41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55788"/>
            <a:ext cx="414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9943" name="Group 23"/>
          <p:cNvGrpSpPr>
            <a:grpSpLocks/>
          </p:cNvGrpSpPr>
          <p:nvPr/>
        </p:nvGrpSpPr>
        <p:grpSpPr bwMode="auto">
          <a:xfrm>
            <a:off x="5945188" y="685800"/>
            <a:ext cx="2970212" cy="2819400"/>
            <a:chOff x="3745" y="432"/>
            <a:chExt cx="1871" cy="1776"/>
          </a:xfrm>
        </p:grpSpPr>
        <p:sp>
          <p:nvSpPr>
            <p:cNvPr id="849944" name="Line 24"/>
            <p:cNvSpPr>
              <a:spLocks noChangeShapeType="1"/>
            </p:cNvSpPr>
            <p:nvPr/>
          </p:nvSpPr>
          <p:spPr bwMode="auto">
            <a:xfrm>
              <a:off x="3745" y="432"/>
              <a:ext cx="0" cy="1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9945" name="Picture 2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480"/>
              <a:ext cx="177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9946" name="Picture 2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816"/>
              <a:ext cx="177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9947" name="Picture 2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182"/>
              <a:ext cx="176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9948" name="Picture 2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536"/>
              <a:ext cx="177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9949" name="Picture 2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1872"/>
              <a:ext cx="1754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49951" name="Picture 3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22588"/>
            <a:ext cx="385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52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526213"/>
            <a:ext cx="12668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53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02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4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02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55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4643438"/>
            <a:ext cx="13049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56" name="Line 36"/>
          <p:cNvSpPr>
            <a:spLocks noChangeShapeType="1"/>
          </p:cNvSpPr>
          <p:nvPr/>
        </p:nvSpPr>
        <p:spPr bwMode="auto">
          <a:xfrm flipH="1">
            <a:off x="4267200" y="990600"/>
            <a:ext cx="39624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7" name="Line 37"/>
          <p:cNvSpPr>
            <a:spLocks noChangeShapeType="1"/>
          </p:cNvSpPr>
          <p:nvPr/>
        </p:nvSpPr>
        <p:spPr bwMode="auto">
          <a:xfrm flipH="1">
            <a:off x="4267200" y="1524000"/>
            <a:ext cx="3962400" cy="3124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8" name="Line 38"/>
          <p:cNvSpPr>
            <a:spLocks noChangeShapeType="1"/>
          </p:cNvSpPr>
          <p:nvPr/>
        </p:nvSpPr>
        <p:spPr bwMode="auto">
          <a:xfrm flipH="1">
            <a:off x="4267200" y="990600"/>
            <a:ext cx="3962400" cy="411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9" name="Line 39"/>
          <p:cNvSpPr>
            <a:spLocks noChangeShapeType="1"/>
          </p:cNvSpPr>
          <p:nvPr/>
        </p:nvSpPr>
        <p:spPr bwMode="auto">
          <a:xfrm flipH="1">
            <a:off x="5562600" y="1524000"/>
            <a:ext cx="26670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9960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2324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61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565775"/>
            <a:ext cx="1076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9962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560228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63" name="Line 43"/>
          <p:cNvSpPr>
            <a:spLocks noChangeShapeType="1"/>
          </p:cNvSpPr>
          <p:nvPr/>
        </p:nvSpPr>
        <p:spPr bwMode="auto">
          <a:xfrm flipH="1">
            <a:off x="3505200" y="3200400"/>
            <a:ext cx="47244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4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4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4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4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4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84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4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4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4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4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6" grpId="0" animBg="1"/>
      <p:bldP spid="849956" grpId="1" animBg="1"/>
      <p:bldP spid="849957" grpId="0" animBg="1"/>
      <p:bldP spid="849957" grpId="1" animBg="1"/>
      <p:bldP spid="849958" grpId="0" animBg="1"/>
      <p:bldP spid="849958" grpId="1" animBg="1"/>
      <p:bldP spid="849959" grpId="0" animBg="1"/>
      <p:bldP spid="849959" grpId="1" animBg="1"/>
      <p:bldP spid="849963" grpId="0" animBg="1"/>
      <p:bldP spid="84996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C569-AE00-43D4-B627-5A7B89865E18}" type="slidenum">
              <a:rPr lang="en-US"/>
              <a:pPr/>
              <a:t>50</a:t>
            </a:fld>
            <a:endParaRPr lang="en-US"/>
          </a:p>
        </p:txBody>
      </p:sp>
      <p:pic>
        <p:nvPicPr>
          <p:cNvPr id="9809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946775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09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894013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09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057400"/>
            <a:ext cx="4022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09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040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09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508625"/>
            <a:ext cx="3494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0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720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176" y="6400800"/>
            <a:ext cx="3776437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100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0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479675"/>
            <a:ext cx="2322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0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7459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0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56025"/>
            <a:ext cx="6816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1005" name="Line 13"/>
          <p:cNvSpPr>
            <a:spLocks noChangeShapeType="1"/>
          </p:cNvSpPr>
          <p:nvPr/>
        </p:nvSpPr>
        <p:spPr bwMode="auto">
          <a:xfrm>
            <a:off x="0" y="44783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1006" name="Line 14"/>
          <p:cNvSpPr>
            <a:spLocks noChangeShapeType="1"/>
          </p:cNvSpPr>
          <p:nvPr/>
        </p:nvSpPr>
        <p:spPr bwMode="auto">
          <a:xfrm>
            <a:off x="0" y="4935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100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192" y="76200"/>
            <a:ext cx="3776437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100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5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1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574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1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989513"/>
            <a:ext cx="7270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101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24375"/>
            <a:ext cx="857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1013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946775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176" y="6400800"/>
            <a:ext cx="3776437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8101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1016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32899 -0.850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81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42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9306E-7 L 0.08611 -0.9155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457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F166-9D5A-4DEF-A245-8A0F31AB4414}" type="slidenum">
              <a:rPr lang="en-US"/>
              <a:pPr/>
              <a:t>51</a:t>
            </a:fld>
            <a:endParaRPr lang="en-US"/>
          </a:p>
        </p:txBody>
      </p:sp>
      <p:pic>
        <p:nvPicPr>
          <p:cNvPr id="982072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040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73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508625"/>
            <a:ext cx="3494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74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720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2075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989513"/>
            <a:ext cx="7270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76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946775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19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894013"/>
            <a:ext cx="3116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0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057400"/>
            <a:ext cx="4022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2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2479675"/>
            <a:ext cx="23225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3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7459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4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56025"/>
            <a:ext cx="6816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2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574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2031" name="Line 1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32" name="Line 16"/>
          <p:cNvSpPr>
            <a:spLocks noChangeShapeType="1"/>
          </p:cNvSpPr>
          <p:nvPr/>
        </p:nvSpPr>
        <p:spPr bwMode="auto">
          <a:xfrm>
            <a:off x="0" y="44783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33" name="Line 17"/>
          <p:cNvSpPr>
            <a:spLocks noChangeShapeType="1"/>
          </p:cNvSpPr>
          <p:nvPr/>
        </p:nvSpPr>
        <p:spPr bwMode="auto">
          <a:xfrm>
            <a:off x="0" y="4935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203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3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963"/>
            <a:ext cx="75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3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8988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38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720725"/>
            <a:ext cx="20018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2040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47800"/>
            <a:ext cx="1095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2041" name="Line 25"/>
          <p:cNvSpPr>
            <a:spLocks noChangeShapeType="1"/>
          </p:cNvSpPr>
          <p:nvPr/>
        </p:nvSpPr>
        <p:spPr bwMode="auto">
          <a:xfrm>
            <a:off x="2870200" y="6096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2" name="Line 26"/>
          <p:cNvSpPr>
            <a:spLocks noChangeShapeType="1"/>
          </p:cNvSpPr>
          <p:nvPr/>
        </p:nvSpPr>
        <p:spPr bwMode="auto">
          <a:xfrm>
            <a:off x="5127625" y="6096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43" name="AutoShape 27"/>
          <p:cNvSpPr>
            <a:spLocks/>
          </p:cNvSpPr>
          <p:nvPr/>
        </p:nvSpPr>
        <p:spPr bwMode="auto">
          <a:xfrm rot="-5400000">
            <a:off x="1643063" y="-296863"/>
            <a:ext cx="228600" cy="1736725"/>
          </a:xfrm>
          <a:prstGeom prst="leftBrace">
            <a:avLst>
              <a:gd name="adj1" fmla="val 6331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44" name="AutoShape 28"/>
          <p:cNvSpPr>
            <a:spLocks/>
          </p:cNvSpPr>
          <p:nvPr/>
        </p:nvSpPr>
        <p:spPr bwMode="auto">
          <a:xfrm rot="-5400000">
            <a:off x="3913188" y="-338138"/>
            <a:ext cx="228600" cy="1819275"/>
          </a:xfrm>
          <a:prstGeom prst="leftBrace">
            <a:avLst>
              <a:gd name="adj1" fmla="val 66319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45" name="AutoShape 29"/>
          <p:cNvSpPr>
            <a:spLocks/>
          </p:cNvSpPr>
          <p:nvPr/>
        </p:nvSpPr>
        <p:spPr bwMode="auto">
          <a:xfrm rot="-5400000">
            <a:off x="7117557" y="-1302544"/>
            <a:ext cx="228600" cy="3748087"/>
          </a:xfrm>
          <a:prstGeom prst="leftBrace">
            <a:avLst>
              <a:gd name="adj1" fmla="val 13663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46" name="AutoShape 30"/>
          <p:cNvSpPr>
            <a:spLocks/>
          </p:cNvSpPr>
          <p:nvPr/>
        </p:nvSpPr>
        <p:spPr bwMode="auto">
          <a:xfrm rot="-5400000">
            <a:off x="1885157" y="513556"/>
            <a:ext cx="228600" cy="1535113"/>
          </a:xfrm>
          <a:prstGeom prst="leftBrace">
            <a:avLst>
              <a:gd name="adj1" fmla="val 55961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47" name="AutoShape 31"/>
          <p:cNvSpPr>
            <a:spLocks/>
          </p:cNvSpPr>
          <p:nvPr/>
        </p:nvSpPr>
        <p:spPr bwMode="auto">
          <a:xfrm rot="-5400000">
            <a:off x="4132263" y="495300"/>
            <a:ext cx="228600" cy="1571625"/>
          </a:xfrm>
          <a:prstGeom prst="leftBrace">
            <a:avLst>
              <a:gd name="adj1" fmla="val 5729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2048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447800"/>
            <a:ext cx="1095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2049" name="Group 33"/>
          <p:cNvGrpSpPr>
            <a:grpSpLocks/>
          </p:cNvGrpSpPr>
          <p:nvPr/>
        </p:nvGrpSpPr>
        <p:grpSpPr bwMode="auto">
          <a:xfrm>
            <a:off x="6096000" y="2019300"/>
            <a:ext cx="2751138" cy="1306513"/>
            <a:chOff x="3840" y="1272"/>
            <a:chExt cx="1733" cy="823"/>
          </a:xfrm>
        </p:grpSpPr>
        <p:pic>
          <p:nvPicPr>
            <p:cNvPr id="982050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1284"/>
              <a:ext cx="105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2051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" y="1440"/>
              <a:ext cx="13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2052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606"/>
              <a:ext cx="1050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2053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" y="1779"/>
              <a:ext cx="110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2054" name="Picture 3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" y="1911"/>
              <a:ext cx="170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82055" name="Rectangle 39"/>
            <p:cNvSpPr>
              <a:spLocks noChangeArrowheads="1"/>
            </p:cNvSpPr>
            <p:nvPr/>
          </p:nvSpPr>
          <p:spPr bwMode="auto">
            <a:xfrm>
              <a:off x="3840" y="1272"/>
              <a:ext cx="1733" cy="82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662" y="76200"/>
            <a:ext cx="3776437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075" y="785813"/>
            <a:ext cx="3173309" cy="377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3176" y="6400800"/>
            <a:ext cx="3776437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82056" name="AutoShape 40"/>
          <p:cNvSpPr>
            <a:spLocks/>
          </p:cNvSpPr>
          <p:nvPr/>
        </p:nvSpPr>
        <p:spPr bwMode="auto">
          <a:xfrm rot="-5400000">
            <a:off x="7529513" y="23813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57" name="Rectangle 41"/>
          <p:cNvSpPr>
            <a:spLocks noChangeArrowheads="1"/>
          </p:cNvSpPr>
          <p:nvPr/>
        </p:nvSpPr>
        <p:spPr bwMode="auto">
          <a:xfrm>
            <a:off x="4752975" y="2057400"/>
            <a:ext cx="609600" cy="328613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58" name="Rectangle 42"/>
          <p:cNvSpPr>
            <a:spLocks noChangeArrowheads="1"/>
          </p:cNvSpPr>
          <p:nvPr/>
        </p:nvSpPr>
        <p:spPr bwMode="auto">
          <a:xfrm>
            <a:off x="4752975" y="2476500"/>
            <a:ext cx="609600" cy="328613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59" name="Rectangle 43"/>
          <p:cNvSpPr>
            <a:spLocks noChangeArrowheads="1"/>
          </p:cNvSpPr>
          <p:nvPr/>
        </p:nvSpPr>
        <p:spPr bwMode="auto">
          <a:xfrm>
            <a:off x="4752975" y="2887663"/>
            <a:ext cx="609600" cy="328612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2060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504950"/>
            <a:ext cx="2776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2061" name="Line 45"/>
          <p:cNvSpPr>
            <a:spLocks noChangeShapeType="1"/>
          </p:cNvSpPr>
          <p:nvPr/>
        </p:nvSpPr>
        <p:spPr bwMode="auto">
          <a:xfrm>
            <a:off x="1752600" y="419100"/>
            <a:ext cx="4016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62" name="Line 46"/>
          <p:cNvSpPr>
            <a:spLocks noChangeShapeType="1"/>
          </p:cNvSpPr>
          <p:nvPr/>
        </p:nvSpPr>
        <p:spPr bwMode="auto">
          <a:xfrm>
            <a:off x="3962400" y="419100"/>
            <a:ext cx="48418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63" name="Line 47"/>
          <p:cNvSpPr>
            <a:spLocks noChangeShapeType="1"/>
          </p:cNvSpPr>
          <p:nvPr/>
        </p:nvSpPr>
        <p:spPr bwMode="auto">
          <a:xfrm>
            <a:off x="5392738" y="419100"/>
            <a:ext cx="19208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64" name="Line 48"/>
          <p:cNvSpPr>
            <a:spLocks noChangeShapeType="1"/>
          </p:cNvSpPr>
          <p:nvPr/>
        </p:nvSpPr>
        <p:spPr bwMode="auto">
          <a:xfrm>
            <a:off x="6720214" y="419100"/>
            <a:ext cx="4111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65" name="Line 49"/>
          <p:cNvSpPr>
            <a:spLocks noChangeShapeType="1"/>
          </p:cNvSpPr>
          <p:nvPr/>
        </p:nvSpPr>
        <p:spPr bwMode="auto">
          <a:xfrm>
            <a:off x="7653664" y="419100"/>
            <a:ext cx="4746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66" name="Line 50"/>
          <p:cNvSpPr>
            <a:spLocks noChangeShapeType="1"/>
          </p:cNvSpPr>
          <p:nvPr/>
        </p:nvSpPr>
        <p:spPr bwMode="auto">
          <a:xfrm>
            <a:off x="547688" y="1114425"/>
            <a:ext cx="6397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67" name="Line 51"/>
          <p:cNvSpPr>
            <a:spLocks noChangeShapeType="1"/>
          </p:cNvSpPr>
          <p:nvPr/>
        </p:nvSpPr>
        <p:spPr bwMode="auto">
          <a:xfrm>
            <a:off x="3043238" y="1114425"/>
            <a:ext cx="4016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2068" name="Line 52"/>
          <p:cNvSpPr>
            <a:spLocks noChangeShapeType="1"/>
          </p:cNvSpPr>
          <p:nvPr/>
        </p:nvSpPr>
        <p:spPr bwMode="auto">
          <a:xfrm>
            <a:off x="5337175" y="1114425"/>
            <a:ext cx="10239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2069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24375"/>
            <a:ext cx="857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2070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2071" name="Rectangle 5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8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8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8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8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8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8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8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8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8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8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8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8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8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8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8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8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8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8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8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8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8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8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43" grpId="0" animBg="1"/>
      <p:bldP spid="982044" grpId="0" animBg="1"/>
      <p:bldP spid="982045" grpId="0" animBg="1"/>
      <p:bldP spid="982046" grpId="0" animBg="1"/>
      <p:bldP spid="982047" grpId="0" animBg="1"/>
      <p:bldP spid="982056" grpId="0" animBg="1"/>
      <p:bldP spid="982057" grpId="0" animBg="1"/>
      <p:bldP spid="982057" grpId="1" animBg="1"/>
      <p:bldP spid="982057" grpId="2" animBg="1"/>
      <p:bldP spid="982058" grpId="0" animBg="1"/>
      <p:bldP spid="982058" grpId="1" animBg="1"/>
      <p:bldP spid="982058" grpId="2" animBg="1"/>
      <p:bldP spid="982059" grpId="0" animBg="1"/>
      <p:bldP spid="982061" grpId="0" animBg="1"/>
      <p:bldP spid="982061" grpId="1" animBg="1"/>
      <p:bldP spid="982062" grpId="0" animBg="1"/>
      <p:bldP spid="982062" grpId="1" animBg="1"/>
      <p:bldP spid="982063" grpId="0" animBg="1"/>
      <p:bldP spid="982063" grpId="1" animBg="1"/>
      <p:bldP spid="982064" grpId="0" animBg="1"/>
      <p:bldP spid="982064" grpId="1" animBg="1"/>
      <p:bldP spid="982065" grpId="0" animBg="1"/>
      <p:bldP spid="982065" grpId="1" animBg="1"/>
      <p:bldP spid="982066" grpId="0" animBg="1"/>
      <p:bldP spid="982066" grpId="1" animBg="1"/>
      <p:bldP spid="982067" grpId="0" animBg="1"/>
      <p:bldP spid="982067" grpId="1" animBg="1"/>
      <p:bldP spid="982068" grpId="0" animBg="1"/>
      <p:bldP spid="982068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662" y="76200"/>
            <a:ext cx="3776437" cy="377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075" y="785813"/>
            <a:ext cx="3173309" cy="377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C94E-A0B4-4F20-BBC3-165A0E213981}" type="slidenum">
              <a:rPr lang="en-US"/>
              <a:pPr/>
              <a:t>52</a:t>
            </a:fld>
            <a:endParaRPr lang="en-US"/>
          </a:p>
        </p:txBody>
      </p:sp>
      <p:pic>
        <p:nvPicPr>
          <p:cNvPr id="983099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0404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0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508625"/>
            <a:ext cx="3494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1" name="Picture 6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72063"/>
            <a:ext cx="1038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02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989513"/>
            <a:ext cx="7270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103" name="Picture 6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5946775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43" name="Picture 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89225"/>
            <a:ext cx="1111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49" name="Line 9"/>
          <p:cNvSpPr>
            <a:spLocks noChangeShapeType="1"/>
          </p:cNvSpPr>
          <p:nvPr/>
        </p:nvSpPr>
        <p:spPr bwMode="auto">
          <a:xfrm>
            <a:off x="0" y="447833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50" name="Line 10"/>
          <p:cNvSpPr>
            <a:spLocks noChangeShapeType="1"/>
          </p:cNvSpPr>
          <p:nvPr/>
        </p:nvSpPr>
        <p:spPr bwMode="auto">
          <a:xfrm>
            <a:off x="0" y="49355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51" name="Line 1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0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3965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5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75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55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47800"/>
            <a:ext cx="1095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56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447800"/>
            <a:ext cx="1095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5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504950"/>
            <a:ext cx="2776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58" name="Line 18"/>
          <p:cNvSpPr>
            <a:spLocks noChangeShapeType="1"/>
          </p:cNvSpPr>
          <p:nvPr/>
        </p:nvSpPr>
        <p:spPr bwMode="auto">
          <a:xfrm>
            <a:off x="2870200" y="6096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59" name="Line 19"/>
          <p:cNvSpPr>
            <a:spLocks noChangeShapeType="1"/>
          </p:cNvSpPr>
          <p:nvPr/>
        </p:nvSpPr>
        <p:spPr bwMode="auto">
          <a:xfrm>
            <a:off x="5127625" y="609600"/>
            <a:ext cx="0" cy="1371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60" name="AutoShape 20"/>
          <p:cNvSpPr>
            <a:spLocks/>
          </p:cNvSpPr>
          <p:nvPr/>
        </p:nvSpPr>
        <p:spPr bwMode="auto">
          <a:xfrm rot="-5400000">
            <a:off x="1643063" y="-296863"/>
            <a:ext cx="228600" cy="1736725"/>
          </a:xfrm>
          <a:prstGeom prst="leftBrace">
            <a:avLst>
              <a:gd name="adj1" fmla="val 6331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61" name="AutoShape 21"/>
          <p:cNvSpPr>
            <a:spLocks/>
          </p:cNvSpPr>
          <p:nvPr/>
        </p:nvSpPr>
        <p:spPr bwMode="auto">
          <a:xfrm rot="-5400000">
            <a:off x="3913188" y="-338138"/>
            <a:ext cx="228600" cy="1819275"/>
          </a:xfrm>
          <a:prstGeom prst="leftBrace">
            <a:avLst>
              <a:gd name="adj1" fmla="val 66319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62" name="AutoShape 22"/>
          <p:cNvSpPr>
            <a:spLocks/>
          </p:cNvSpPr>
          <p:nvPr/>
        </p:nvSpPr>
        <p:spPr bwMode="auto">
          <a:xfrm rot="-5400000">
            <a:off x="7117557" y="-1302544"/>
            <a:ext cx="228600" cy="3748087"/>
          </a:xfrm>
          <a:prstGeom prst="leftBrace">
            <a:avLst>
              <a:gd name="adj1" fmla="val 13663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06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78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6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720725"/>
            <a:ext cx="20018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67" name="AutoShape 27"/>
          <p:cNvSpPr>
            <a:spLocks/>
          </p:cNvSpPr>
          <p:nvPr/>
        </p:nvSpPr>
        <p:spPr bwMode="auto">
          <a:xfrm rot="16200000">
            <a:off x="1885950" y="501650"/>
            <a:ext cx="228600" cy="1535113"/>
          </a:xfrm>
          <a:prstGeom prst="leftBrace">
            <a:avLst>
              <a:gd name="adj1" fmla="val 55961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68" name="AutoShape 28"/>
          <p:cNvSpPr>
            <a:spLocks/>
          </p:cNvSpPr>
          <p:nvPr/>
        </p:nvSpPr>
        <p:spPr bwMode="auto">
          <a:xfrm rot="16200000">
            <a:off x="4132263" y="484187"/>
            <a:ext cx="228600" cy="1571625"/>
          </a:xfrm>
          <a:prstGeom prst="leftBrace">
            <a:avLst>
              <a:gd name="adj1" fmla="val 57292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69" name="AutoShape 29"/>
          <p:cNvSpPr>
            <a:spLocks/>
          </p:cNvSpPr>
          <p:nvPr/>
        </p:nvSpPr>
        <p:spPr bwMode="auto">
          <a:xfrm rot="16200000">
            <a:off x="7529513" y="127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07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82800"/>
            <a:ext cx="75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1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133600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2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670175"/>
            <a:ext cx="1362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3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2670175"/>
            <a:ext cx="1190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4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2714625"/>
            <a:ext cx="6810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5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1646238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6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200400"/>
            <a:ext cx="9652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7" name="Picture 3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473450"/>
            <a:ext cx="1495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78" name="Picture 3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30675"/>
            <a:ext cx="64404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9" name="Line 39"/>
          <p:cNvSpPr>
            <a:spLocks noChangeShapeType="1"/>
          </p:cNvSpPr>
          <p:nvPr/>
        </p:nvSpPr>
        <p:spPr bwMode="auto">
          <a:xfrm flipV="1">
            <a:off x="1773238" y="2449513"/>
            <a:ext cx="43021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0" name="Line 40"/>
          <p:cNvSpPr>
            <a:spLocks noChangeShapeType="1"/>
          </p:cNvSpPr>
          <p:nvPr/>
        </p:nvSpPr>
        <p:spPr bwMode="auto">
          <a:xfrm flipV="1">
            <a:off x="3189288" y="2522538"/>
            <a:ext cx="19383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1" name="Line 41"/>
          <p:cNvSpPr>
            <a:spLocks noChangeShapeType="1"/>
          </p:cNvSpPr>
          <p:nvPr/>
        </p:nvSpPr>
        <p:spPr bwMode="auto">
          <a:xfrm flipV="1">
            <a:off x="6443663" y="2522538"/>
            <a:ext cx="144462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2" name="Line 42"/>
          <p:cNvSpPr>
            <a:spLocks noChangeShapeType="1"/>
          </p:cNvSpPr>
          <p:nvPr/>
        </p:nvSpPr>
        <p:spPr bwMode="auto">
          <a:xfrm>
            <a:off x="547688" y="1123950"/>
            <a:ext cx="639762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3" name="Line 43"/>
          <p:cNvSpPr>
            <a:spLocks noChangeShapeType="1"/>
          </p:cNvSpPr>
          <p:nvPr/>
        </p:nvSpPr>
        <p:spPr bwMode="auto">
          <a:xfrm>
            <a:off x="1552575" y="1919288"/>
            <a:ext cx="1087438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4" name="Line 44"/>
          <p:cNvSpPr>
            <a:spLocks noChangeShapeType="1"/>
          </p:cNvSpPr>
          <p:nvPr/>
        </p:nvSpPr>
        <p:spPr bwMode="auto">
          <a:xfrm>
            <a:off x="3792538" y="1919288"/>
            <a:ext cx="108743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5" name="Line 45"/>
          <p:cNvSpPr>
            <a:spLocks noChangeShapeType="1"/>
          </p:cNvSpPr>
          <p:nvPr/>
        </p:nvSpPr>
        <p:spPr bwMode="auto">
          <a:xfrm>
            <a:off x="5346700" y="1143000"/>
            <a:ext cx="78581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6" name="Line 46"/>
          <p:cNvSpPr>
            <a:spLocks noChangeShapeType="1"/>
          </p:cNvSpPr>
          <p:nvPr/>
        </p:nvSpPr>
        <p:spPr bwMode="auto">
          <a:xfrm>
            <a:off x="6248400" y="1919288"/>
            <a:ext cx="27606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087" name="Picture 4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55813"/>
            <a:ext cx="4159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8" name="Picture 4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220913"/>
            <a:ext cx="22701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89" name="Picture 4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4550"/>
            <a:ext cx="1190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3090" name="Picture 5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2111375"/>
            <a:ext cx="14938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1" name="Line 51"/>
          <p:cNvSpPr>
            <a:spLocks noChangeShapeType="1"/>
          </p:cNvSpPr>
          <p:nvPr/>
        </p:nvSpPr>
        <p:spPr bwMode="auto">
          <a:xfrm>
            <a:off x="3200400" y="1066800"/>
            <a:ext cx="1600200" cy="1143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2" name="Line 52"/>
          <p:cNvSpPr>
            <a:spLocks noChangeShapeType="1"/>
          </p:cNvSpPr>
          <p:nvPr/>
        </p:nvSpPr>
        <p:spPr bwMode="auto">
          <a:xfrm>
            <a:off x="6324600" y="1066800"/>
            <a:ext cx="1371600" cy="1143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093" name="Picture 5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24375"/>
            <a:ext cx="8574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94" name="Rectangle 5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5" name="Rectangle 5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096" name="Group 56"/>
          <p:cNvGrpSpPr>
            <a:grpSpLocks/>
          </p:cNvGrpSpPr>
          <p:nvPr/>
        </p:nvGrpSpPr>
        <p:grpSpPr bwMode="auto">
          <a:xfrm>
            <a:off x="1676400" y="3124200"/>
            <a:ext cx="914400" cy="914400"/>
            <a:chOff x="4853" y="1680"/>
            <a:chExt cx="576" cy="576"/>
          </a:xfrm>
        </p:grpSpPr>
        <p:sp>
          <p:nvSpPr>
            <p:cNvPr id="983097" name="AutoShape 57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098" name="Text Box 58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4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8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9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8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8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8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8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8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8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8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8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8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8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8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8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8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8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9" grpId="0" animBg="1"/>
      <p:bldP spid="983079" grpId="1" animBg="1"/>
      <p:bldP spid="983080" grpId="0" animBg="1"/>
      <p:bldP spid="983080" grpId="1" animBg="1"/>
      <p:bldP spid="983081" grpId="0" animBg="1"/>
      <p:bldP spid="983081" grpId="1" animBg="1"/>
      <p:bldP spid="983082" grpId="0" animBg="1"/>
      <p:bldP spid="983082" grpId="1" animBg="1"/>
      <p:bldP spid="983083" grpId="0" animBg="1"/>
      <p:bldP spid="983083" grpId="1" animBg="1"/>
      <p:bldP spid="983084" grpId="0" animBg="1"/>
      <p:bldP spid="983084" grpId="1" animBg="1"/>
      <p:bldP spid="983085" grpId="0" animBg="1"/>
      <p:bldP spid="983085" grpId="1" animBg="1"/>
      <p:bldP spid="983086" grpId="0" animBg="1"/>
      <p:bldP spid="983086" grpId="1" animBg="1"/>
      <p:bldP spid="983091" grpId="0" animBg="1"/>
      <p:bldP spid="983091" grpId="1" animBg="1"/>
      <p:bldP spid="983092" grpId="0" animBg="1"/>
      <p:bldP spid="98309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41A5-DA4A-46C9-ABC9-38015DF42B53}" type="slidenum">
              <a:rPr lang="en-US"/>
              <a:pPr/>
              <a:t>6</a:t>
            </a:fld>
            <a:endParaRPr lang="en-US"/>
          </a:p>
        </p:txBody>
      </p:sp>
      <p:sp>
        <p:nvSpPr>
          <p:cNvPr id="850946" name="Line 2"/>
          <p:cNvSpPr>
            <a:spLocks noChangeShapeType="1"/>
          </p:cNvSpPr>
          <p:nvPr/>
        </p:nvSpPr>
        <p:spPr bwMode="auto">
          <a:xfrm>
            <a:off x="5781675" y="4533900"/>
            <a:ext cx="0" cy="8223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47" name="Line 3"/>
          <p:cNvSpPr>
            <a:spLocks noChangeShapeType="1"/>
          </p:cNvSpPr>
          <p:nvPr/>
        </p:nvSpPr>
        <p:spPr bwMode="auto">
          <a:xfrm flipV="1">
            <a:off x="2124075" y="3886200"/>
            <a:ext cx="0" cy="1736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48" name="Line 4"/>
          <p:cNvSpPr>
            <a:spLocks noChangeShapeType="1"/>
          </p:cNvSpPr>
          <p:nvPr/>
        </p:nvSpPr>
        <p:spPr bwMode="auto">
          <a:xfrm>
            <a:off x="1819275" y="5394325"/>
            <a:ext cx="434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49" name="Line 5"/>
          <p:cNvSpPr>
            <a:spLocks noChangeShapeType="1"/>
          </p:cNvSpPr>
          <p:nvPr/>
        </p:nvSpPr>
        <p:spPr bwMode="auto">
          <a:xfrm>
            <a:off x="3952875" y="53181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0" name="Line 6"/>
          <p:cNvSpPr>
            <a:spLocks noChangeShapeType="1"/>
          </p:cNvSpPr>
          <p:nvPr/>
        </p:nvSpPr>
        <p:spPr bwMode="auto">
          <a:xfrm>
            <a:off x="5781675" y="53181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1" name="Line 7"/>
          <p:cNvSpPr>
            <a:spLocks noChangeShapeType="1"/>
          </p:cNvSpPr>
          <p:nvPr/>
        </p:nvSpPr>
        <p:spPr bwMode="auto">
          <a:xfrm>
            <a:off x="3038475" y="53181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2" name="Line 8"/>
          <p:cNvSpPr>
            <a:spLocks noChangeShapeType="1"/>
          </p:cNvSpPr>
          <p:nvPr/>
        </p:nvSpPr>
        <p:spPr bwMode="auto">
          <a:xfrm rot="-5400000">
            <a:off x="2120900" y="44069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3" name="Line 9"/>
          <p:cNvSpPr>
            <a:spLocks noChangeShapeType="1"/>
          </p:cNvSpPr>
          <p:nvPr/>
        </p:nvSpPr>
        <p:spPr bwMode="auto">
          <a:xfrm rot="-5400000">
            <a:off x="2120900" y="48926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5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5470525"/>
            <a:ext cx="401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5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5470525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956" name="Line 12"/>
          <p:cNvSpPr>
            <a:spLocks noChangeShapeType="1"/>
          </p:cNvSpPr>
          <p:nvPr/>
        </p:nvSpPr>
        <p:spPr bwMode="auto">
          <a:xfrm>
            <a:off x="2139950" y="4479925"/>
            <a:ext cx="26685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7" name="Oval 13"/>
          <p:cNvSpPr>
            <a:spLocks noChangeAspect="1" noChangeArrowheads="1"/>
          </p:cNvSpPr>
          <p:nvPr/>
        </p:nvSpPr>
        <p:spPr bwMode="auto">
          <a:xfrm>
            <a:off x="4822825" y="44354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58" name="Line 14"/>
          <p:cNvSpPr>
            <a:spLocks noChangeShapeType="1"/>
          </p:cNvSpPr>
          <p:nvPr/>
        </p:nvSpPr>
        <p:spPr bwMode="auto">
          <a:xfrm>
            <a:off x="4895850" y="4478338"/>
            <a:ext cx="8223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59" name="Line 15"/>
          <p:cNvSpPr>
            <a:spLocks noChangeShapeType="1"/>
          </p:cNvSpPr>
          <p:nvPr/>
        </p:nvSpPr>
        <p:spPr bwMode="auto">
          <a:xfrm>
            <a:off x="2200275" y="4965700"/>
            <a:ext cx="26146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60" name="Line 16"/>
          <p:cNvSpPr>
            <a:spLocks noChangeShapeType="1"/>
          </p:cNvSpPr>
          <p:nvPr/>
        </p:nvSpPr>
        <p:spPr bwMode="auto">
          <a:xfrm>
            <a:off x="4867275" y="4541838"/>
            <a:ext cx="0" cy="82232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6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5470525"/>
            <a:ext cx="390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6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0175"/>
            <a:ext cx="7653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5470525"/>
            <a:ext cx="4143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964" name="Oval 20"/>
          <p:cNvSpPr>
            <a:spLocks noChangeAspect="1" noChangeArrowheads="1"/>
          </p:cNvSpPr>
          <p:nvPr/>
        </p:nvSpPr>
        <p:spPr bwMode="auto">
          <a:xfrm>
            <a:off x="4830763" y="493712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6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51325"/>
            <a:ext cx="2952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6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11338"/>
            <a:ext cx="7634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9288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6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630238"/>
            <a:ext cx="7980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69" name="Oval 25"/>
          <p:cNvSpPr>
            <a:spLocks noChangeAspect="1" noChangeArrowheads="1"/>
          </p:cNvSpPr>
          <p:nvPr/>
        </p:nvSpPr>
        <p:spPr bwMode="auto">
          <a:xfrm>
            <a:off x="5745163" y="51847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70" name="Line 26"/>
          <p:cNvSpPr>
            <a:spLocks noChangeShapeType="1"/>
          </p:cNvSpPr>
          <p:nvPr/>
        </p:nvSpPr>
        <p:spPr bwMode="auto">
          <a:xfrm rot="-5400000">
            <a:off x="2120900" y="5148263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71" name="Line 27"/>
          <p:cNvSpPr>
            <a:spLocks noChangeShapeType="1"/>
          </p:cNvSpPr>
          <p:nvPr/>
        </p:nvSpPr>
        <p:spPr bwMode="auto">
          <a:xfrm>
            <a:off x="2200275" y="5221288"/>
            <a:ext cx="3529013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72" name="Oval 28"/>
          <p:cNvSpPr>
            <a:spLocks noChangeAspect="1" noChangeArrowheads="1"/>
          </p:cNvSpPr>
          <p:nvPr/>
        </p:nvSpPr>
        <p:spPr bwMode="auto">
          <a:xfrm>
            <a:off x="5727700" y="4435475"/>
            <a:ext cx="92075" cy="9207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73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38613"/>
            <a:ext cx="303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7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749800"/>
            <a:ext cx="1476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975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5116513"/>
            <a:ext cx="1476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976" name="Line 32"/>
          <p:cNvSpPr>
            <a:spLocks noChangeShapeType="1"/>
          </p:cNvSpPr>
          <p:nvPr/>
        </p:nvSpPr>
        <p:spPr bwMode="auto">
          <a:xfrm>
            <a:off x="4867275" y="531812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977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46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78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28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79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31875"/>
            <a:ext cx="7829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980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3048000"/>
            <a:ext cx="6538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0981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982" name="Picture 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92838"/>
            <a:ext cx="71437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983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984" name="Oval 40"/>
          <p:cNvSpPr>
            <a:spLocks noChangeAspect="1" noChangeArrowheads="1"/>
          </p:cNvSpPr>
          <p:nvPr/>
        </p:nvSpPr>
        <p:spPr bwMode="auto">
          <a:xfrm>
            <a:off x="2092325" y="4451350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46" grpId="0" animBg="1"/>
      <p:bldP spid="850947" grpId="0" animBg="1"/>
      <p:bldP spid="850948" grpId="0" animBg="1"/>
      <p:bldP spid="850949" grpId="0" animBg="1"/>
      <p:bldP spid="850950" grpId="0" animBg="1"/>
      <p:bldP spid="850951" grpId="0" animBg="1"/>
      <p:bldP spid="850952" grpId="0" animBg="1"/>
      <p:bldP spid="850953" grpId="0" animBg="1"/>
      <p:bldP spid="850956" grpId="0" animBg="1"/>
      <p:bldP spid="850957" grpId="0" animBg="1"/>
      <p:bldP spid="850958" grpId="0" animBg="1"/>
      <p:bldP spid="850959" grpId="0" animBg="1"/>
      <p:bldP spid="850960" grpId="0" animBg="1"/>
      <p:bldP spid="850964" grpId="0" animBg="1"/>
      <p:bldP spid="850969" grpId="0" animBg="1"/>
      <p:bldP spid="850970" grpId="0" animBg="1"/>
      <p:bldP spid="850971" grpId="0" animBg="1"/>
      <p:bldP spid="850972" grpId="0" animBg="1"/>
      <p:bldP spid="850976" grpId="0" animBg="1"/>
      <p:bldP spid="8509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58FA-BCF6-4715-9676-530FE0539EDF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851970" name="Group 2"/>
          <p:cNvGrpSpPr>
            <a:grpSpLocks/>
          </p:cNvGrpSpPr>
          <p:nvPr/>
        </p:nvGrpSpPr>
        <p:grpSpPr bwMode="auto">
          <a:xfrm>
            <a:off x="1371600" y="800100"/>
            <a:ext cx="6069013" cy="2741613"/>
            <a:chOff x="864" y="504"/>
            <a:chExt cx="3823" cy="1727"/>
          </a:xfrm>
        </p:grpSpPr>
        <p:pic>
          <p:nvPicPr>
            <p:cNvPr id="851971" name="Picture 3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504"/>
              <a:ext cx="109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72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" y="567"/>
              <a:ext cx="241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973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09"/>
              <a:ext cx="24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974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" y="1265"/>
              <a:ext cx="179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975" name="Picture 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601"/>
              <a:ext cx="204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976" name="Picture 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1937"/>
              <a:ext cx="160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1977" name="Picture 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1"/>
              <a:ext cx="8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197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04800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1979" name="Line 11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51980" name="Group 12"/>
          <p:cNvGrpSpPr>
            <a:grpSpLocks/>
          </p:cNvGrpSpPr>
          <p:nvPr/>
        </p:nvGrpSpPr>
        <p:grpSpPr bwMode="auto">
          <a:xfrm>
            <a:off x="7772400" y="838200"/>
            <a:ext cx="911225" cy="2819400"/>
            <a:chOff x="4896" y="528"/>
            <a:chExt cx="574" cy="1776"/>
          </a:xfrm>
        </p:grpSpPr>
        <p:sp>
          <p:nvSpPr>
            <p:cNvPr id="851981" name="Line 13"/>
            <p:cNvSpPr>
              <a:spLocks noChangeShapeType="1"/>
            </p:cNvSpPr>
            <p:nvPr/>
          </p:nvSpPr>
          <p:spPr bwMode="auto">
            <a:xfrm>
              <a:off x="4896" y="528"/>
              <a:ext cx="0" cy="177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1982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576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3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91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4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295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5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968"/>
              <a:ext cx="10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1986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" y="1632"/>
              <a:ext cx="40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51987" name="Group 19"/>
          <p:cNvGrpSpPr>
            <a:grpSpLocks/>
          </p:cNvGrpSpPr>
          <p:nvPr/>
        </p:nvGrpSpPr>
        <p:grpSpPr bwMode="auto">
          <a:xfrm>
            <a:off x="5721350" y="4872038"/>
            <a:ext cx="1212850" cy="614362"/>
            <a:chOff x="3604" y="3069"/>
            <a:chExt cx="764" cy="387"/>
          </a:xfrm>
        </p:grpSpPr>
        <p:pic>
          <p:nvPicPr>
            <p:cNvPr id="851988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" y="3277"/>
              <a:ext cx="38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51989" name="Rectangle 21"/>
            <p:cNvSpPr>
              <a:spLocks noChangeArrowheads="1"/>
            </p:cNvSpPr>
            <p:nvPr/>
          </p:nvSpPr>
          <p:spPr bwMode="auto">
            <a:xfrm>
              <a:off x="3888" y="3216"/>
              <a:ext cx="48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990" name="Line 22"/>
            <p:cNvSpPr>
              <a:spLocks noChangeShapeType="1"/>
            </p:cNvSpPr>
            <p:nvPr/>
          </p:nvSpPr>
          <p:spPr bwMode="auto">
            <a:xfrm flipH="1" flipV="1">
              <a:off x="3604" y="3069"/>
              <a:ext cx="282" cy="1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51991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1775"/>
            <a:ext cx="4800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99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498975"/>
            <a:ext cx="3741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1993" name="Rectangle 25"/>
          <p:cNvSpPr>
            <a:spLocks noChangeArrowheads="1"/>
          </p:cNvSpPr>
          <p:nvPr/>
        </p:nvSpPr>
        <p:spPr bwMode="auto">
          <a:xfrm>
            <a:off x="3135313" y="4459288"/>
            <a:ext cx="2578100" cy="40163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1994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58197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199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32525"/>
            <a:ext cx="5329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1996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97" name="Rectangle 29"/>
          <p:cNvSpPr>
            <a:spLocks noChangeArrowheads="1"/>
          </p:cNvSpPr>
          <p:nvPr/>
        </p:nvSpPr>
        <p:spPr bwMode="auto">
          <a:xfrm>
            <a:off x="3235325" y="1955800"/>
            <a:ext cx="5027613" cy="430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98" name="Rectangle 30"/>
          <p:cNvSpPr>
            <a:spLocks noChangeArrowheads="1"/>
          </p:cNvSpPr>
          <p:nvPr/>
        </p:nvSpPr>
        <p:spPr bwMode="auto">
          <a:xfrm>
            <a:off x="3235325" y="3027363"/>
            <a:ext cx="5027613" cy="430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999" name="Line 31"/>
          <p:cNvSpPr>
            <a:spLocks noChangeShapeType="1"/>
          </p:cNvSpPr>
          <p:nvPr/>
        </p:nvSpPr>
        <p:spPr bwMode="auto">
          <a:xfrm flipH="1">
            <a:off x="8308975" y="2147888"/>
            <a:ext cx="804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2000" name="Line 32"/>
          <p:cNvSpPr>
            <a:spLocks noChangeShapeType="1"/>
          </p:cNvSpPr>
          <p:nvPr/>
        </p:nvSpPr>
        <p:spPr bwMode="auto">
          <a:xfrm flipH="1">
            <a:off x="8280400" y="3225800"/>
            <a:ext cx="804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2001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9" grpId="0" animBg="1"/>
      <p:bldP spid="851993" grpId="0" animBg="1"/>
      <p:bldP spid="851997" grpId="0" animBg="1"/>
      <p:bldP spid="851998" grpId="0" animBg="1"/>
      <p:bldP spid="851999" grpId="0" animBg="1"/>
      <p:bldP spid="8520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FF73-AEDC-48E1-ADBE-E6FE5DEE1E69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909314" name="Group 2"/>
          <p:cNvGrpSpPr>
            <a:grpSpLocks/>
          </p:cNvGrpSpPr>
          <p:nvPr/>
        </p:nvGrpSpPr>
        <p:grpSpPr bwMode="auto">
          <a:xfrm>
            <a:off x="1379538" y="3810000"/>
            <a:ext cx="6329362" cy="2743200"/>
            <a:chOff x="869" y="2400"/>
            <a:chExt cx="3987" cy="1728"/>
          </a:xfrm>
        </p:grpSpPr>
        <p:pic>
          <p:nvPicPr>
            <p:cNvPr id="909315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492"/>
              <a:ext cx="29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16" name="Line 4"/>
            <p:cNvSpPr>
              <a:spLocks noChangeShapeType="1"/>
            </p:cNvSpPr>
            <p:nvPr/>
          </p:nvSpPr>
          <p:spPr bwMode="auto">
            <a:xfrm>
              <a:off x="4014" y="3648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17" name="Line 5"/>
            <p:cNvSpPr>
              <a:spLocks noChangeShapeType="1"/>
            </p:cNvSpPr>
            <p:nvPr/>
          </p:nvSpPr>
          <p:spPr bwMode="auto">
            <a:xfrm>
              <a:off x="1728" y="3936"/>
              <a:ext cx="1104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18" name="Line 6"/>
            <p:cNvSpPr>
              <a:spLocks noChangeShapeType="1"/>
            </p:cNvSpPr>
            <p:nvPr/>
          </p:nvSpPr>
          <p:spPr bwMode="auto">
            <a:xfrm>
              <a:off x="2856" y="3360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9319" name="Picture 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2522"/>
              <a:ext cx="1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20" name="Picture 8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400"/>
              <a:ext cx="9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21" name="Line 9"/>
            <p:cNvSpPr>
              <a:spLocks noChangeShapeType="1"/>
            </p:cNvSpPr>
            <p:nvPr/>
          </p:nvSpPr>
          <p:spPr bwMode="auto">
            <a:xfrm flipV="1">
              <a:off x="1728" y="3168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2" name="Line 10"/>
            <p:cNvSpPr>
              <a:spLocks noChangeShapeType="1"/>
            </p:cNvSpPr>
            <p:nvPr/>
          </p:nvSpPr>
          <p:spPr bwMode="auto">
            <a:xfrm>
              <a:off x="1488" y="3648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3" name="Line 11"/>
            <p:cNvSpPr>
              <a:spLocks noChangeShapeType="1"/>
            </p:cNvSpPr>
            <p:nvPr/>
          </p:nvSpPr>
          <p:spPr bwMode="auto">
            <a:xfrm>
              <a:off x="1680" y="336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4" name="Line 12"/>
            <p:cNvSpPr>
              <a:spLocks noChangeShapeType="1"/>
            </p:cNvSpPr>
            <p:nvPr/>
          </p:nvSpPr>
          <p:spPr bwMode="auto">
            <a:xfrm>
              <a:off x="1680" y="39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5" name="Line 13"/>
            <p:cNvSpPr>
              <a:spLocks noChangeShapeType="1"/>
            </p:cNvSpPr>
            <p:nvPr/>
          </p:nvSpPr>
          <p:spPr bwMode="auto">
            <a:xfrm rot="-5400000">
              <a:off x="2808" y="364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6" name="Line 14"/>
            <p:cNvSpPr>
              <a:spLocks noChangeShapeType="1"/>
            </p:cNvSpPr>
            <p:nvPr/>
          </p:nvSpPr>
          <p:spPr bwMode="auto">
            <a:xfrm rot="-5400000">
              <a:off x="3966" y="364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7" name="Line 15"/>
            <p:cNvSpPr>
              <a:spLocks noChangeShapeType="1"/>
            </p:cNvSpPr>
            <p:nvPr/>
          </p:nvSpPr>
          <p:spPr bwMode="auto">
            <a:xfrm>
              <a:off x="1728" y="3360"/>
              <a:ext cx="11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28" name="Line 16"/>
            <p:cNvSpPr>
              <a:spLocks noChangeShapeType="1"/>
            </p:cNvSpPr>
            <p:nvPr/>
          </p:nvSpPr>
          <p:spPr bwMode="auto">
            <a:xfrm>
              <a:off x="2856" y="3936"/>
              <a:ext cx="11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9329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" y="2832"/>
              <a:ext cx="3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30" name="Oval 18"/>
            <p:cNvSpPr>
              <a:spLocks noChangeArrowheads="1"/>
            </p:cNvSpPr>
            <p:nvPr/>
          </p:nvSpPr>
          <p:spPr bwMode="auto">
            <a:xfrm>
              <a:off x="2832" y="3918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1" name="Oval 19"/>
            <p:cNvSpPr>
              <a:spLocks noChangeAspect="1" noChangeArrowheads="1"/>
            </p:cNvSpPr>
            <p:nvPr/>
          </p:nvSpPr>
          <p:spPr bwMode="auto">
            <a:xfrm>
              <a:off x="2832" y="3330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2" name="Oval 20"/>
            <p:cNvSpPr>
              <a:spLocks noChangeAspect="1" noChangeArrowheads="1"/>
            </p:cNvSpPr>
            <p:nvPr/>
          </p:nvSpPr>
          <p:spPr bwMode="auto">
            <a:xfrm>
              <a:off x="3984" y="3906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9333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522"/>
              <a:ext cx="25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9334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832"/>
              <a:ext cx="237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9335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36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872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37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492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38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" y="2654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39" name="Oval 27"/>
            <p:cNvSpPr>
              <a:spLocks noChangeAspect="1" noChangeArrowheads="1"/>
            </p:cNvSpPr>
            <p:nvPr/>
          </p:nvSpPr>
          <p:spPr bwMode="auto">
            <a:xfrm>
              <a:off x="1704" y="3330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9340" name="Line 28"/>
          <p:cNvSpPr>
            <a:spLocks noChangeShapeType="1"/>
          </p:cNvSpPr>
          <p:nvPr/>
        </p:nvSpPr>
        <p:spPr bwMode="auto">
          <a:xfrm>
            <a:off x="2133600" y="5029200"/>
            <a:ext cx="48768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341" name="Line 29"/>
          <p:cNvSpPr>
            <a:spLocks noChangeShapeType="1"/>
          </p:cNvSpPr>
          <p:nvPr/>
        </p:nvSpPr>
        <p:spPr bwMode="auto">
          <a:xfrm flipV="1">
            <a:off x="2128838" y="5027613"/>
            <a:ext cx="48768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9342" name="Line 30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9343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52400"/>
            <a:ext cx="4424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9344" name="Group 32"/>
          <p:cNvGrpSpPr>
            <a:grpSpLocks/>
          </p:cNvGrpSpPr>
          <p:nvPr/>
        </p:nvGrpSpPr>
        <p:grpSpPr bwMode="auto">
          <a:xfrm>
            <a:off x="1150938" y="533400"/>
            <a:ext cx="6011862" cy="2743200"/>
            <a:chOff x="725" y="336"/>
            <a:chExt cx="3787" cy="1728"/>
          </a:xfrm>
        </p:grpSpPr>
        <p:pic>
          <p:nvPicPr>
            <p:cNvPr id="909345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1416"/>
              <a:ext cx="29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46" name="Picture 3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458"/>
              <a:ext cx="1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47" name="Picture 35" descr="txp_fig"/>
            <p:cNvPicPr preferRelativeResize="0"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6"/>
              <a:ext cx="96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48" name="Picture 3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6" y="768"/>
              <a:ext cx="3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49" name="Line 37"/>
            <p:cNvSpPr>
              <a:spLocks noChangeShapeType="1"/>
            </p:cNvSpPr>
            <p:nvPr/>
          </p:nvSpPr>
          <p:spPr bwMode="auto">
            <a:xfrm>
              <a:off x="4030" y="1584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50" name="Line 38"/>
            <p:cNvSpPr>
              <a:spLocks noChangeShapeType="1"/>
            </p:cNvSpPr>
            <p:nvPr/>
          </p:nvSpPr>
          <p:spPr bwMode="auto">
            <a:xfrm>
              <a:off x="1728" y="1872"/>
              <a:ext cx="112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51" name="Line 39"/>
            <p:cNvSpPr>
              <a:spLocks noChangeShapeType="1"/>
            </p:cNvSpPr>
            <p:nvPr/>
          </p:nvSpPr>
          <p:spPr bwMode="auto">
            <a:xfrm>
              <a:off x="2879" y="129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52" name="Line 40"/>
            <p:cNvSpPr>
              <a:spLocks noChangeShapeType="1"/>
            </p:cNvSpPr>
            <p:nvPr/>
          </p:nvSpPr>
          <p:spPr bwMode="auto">
            <a:xfrm flipV="1">
              <a:off x="1728" y="110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53" name="Line 41"/>
            <p:cNvSpPr>
              <a:spLocks noChangeShapeType="1"/>
            </p:cNvSpPr>
            <p:nvPr/>
          </p:nvSpPr>
          <p:spPr bwMode="auto">
            <a:xfrm>
              <a:off x="1488" y="1584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09354" name="Picture 4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458"/>
              <a:ext cx="222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9355" name="Picture 4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768"/>
              <a:ext cx="20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9356" name="Line 44"/>
            <p:cNvSpPr>
              <a:spLocks noChangeShapeType="1"/>
            </p:cNvSpPr>
            <p:nvPr/>
          </p:nvSpPr>
          <p:spPr bwMode="auto">
            <a:xfrm>
              <a:off x="1680" y="12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57" name="Line 45"/>
            <p:cNvSpPr>
              <a:spLocks noChangeShapeType="1"/>
            </p:cNvSpPr>
            <p:nvPr/>
          </p:nvSpPr>
          <p:spPr bwMode="auto">
            <a:xfrm>
              <a:off x="1680" y="18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58" name="Line 46"/>
            <p:cNvSpPr>
              <a:spLocks noChangeShapeType="1"/>
            </p:cNvSpPr>
            <p:nvPr/>
          </p:nvSpPr>
          <p:spPr bwMode="auto">
            <a:xfrm rot="-5400000">
              <a:off x="2833" y="158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59" name="Line 47"/>
            <p:cNvSpPr>
              <a:spLocks noChangeShapeType="1"/>
            </p:cNvSpPr>
            <p:nvPr/>
          </p:nvSpPr>
          <p:spPr bwMode="auto">
            <a:xfrm rot="-5400000">
              <a:off x="3984" y="158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60" name="Line 48"/>
            <p:cNvSpPr>
              <a:spLocks noChangeShapeType="1"/>
            </p:cNvSpPr>
            <p:nvPr/>
          </p:nvSpPr>
          <p:spPr bwMode="auto">
            <a:xfrm>
              <a:off x="1728" y="1296"/>
              <a:ext cx="11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61" name="Line 49"/>
            <p:cNvSpPr>
              <a:spLocks noChangeShapeType="1"/>
            </p:cNvSpPr>
            <p:nvPr/>
          </p:nvSpPr>
          <p:spPr bwMode="auto">
            <a:xfrm>
              <a:off x="2856" y="1872"/>
              <a:ext cx="11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362" name="Oval 50"/>
            <p:cNvSpPr>
              <a:spLocks noChangeAspect="1" noChangeArrowheads="1"/>
            </p:cNvSpPr>
            <p:nvPr/>
          </p:nvSpPr>
          <p:spPr bwMode="auto">
            <a:xfrm>
              <a:off x="2856" y="1266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63" name="Oval 51"/>
            <p:cNvSpPr>
              <a:spLocks noChangeAspect="1" noChangeArrowheads="1"/>
            </p:cNvSpPr>
            <p:nvPr/>
          </p:nvSpPr>
          <p:spPr bwMode="auto">
            <a:xfrm>
              <a:off x="4001" y="1842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64" name="Oval 52"/>
            <p:cNvSpPr>
              <a:spLocks noChangeArrowheads="1"/>
            </p:cNvSpPr>
            <p:nvPr/>
          </p:nvSpPr>
          <p:spPr bwMode="auto">
            <a:xfrm>
              <a:off x="2856" y="1854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9365" name="Picture 5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42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66" name="Picture 5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4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67" name="Picture 5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08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68" name="Picture 5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" y="590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9369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1488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9370" name="Oval 58"/>
            <p:cNvSpPr>
              <a:spLocks noChangeAspect="1" noChangeArrowheads="1"/>
            </p:cNvSpPr>
            <p:nvPr/>
          </p:nvSpPr>
          <p:spPr bwMode="auto">
            <a:xfrm>
              <a:off x="1704" y="1266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9371" name="Rectangle 5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9372" name="Rectangle 6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0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0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40" grpId="0" animBg="1"/>
      <p:bldP spid="909341" grpId="0" animBg="1"/>
      <p:bldP spid="9093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A3BA-470F-40E6-AE3D-FB1903B3D9A5}" type="slidenum">
              <a:rPr lang="en-US"/>
              <a:pPr/>
              <a:t>9</a:t>
            </a:fld>
            <a:endParaRPr lang="en-US"/>
          </a:p>
        </p:txBody>
      </p:sp>
      <p:pic>
        <p:nvPicPr>
          <p:cNvPr id="9103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519738"/>
            <a:ext cx="48895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519738"/>
            <a:ext cx="5032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43550"/>
            <a:ext cx="4746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2247900"/>
            <a:ext cx="4746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42" name="Line 6"/>
          <p:cNvSpPr>
            <a:spLocks noChangeShapeType="1"/>
          </p:cNvSpPr>
          <p:nvPr/>
        </p:nvSpPr>
        <p:spPr bwMode="auto">
          <a:xfrm>
            <a:off x="3657600" y="53340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4572000" y="5334000"/>
            <a:ext cx="0" cy="8778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4" name="Line 8"/>
          <p:cNvSpPr>
            <a:spLocks noChangeShapeType="1"/>
          </p:cNvSpPr>
          <p:nvPr/>
        </p:nvSpPr>
        <p:spPr bwMode="auto">
          <a:xfrm>
            <a:off x="6397625" y="251460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2743200" y="2971800"/>
            <a:ext cx="178276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46" name="Line 10"/>
          <p:cNvSpPr>
            <a:spLocks noChangeShapeType="1"/>
          </p:cNvSpPr>
          <p:nvPr/>
        </p:nvSpPr>
        <p:spPr bwMode="auto">
          <a:xfrm>
            <a:off x="4570413" y="2057400"/>
            <a:ext cx="0" cy="8778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4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727075"/>
            <a:ext cx="301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48" name="Picture 12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15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49" name="Line 13"/>
          <p:cNvSpPr>
            <a:spLocks noChangeShapeType="1"/>
          </p:cNvSpPr>
          <p:nvPr/>
        </p:nvSpPr>
        <p:spPr bwMode="auto">
          <a:xfrm flipV="1">
            <a:off x="2743200" y="1752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0" name="Line 14"/>
          <p:cNvSpPr>
            <a:spLocks noChangeShapeType="1"/>
          </p:cNvSpPr>
          <p:nvPr/>
        </p:nvSpPr>
        <p:spPr bwMode="auto">
          <a:xfrm>
            <a:off x="2362200" y="25146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1" name="Line 15"/>
          <p:cNvSpPr>
            <a:spLocks noChangeShapeType="1"/>
          </p:cNvSpPr>
          <p:nvPr/>
        </p:nvSpPr>
        <p:spPr bwMode="auto">
          <a:xfrm>
            <a:off x="2667000" y="2057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2" name="Line 16"/>
          <p:cNvSpPr>
            <a:spLocks noChangeShapeType="1"/>
          </p:cNvSpPr>
          <p:nvPr/>
        </p:nvSpPr>
        <p:spPr bwMode="auto">
          <a:xfrm>
            <a:off x="2667000" y="2971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3" name="Line 17"/>
          <p:cNvSpPr>
            <a:spLocks noChangeShapeType="1"/>
          </p:cNvSpPr>
          <p:nvPr/>
        </p:nvSpPr>
        <p:spPr bwMode="auto">
          <a:xfrm rot="-5400000">
            <a:off x="4497388" y="25130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4" name="Line 18"/>
          <p:cNvSpPr>
            <a:spLocks noChangeShapeType="1"/>
          </p:cNvSpPr>
          <p:nvPr/>
        </p:nvSpPr>
        <p:spPr bwMode="auto">
          <a:xfrm rot="-5400000">
            <a:off x="6324600" y="25130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5" name="Line 19"/>
          <p:cNvSpPr>
            <a:spLocks noChangeShapeType="1"/>
          </p:cNvSpPr>
          <p:nvPr/>
        </p:nvSpPr>
        <p:spPr bwMode="auto">
          <a:xfrm>
            <a:off x="2743200" y="2057400"/>
            <a:ext cx="17827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56" name="Line 20"/>
          <p:cNvSpPr>
            <a:spLocks noChangeShapeType="1"/>
          </p:cNvSpPr>
          <p:nvPr/>
        </p:nvSpPr>
        <p:spPr bwMode="auto">
          <a:xfrm>
            <a:off x="4533900" y="2971800"/>
            <a:ext cx="18192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57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219200"/>
            <a:ext cx="603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58" name="Oval 22"/>
          <p:cNvSpPr>
            <a:spLocks noChangeAspect="1" noChangeArrowheads="1"/>
          </p:cNvSpPr>
          <p:nvPr/>
        </p:nvSpPr>
        <p:spPr bwMode="auto">
          <a:xfrm>
            <a:off x="4533900" y="2009775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9" name="Oval 23"/>
          <p:cNvSpPr>
            <a:spLocks noChangeAspect="1" noChangeArrowheads="1"/>
          </p:cNvSpPr>
          <p:nvPr/>
        </p:nvSpPr>
        <p:spPr bwMode="auto">
          <a:xfrm>
            <a:off x="6351588" y="2924175"/>
            <a:ext cx="82550" cy="8255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0" name="Line 24"/>
          <p:cNvSpPr>
            <a:spLocks noChangeShapeType="1"/>
          </p:cNvSpPr>
          <p:nvPr/>
        </p:nvSpPr>
        <p:spPr bwMode="auto">
          <a:xfrm>
            <a:off x="6372225" y="5791200"/>
            <a:ext cx="0" cy="42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1" name="Line 25"/>
          <p:cNvSpPr>
            <a:spLocks noChangeShapeType="1"/>
          </p:cNvSpPr>
          <p:nvPr/>
        </p:nvSpPr>
        <p:spPr bwMode="auto">
          <a:xfrm>
            <a:off x="2743200" y="6248400"/>
            <a:ext cx="9144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2" name="Line 26"/>
          <p:cNvSpPr>
            <a:spLocks noChangeShapeType="1"/>
          </p:cNvSpPr>
          <p:nvPr/>
        </p:nvSpPr>
        <p:spPr bwMode="auto">
          <a:xfrm>
            <a:off x="3636963" y="5334000"/>
            <a:ext cx="0" cy="8778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63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4003675"/>
            <a:ext cx="301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64" name="Picture 28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15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65" name="Line 29"/>
          <p:cNvSpPr>
            <a:spLocks noChangeShapeType="1"/>
          </p:cNvSpPr>
          <p:nvPr/>
        </p:nvSpPr>
        <p:spPr bwMode="auto">
          <a:xfrm flipV="1">
            <a:off x="2743200" y="50292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6" name="Line 30"/>
          <p:cNvSpPr>
            <a:spLocks noChangeShapeType="1"/>
          </p:cNvSpPr>
          <p:nvPr/>
        </p:nvSpPr>
        <p:spPr bwMode="auto">
          <a:xfrm>
            <a:off x="2362200" y="57912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7" name="Line 31"/>
          <p:cNvSpPr>
            <a:spLocks noChangeShapeType="1"/>
          </p:cNvSpPr>
          <p:nvPr/>
        </p:nvSpPr>
        <p:spPr bwMode="auto">
          <a:xfrm>
            <a:off x="2667000" y="53340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8" name="Line 32"/>
          <p:cNvSpPr>
            <a:spLocks noChangeShapeType="1"/>
          </p:cNvSpPr>
          <p:nvPr/>
        </p:nvSpPr>
        <p:spPr bwMode="auto">
          <a:xfrm>
            <a:off x="2667000" y="6248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69" name="Line 33"/>
          <p:cNvSpPr>
            <a:spLocks noChangeShapeType="1"/>
          </p:cNvSpPr>
          <p:nvPr/>
        </p:nvSpPr>
        <p:spPr bwMode="auto">
          <a:xfrm rot="-5400000">
            <a:off x="4497388" y="57896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70" name="Line 34"/>
          <p:cNvSpPr>
            <a:spLocks noChangeShapeType="1"/>
          </p:cNvSpPr>
          <p:nvPr/>
        </p:nvSpPr>
        <p:spPr bwMode="auto">
          <a:xfrm rot="-5400000">
            <a:off x="6296025" y="57896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71" name="Line 35"/>
          <p:cNvSpPr>
            <a:spLocks noChangeShapeType="1"/>
          </p:cNvSpPr>
          <p:nvPr/>
        </p:nvSpPr>
        <p:spPr bwMode="auto">
          <a:xfrm>
            <a:off x="2743200" y="5334000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72" name="Line 36"/>
          <p:cNvSpPr>
            <a:spLocks noChangeShapeType="1"/>
          </p:cNvSpPr>
          <p:nvPr/>
        </p:nvSpPr>
        <p:spPr bwMode="auto">
          <a:xfrm>
            <a:off x="5486400" y="6248400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73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495800"/>
            <a:ext cx="603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74" name="Oval 38"/>
          <p:cNvSpPr>
            <a:spLocks noChangeArrowheads="1"/>
          </p:cNvSpPr>
          <p:nvPr/>
        </p:nvSpPr>
        <p:spPr bwMode="auto">
          <a:xfrm>
            <a:off x="3609975" y="621982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5" name="Oval 39"/>
          <p:cNvSpPr>
            <a:spLocks noChangeAspect="1" noChangeArrowheads="1"/>
          </p:cNvSpPr>
          <p:nvPr/>
        </p:nvSpPr>
        <p:spPr bwMode="auto">
          <a:xfrm>
            <a:off x="3600450" y="5286375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6" name="Oval 40"/>
          <p:cNvSpPr>
            <a:spLocks noChangeAspect="1" noChangeArrowheads="1"/>
          </p:cNvSpPr>
          <p:nvPr/>
        </p:nvSpPr>
        <p:spPr bwMode="auto">
          <a:xfrm>
            <a:off x="6324600" y="6200775"/>
            <a:ext cx="82550" cy="8255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7" name="Line 41"/>
          <p:cNvSpPr>
            <a:spLocks noChangeShapeType="1"/>
          </p:cNvSpPr>
          <p:nvPr/>
        </p:nvSpPr>
        <p:spPr bwMode="auto">
          <a:xfrm>
            <a:off x="3657600" y="6251575"/>
            <a:ext cx="8683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78" name="Oval 42"/>
          <p:cNvSpPr>
            <a:spLocks noChangeAspect="1" noChangeArrowheads="1"/>
          </p:cNvSpPr>
          <p:nvPr/>
        </p:nvSpPr>
        <p:spPr bwMode="auto">
          <a:xfrm>
            <a:off x="4533900" y="6205538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9" name="Line 43"/>
          <p:cNvSpPr>
            <a:spLocks noChangeShapeType="1"/>
          </p:cNvSpPr>
          <p:nvPr/>
        </p:nvSpPr>
        <p:spPr bwMode="auto">
          <a:xfrm>
            <a:off x="4597400" y="5337175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80" name="Oval 44"/>
          <p:cNvSpPr>
            <a:spLocks noChangeArrowheads="1"/>
          </p:cNvSpPr>
          <p:nvPr/>
        </p:nvSpPr>
        <p:spPr bwMode="auto">
          <a:xfrm>
            <a:off x="4533900" y="53006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1" name="Oval 45"/>
          <p:cNvSpPr>
            <a:spLocks noChangeArrowheads="1"/>
          </p:cNvSpPr>
          <p:nvPr/>
        </p:nvSpPr>
        <p:spPr bwMode="auto">
          <a:xfrm>
            <a:off x="4533900" y="294322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2" name="Line 46"/>
          <p:cNvSpPr>
            <a:spLocks noChangeShapeType="1"/>
          </p:cNvSpPr>
          <p:nvPr/>
        </p:nvSpPr>
        <p:spPr bwMode="auto">
          <a:xfrm rot="-5400000">
            <a:off x="3563938" y="5791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83" name="Line 47"/>
          <p:cNvSpPr>
            <a:spLocks noChangeShapeType="1"/>
          </p:cNvSpPr>
          <p:nvPr/>
        </p:nvSpPr>
        <p:spPr bwMode="auto">
          <a:xfrm rot="-5400000">
            <a:off x="5410200" y="5791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0384" name="Line 48"/>
          <p:cNvSpPr>
            <a:spLocks noChangeShapeType="1"/>
          </p:cNvSpPr>
          <p:nvPr/>
        </p:nvSpPr>
        <p:spPr bwMode="auto">
          <a:xfrm>
            <a:off x="5486400" y="5334000"/>
            <a:ext cx="0" cy="8778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85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727075"/>
            <a:ext cx="3524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86" name="Picture 5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19200"/>
            <a:ext cx="3222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87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003675"/>
            <a:ext cx="4070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0388" name="Picture 5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95800"/>
            <a:ext cx="37687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0389" name="Oval 53"/>
          <p:cNvSpPr>
            <a:spLocks noChangeAspect="1" noChangeArrowheads="1"/>
          </p:cNvSpPr>
          <p:nvPr/>
        </p:nvSpPr>
        <p:spPr bwMode="auto">
          <a:xfrm>
            <a:off x="5446713" y="5283200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0" name="Oval 54"/>
          <p:cNvSpPr>
            <a:spLocks noChangeArrowheads="1"/>
          </p:cNvSpPr>
          <p:nvPr/>
        </p:nvSpPr>
        <p:spPr bwMode="auto">
          <a:xfrm>
            <a:off x="5456238" y="6215063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1" name="Line 55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0392" name="Picture 5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66950"/>
            <a:ext cx="1285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3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1285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4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70200"/>
            <a:ext cx="371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5" name="Picture 5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0"/>
            <a:ext cx="1285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6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46800"/>
            <a:ext cx="371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7" name="Picture 6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43550"/>
            <a:ext cx="1285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8" name="Picture 6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661025"/>
            <a:ext cx="1058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399" name="Picture 6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936625"/>
            <a:ext cx="1058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400" name="Picture 6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362200"/>
            <a:ext cx="1058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401" name="Picture 6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213225"/>
            <a:ext cx="1058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0402" name="Picture 6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52400"/>
            <a:ext cx="44243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403" name="Oval 67"/>
          <p:cNvSpPr>
            <a:spLocks noChangeAspect="1" noChangeArrowheads="1"/>
          </p:cNvSpPr>
          <p:nvPr/>
        </p:nvSpPr>
        <p:spPr bwMode="auto">
          <a:xfrm>
            <a:off x="2705100" y="2009775"/>
            <a:ext cx="82550" cy="8255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4" name="Oval 68"/>
          <p:cNvSpPr>
            <a:spLocks noChangeAspect="1" noChangeArrowheads="1"/>
          </p:cNvSpPr>
          <p:nvPr/>
        </p:nvSpPr>
        <p:spPr bwMode="auto">
          <a:xfrm>
            <a:off x="2705100" y="5286375"/>
            <a:ext cx="82550" cy="8255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5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6" name="Rectangle 7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40461&quot;&gt;&lt;property id=&quot;20148&quot; value=&quot;5&quot;/&gt;&lt;property id=&quot;20300&quot; value=&quot;Slide 2&quot;/&gt;&lt;property id=&quot;20307&quot; value=&quot;659&quot;/&gt;&lt;/object&gt;&lt;object type=&quot;3&quot; unique_id=&quot;40462&quot;&gt;&lt;property id=&quot;20148&quot; value=&quot;5&quot;/&gt;&lt;property id=&quot;20300&quot; value=&quot;Slide 3&quot;/&gt;&lt;property id=&quot;20307&quot; value=&quot;660&quot;/&gt;&lt;/object&gt;&lt;object type=&quot;3&quot; unique_id=&quot;40463&quot;&gt;&lt;property id=&quot;20148&quot; value=&quot;5&quot;/&gt;&lt;property id=&quot;20300&quot; value=&quot;Slide 4&quot;/&gt;&lt;property id=&quot;20307&quot; value=&quot;661&quot;/&gt;&lt;/object&gt;&lt;object type=&quot;3&quot; unique_id=&quot;40464&quot;&gt;&lt;property id=&quot;20148&quot; value=&quot;5&quot;/&gt;&lt;property id=&quot;20300&quot; value=&quot;Slide 5&quot;/&gt;&lt;property id=&quot;20307&quot; value=&quot;662&quot;/&gt;&lt;/object&gt;&lt;object type=&quot;3&quot; unique_id=&quot;40465&quot;&gt;&lt;property id=&quot;20148&quot; value=&quot;5&quot;/&gt;&lt;property id=&quot;20300&quot; value=&quot;Slide 6&quot;/&gt;&lt;property id=&quot;20307&quot; value=&quot;663&quot;/&gt;&lt;/object&gt;&lt;object type=&quot;3&quot; unique_id=&quot;40466&quot;&gt;&lt;property id=&quot;20148&quot; value=&quot;5&quot;/&gt;&lt;property id=&quot;20300&quot; value=&quot;Slide 7&quot;/&gt;&lt;property id=&quot;20307&quot; value=&quot;664&quot;/&gt;&lt;/object&gt;&lt;object type=&quot;3&quot; unique_id=&quot;40467&quot;&gt;&lt;property id=&quot;20148&quot; value=&quot;5&quot;/&gt;&lt;property id=&quot;20300&quot; value=&quot;Slide 10&quot;/&gt;&lt;property id=&quot;20307&quot; value=&quot;665&quot;/&gt;&lt;/object&gt;&lt;object type=&quot;3&quot; unique_id=&quot;40468&quot;&gt;&lt;property id=&quot;20148&quot; value=&quot;5&quot;/&gt;&lt;property id=&quot;20300&quot; value=&quot;Slide 11&quot;/&gt;&lt;property id=&quot;20307&quot; value=&quot;666&quot;/&gt;&lt;/object&gt;&lt;object type=&quot;3&quot; unique_id=&quot;40469&quot;&gt;&lt;property id=&quot;20148&quot; value=&quot;5&quot;/&gt;&lt;property id=&quot;20300&quot; value=&quot;Slide 12&quot;/&gt;&lt;property id=&quot;20307&quot; value=&quot;667&quot;/&gt;&lt;/object&gt;&lt;object type=&quot;3&quot; unique_id=&quot;40470&quot;&gt;&lt;property id=&quot;20148&quot; value=&quot;5&quot;/&gt;&lt;property id=&quot;20300&quot; value=&quot;Slide 13&quot;/&gt;&lt;property id=&quot;20307&quot; value=&quot;668&quot;/&gt;&lt;/object&gt;&lt;object type=&quot;3&quot; unique_id=&quot;40471&quot;&gt;&lt;property id=&quot;20148&quot; value=&quot;5&quot;/&gt;&lt;property id=&quot;20300&quot; value=&quot;Slide 14&quot;/&gt;&lt;property id=&quot;20307&quot; value=&quot;669&quot;/&gt;&lt;/object&gt;&lt;object type=&quot;3&quot; unique_id=&quot;40472&quot;&gt;&lt;property id=&quot;20148&quot; value=&quot;5&quot;/&gt;&lt;property id=&quot;20300&quot; value=&quot;Slide 15&quot;/&gt;&lt;property id=&quot;20307&quot; value=&quot;670&quot;/&gt;&lt;/object&gt;&lt;object type=&quot;3&quot; unique_id=&quot;40473&quot;&gt;&lt;property id=&quot;20148&quot; value=&quot;5&quot;/&gt;&lt;property id=&quot;20300&quot; value=&quot;Slide 16&quot;/&gt;&lt;property id=&quot;20307&quot; value=&quot;671&quot;/&gt;&lt;/object&gt;&lt;object type=&quot;3&quot; unique_id=&quot;40474&quot;&gt;&lt;property id=&quot;20148&quot; value=&quot;5&quot;/&gt;&lt;property id=&quot;20300&quot; value=&quot;Slide 17&quot;/&gt;&lt;property id=&quot;20307&quot; value=&quot;672&quot;/&gt;&lt;/object&gt;&lt;object type=&quot;3&quot; unique_id=&quot;40475&quot;&gt;&lt;property id=&quot;20148&quot; value=&quot;5&quot;/&gt;&lt;property id=&quot;20300&quot; value=&quot;Slide 23&quot;/&gt;&lt;property id=&quot;20307&quot; value=&quot;673&quot;/&gt;&lt;/object&gt;&lt;object type=&quot;3&quot; unique_id=&quot;40476&quot;&gt;&lt;property id=&quot;20148&quot; value=&quot;5&quot;/&gt;&lt;property id=&quot;20300&quot; value=&quot;Slide 24&quot;/&gt;&lt;property id=&quot;20307&quot; value=&quot;674&quot;/&gt;&lt;/object&gt;&lt;object type=&quot;3&quot; unique_id=&quot;40477&quot;&gt;&lt;property id=&quot;20148&quot; value=&quot;5&quot;/&gt;&lt;property id=&quot;20300&quot; value=&quot;Slide 25&quot;/&gt;&lt;property id=&quot;20307&quot; value=&quot;675&quot;/&gt;&lt;/object&gt;&lt;object type=&quot;3&quot; unique_id=&quot;40478&quot;&gt;&lt;property id=&quot;20148&quot; value=&quot;5&quot;/&gt;&lt;property id=&quot;20300&quot; value=&quot;Slide 27&quot;/&gt;&lt;property id=&quot;20307&quot; value=&quot;676&quot;/&gt;&lt;/object&gt;&lt;object type=&quot;3&quot; unique_id=&quot;40479&quot;&gt;&lt;property id=&quot;20148&quot; value=&quot;5&quot;/&gt;&lt;property id=&quot;20300&quot; value=&quot;Slide 28&quot;/&gt;&lt;property id=&quot;20307&quot; value=&quot;677&quot;/&gt;&lt;/object&gt;&lt;object type=&quot;3&quot; unique_id=&quot;40480&quot;&gt;&lt;property id=&quot;20148&quot; value=&quot;5&quot;/&gt;&lt;property id=&quot;20300&quot; value=&quot;Slide 29&quot;/&gt;&lt;property id=&quot;20307&quot; value=&quot;678&quot;/&gt;&lt;/object&gt;&lt;object type=&quot;3&quot; unique_id=&quot;40481&quot;&gt;&lt;property id=&quot;20148&quot; value=&quot;5&quot;/&gt;&lt;property id=&quot;20300&quot; value=&quot;Slide 30&quot;/&gt;&lt;property id=&quot;20307&quot; value=&quot;679&quot;/&gt;&lt;/object&gt;&lt;object type=&quot;3&quot; unique_id=&quot;40482&quot;&gt;&lt;property id=&quot;20148&quot; value=&quot;5&quot;/&gt;&lt;property id=&quot;20300&quot; value=&quot;Slide 31&quot;/&gt;&lt;property id=&quot;20307&quot; value=&quot;680&quot;/&gt;&lt;/object&gt;&lt;object type=&quot;3&quot; unique_id=&quot;40483&quot;&gt;&lt;property id=&quot;20148&quot; value=&quot;5&quot;/&gt;&lt;property id=&quot;20300&quot; value=&quot;Slide 32&quot;/&gt;&lt;property id=&quot;20307&quot; value=&quot;681&quot;/&gt;&lt;/object&gt;&lt;object type=&quot;3&quot; unique_id=&quot;40484&quot;&gt;&lt;property id=&quot;20148&quot; value=&quot;5&quot;/&gt;&lt;property id=&quot;20300&quot; value=&quot;Slide 33&quot;/&gt;&lt;property id=&quot;20307&quot; value=&quot;682&quot;/&gt;&lt;/object&gt;&lt;object type=&quot;3&quot; unique_id=&quot;40485&quot;&gt;&lt;property id=&quot;20148&quot; value=&quot;5&quot;/&gt;&lt;property id=&quot;20300&quot; value=&quot;Slide 34&quot;/&gt;&lt;property id=&quot;20307&quot; value=&quot;683&quot;/&gt;&lt;/object&gt;&lt;object type=&quot;3&quot; unique_id=&quot;40486&quot;&gt;&lt;property id=&quot;20148&quot; value=&quot;5&quot;/&gt;&lt;property id=&quot;20300&quot; value=&quot;Slide 35&quot;/&gt;&lt;property id=&quot;20307&quot; value=&quot;684&quot;/&gt;&lt;/object&gt;&lt;object type=&quot;3&quot; unique_id=&quot;40487&quot;&gt;&lt;property id=&quot;20148&quot; value=&quot;5&quot;/&gt;&lt;property id=&quot;20300&quot; value=&quot;Slide 36&quot;/&gt;&lt;property id=&quot;20307&quot; value=&quot;685&quot;/&gt;&lt;/object&gt;&lt;object type=&quot;3&quot; unique_id=&quot;40488&quot;&gt;&lt;property id=&quot;20148&quot; value=&quot;5&quot;/&gt;&lt;property id=&quot;20300&quot; value=&quot;Slide 37&quot;/&gt;&lt;property id=&quot;20307&quot; value=&quot;686&quot;/&gt;&lt;/object&gt;&lt;object type=&quot;3&quot; unique_id=&quot;40489&quot;&gt;&lt;property id=&quot;20148&quot; value=&quot;5&quot;/&gt;&lt;property id=&quot;20300&quot; value=&quot;Slide 38&quot;/&gt;&lt;property id=&quot;20307&quot; value=&quot;687&quot;/&gt;&lt;/object&gt;&lt;object type=&quot;3&quot; unique_id=&quot;40490&quot;&gt;&lt;property id=&quot;20148&quot; value=&quot;5&quot;/&gt;&lt;property id=&quot;20300&quot; value=&quot;Slide 39&quot;/&gt;&lt;property id=&quot;20307&quot; value=&quot;688&quot;/&gt;&lt;/object&gt;&lt;object type=&quot;3&quot; unique_id=&quot;40491&quot;&gt;&lt;property id=&quot;20148&quot; value=&quot;5&quot;/&gt;&lt;property id=&quot;20300&quot; value=&quot;Slide 40&quot;/&gt;&lt;property id=&quot;20307&quot; value=&quot;689&quot;/&gt;&lt;/object&gt;&lt;object type=&quot;3&quot; unique_id=&quot;40492&quot;&gt;&lt;property id=&quot;20148&quot; value=&quot;5&quot;/&gt;&lt;property id=&quot;20300&quot; value=&quot;Slide 41&quot;/&gt;&lt;property id=&quot;20307&quot; value=&quot;690&quot;/&gt;&lt;/object&gt;&lt;object type=&quot;3&quot; unique_id=&quot;40493&quot;&gt;&lt;property id=&quot;20148&quot; value=&quot;5&quot;/&gt;&lt;property id=&quot;20300&quot; value=&quot;Slide 42&quot;/&gt;&lt;property id=&quot;20307&quot; value=&quot;691&quot;/&gt;&lt;/object&gt;&lt;object type=&quot;3&quot; unique_id=&quot;41255&quot;&gt;&lt;property id=&quot;20148&quot; value=&quot;5&quot;/&gt;&lt;property id=&quot;20300&quot; value=&quot;Slide 8&quot;/&gt;&lt;property id=&quot;20307&quot; value=&quot;720&quot;/&gt;&lt;/object&gt;&lt;object type=&quot;3&quot; unique_id=&quot;41256&quot;&gt;&lt;property id=&quot;20148&quot; value=&quot;5&quot;/&gt;&lt;property id=&quot;20300&quot; value=&quot;Slide 9&quot;/&gt;&lt;property id=&quot;20307&quot; value=&quot;721&quot;/&gt;&lt;/object&gt;&lt;object type=&quot;3&quot; unique_id=&quot;41470&quot;&gt;&lt;property id=&quot;20148&quot; value=&quot;5&quot;/&gt;&lt;property id=&quot;20300&quot; value=&quot;Slide 26&quot;/&gt;&lt;property id=&quot;20307&quot; value=&quot;722&quot;/&gt;&lt;/object&gt;&lt;object type=&quot;3&quot; unique_id=&quot;41541&quot;&gt;&lt;property id=&quot;20148&quot; value=&quot;5&quot;/&gt;&lt;property id=&quot;20300&quot; value=&quot;Slide 18&quot;/&gt;&lt;property id=&quot;20307&quot; value=&quot;723&quot;/&gt;&lt;/object&gt;&lt;object type=&quot;3&quot; unique_id=&quot;42039&quot;&gt;&lt;property id=&quot;20148&quot; value=&quot;5&quot;/&gt;&lt;property id=&quot;20300&quot; value=&quot;Slide 19&quot;/&gt;&lt;property id=&quot;20307&quot; value=&quot;724&quot;/&gt;&lt;/object&gt;&lt;object type=&quot;3&quot; unique_id=&quot;42040&quot;&gt;&lt;property id=&quot;20148&quot; value=&quot;5&quot;/&gt;&lt;property id=&quot;20300&quot; value=&quot;Slide 20&quot;/&gt;&lt;property id=&quot;20307&quot; value=&quot;725&quot;/&gt;&lt;/object&gt;&lt;object type=&quot;3&quot; unique_id=&quot;42041&quot;&gt;&lt;property id=&quot;20148&quot; value=&quot;5&quot;/&gt;&lt;property id=&quot;20300&quot; value=&quot;Slide 21&quot;/&gt;&lt;property id=&quot;20307&quot; value=&quot;726&quot;/&gt;&lt;/object&gt;&lt;object type=&quot;3&quot; unique_id=&quot;42042&quot;&gt;&lt;property id=&quot;20148&quot; value=&quot;5&quot;/&gt;&lt;property id=&quot;20300&quot; value=&quot;Slide 22&quot;/&gt;&lt;property id=&quot;20307&quot; value=&quot;727&quot;/&gt;&lt;/object&gt;&lt;object type=&quot;3&quot; unique_id=&quot;44725&quot;&gt;&lt;property id=&quot;20148&quot; value=&quot;5&quot;/&gt;&lt;property id=&quot;20300&quot; value=&quot;Slide 43&quot;/&gt;&lt;property id=&quot;20307&quot; value=&quot;728&quot;/&gt;&lt;/object&gt;&lt;object type=&quot;3&quot; unique_id=&quot;44726&quot;&gt;&lt;property id=&quot;20148&quot; value=&quot;5&quot;/&gt;&lt;property id=&quot;20300&quot; value=&quot;Slide 44&quot;/&gt;&lt;property id=&quot;20307&quot; value=&quot;729&quot;/&gt;&lt;/object&gt;&lt;object type=&quot;3&quot; unique_id=&quot;44727&quot;&gt;&lt;property id=&quot;20148&quot; value=&quot;5&quot;/&gt;&lt;property id=&quot;20300&quot; value=&quot;Slide 45&quot;/&gt;&lt;property id=&quot;20307&quot; value=&quot;730&quot;/&gt;&lt;/object&gt;&lt;object type=&quot;3&quot; unique_id=&quot;144024&quot;&gt;&lt;property id=&quot;20148&quot; value=&quot;5&quot;/&gt;&lt;property id=&quot;20300&quot; value=&quot;Slide 1&quot;/&gt;&lt;property id=&quot;20307&quot; value=&quot;73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U:\Omega\to{\mathbb R}$ be defined by&#10;$U(\omega)=2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28519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0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773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D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4334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x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48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,x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654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A,B]=0.8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3305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 $\hbox{SD}[A]=0.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7439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&#10;$\hbox{Var}[10A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623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(\hbox{Cov}[10A,-x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19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D}[B]=0.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550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need to hold \$10 of the first as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8668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ant to short the second asse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6700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(\hbox{Cov}[10A,-x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19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min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264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 as to {\color{red}reduce}&#10;our risk as much as poss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914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ame as {\color{red}minimizing}&#10;$(\hbox{SD}[10A-xB])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306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CRV is {\bf{\color{blue}deterministic}} {\color[rgb]{0,.8,0}if}&#10;it's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33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x$&#10;{\color[rgb]{0,.8,0}such that}&#10;$\hbox{SD}[10A-xB]$&#10;is {\color{red}minimize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259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(\hbox{Cov}[10A,-x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19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&#10;$\hbox{Var}[10A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623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ame as {\color{red}minimizing}&#10;$(\hbox{SD}[10A-xB])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30672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A,B]=0.8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3305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 $\hbox{SD}[A]=0.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743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256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D}[B]=0.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550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need to hold \$10 of the first as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8668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ant to short the second asse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6700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 as to {\color{red}reduce}&#10;our risk as much as poss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914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min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264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00(\hbox{Var}[A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1910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(\hbox{Var}[B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2108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5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44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25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3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474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(\hbox{Cov}[10A,-x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19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20x(\hbox{Cov}[A,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09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(\hbox{Cov}[10A,-x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19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8)(0.5)(0.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3485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x$&#10;{\color[rgb]{0,.8,0}such that}&#10;$\hbox{SD}[10A-xB]$&#10;is {\color{red}minimize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259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varia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854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972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cor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5"/>
  <p:tag name="PICTUREFILESIZE" val="8843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time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4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prod.~of std dev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0"/>
  <p:tag name="PICTUREFILESIZE" val="12948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(\hbox{Cov}[10A,-x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19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,20x(\hbox{Cov}[A,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5091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&#10;$\hbox{Var}[10A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623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ame as {\color{red}minimizing}&#10;$(\hbox{SD}[10A-xB])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30672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deriv.: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7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min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264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5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445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3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6474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8)(0.5)(0.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7"/>
  <p:tag name="PICTUREFILESIZE" val="13485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00(\hbox{Var}[A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1910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(\hbox{Var}[B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2108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min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264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07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0.18)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7599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2.4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73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"/>
  <p:tag name="PICTUREFILESIZE" val="2619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x=\frac{2.4}{0.18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10332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frac{40}{3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947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13.3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5228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hort \$13.33 of the second as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5142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2.4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739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(0.09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802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x$&#10;{\color[rgb]{0,.8,0}such that}&#10;$\hbox{SD}[10A-xB]$&#10;is {\color{red}minimize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25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except (possibly)} at finitely man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1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except} $V(0.75)=6$ {\color{red}and} $V(1)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7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Note: ``Pieces&quot; can have zero length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7"/>
  <p:tag name="PICTUREFILESIZE" val="2630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78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Y&gt;0]=1$, {\color[rgb]{0,.8,0}so} we sa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23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&gt;0$ {\color{blue}almost surely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63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's {\color{red}not} true that $Y&gt;0$ sure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17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's true that $Y\ge-7$ sure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2"/>
  <p:tag name="PICTUREFILESIZE" val="1899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.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87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\le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7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4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39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&lt;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\omega=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958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54&lt;\omega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40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\omega=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2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Modeling two coin fli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3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7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2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first flip is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8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first flip is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08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7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20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econd flip is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8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econd flip is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35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Five ``pieces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96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2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25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27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3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8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20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7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\bf&#10;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84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220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first flip is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84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first flip is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08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econd flip is hea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81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econd flip is tai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35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2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25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8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1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08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_2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25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Modeling two coin flip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93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The distribution of a 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11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[0,1]\to{\mathbb R}$ be a PCRV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05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=&#10;\{a\in{\mathbb R}\,|&#10;\,\hbox{Pr}[S=a]&gt;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262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{\color[rgb]{0,.8,0}any} $a\in 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5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distribution} of $S$} associa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14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alue $\hbox{Pr}[S=a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545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function $F\to(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23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n be though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528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as a ``measure'' on $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754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``supported'' on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16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istribution of $X$ is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2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each ``trial'', Tyche picks a 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3"/>
  <p:tag name="PICTUREFILESIZE" val="2705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27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9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4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bf{\color{blue}piecewise constant&#10;random variable}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4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\in\Omega:=[0,1]$ at random,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187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\le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7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2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9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4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ports back $X(\omega)$ to u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99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7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204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istribution of $Y$ i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99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3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9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4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39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&lt;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\omega=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958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54&lt;\omega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40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\omega=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826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6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Y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78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CRV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564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istribu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94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are {\color{red}not} equ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77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Note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81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C_1$} and {\color{red}$C_2$}&#10;are {\color[rgb]{0,.8,0}identically distribute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071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$C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18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C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4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$C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18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$C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4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and $T$ be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62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89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{}(a,b)\in{\mathbb R}^2\,{\color[rgb]{0,.8,0}|}\,&#10;\hbox{Pr}[(S=a)\&amp;(T=b)]&gt;0{\color[rgb]{0,.8,0}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264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The {\color{blue}joint} distribution of $(S,T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72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sociates, to each element $(a,b)\in 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78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alue&#10;$\hbox{Pr}[(S=a)\&amp;(T=b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6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function $F\to(0,\infty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833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Can be thought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9"/>
  <p:tag name="PICTUREFILESIZE" val="1528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as a ``measure'' on ${\mathbb R}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3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ich is ``supported'' on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16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the distribution of $S+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9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nowing {\color{blue}both} the distribution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79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need to know the JOINT distr.~of $(S,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9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d} the distribution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suffici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0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for $S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8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alue&#10;$\hbox{Pr}[(S=a)\&amp;(T=b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62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89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{}(a,b)\in{\mathbb R}^2\,{\color[rgb]{0,.8,0}|}\,&#10;\hbox{Pr}[(S=a)\&amp;(T=b)]&gt;0{\color[rgb]{0,.8,0}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264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and $T$ be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62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The {\color{blue}joint} distribution of $(S,T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7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sociates, to each element $(a,b)\in 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786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blue}A}:=C_1$, ${\color{blue}B}:=C_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233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{\color{blue}A}$ and&#10;${\color[rgb]{1,.38,0}A'}$ have the same distribution,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345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{\color{blue}B}$ and&#10;${\color[rgb]{1,.38,0}B'}$ have the same distribution,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339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${\color{blue}A}+{\color{blue}B}$ and&#10;${\color[rgb]{1,.38,0}A'}+{\color[rgb]{1,.38,0}B'}$ do&#10;{\color{red}not} have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762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distribution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87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{\color{blue}A},{\color{blue}B})$ and&#10;$({\color[rgb]{1,.38,0}A'},{\color[rgb]{1,.38,0}B'})$ do&#10;{\color{red}not} have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701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ame joint distribution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9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 piecewise constant function&#10;$[0,1]\to{\mathbb R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8"/>
  <p:tag name="PICTUREFILESIZE" val="312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A'}:=C_1$, ${\color[rgb]{1,.38,0}B'}:=C_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296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for $S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8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the distribution of $S+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99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nowing {\color{blue}both} the distribution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79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need to know the JOINT distr.~of $(S,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95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d} the distribution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5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suffici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0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\le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7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be a PCRV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70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:=f\circ A:[0,1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56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A)$ is a PCRV as wel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92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\omeg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5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A:[0,1]\to{\mathbb R}$&#10;is piecewise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68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, {\color[rgb]{0,.8,0}if} $0.00\le\omega&lt;0.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0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$, {\color[rgb]{0,.8,0}if} $0.75&lt;\omega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189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41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f(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8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6$, {\color[rgb]{0,.8,0}if} $0.00\le\omega&lt;0.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400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45\le\omega\le0.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77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, {\color[rgb]{0,.8,0}if} $0.45\le\omega\le0.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4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4$, {\color[rgb]{0,.8,0}if} $0.75&lt;\omega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241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(\omega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55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:\Omega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81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E}[T]:=\int_0^1T(\omega)\,d\omega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99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mean} of $T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68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RCV $T$,&#10;the {\bf{\color{blue}variance} of $T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78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:=&#10;\hbox{E}[(T^\circ)^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86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&#10;{\color[rgb]{1,0,1}let} $T^\circ:=T-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557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 $\hbox{Var}[T]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75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is deterministic {\color[rgb]{0,.8,0}iff}&#10;$\hbox{Var}[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95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RCV $T$,&#10;the {\bf{\color{blue}variance} of $T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78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:=&#10;\hbox{E}[(T^\circ)^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86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&#10;{\color[rgb]{1,0,1}let} $T^\circ:=T-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557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 $\hbox{Var}[T]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75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is deterministic {\color[rgb]{0,.8,0}iff}&#10;$\hbox{Var}[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95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91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\circ=T-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568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(T-\mu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9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T^2-2\mu T+\mu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2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(T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58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24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91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\circ=T-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568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RCV $T$,&#10;the {\bf{\color{blue}variance} of $T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78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:=&#10;\hbox{E}[(T^\circ)^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8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&#10;{\color[rgb]{1,0,1}let} $T^\circ:=T-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557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 $\hbox{Var}[T]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75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is deterministic {\color[rgb]{0,.8,0}iff}&#10;$\hbox{Var}[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95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4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24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T^2-2\mu T+\mu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21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24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T^2-2\mu T+\mu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21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2\mu(\hbox{E}[T])+\m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40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91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\circ=T-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568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RCV $T$,&#10;the {\bf{\color{blue}variance} of $T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7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:=&#10;\hbox{E}[(T^\circ)^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86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&#10;{\color[rgb]{1,0,1}let} $T^\circ:=T-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557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 $\hbox{Var}[T]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75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is deterministic {\color[rgb]{0,.8,0}iff}&#10;$\hbox{Var}[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95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PCRV: Finitely many piec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8"/>
  <p:tag name="PICTUREFILESIZE" val="219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\le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7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4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24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T^2-2\mu T+\mu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21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2\mu(\hbox{E}[T])+\m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40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2\mu^2+\m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498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\m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6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91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\circ=T-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568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RCV $T$,&#10;the {\bf{\color{blue}variance} of $T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78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:=&#10;\hbox{E}[(T^\circ)^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86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&#10;{\color[rgb]{1,0,1}let} $T^\circ:=T-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557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 $\hbox{Var}[T]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75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is deterministic {\color[rgb]{0,.8,0}iff}&#10;$\hbox{Var}[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95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4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24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\m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6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\m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6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\hbox{E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91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\m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6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\circ=T-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568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RCV $T$,&#10;the {\bf{\color{blue}variance} of $T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78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:=&#10;\hbox{E}[(T^\circ)^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8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&#10;{\color[rgb]{1,0,1}let} $T^\circ:=T-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557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ny} PCRV $T$, $\hbox{Var}[T]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75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 is deterministic {\color[rgb]{0,.8,0}iff}&#10;$\hbox{Var}[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95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4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24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6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easure of (average) siz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212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X]:=\int_0^1X(\omega)\,d\omega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888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8({\color{blue}0.34})+&#10;0({\color{blue}0.01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572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({\color{blue}0.2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31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2.8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9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xpectation&#10;or mean of $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0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({\color{blue}0.32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723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({\color{blue}0.1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3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27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4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&lt;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9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easure of (average) siz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212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&lt;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9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={\color[rgb]{0,.8,0}2.8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5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2.8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9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25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Var}[U]:=&#10;\hbox{E}[(U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082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27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9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4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each ``trial'', Tyche picks a poi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3"/>
  <p:tag name="PICTUREFILESIZE" val="2705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easure of risk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93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-7-{\color[rgb]{0,.8,0}2.81}{\color{red})^2}({\color{blue}0.11})&#10;+{\color{red}(}8-{\color[rgb]{0,.8,0}2.81}{\color{red})^2}({\color{blue}0.34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2971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(}1-{\color[rgb]{0,.8,0}2.81}{\color{red})^2}({\color{blue}0.22})&#10;+{\color{red}(}2-{\color[rgb]{0,.8,0}2.81}{\color{red})^2}({\color{blue}0.32}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954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X]:=\hbox{E}[{\color{red}(}X^\circ{\color{red})^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55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}0-{\color[rgb]{0,.8,0}2.81}{\color{red})^2}({\color{blue}0.01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10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= \color[rgb]{0,.8,0}Exerci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96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\in\Omega:=[0,1]$ at random,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187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&lt;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9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{\color{red}(}X-(\hbox{E}[X]){\color{red})^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77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ariance of $X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63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={\color[rgb]{0,.8,0}2.8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55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^\circ:=U-(\hbox{E}[U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69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.8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97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ports back $X(\omega)$ to u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999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27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9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4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Var}[U]:=&#10;\hbox{E}[(U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082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5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1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27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19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64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X$ is the price, one month from no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00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ome financial asse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98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ave large mean and small varia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26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6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investors typically hope for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99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&lt;X&lt;2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615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&lt;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9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]={\color[rgb]{0,.8,0}2.8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55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``Most investors are return-loving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528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but risk-averse.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1"/>
  <p:tag name="PICTUREFILESIZE" val="1219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\bullet]$ is {\color{red}NOT}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62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rather} quadrat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5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S-2(\hbox{E}[S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77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S-(\hbox{E}[2S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69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box{E}[(2(S^\circ))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0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box{E}[((2S)^\circ)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12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ar}[2S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36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\hbox{Var}[S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645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\hbox{E}[(S^\circ)^2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2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box{E}[4(S^\circ)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08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S)^\cir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622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S^\circ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44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S-(\hbox{E}[S]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83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^\circ:=U-(\hbox{E}[U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6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Var}[U]:=&#10;\hbox{E}[(U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082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\le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7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\bullet]$ is {\color{red}NOT}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62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rather} quadrat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5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+T]=(\hbox{Var}[S])&#10;+(\hbox{Var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811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2(\hbox{Cov}[S,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3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auchy-Schwarz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23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1\le\frac{\hbox{Cov}[S,T]}&#10;{(\sqrt{\hbox{Var}[S]}\sqrt{\hbox{Var}[T]}}\le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668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\hbox{Cov}[S,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39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and $T$ are {\bf{\color{blue}uncorrelate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84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22-0.00=\color{blue}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090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fined if $S$ or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87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s 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2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hbox{Corr}[S,T]$ is 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417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rr}[S,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40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S,T]$ is 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9717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4-0.22=\color{blue}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185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\bullet]$ is {\color{red}NOT}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62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rather} quadrat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5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+T]=(\hbox{Var}[S])&#10;+(\hbox{Var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811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2(\hbox{Cov}[S,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3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0,.8,0}if}&#10;$\hbox{Var}[S+T]=(\hbox{Var}[S])+(\hbox{Var}[T]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94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and $T$ are {\bf{\color{blue}uncorrelated}}&#10;{\color[rgb]{0,.8,0}if} $\hbox{Cov}[S,T]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36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5-0.54=\color{blue}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153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and $T$ are {\bf{\color{blue}uncorrelate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84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\hbox{Cov}[S,T]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39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S,T]$ is 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9717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and $T$ are {\bf{\color{blue}uncorrelated}}&#10;{\color[rgb]{0,.8,0}if} $\hbox{Cov}[S,T]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36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bullet]$ is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8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hbox{E}[S+T]=(\hbox{E}[S])+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02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E}[cS]=c(\hbox{E}[S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9-0.65=\color{blue}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246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\bullet]$ is {\color{red}NOT} linea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762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rather} quadrat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705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+T]=(\hbox{Var}[S])&#10;+(\hbox{Var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811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2(\hbox{Cov}[S,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3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0,.8,0}if}&#10;$\hbox{Var}[S+T]=(\hbox{Var}[S])+(\hbox{Var}[T]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94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S,T]=(\hbox{E}[ST])-(\hbox{E}[S])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868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0,.8,0}if}&#10;$\hbox{E}[ST]=(\hbox{E}[S])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8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00-0.99=\color{blue}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056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S,T]$ is defin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971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S,T]=(\hbox{E}[ST])-(\hbox{E}[S])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868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and $T$ are {\bf{\color{blue}uncorrelated}}&#10;{\color[rgb]{0,.8,0}if} $\hbox{Cov}[S,T]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236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0,.8,0}if}&#10;$\hbox{Var}[S+T]=(\hbox{Var}[S])+(\hbox{Var}[T]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94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0,.8,0}if}&#10;$\hbox{E}[ST]=(\hbox{E}[S])(\hbox{E}[T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28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=S+3$,&#10;{\color[rgb]{0,.8,0}then} $\hbox{Var}[T]=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65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T]=(\hbox{E}[S])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6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, {\color[rgb]{0,.8,0}if} $0.65&lt;\omega&lt;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00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\circ=T-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38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S+3)-((\hbox{E}[S])+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06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S-(\hbox{E}[S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81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S^\cir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58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^\circ:=U-(\hbox{E}[U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69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Var}[U]:=&#10;\hbox{E}[(U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0825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&#10;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239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, {\color[rgb]{0,.8,0}if} $0.22\le\omega\le0.5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343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=S+3$,&#10;{\color[rgb]{0,.8,0}then} $\hbox{Var}[T]=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65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T]=(\hbox{E}[S])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635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\circ=T-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38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S+3)-((\hbox{E}[S])+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06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S-(\hbox{E}[S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81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S^\cir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586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Var}[T]=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26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-S$ is deterministic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16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Var}[T]=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26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probability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345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T-S$ is consta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02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Var}[S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23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(S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81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T]=\hbox{E}[(T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96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^\circ:=U-(\hbox{E}[U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69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Var}[U]:=&#10;\hbox{E}[(U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082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0\le p\le 1$&#10;{\color[rgb]{0,.8,0}and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43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&lt;X&lt;2$\qua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615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Pr}[S=a]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833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\hbox{Pr}[S=b]=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997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5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Var}[S]=\hbox{Var}[T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56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T:=S-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767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T=b-a]=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038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T=0]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80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T]=q(b-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3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 ch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48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85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6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-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3196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in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8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64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T:=S-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7670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Var}[S]=\hbox{Var}[T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56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0\le p\le 1$&#10;{\color[rgb]{0,.8,0}and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4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1&lt;X&lt;2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020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Pr}[S=a]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833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\hbox{Pr}[S=b]=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99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5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b-a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520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q(b-a)^2-q^2(b-a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50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0.2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75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q-q^2)(b-a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2469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T=0]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80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T]=q(b-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3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T^2]=q(b-a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282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]=\hbox{Var}[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432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E}[T^2])-(\hbox{E}[T]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06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96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22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564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1-q)q(b-a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503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T=b-a]=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038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85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q(b-a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8613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54\%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40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in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8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644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0\le p\le 1$&#10;{\color[rgb]{0,.8,0}and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43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Pr}[S=a]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833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\hbox{Pr}[S=b]=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99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5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]=pq(b-a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55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, coin-flipping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0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0.22}+&#10;{\color{blue}0.3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467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30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q(b-a)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861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1\le X\le2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036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in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82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644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0\le p\le 1$&#10;{\color[rgb]{0,.8,0}and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43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Pr}[S=a]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833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\hbox{Pr}[S=b]=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997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Var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(\omega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639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]=pq(b-a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655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, coin-flipping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07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C]=0$\quad\hbox{{\color[rgb]{0,.8,0}and}}\quad$\hbox{Var}[C]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31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S]=0$\quad\hbox{{\color[rgb]{0,.8,0}and}}\quad$\hbox{Var}[S]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30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{\bf{\color{blue}standard}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95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C$ is stand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8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:[0,1]\to{\mathbb R}$ be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390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in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8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64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U-(\hbox{E}[U])}{\hbox{SD}[U]}}$ is stand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833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{\bf{\color{blue}standard}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95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, coin-flipping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07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C]=0$\quad\hbox{{\color[rgb]{0,.8,0}and}}\quad$\hbox{Var}[C]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31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S]=0$\quad\hbox{{\color[rgb]{0,.8,0}and}}\quad$\hbox{Var}[S]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30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C$ is stand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85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0.3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11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:=\sqrt{\hbox{Var}[S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8123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 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09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\circ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58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color{blue}renormaliza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894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-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064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41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161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U-(\hbox{E}[U])}{\hbox{SD}[U]}}$ is stand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833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U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\circ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858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s {\bf{\color{blue}standard}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955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 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09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S]=0$\quad\hbox{{\color[rgb]{0,.8,0}and}}\quad$\hbox{Var}[S]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304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\hbox{SD}[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417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\hbox{E}[U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5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U_\circ=\frac{U-\mu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93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(non-deterministic) $U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620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almost'' stand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13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=\sigma U_\circ+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055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:=\sqrt{\hbox{Var}[S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812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{\color{blue}renormaliza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0.00\le\omega&lt;0.2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197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89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on-determinis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06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deviation measures risk bette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013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riance measures risk, {\color{red}bu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84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ecause} doubling the position really ou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337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ly to double the risk, not quadruple i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3058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SD}[2S]=2(\hbox{SD}[S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738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KE SQUARE R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27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0.99\le\omega\le1.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776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S-2(\hbox{E}[S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77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S-(\hbox{E}[2S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69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box{E}[(2(S^\circ))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087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box{E}[((2S)^\circ)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12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ar}[2S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36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\hbox{Var}[S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64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(\hbox{E}[(S^\circ)^2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22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box{E}[4(S^\circ)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1080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S)^\cir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6229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S^\circ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94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}: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52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(S-(\hbox{E}[S]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83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^\circ:=U-(\hbox{E}[U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469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hbox{Var}[U]:=&#10;\hbox{E}[(U^\circ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0825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:=\sqrt{\hbox{Var}[S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8123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deviation measures risk bette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013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riance measures risk, {\color{red}bu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84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ecause} doubling the position really ou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33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1\le X&lt;2]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035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ly to double the risk, not quadruple i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3058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 hold a portfolio with variance $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792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I give you half of each asse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711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we both hold portfolios of variance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109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s our risk gone from $4$ to $1+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4064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dentically distributed \quad 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75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mea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678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varian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665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standard dev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9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1&lt;X\le2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0359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!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313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:=\sqrt{\hbox{Var}[S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812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deviation measures risk bette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013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riance measures risk, {\color{red}bu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84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ecause} doubling the position really ou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3376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ly to double the risk, not quadruple i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30588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2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149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dentically distributed \quad 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75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mea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678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varian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66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standard devi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922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dentical JOINT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250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needed for same covarianc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062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correl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17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:=\sqrt{\hbox{Var}[S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81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X=0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756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Solution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8"/>
  <p:tag name="PICTUREFILESIZE" val="769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hbox{SD}[S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974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\hbox{Pr}[S=b]=q:=1-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997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]=pq(b-a)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676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hbox{SD}[S]=\sqrt{pq}(b-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9048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\hbox{Pr}[S=a]=p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833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0\le p\le 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53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{\color[rgb]{0,.8,0}arithmetic mean}&#10;of $p$ and 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1470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s $(p+q)/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8"/>
  <p:tag name="PICTUREFILESIZE" val="1053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\%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635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{\color[rgb]{0,.8,0}geometric mean}&#10;of $p$ and 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2"/>
  <p:tag name="PICTUREFILESIZE" val="21312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s $\sqrt{pq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553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red}and $a\le b$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7965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$\le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92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3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babiliti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705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re expectation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19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a\&quot;\i 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0.0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648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9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bin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782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64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1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99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02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geometr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1"/>
  <p:tag name="PICTUREFILESIZE" val="113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22-0.00=\color{blue}0.2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0903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mean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641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p$ and 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97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:=\sqrt{\hbox{Var}[S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812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subseteq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64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dicator function} of $A$ (in $B$)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11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bf1}_A^B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75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x\in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1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, {\color[rgb]{0,.8,0}if} $0.54&lt;\omega\le0.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446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54-0.22=\color{blue}0.3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1853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\in B\backslash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67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abilities are expectation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3538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f$ is the indicator function of $S$ in $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82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E}[f(X)]=\hbox{Pr}[X\in S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615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ction ${\bf1}_A^B:B\to\{0,1\}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177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f\circ X:\Omega\to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6184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f$ is the indicator function of $S$ in $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82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dicator function} of $A$ (in $B$)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1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65-0.54=\color{blue}0.1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4"/>
  <p:tag name="PICTUREFILESIZE" val="11535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subseteq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64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bf1}_A^B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7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x\in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163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\in B\backslash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67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abilities are expectation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3538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ction ${\bf1}_A^B:B\to\{0,1\}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177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E}[f(X)]=\hbox{Pr}[X\in S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6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9-0.65=\color{blue}0.3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2467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f(X)=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755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f\circ X:\Omega\to\{0,1\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6498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1$ {\color[rgb]{0,.8,0}iff} $X\in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284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\in\{0,1\}$ a.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4032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f$ is the indicator function of $S$ in $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821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dicator function} of $A$ (in $B$)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1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.00-0.99=\color{blue}0.0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0567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abilities are expectations!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353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E}[f(X)]=\hbox{Pr}[X\in S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2061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hbox{E}[}(f(X))(g(Y)){\color{blue}]}=&#10;{\color{blue}\hbox{Pr}[}(X\in S){\color{blue}\&amp;}(Y\in T){\color{blue}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456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the indicator function of $S$ in ${\mathbb R}$,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117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$ is the indicator function of $T$ in ${\mathbb R}$,&#10;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2508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(f(X))(g(Y))=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8432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\,\,\,\hbox{Pr}[(X\in S)\,\&amp;\,(Y\in 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9163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\,\,\,\,\hbox{Pr}[(f(X)=1)\,\&amp;\,(g(Y)=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3"/>
  <p:tag name="PICTUREFILESIZE" val="23796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subseteq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064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bf1}_A^B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75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, {\color[rgb]{0,.8,0}if} $x\in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163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if} $x\in B\backslash 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67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ction ${\bf1}_A^B:B\to\{0,1\}$&#10;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177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pplications to finan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7833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duction of r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54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rr}[X_j,X_k]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71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rr}[X_j,X_k]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389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j]=1.1$\qquad&#10;{\color[rgb]{0,.8,0}and}\qquad&#10;$\hbox{SD}[X_j]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1726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S]=110.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583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,k\in[1,100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1132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S=X_1+\cdots+X_{100}$.\quad&#10;Cost: 100 dolla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26653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,k\in[1,100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21132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SD}[S]=\sqrt{100}=1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18414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\hbox{SD}[S]=10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4806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,&#10;{\color[rgb]{0,.8,0}for all} integers&#10;$j\in[1,100]$,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9"/>
  <p:tag name="PICTUREFILESIZE" val="321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_1,\ldots,X_{100}$ be the dollar pri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5620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e month from n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5718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100$ assets,&#10;all costing $1$ dollar n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555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_1,\ldots,X_N$ be the dollar pric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4912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e month from n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5718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N$ assets,&#10;all costing $1$ dollar now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1"/>
  <p:tag name="PICTUREFILESIZE" val="27798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$c_1+\cdots+c_N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2392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c_1X_1+\cdots+c_NX_N]$&#10;is minimize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6320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ject to&#10;$\hbox{E}[c_1X_1+\cdots+c_NX_N]&#10;=1+\rh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0"/>
  <p:tag name="PICTUREFILESIZE" val="26686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 of&#10;``Modern Portfolio Theory''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19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\Omega\to{\mathbb R}$ be defined by&#10;$V(\omega)=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979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&#10;we have $1$ dollar to spen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803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&#10;we want expected return to be $\rho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2461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c_1,\ldots,c_N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865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E}[X_j]$ is known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5"/>
  <p:tag name="PICTUREFILESIZE" val="14265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,&#10;${\color[rgb]{0,.8,0}\forall}$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3"/>
  <p:tag name="PICTUREFILESIZE" val="26378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X_j,X_k]$ is kn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182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4650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the first as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2417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turn, one month from n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0209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return, one month from now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4"/>
  <p:tag name="PICTUREFILESIZE" val="202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 the second as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4336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trade in two asse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8"/>
  <p:tag name="PICTUREFILESIZE" val="18232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3391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308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A,B]=0.8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5"/>
  <p:tag name="PICTUREFILESIZE" val="13305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 $\hbox{SD}[A]=0.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3"/>
  <p:tag name="PICTUREFILESIZE" val="17439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&#10;$\hbox{Var}[10A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14623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Var}[10A]+&#10;\hbox{Var}[-xB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8231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91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4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D}[B]=0.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10550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(\hbox{Cov}[10A,-xB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219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need to hold \$10 of the first asse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5"/>
  <p:tag name="PICTUREFILESIZE" val="28668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want to short the second asset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1"/>
  <p:tag name="PICTUREFILESIZE" val="26700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ame as {\color{red}minimizing}&#10;$(\hbox{SD}[10A-xB])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5"/>
  <p:tag name="PICTUREFILESIZE" val="30672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o as to {\color{red}reduce}&#10;our risk as much as possibl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914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{\color{red}minimized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939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61</Words>
  <Application>Microsoft Office PowerPoint</Application>
  <PresentationFormat>On-screen Show (4:3)</PresentationFormat>
  <Paragraphs>55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192</cp:revision>
  <dcterms:created xsi:type="dcterms:W3CDTF">2008-09-20T13:53:10Z</dcterms:created>
  <dcterms:modified xsi:type="dcterms:W3CDTF">2012-03-07T19:02:21Z</dcterms:modified>
</cp:coreProperties>
</file>