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3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4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5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6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7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8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0.xml" ContentType="application/vnd.openxmlformats-officedocument.presentationml.tags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tags/tag1965.xml" ContentType="application/vnd.openxmlformats-officedocument.presentationml.tags+xml"/>
  <Override PartName="/ppt/tags/tag1966.xml" ContentType="application/vnd.openxmlformats-officedocument.presentationml.tags+xml"/>
  <Override PartName="/ppt/tags/tag1967.xml" ContentType="application/vnd.openxmlformats-officedocument.presentationml.tags+xml"/>
  <Override PartName="/ppt/tags/tag1968.xml" ContentType="application/vnd.openxmlformats-officedocument.presentationml.tags+xml"/>
  <Override PartName="/ppt/tags/tag1969.xml" ContentType="application/vnd.openxmlformats-officedocument.presentationml.tags+xml"/>
  <Override PartName="/ppt/tags/tag1970.xml" ContentType="application/vnd.openxmlformats-officedocument.presentationml.tags+xml"/>
  <Override PartName="/ppt/tags/tag1971.xml" ContentType="application/vnd.openxmlformats-officedocument.presentationml.tags+xml"/>
  <Override PartName="/ppt/tags/tag1972.xml" ContentType="application/vnd.openxmlformats-officedocument.presentationml.tags+xml"/>
  <Override PartName="/ppt/tags/tag1973.xml" ContentType="application/vnd.openxmlformats-officedocument.presentationml.tags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ppt/tags/tag1976.xml" ContentType="application/vnd.openxmlformats-officedocument.presentationml.tags+xml"/>
  <Override PartName="/ppt/tags/tag1977.xml" ContentType="application/vnd.openxmlformats-officedocument.presentationml.tags+xml"/>
  <Override PartName="/ppt/tags/tag1978.xml" ContentType="application/vnd.openxmlformats-officedocument.presentationml.tags+xml"/>
  <Override PartName="/ppt/tags/tag1979.xml" ContentType="application/vnd.openxmlformats-officedocument.presentationml.tags+xml"/>
  <Override PartName="/ppt/tags/tag1980.xml" ContentType="application/vnd.openxmlformats-officedocument.presentationml.tags+xml"/>
  <Override PartName="/ppt/tags/tag1981.xml" ContentType="application/vnd.openxmlformats-officedocument.presentationml.tags+xml"/>
  <Override PartName="/ppt/tags/tag1982.xml" ContentType="application/vnd.openxmlformats-officedocument.presentationml.tags+xml"/>
  <Override PartName="/ppt/tags/tag1983.xml" ContentType="application/vnd.openxmlformats-officedocument.presentationml.tags+xml"/>
  <Override PartName="/ppt/tags/tag1984.xml" ContentType="application/vnd.openxmlformats-officedocument.presentationml.tags+xml"/>
  <Override PartName="/ppt/tags/tag1985.xml" ContentType="application/vnd.openxmlformats-officedocument.presentationml.tags+xml"/>
  <Override PartName="/ppt/tags/tag1986.xml" ContentType="application/vnd.openxmlformats-officedocument.presentationml.tags+xml"/>
  <Override PartName="/ppt/tags/tag1987.xml" ContentType="application/vnd.openxmlformats-officedocument.presentationml.tags+xml"/>
  <Override PartName="/ppt/tags/tag1988.xml" ContentType="application/vnd.openxmlformats-officedocument.presentationml.tags+xml"/>
  <Override PartName="/ppt/tags/tag1989.xml" ContentType="application/vnd.openxmlformats-officedocument.presentationml.tags+xml"/>
  <Override PartName="/ppt/tags/tag1990.xml" ContentType="application/vnd.openxmlformats-officedocument.presentationml.tags+xml"/>
  <Override PartName="/ppt/tags/tag1991.xml" ContentType="application/vnd.openxmlformats-officedocument.presentationml.tags+xml"/>
  <Override PartName="/ppt/tags/tag1992.xml" ContentType="application/vnd.openxmlformats-officedocument.presentationml.tags+xml"/>
  <Override PartName="/ppt/tags/tag1993.xml" ContentType="application/vnd.openxmlformats-officedocument.presentationml.tags+xml"/>
  <Override PartName="/ppt/tags/tag1994.xml" ContentType="application/vnd.openxmlformats-officedocument.presentationml.tags+xml"/>
  <Override PartName="/ppt/tags/tag1995.xml" ContentType="application/vnd.openxmlformats-officedocument.presentationml.tags+xml"/>
  <Override PartName="/ppt/tags/tag1996.xml" ContentType="application/vnd.openxmlformats-officedocument.presentationml.tags+xml"/>
  <Override PartName="/ppt/tags/tag1997.xml" ContentType="application/vnd.openxmlformats-officedocument.presentationml.tags+xml"/>
  <Override PartName="/ppt/tags/tag1998.xml" ContentType="application/vnd.openxmlformats-officedocument.presentationml.tags+xml"/>
  <Override PartName="/ppt/tags/tag1999.xml" ContentType="application/vnd.openxmlformats-officedocument.presentationml.tags+xml"/>
  <Override PartName="/ppt/tags/tag2000.xml" ContentType="application/vnd.openxmlformats-officedocument.presentationml.tags+xml"/>
  <Override PartName="/ppt/tags/tag2001.xml" ContentType="application/vnd.openxmlformats-officedocument.presentationml.tags+xml"/>
  <Override PartName="/ppt/tags/tag2002.xml" ContentType="application/vnd.openxmlformats-officedocument.presentationml.tags+xml"/>
  <Override PartName="/ppt/tags/tag2003.xml" ContentType="application/vnd.openxmlformats-officedocument.presentationml.tags+xml"/>
  <Override PartName="/ppt/tags/tag2004.xml" ContentType="application/vnd.openxmlformats-officedocument.presentationml.tags+xml"/>
  <Override PartName="/ppt/tags/tag2005.xml" ContentType="application/vnd.openxmlformats-officedocument.presentationml.tags+xml"/>
  <Override PartName="/ppt/tags/tag2006.xml" ContentType="application/vnd.openxmlformats-officedocument.presentationml.tags+xml"/>
  <Override PartName="/ppt/tags/tag2007.xml" ContentType="application/vnd.openxmlformats-officedocument.presentationml.tags+xml"/>
  <Override PartName="/ppt/tags/tag2008.xml" ContentType="application/vnd.openxmlformats-officedocument.presentationml.tags+xml"/>
  <Override PartName="/ppt/tags/tag2009.xml" ContentType="application/vnd.openxmlformats-officedocument.presentationml.tags+xml"/>
  <Override PartName="/ppt/tags/tag2010.xml" ContentType="application/vnd.openxmlformats-officedocument.presentationml.tags+xml"/>
  <Override PartName="/ppt/tags/tag2011.xml" ContentType="application/vnd.openxmlformats-officedocument.presentationml.tags+xml"/>
  <Override PartName="/ppt/tags/tag2012.xml" ContentType="application/vnd.openxmlformats-officedocument.presentationml.tags+xml"/>
  <Override PartName="/ppt/tags/tag2013.xml" ContentType="application/vnd.openxmlformats-officedocument.presentationml.tags+xml"/>
  <Override PartName="/ppt/tags/tag2014.xml" ContentType="application/vnd.openxmlformats-officedocument.presentationml.tags+xml"/>
  <Override PartName="/ppt/tags/tag2015.xml" ContentType="application/vnd.openxmlformats-officedocument.presentationml.tags+xml"/>
  <Override PartName="/ppt/tags/tag2016.xml" ContentType="application/vnd.openxmlformats-officedocument.presentationml.tags+xml"/>
  <Override PartName="/ppt/tags/tag2017.xml" ContentType="application/vnd.openxmlformats-officedocument.presentationml.tags+xml"/>
  <Override PartName="/ppt/tags/tag2018.xml" ContentType="application/vnd.openxmlformats-officedocument.presentationml.tags+xml"/>
  <Override PartName="/ppt/tags/tag2019.xml" ContentType="application/vnd.openxmlformats-officedocument.presentationml.tags+xml"/>
  <Override PartName="/ppt/tags/tag2020.xml" ContentType="application/vnd.openxmlformats-officedocument.presentationml.tags+xml"/>
  <Override PartName="/ppt/tags/tag2021.xml" ContentType="application/vnd.openxmlformats-officedocument.presentationml.tags+xml"/>
  <Override PartName="/ppt/tags/tag2022.xml" ContentType="application/vnd.openxmlformats-officedocument.presentationml.tags+xml"/>
  <Override PartName="/ppt/tags/tag2023.xml" ContentType="application/vnd.openxmlformats-officedocument.presentationml.tags+xml"/>
  <Override PartName="/ppt/tags/tag2024.xml" ContentType="application/vnd.openxmlformats-officedocument.presentationml.tags+xml"/>
  <Override PartName="/ppt/tags/tag2025.xml" ContentType="application/vnd.openxmlformats-officedocument.presentationml.tags+xml"/>
  <Override PartName="/ppt/tags/tag2026.xml" ContentType="application/vnd.openxmlformats-officedocument.presentationml.tags+xml"/>
  <Override PartName="/ppt/tags/tag2027.xml" ContentType="application/vnd.openxmlformats-officedocument.presentationml.tags+xml"/>
  <Override PartName="/ppt/tags/tag2028.xml" ContentType="application/vnd.openxmlformats-officedocument.presentationml.tags+xml"/>
  <Override PartName="/ppt/tags/tag2029.xml" ContentType="application/vnd.openxmlformats-officedocument.presentationml.tags+xml"/>
  <Override PartName="/ppt/tags/tag2030.xml" ContentType="application/vnd.openxmlformats-officedocument.presentationml.tags+xml"/>
  <Override PartName="/ppt/tags/tag2031.xml" ContentType="application/vnd.openxmlformats-officedocument.presentationml.tags+xml"/>
  <Override PartName="/ppt/tags/tag2032.xml" ContentType="application/vnd.openxmlformats-officedocument.presentationml.tags+xml"/>
  <Override PartName="/ppt/tags/tag2033.xml" ContentType="application/vnd.openxmlformats-officedocument.presentationml.tags+xml"/>
  <Override PartName="/ppt/tags/tag2034.xml" ContentType="application/vnd.openxmlformats-officedocument.presentationml.tags+xml"/>
  <Override PartName="/ppt/tags/tag2035.xml" ContentType="application/vnd.openxmlformats-officedocument.presentationml.tags+xml"/>
  <Override PartName="/ppt/tags/tag2036.xml" ContentType="application/vnd.openxmlformats-officedocument.presentationml.tags+xml"/>
  <Override PartName="/ppt/tags/tag2037.xml" ContentType="application/vnd.openxmlformats-officedocument.presentationml.tags+xml"/>
  <Override PartName="/ppt/tags/tag2038.xml" ContentType="application/vnd.openxmlformats-officedocument.presentationml.tags+xml"/>
  <Override PartName="/ppt/tags/tag2039.xml" ContentType="application/vnd.openxmlformats-officedocument.presentationml.tags+xml"/>
  <Override PartName="/ppt/tags/tag2040.xml" ContentType="application/vnd.openxmlformats-officedocument.presentationml.tags+xml"/>
  <Override PartName="/ppt/tags/tag2041.xml" ContentType="application/vnd.openxmlformats-officedocument.presentationml.tags+xml"/>
  <Override PartName="/ppt/tags/tag2042.xml" ContentType="application/vnd.openxmlformats-officedocument.presentationml.tags+xml"/>
  <Override PartName="/ppt/tags/tag2043.xml" ContentType="application/vnd.openxmlformats-officedocument.presentationml.tags+xml"/>
  <Override PartName="/ppt/tags/tag2044.xml" ContentType="application/vnd.openxmlformats-officedocument.presentationml.tags+xml"/>
  <Override PartName="/ppt/tags/tag2045.xml" ContentType="application/vnd.openxmlformats-officedocument.presentationml.tags+xml"/>
  <Override PartName="/ppt/tags/tag2046.xml" ContentType="application/vnd.openxmlformats-officedocument.presentationml.tags+xml"/>
  <Override PartName="/ppt/tags/tag2047.xml" ContentType="application/vnd.openxmlformats-officedocument.presentationml.tags+xml"/>
  <Override PartName="/ppt/tags/tag20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943" r:id="rId2"/>
    <p:sldId id="939" r:id="rId3"/>
    <p:sldId id="940" r:id="rId4"/>
    <p:sldId id="941" r:id="rId5"/>
    <p:sldId id="892" r:id="rId6"/>
    <p:sldId id="893" r:id="rId7"/>
    <p:sldId id="894" r:id="rId8"/>
    <p:sldId id="895" r:id="rId9"/>
    <p:sldId id="896" r:id="rId10"/>
    <p:sldId id="897" r:id="rId11"/>
    <p:sldId id="898" r:id="rId12"/>
    <p:sldId id="899" r:id="rId13"/>
    <p:sldId id="900" r:id="rId14"/>
    <p:sldId id="942" r:id="rId15"/>
    <p:sldId id="902" r:id="rId16"/>
    <p:sldId id="903" r:id="rId17"/>
    <p:sldId id="904" r:id="rId18"/>
    <p:sldId id="905" r:id="rId19"/>
    <p:sldId id="906" r:id="rId20"/>
    <p:sldId id="907" r:id="rId21"/>
    <p:sldId id="908" r:id="rId22"/>
    <p:sldId id="909" r:id="rId23"/>
    <p:sldId id="910" r:id="rId24"/>
    <p:sldId id="911" r:id="rId25"/>
    <p:sldId id="912" r:id="rId26"/>
    <p:sldId id="913" r:id="rId27"/>
    <p:sldId id="914" r:id="rId28"/>
    <p:sldId id="915" r:id="rId29"/>
    <p:sldId id="916" r:id="rId30"/>
    <p:sldId id="917" r:id="rId31"/>
    <p:sldId id="918" r:id="rId32"/>
    <p:sldId id="919" r:id="rId33"/>
    <p:sldId id="920" r:id="rId34"/>
    <p:sldId id="921" r:id="rId35"/>
    <p:sldId id="922" r:id="rId36"/>
    <p:sldId id="923" r:id="rId37"/>
    <p:sldId id="924" r:id="rId38"/>
    <p:sldId id="925" r:id="rId39"/>
    <p:sldId id="926" r:id="rId40"/>
    <p:sldId id="927" r:id="rId41"/>
    <p:sldId id="928" r:id="rId42"/>
    <p:sldId id="929" r:id="rId43"/>
    <p:sldId id="930" r:id="rId44"/>
    <p:sldId id="931" r:id="rId45"/>
    <p:sldId id="932" r:id="rId46"/>
    <p:sldId id="933" r:id="rId47"/>
    <p:sldId id="934" r:id="rId48"/>
    <p:sldId id="935" r:id="rId49"/>
    <p:sldId id="936" r:id="rId50"/>
    <p:sldId id="937" r:id="rId51"/>
    <p:sldId id="938" r:id="rId52"/>
    <p:sldId id="875" r:id="rId53"/>
    <p:sldId id="883" r:id="rId54"/>
    <p:sldId id="882" r:id="rId55"/>
    <p:sldId id="877" r:id="rId56"/>
    <p:sldId id="878" r:id="rId57"/>
    <p:sldId id="879" r:id="rId58"/>
    <p:sldId id="881" r:id="rId59"/>
    <p:sldId id="884" r:id="rId60"/>
    <p:sldId id="880" r:id="rId61"/>
    <p:sldId id="888" r:id="rId62"/>
    <p:sldId id="889" r:id="rId63"/>
  </p:sldIdLst>
  <p:sldSz cx="9144000" cy="6858000" type="screen4x3"/>
  <p:notesSz cx="7315200" cy="9601200"/>
  <p:custDataLst>
    <p:tags r:id="rId6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8" autoAdjust="0"/>
    <p:restoredTop sz="91325" autoAdjust="0"/>
  </p:normalViewPr>
  <p:slideViewPr>
    <p:cSldViewPr>
      <p:cViewPr varScale="1">
        <p:scale>
          <a:sx n="76" d="100"/>
          <a:sy n="76" d="100"/>
        </p:scale>
        <p:origin x="-4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453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3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3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453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4171EE45-8952-466C-8006-2D9BBD5621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77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2CC9E-E5F2-4CAF-B004-7694FB60CF55}" type="slidenum">
              <a:rPr lang="en-US"/>
              <a:pPr/>
              <a:t>5</a:t>
            </a:fld>
            <a:endParaRPr lang="en-US"/>
          </a:p>
        </p:txBody>
      </p:sp>
      <p:sp>
        <p:nvSpPr>
          <p:cNvPr id="120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5E926E-BA71-40DA-A87E-3F3155514C0A}" type="slidenum">
              <a:rPr lang="en-US"/>
              <a:pPr/>
              <a:t>6</a:t>
            </a:fld>
            <a:endParaRPr lang="en-US"/>
          </a:p>
        </p:txBody>
      </p:sp>
      <p:sp>
        <p:nvSpPr>
          <p:cNvPr id="120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2D7F84-F0B4-4A8B-A3A3-CEF32B6DB3B5}" type="slidenum">
              <a:rPr lang="en-US"/>
              <a:pPr/>
              <a:t>7</a:t>
            </a:fld>
            <a:endParaRPr lang="en-US"/>
          </a:p>
        </p:txBody>
      </p:sp>
      <p:sp>
        <p:nvSpPr>
          <p:cNvPr id="120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AAC4AA-A6B8-4951-94A1-9ADD51D35A77}" type="slidenum">
              <a:rPr lang="en-US"/>
              <a:pPr/>
              <a:t>8</a:t>
            </a:fld>
            <a:endParaRPr lang="en-US"/>
          </a:p>
        </p:txBody>
      </p:sp>
      <p:sp>
        <p:nvSpPr>
          <p:cNvPr id="120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7C6DE4-FD4C-4EB8-AB54-A83F69EAAF58}" type="slidenum">
              <a:rPr lang="en-US"/>
              <a:pPr/>
              <a:t>9</a:t>
            </a:fld>
            <a:endParaRPr lang="en-US"/>
          </a:p>
        </p:txBody>
      </p:sp>
      <p:sp>
        <p:nvSpPr>
          <p:cNvPr id="120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BEC589-642D-4748-800E-3B34B1BECB6A}" type="slidenum">
              <a:rPr lang="en-US"/>
              <a:pPr/>
              <a:t>10</a:t>
            </a:fld>
            <a:endParaRPr lang="en-US"/>
          </a:p>
        </p:txBody>
      </p:sp>
      <p:sp>
        <p:nvSpPr>
          <p:cNvPr id="121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E6CB97-2AEB-4398-A628-0BC4DBBFBC3F}" type="slidenum">
              <a:rPr lang="en-US"/>
              <a:pPr/>
              <a:t>11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995B9E-0AA1-4A85-9013-85A18E07A41B}" type="slidenum">
              <a:rPr lang="en-US"/>
              <a:pPr/>
              <a:t>12</a:t>
            </a:fld>
            <a:endParaRPr lang="en-US"/>
          </a:p>
        </p:txBody>
      </p:sp>
      <p:sp>
        <p:nvSpPr>
          <p:cNvPr id="121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52A68-7402-43FB-823D-92A97AAC60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20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5FE50-AC57-47AC-8F66-B5D321BDBB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7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E6E10-1CF2-490C-8236-44EEC1B552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73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E1C3E-CF13-4490-B5FD-C4BDFB772C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1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43821-C9DD-4069-A20A-A935405760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2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F8397-8984-4300-8C81-699ACD2725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82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FE290-C6CB-4BB1-9BD5-FA72D9A827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5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D0AD7-AC2D-4381-BA5F-70EAAF6B56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22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55318-3965-46D5-BFBC-DC5827938C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1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CCEE1-4746-49DE-98B4-CA49637791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3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7C0CB-FA74-4A5F-9E9F-F2A0BD9E46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0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459510F-0EDD-4B49-924A-6AF7801DDE8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18" Type="http://schemas.openxmlformats.org/officeDocument/2006/relationships/tags" Target="../tags/tag146.xml"/><Relationship Id="rId26" Type="http://schemas.openxmlformats.org/officeDocument/2006/relationships/image" Target="../media/image39.png"/><Relationship Id="rId3" Type="http://schemas.openxmlformats.org/officeDocument/2006/relationships/tags" Target="../tags/tag131.xml"/><Relationship Id="rId21" Type="http://schemas.openxmlformats.org/officeDocument/2006/relationships/image" Target="../media/image48.png"/><Relationship Id="rId34" Type="http://schemas.openxmlformats.org/officeDocument/2006/relationships/image" Target="../media/image53.png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17" Type="http://schemas.openxmlformats.org/officeDocument/2006/relationships/tags" Target="../tags/tag145.xml"/><Relationship Id="rId25" Type="http://schemas.openxmlformats.org/officeDocument/2006/relationships/image" Target="../media/image35.png"/><Relationship Id="rId33" Type="http://schemas.openxmlformats.org/officeDocument/2006/relationships/image" Target="../media/image52.png"/><Relationship Id="rId38" Type="http://schemas.openxmlformats.org/officeDocument/2006/relationships/image" Target="../media/image57.png"/><Relationship Id="rId2" Type="http://schemas.openxmlformats.org/officeDocument/2006/relationships/tags" Target="../tags/tag130.xml"/><Relationship Id="rId16" Type="http://schemas.openxmlformats.org/officeDocument/2006/relationships/tags" Target="../tags/tag144.xml"/><Relationship Id="rId20" Type="http://schemas.openxmlformats.org/officeDocument/2006/relationships/notesSlide" Target="../notesSlides/notesSlide6.xml"/><Relationship Id="rId29" Type="http://schemas.openxmlformats.org/officeDocument/2006/relationships/image" Target="../media/image46.png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24" Type="http://schemas.openxmlformats.org/officeDocument/2006/relationships/image" Target="../media/image34.png"/><Relationship Id="rId32" Type="http://schemas.openxmlformats.org/officeDocument/2006/relationships/image" Target="../media/image51.png"/><Relationship Id="rId37" Type="http://schemas.openxmlformats.org/officeDocument/2006/relationships/image" Target="../media/image56.png"/><Relationship Id="rId5" Type="http://schemas.openxmlformats.org/officeDocument/2006/relationships/tags" Target="../tags/tag133.xml"/><Relationship Id="rId15" Type="http://schemas.openxmlformats.org/officeDocument/2006/relationships/tags" Target="../tags/tag143.xml"/><Relationship Id="rId23" Type="http://schemas.openxmlformats.org/officeDocument/2006/relationships/image" Target="../media/image21.png"/><Relationship Id="rId28" Type="http://schemas.openxmlformats.org/officeDocument/2006/relationships/image" Target="../media/image45.png"/><Relationship Id="rId36" Type="http://schemas.openxmlformats.org/officeDocument/2006/relationships/image" Target="../media/image55.png"/><Relationship Id="rId10" Type="http://schemas.openxmlformats.org/officeDocument/2006/relationships/tags" Target="../tags/tag13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0.png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tags" Target="../tags/tag142.xml"/><Relationship Id="rId22" Type="http://schemas.openxmlformats.org/officeDocument/2006/relationships/image" Target="../media/image49.png"/><Relationship Id="rId27" Type="http://schemas.openxmlformats.org/officeDocument/2006/relationships/image" Target="../media/image38.png"/><Relationship Id="rId30" Type="http://schemas.openxmlformats.org/officeDocument/2006/relationships/image" Target="../media/image47.png"/><Relationship Id="rId35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59.xml"/><Relationship Id="rId18" Type="http://schemas.openxmlformats.org/officeDocument/2006/relationships/tags" Target="../tags/tag164.xml"/><Relationship Id="rId26" Type="http://schemas.openxmlformats.org/officeDocument/2006/relationships/tags" Target="../tags/tag172.xml"/><Relationship Id="rId39" Type="http://schemas.openxmlformats.org/officeDocument/2006/relationships/image" Target="../media/image55.png"/><Relationship Id="rId3" Type="http://schemas.openxmlformats.org/officeDocument/2006/relationships/tags" Target="../tags/tag149.xml"/><Relationship Id="rId21" Type="http://schemas.openxmlformats.org/officeDocument/2006/relationships/tags" Target="../tags/tag167.xml"/><Relationship Id="rId34" Type="http://schemas.openxmlformats.org/officeDocument/2006/relationships/image" Target="../media/image51.png"/><Relationship Id="rId42" Type="http://schemas.openxmlformats.org/officeDocument/2006/relationships/image" Target="../media/image61.png"/><Relationship Id="rId47" Type="http://schemas.openxmlformats.org/officeDocument/2006/relationships/image" Target="../media/image66.png"/><Relationship Id="rId50" Type="http://schemas.openxmlformats.org/officeDocument/2006/relationships/image" Target="../media/image68.png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tags" Target="../tags/tag163.xml"/><Relationship Id="rId25" Type="http://schemas.openxmlformats.org/officeDocument/2006/relationships/tags" Target="../tags/tag171.xml"/><Relationship Id="rId33" Type="http://schemas.openxmlformats.org/officeDocument/2006/relationships/image" Target="../media/image33.png"/><Relationship Id="rId38" Type="http://schemas.openxmlformats.org/officeDocument/2006/relationships/image" Target="../media/image54.png"/><Relationship Id="rId46" Type="http://schemas.openxmlformats.org/officeDocument/2006/relationships/image" Target="../media/image65.png"/><Relationship Id="rId2" Type="http://schemas.openxmlformats.org/officeDocument/2006/relationships/tags" Target="../tags/tag148.xml"/><Relationship Id="rId16" Type="http://schemas.openxmlformats.org/officeDocument/2006/relationships/tags" Target="../tags/tag162.xml"/><Relationship Id="rId20" Type="http://schemas.openxmlformats.org/officeDocument/2006/relationships/tags" Target="../tags/tag166.xml"/><Relationship Id="rId29" Type="http://schemas.openxmlformats.org/officeDocument/2006/relationships/image" Target="../media/image50.png"/><Relationship Id="rId41" Type="http://schemas.openxmlformats.org/officeDocument/2006/relationships/image" Target="../media/image60.png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24" Type="http://schemas.openxmlformats.org/officeDocument/2006/relationships/tags" Target="../tags/tag170.xml"/><Relationship Id="rId32" Type="http://schemas.openxmlformats.org/officeDocument/2006/relationships/image" Target="../media/image32.png"/><Relationship Id="rId37" Type="http://schemas.openxmlformats.org/officeDocument/2006/relationships/image" Target="../media/image53.png"/><Relationship Id="rId40" Type="http://schemas.openxmlformats.org/officeDocument/2006/relationships/image" Target="../media/image59.png"/><Relationship Id="rId45" Type="http://schemas.openxmlformats.org/officeDocument/2006/relationships/image" Target="../media/image64.png"/><Relationship Id="rId53" Type="http://schemas.openxmlformats.org/officeDocument/2006/relationships/image" Target="../media/image71.png"/><Relationship Id="rId5" Type="http://schemas.openxmlformats.org/officeDocument/2006/relationships/tags" Target="../tags/tag151.xml"/><Relationship Id="rId15" Type="http://schemas.openxmlformats.org/officeDocument/2006/relationships/tags" Target="../tags/tag161.xml"/><Relationship Id="rId23" Type="http://schemas.openxmlformats.org/officeDocument/2006/relationships/tags" Target="../tags/tag169.xml"/><Relationship Id="rId28" Type="http://schemas.openxmlformats.org/officeDocument/2006/relationships/notesSlide" Target="../notesSlides/notesSlide7.xml"/><Relationship Id="rId36" Type="http://schemas.openxmlformats.org/officeDocument/2006/relationships/image" Target="../media/image58.png"/><Relationship Id="rId49" Type="http://schemas.openxmlformats.org/officeDocument/2006/relationships/image" Target="../media/image67.png"/><Relationship Id="rId10" Type="http://schemas.openxmlformats.org/officeDocument/2006/relationships/tags" Target="../tags/tag156.xml"/><Relationship Id="rId19" Type="http://schemas.openxmlformats.org/officeDocument/2006/relationships/tags" Target="../tags/tag165.xml"/><Relationship Id="rId31" Type="http://schemas.openxmlformats.org/officeDocument/2006/relationships/image" Target="../media/image37.png"/><Relationship Id="rId44" Type="http://schemas.openxmlformats.org/officeDocument/2006/relationships/image" Target="../media/image63.png"/><Relationship Id="rId52" Type="http://schemas.openxmlformats.org/officeDocument/2006/relationships/image" Target="../media/image70.png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Relationship Id="rId22" Type="http://schemas.openxmlformats.org/officeDocument/2006/relationships/tags" Target="../tags/tag168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1.png"/><Relationship Id="rId35" Type="http://schemas.openxmlformats.org/officeDocument/2006/relationships/image" Target="../media/image52.png"/><Relationship Id="rId43" Type="http://schemas.openxmlformats.org/officeDocument/2006/relationships/image" Target="../media/image62.png"/><Relationship Id="rId48" Type="http://schemas.openxmlformats.org/officeDocument/2006/relationships/image" Target="../media/image56.png"/><Relationship Id="rId8" Type="http://schemas.openxmlformats.org/officeDocument/2006/relationships/tags" Target="../tags/tag154.xml"/><Relationship Id="rId51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13" Type="http://schemas.openxmlformats.org/officeDocument/2006/relationships/tags" Target="../tags/tag185.xml"/><Relationship Id="rId18" Type="http://schemas.openxmlformats.org/officeDocument/2006/relationships/tags" Target="../tags/tag190.xml"/><Relationship Id="rId26" Type="http://schemas.openxmlformats.org/officeDocument/2006/relationships/image" Target="../media/image33.png"/><Relationship Id="rId39" Type="http://schemas.openxmlformats.org/officeDocument/2006/relationships/image" Target="../media/image83.png"/><Relationship Id="rId3" Type="http://schemas.openxmlformats.org/officeDocument/2006/relationships/tags" Target="../tags/tag175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78.png"/><Relationship Id="rId7" Type="http://schemas.openxmlformats.org/officeDocument/2006/relationships/tags" Target="../tags/tag179.xml"/><Relationship Id="rId12" Type="http://schemas.openxmlformats.org/officeDocument/2006/relationships/tags" Target="../tags/tag184.xml"/><Relationship Id="rId17" Type="http://schemas.openxmlformats.org/officeDocument/2006/relationships/tags" Target="../tags/tag189.xml"/><Relationship Id="rId25" Type="http://schemas.openxmlformats.org/officeDocument/2006/relationships/image" Target="../media/image32.png"/><Relationship Id="rId33" Type="http://schemas.openxmlformats.org/officeDocument/2006/relationships/image" Target="../media/image77.png"/><Relationship Id="rId38" Type="http://schemas.openxmlformats.org/officeDocument/2006/relationships/image" Target="../media/image82.png"/><Relationship Id="rId2" Type="http://schemas.openxmlformats.org/officeDocument/2006/relationships/tags" Target="../tags/tag174.xml"/><Relationship Id="rId16" Type="http://schemas.openxmlformats.org/officeDocument/2006/relationships/tags" Target="../tags/tag188.xml"/><Relationship Id="rId20" Type="http://schemas.openxmlformats.org/officeDocument/2006/relationships/tags" Target="../tags/tag192.xml"/><Relationship Id="rId29" Type="http://schemas.openxmlformats.org/officeDocument/2006/relationships/image" Target="../media/image73.png"/><Relationship Id="rId41" Type="http://schemas.openxmlformats.org/officeDocument/2006/relationships/image" Target="../media/image85.png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24" Type="http://schemas.openxmlformats.org/officeDocument/2006/relationships/image" Target="../media/image37.png"/><Relationship Id="rId32" Type="http://schemas.openxmlformats.org/officeDocument/2006/relationships/image" Target="../media/image76.png"/><Relationship Id="rId37" Type="http://schemas.openxmlformats.org/officeDocument/2006/relationships/image" Target="../media/image81.png"/><Relationship Id="rId40" Type="http://schemas.openxmlformats.org/officeDocument/2006/relationships/image" Target="../media/image84.png"/><Relationship Id="rId5" Type="http://schemas.openxmlformats.org/officeDocument/2006/relationships/tags" Target="../tags/tag177.xml"/><Relationship Id="rId15" Type="http://schemas.openxmlformats.org/officeDocument/2006/relationships/tags" Target="../tags/tag187.xml"/><Relationship Id="rId23" Type="http://schemas.openxmlformats.org/officeDocument/2006/relationships/image" Target="../media/image50.png"/><Relationship Id="rId28" Type="http://schemas.openxmlformats.org/officeDocument/2006/relationships/image" Target="../media/image72.png"/><Relationship Id="rId36" Type="http://schemas.openxmlformats.org/officeDocument/2006/relationships/image" Target="../media/image80.png"/><Relationship Id="rId10" Type="http://schemas.openxmlformats.org/officeDocument/2006/relationships/tags" Target="../tags/tag182.xml"/><Relationship Id="rId19" Type="http://schemas.openxmlformats.org/officeDocument/2006/relationships/tags" Target="../tags/tag191.xml"/><Relationship Id="rId31" Type="http://schemas.openxmlformats.org/officeDocument/2006/relationships/image" Target="../media/image75.png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4" Type="http://schemas.openxmlformats.org/officeDocument/2006/relationships/tags" Target="../tags/tag186.xml"/><Relationship Id="rId22" Type="http://schemas.openxmlformats.org/officeDocument/2006/relationships/notesSlide" Target="../notesSlides/notesSlide8.xml"/><Relationship Id="rId27" Type="http://schemas.openxmlformats.org/officeDocument/2006/relationships/image" Target="../media/image66.png"/><Relationship Id="rId30" Type="http://schemas.openxmlformats.org/officeDocument/2006/relationships/image" Target="../media/image74.png"/><Relationship Id="rId35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205.xml"/><Relationship Id="rId18" Type="http://schemas.openxmlformats.org/officeDocument/2006/relationships/tags" Target="../tags/tag210.xml"/><Relationship Id="rId26" Type="http://schemas.openxmlformats.org/officeDocument/2006/relationships/tags" Target="../tags/tag218.xml"/><Relationship Id="rId39" Type="http://schemas.openxmlformats.org/officeDocument/2006/relationships/tags" Target="../tags/tag231.xml"/><Relationship Id="rId21" Type="http://schemas.openxmlformats.org/officeDocument/2006/relationships/tags" Target="../tags/tag213.xml"/><Relationship Id="rId34" Type="http://schemas.openxmlformats.org/officeDocument/2006/relationships/tags" Target="../tags/tag226.xml"/><Relationship Id="rId42" Type="http://schemas.openxmlformats.org/officeDocument/2006/relationships/tags" Target="../tags/tag234.xml"/><Relationship Id="rId47" Type="http://schemas.openxmlformats.org/officeDocument/2006/relationships/tags" Target="../tags/tag239.xml"/><Relationship Id="rId50" Type="http://schemas.openxmlformats.org/officeDocument/2006/relationships/image" Target="../media/image50.png"/><Relationship Id="rId55" Type="http://schemas.openxmlformats.org/officeDocument/2006/relationships/image" Target="../media/image75.png"/><Relationship Id="rId63" Type="http://schemas.openxmlformats.org/officeDocument/2006/relationships/image" Target="../media/image89.png"/><Relationship Id="rId68" Type="http://schemas.openxmlformats.org/officeDocument/2006/relationships/image" Target="../media/image93.png"/><Relationship Id="rId76" Type="http://schemas.openxmlformats.org/officeDocument/2006/relationships/image" Target="../media/image100.png"/><Relationship Id="rId7" Type="http://schemas.openxmlformats.org/officeDocument/2006/relationships/tags" Target="../tags/tag199.xml"/><Relationship Id="rId71" Type="http://schemas.openxmlformats.org/officeDocument/2006/relationships/image" Target="../media/image96.png"/><Relationship Id="rId2" Type="http://schemas.openxmlformats.org/officeDocument/2006/relationships/tags" Target="../tags/tag194.xml"/><Relationship Id="rId16" Type="http://schemas.openxmlformats.org/officeDocument/2006/relationships/tags" Target="../tags/tag208.xml"/><Relationship Id="rId29" Type="http://schemas.openxmlformats.org/officeDocument/2006/relationships/tags" Target="../tags/tag221.xml"/><Relationship Id="rId11" Type="http://schemas.openxmlformats.org/officeDocument/2006/relationships/tags" Target="../tags/tag203.xml"/><Relationship Id="rId24" Type="http://schemas.openxmlformats.org/officeDocument/2006/relationships/tags" Target="../tags/tag216.xml"/><Relationship Id="rId32" Type="http://schemas.openxmlformats.org/officeDocument/2006/relationships/tags" Target="../tags/tag224.xml"/><Relationship Id="rId37" Type="http://schemas.openxmlformats.org/officeDocument/2006/relationships/tags" Target="../tags/tag229.xml"/><Relationship Id="rId40" Type="http://schemas.openxmlformats.org/officeDocument/2006/relationships/tags" Target="../tags/tag232.xml"/><Relationship Id="rId45" Type="http://schemas.openxmlformats.org/officeDocument/2006/relationships/tags" Target="../tags/tag237.xml"/><Relationship Id="rId53" Type="http://schemas.openxmlformats.org/officeDocument/2006/relationships/image" Target="../media/image73.png"/><Relationship Id="rId58" Type="http://schemas.openxmlformats.org/officeDocument/2006/relationships/image" Target="../media/image78.png"/><Relationship Id="rId66" Type="http://schemas.openxmlformats.org/officeDocument/2006/relationships/image" Target="../media/image91.png"/><Relationship Id="rId74" Type="http://schemas.openxmlformats.org/officeDocument/2006/relationships/image" Target="../media/image99.png"/><Relationship Id="rId79" Type="http://schemas.openxmlformats.org/officeDocument/2006/relationships/image" Target="../media/image102.png"/><Relationship Id="rId5" Type="http://schemas.openxmlformats.org/officeDocument/2006/relationships/tags" Target="../tags/tag197.xml"/><Relationship Id="rId61" Type="http://schemas.openxmlformats.org/officeDocument/2006/relationships/image" Target="../media/image87.png"/><Relationship Id="rId10" Type="http://schemas.openxmlformats.org/officeDocument/2006/relationships/tags" Target="../tags/tag202.xml"/><Relationship Id="rId19" Type="http://schemas.openxmlformats.org/officeDocument/2006/relationships/tags" Target="../tags/tag211.xml"/><Relationship Id="rId31" Type="http://schemas.openxmlformats.org/officeDocument/2006/relationships/tags" Target="../tags/tag223.xml"/><Relationship Id="rId44" Type="http://schemas.openxmlformats.org/officeDocument/2006/relationships/tags" Target="../tags/tag236.xml"/><Relationship Id="rId52" Type="http://schemas.openxmlformats.org/officeDocument/2006/relationships/image" Target="../media/image72.png"/><Relationship Id="rId60" Type="http://schemas.openxmlformats.org/officeDocument/2006/relationships/image" Target="../media/image80.png"/><Relationship Id="rId65" Type="http://schemas.openxmlformats.org/officeDocument/2006/relationships/image" Target="../media/image90.png"/><Relationship Id="rId73" Type="http://schemas.openxmlformats.org/officeDocument/2006/relationships/image" Target="../media/image98.png"/><Relationship Id="rId78" Type="http://schemas.openxmlformats.org/officeDocument/2006/relationships/image" Target="../media/image101.png"/><Relationship Id="rId81" Type="http://schemas.openxmlformats.org/officeDocument/2006/relationships/image" Target="../media/image84.png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tags" Target="../tags/tag206.xml"/><Relationship Id="rId22" Type="http://schemas.openxmlformats.org/officeDocument/2006/relationships/tags" Target="../tags/tag214.xml"/><Relationship Id="rId27" Type="http://schemas.openxmlformats.org/officeDocument/2006/relationships/tags" Target="../tags/tag219.xml"/><Relationship Id="rId30" Type="http://schemas.openxmlformats.org/officeDocument/2006/relationships/tags" Target="../tags/tag222.xml"/><Relationship Id="rId35" Type="http://schemas.openxmlformats.org/officeDocument/2006/relationships/tags" Target="../tags/tag227.xml"/><Relationship Id="rId43" Type="http://schemas.openxmlformats.org/officeDocument/2006/relationships/tags" Target="../tags/tag235.xml"/><Relationship Id="rId48" Type="http://schemas.openxmlformats.org/officeDocument/2006/relationships/tags" Target="../tags/tag240.xml"/><Relationship Id="rId56" Type="http://schemas.openxmlformats.org/officeDocument/2006/relationships/image" Target="../media/image76.png"/><Relationship Id="rId64" Type="http://schemas.openxmlformats.org/officeDocument/2006/relationships/image" Target="../media/image81.png"/><Relationship Id="rId69" Type="http://schemas.openxmlformats.org/officeDocument/2006/relationships/image" Target="../media/image94.png"/><Relationship Id="rId77" Type="http://schemas.openxmlformats.org/officeDocument/2006/relationships/image" Target="../media/image83.png"/><Relationship Id="rId8" Type="http://schemas.openxmlformats.org/officeDocument/2006/relationships/tags" Target="../tags/tag200.xml"/><Relationship Id="rId51" Type="http://schemas.openxmlformats.org/officeDocument/2006/relationships/image" Target="../media/image86.png"/><Relationship Id="rId72" Type="http://schemas.openxmlformats.org/officeDocument/2006/relationships/image" Target="../media/image97.png"/><Relationship Id="rId80" Type="http://schemas.openxmlformats.org/officeDocument/2006/relationships/image" Target="../media/image103.png"/><Relationship Id="rId3" Type="http://schemas.openxmlformats.org/officeDocument/2006/relationships/tags" Target="../tags/tag195.xml"/><Relationship Id="rId12" Type="http://schemas.openxmlformats.org/officeDocument/2006/relationships/tags" Target="../tags/tag204.xml"/><Relationship Id="rId17" Type="http://schemas.openxmlformats.org/officeDocument/2006/relationships/tags" Target="../tags/tag209.xml"/><Relationship Id="rId25" Type="http://schemas.openxmlformats.org/officeDocument/2006/relationships/tags" Target="../tags/tag217.xml"/><Relationship Id="rId33" Type="http://schemas.openxmlformats.org/officeDocument/2006/relationships/tags" Target="../tags/tag225.xml"/><Relationship Id="rId38" Type="http://schemas.openxmlformats.org/officeDocument/2006/relationships/tags" Target="../tags/tag230.xml"/><Relationship Id="rId46" Type="http://schemas.openxmlformats.org/officeDocument/2006/relationships/tags" Target="../tags/tag238.xml"/><Relationship Id="rId59" Type="http://schemas.openxmlformats.org/officeDocument/2006/relationships/image" Target="../media/image79.png"/><Relationship Id="rId67" Type="http://schemas.openxmlformats.org/officeDocument/2006/relationships/image" Target="../media/image92.png"/><Relationship Id="rId20" Type="http://schemas.openxmlformats.org/officeDocument/2006/relationships/tags" Target="../tags/tag212.xml"/><Relationship Id="rId41" Type="http://schemas.openxmlformats.org/officeDocument/2006/relationships/tags" Target="../tags/tag233.xml"/><Relationship Id="rId54" Type="http://schemas.openxmlformats.org/officeDocument/2006/relationships/image" Target="../media/image74.png"/><Relationship Id="rId62" Type="http://schemas.openxmlformats.org/officeDocument/2006/relationships/image" Target="../media/image88.png"/><Relationship Id="rId70" Type="http://schemas.openxmlformats.org/officeDocument/2006/relationships/image" Target="../media/image95.png"/><Relationship Id="rId75" Type="http://schemas.openxmlformats.org/officeDocument/2006/relationships/image" Target="../media/image82.png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5" Type="http://schemas.openxmlformats.org/officeDocument/2006/relationships/tags" Target="../tags/tag207.xml"/><Relationship Id="rId23" Type="http://schemas.openxmlformats.org/officeDocument/2006/relationships/tags" Target="../tags/tag215.xml"/><Relationship Id="rId28" Type="http://schemas.openxmlformats.org/officeDocument/2006/relationships/tags" Target="../tags/tag220.xml"/><Relationship Id="rId36" Type="http://schemas.openxmlformats.org/officeDocument/2006/relationships/tags" Target="../tags/tag228.xml"/><Relationship Id="rId49" Type="http://schemas.openxmlformats.org/officeDocument/2006/relationships/slideLayout" Target="../slideLayouts/slideLayout2.xml"/><Relationship Id="rId57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266.xml"/><Relationship Id="rId21" Type="http://schemas.openxmlformats.org/officeDocument/2006/relationships/tags" Target="../tags/tag261.xml"/><Relationship Id="rId34" Type="http://schemas.openxmlformats.org/officeDocument/2006/relationships/tags" Target="../tags/tag274.xml"/><Relationship Id="rId42" Type="http://schemas.openxmlformats.org/officeDocument/2006/relationships/tags" Target="../tags/tag282.xml"/><Relationship Id="rId47" Type="http://schemas.openxmlformats.org/officeDocument/2006/relationships/tags" Target="../tags/tag287.xml"/><Relationship Id="rId50" Type="http://schemas.openxmlformats.org/officeDocument/2006/relationships/tags" Target="../tags/tag290.xml"/><Relationship Id="rId55" Type="http://schemas.openxmlformats.org/officeDocument/2006/relationships/tags" Target="../tags/tag295.xml"/><Relationship Id="rId63" Type="http://schemas.openxmlformats.org/officeDocument/2006/relationships/tags" Target="../tags/tag303.xml"/><Relationship Id="rId68" Type="http://schemas.openxmlformats.org/officeDocument/2006/relationships/slideLayout" Target="../slideLayouts/slideLayout2.xml"/><Relationship Id="rId76" Type="http://schemas.openxmlformats.org/officeDocument/2006/relationships/image" Target="../media/image87.png"/><Relationship Id="rId84" Type="http://schemas.openxmlformats.org/officeDocument/2006/relationships/image" Target="../media/image97.png"/><Relationship Id="rId89" Type="http://schemas.openxmlformats.org/officeDocument/2006/relationships/image" Target="../media/image105.png"/><Relationship Id="rId97" Type="http://schemas.openxmlformats.org/officeDocument/2006/relationships/image" Target="../media/image113.png"/><Relationship Id="rId7" Type="http://schemas.openxmlformats.org/officeDocument/2006/relationships/tags" Target="../tags/tag247.xml"/><Relationship Id="rId71" Type="http://schemas.openxmlformats.org/officeDocument/2006/relationships/image" Target="../media/image102.png"/><Relationship Id="rId92" Type="http://schemas.openxmlformats.org/officeDocument/2006/relationships/image" Target="../media/image108.png"/><Relationship Id="rId2" Type="http://schemas.openxmlformats.org/officeDocument/2006/relationships/tags" Target="../tags/tag242.xml"/><Relationship Id="rId16" Type="http://schemas.openxmlformats.org/officeDocument/2006/relationships/tags" Target="../tags/tag256.xml"/><Relationship Id="rId29" Type="http://schemas.openxmlformats.org/officeDocument/2006/relationships/tags" Target="../tags/tag269.xml"/><Relationship Id="rId11" Type="http://schemas.openxmlformats.org/officeDocument/2006/relationships/tags" Target="../tags/tag251.xml"/><Relationship Id="rId24" Type="http://schemas.openxmlformats.org/officeDocument/2006/relationships/tags" Target="../tags/tag264.xml"/><Relationship Id="rId32" Type="http://schemas.openxmlformats.org/officeDocument/2006/relationships/tags" Target="../tags/tag272.xml"/><Relationship Id="rId37" Type="http://schemas.openxmlformats.org/officeDocument/2006/relationships/tags" Target="../tags/tag277.xml"/><Relationship Id="rId40" Type="http://schemas.openxmlformats.org/officeDocument/2006/relationships/tags" Target="../tags/tag280.xml"/><Relationship Id="rId45" Type="http://schemas.openxmlformats.org/officeDocument/2006/relationships/tags" Target="../tags/tag285.xml"/><Relationship Id="rId53" Type="http://schemas.openxmlformats.org/officeDocument/2006/relationships/tags" Target="../tags/tag293.xml"/><Relationship Id="rId58" Type="http://schemas.openxmlformats.org/officeDocument/2006/relationships/tags" Target="../tags/tag298.xml"/><Relationship Id="rId66" Type="http://schemas.openxmlformats.org/officeDocument/2006/relationships/tags" Target="../tags/tag306.xml"/><Relationship Id="rId74" Type="http://schemas.openxmlformats.org/officeDocument/2006/relationships/image" Target="../media/image94.png"/><Relationship Id="rId79" Type="http://schemas.openxmlformats.org/officeDocument/2006/relationships/image" Target="../media/image81.png"/><Relationship Id="rId87" Type="http://schemas.openxmlformats.org/officeDocument/2006/relationships/image" Target="../media/image84.png"/><Relationship Id="rId102" Type="http://schemas.openxmlformats.org/officeDocument/2006/relationships/image" Target="../media/image117.png"/><Relationship Id="rId5" Type="http://schemas.openxmlformats.org/officeDocument/2006/relationships/tags" Target="../tags/tag245.xml"/><Relationship Id="rId61" Type="http://schemas.openxmlformats.org/officeDocument/2006/relationships/tags" Target="../tags/tag301.xml"/><Relationship Id="rId82" Type="http://schemas.openxmlformats.org/officeDocument/2006/relationships/image" Target="../media/image95.png"/><Relationship Id="rId90" Type="http://schemas.openxmlformats.org/officeDocument/2006/relationships/image" Target="../media/image106.png"/><Relationship Id="rId95" Type="http://schemas.openxmlformats.org/officeDocument/2006/relationships/image" Target="../media/image111.png"/><Relationship Id="rId19" Type="http://schemas.openxmlformats.org/officeDocument/2006/relationships/tags" Target="../tags/tag259.xml"/><Relationship Id="rId14" Type="http://schemas.openxmlformats.org/officeDocument/2006/relationships/tags" Target="../tags/tag254.xml"/><Relationship Id="rId22" Type="http://schemas.openxmlformats.org/officeDocument/2006/relationships/tags" Target="../tags/tag262.xml"/><Relationship Id="rId27" Type="http://schemas.openxmlformats.org/officeDocument/2006/relationships/tags" Target="../tags/tag267.xml"/><Relationship Id="rId30" Type="http://schemas.openxmlformats.org/officeDocument/2006/relationships/tags" Target="../tags/tag270.xml"/><Relationship Id="rId35" Type="http://schemas.openxmlformats.org/officeDocument/2006/relationships/tags" Target="../tags/tag275.xml"/><Relationship Id="rId43" Type="http://schemas.openxmlformats.org/officeDocument/2006/relationships/tags" Target="../tags/tag283.xml"/><Relationship Id="rId48" Type="http://schemas.openxmlformats.org/officeDocument/2006/relationships/tags" Target="../tags/tag288.xml"/><Relationship Id="rId56" Type="http://schemas.openxmlformats.org/officeDocument/2006/relationships/tags" Target="../tags/tag296.xml"/><Relationship Id="rId64" Type="http://schemas.openxmlformats.org/officeDocument/2006/relationships/tags" Target="../tags/tag304.xml"/><Relationship Id="rId69" Type="http://schemas.openxmlformats.org/officeDocument/2006/relationships/image" Target="../media/image92.png"/><Relationship Id="rId77" Type="http://schemas.openxmlformats.org/officeDocument/2006/relationships/image" Target="../media/image88.png"/><Relationship Id="rId100" Type="http://schemas.openxmlformats.org/officeDocument/2006/relationships/image" Target="../media/image116.png"/><Relationship Id="rId8" Type="http://schemas.openxmlformats.org/officeDocument/2006/relationships/tags" Target="../tags/tag248.xml"/><Relationship Id="rId51" Type="http://schemas.openxmlformats.org/officeDocument/2006/relationships/tags" Target="../tags/tag291.xml"/><Relationship Id="rId72" Type="http://schemas.openxmlformats.org/officeDocument/2006/relationships/image" Target="../media/image86.png"/><Relationship Id="rId80" Type="http://schemas.openxmlformats.org/officeDocument/2006/relationships/image" Target="../media/image90.png"/><Relationship Id="rId85" Type="http://schemas.openxmlformats.org/officeDocument/2006/relationships/image" Target="../media/image98.png"/><Relationship Id="rId93" Type="http://schemas.openxmlformats.org/officeDocument/2006/relationships/image" Target="../media/image109.png"/><Relationship Id="rId98" Type="http://schemas.openxmlformats.org/officeDocument/2006/relationships/image" Target="../media/image114.png"/><Relationship Id="rId3" Type="http://schemas.openxmlformats.org/officeDocument/2006/relationships/tags" Target="../tags/tag243.xml"/><Relationship Id="rId12" Type="http://schemas.openxmlformats.org/officeDocument/2006/relationships/tags" Target="../tags/tag252.xml"/><Relationship Id="rId17" Type="http://schemas.openxmlformats.org/officeDocument/2006/relationships/tags" Target="../tags/tag257.xml"/><Relationship Id="rId25" Type="http://schemas.openxmlformats.org/officeDocument/2006/relationships/tags" Target="../tags/tag265.xml"/><Relationship Id="rId33" Type="http://schemas.openxmlformats.org/officeDocument/2006/relationships/tags" Target="../tags/tag273.xml"/><Relationship Id="rId38" Type="http://schemas.openxmlformats.org/officeDocument/2006/relationships/tags" Target="../tags/tag278.xml"/><Relationship Id="rId46" Type="http://schemas.openxmlformats.org/officeDocument/2006/relationships/tags" Target="../tags/tag286.xml"/><Relationship Id="rId59" Type="http://schemas.openxmlformats.org/officeDocument/2006/relationships/tags" Target="../tags/tag299.xml"/><Relationship Id="rId67" Type="http://schemas.openxmlformats.org/officeDocument/2006/relationships/tags" Target="../tags/tag307.xml"/><Relationship Id="rId20" Type="http://schemas.openxmlformats.org/officeDocument/2006/relationships/tags" Target="../tags/tag260.xml"/><Relationship Id="rId41" Type="http://schemas.openxmlformats.org/officeDocument/2006/relationships/tags" Target="../tags/tag281.xml"/><Relationship Id="rId54" Type="http://schemas.openxmlformats.org/officeDocument/2006/relationships/tags" Target="../tags/tag294.xml"/><Relationship Id="rId62" Type="http://schemas.openxmlformats.org/officeDocument/2006/relationships/tags" Target="../tags/tag302.xml"/><Relationship Id="rId70" Type="http://schemas.openxmlformats.org/officeDocument/2006/relationships/image" Target="../media/image93.png"/><Relationship Id="rId75" Type="http://schemas.openxmlformats.org/officeDocument/2006/relationships/image" Target="../media/image83.png"/><Relationship Id="rId83" Type="http://schemas.openxmlformats.org/officeDocument/2006/relationships/image" Target="../media/image96.png"/><Relationship Id="rId88" Type="http://schemas.openxmlformats.org/officeDocument/2006/relationships/image" Target="../media/image104.png"/><Relationship Id="rId91" Type="http://schemas.openxmlformats.org/officeDocument/2006/relationships/image" Target="../media/image107.png"/><Relationship Id="rId96" Type="http://schemas.openxmlformats.org/officeDocument/2006/relationships/image" Target="../media/image112.png"/><Relationship Id="rId1" Type="http://schemas.openxmlformats.org/officeDocument/2006/relationships/tags" Target="../tags/tag241.xml"/><Relationship Id="rId6" Type="http://schemas.openxmlformats.org/officeDocument/2006/relationships/tags" Target="../tags/tag246.xml"/><Relationship Id="rId15" Type="http://schemas.openxmlformats.org/officeDocument/2006/relationships/tags" Target="../tags/tag255.xml"/><Relationship Id="rId23" Type="http://schemas.openxmlformats.org/officeDocument/2006/relationships/tags" Target="../tags/tag263.xml"/><Relationship Id="rId28" Type="http://schemas.openxmlformats.org/officeDocument/2006/relationships/tags" Target="../tags/tag268.xml"/><Relationship Id="rId36" Type="http://schemas.openxmlformats.org/officeDocument/2006/relationships/tags" Target="../tags/tag276.xml"/><Relationship Id="rId49" Type="http://schemas.openxmlformats.org/officeDocument/2006/relationships/tags" Target="../tags/tag289.xml"/><Relationship Id="rId57" Type="http://schemas.openxmlformats.org/officeDocument/2006/relationships/tags" Target="../tags/tag297.xml"/><Relationship Id="rId10" Type="http://schemas.openxmlformats.org/officeDocument/2006/relationships/tags" Target="../tags/tag250.xml"/><Relationship Id="rId31" Type="http://schemas.openxmlformats.org/officeDocument/2006/relationships/tags" Target="../tags/tag271.xml"/><Relationship Id="rId44" Type="http://schemas.openxmlformats.org/officeDocument/2006/relationships/tags" Target="../tags/tag284.xml"/><Relationship Id="rId52" Type="http://schemas.openxmlformats.org/officeDocument/2006/relationships/tags" Target="../tags/tag292.xml"/><Relationship Id="rId60" Type="http://schemas.openxmlformats.org/officeDocument/2006/relationships/tags" Target="../tags/tag300.xml"/><Relationship Id="rId65" Type="http://schemas.openxmlformats.org/officeDocument/2006/relationships/tags" Target="../tags/tag305.xml"/><Relationship Id="rId73" Type="http://schemas.openxmlformats.org/officeDocument/2006/relationships/image" Target="../media/image100.png"/><Relationship Id="rId78" Type="http://schemas.openxmlformats.org/officeDocument/2006/relationships/image" Target="../media/image89.png"/><Relationship Id="rId81" Type="http://schemas.openxmlformats.org/officeDocument/2006/relationships/image" Target="../media/image91.png"/><Relationship Id="rId86" Type="http://schemas.openxmlformats.org/officeDocument/2006/relationships/image" Target="../media/image99.png"/><Relationship Id="rId94" Type="http://schemas.openxmlformats.org/officeDocument/2006/relationships/image" Target="../media/image110.png"/><Relationship Id="rId99" Type="http://schemas.openxmlformats.org/officeDocument/2006/relationships/image" Target="../media/image115.png"/><Relationship Id="rId101" Type="http://schemas.openxmlformats.org/officeDocument/2006/relationships/image" Target="../media/image101.png"/><Relationship Id="rId4" Type="http://schemas.openxmlformats.org/officeDocument/2006/relationships/tags" Target="../tags/tag244.xml"/><Relationship Id="rId9" Type="http://schemas.openxmlformats.org/officeDocument/2006/relationships/tags" Target="../tags/tag249.xml"/><Relationship Id="rId13" Type="http://schemas.openxmlformats.org/officeDocument/2006/relationships/tags" Target="../tags/tag253.xml"/><Relationship Id="rId18" Type="http://schemas.openxmlformats.org/officeDocument/2006/relationships/tags" Target="../tags/tag258.xml"/><Relationship Id="rId39" Type="http://schemas.openxmlformats.org/officeDocument/2006/relationships/tags" Target="../tags/tag279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320.xml"/><Relationship Id="rId18" Type="http://schemas.openxmlformats.org/officeDocument/2006/relationships/tags" Target="../tags/tag325.xml"/><Relationship Id="rId26" Type="http://schemas.openxmlformats.org/officeDocument/2006/relationships/tags" Target="../tags/tag333.xml"/><Relationship Id="rId39" Type="http://schemas.openxmlformats.org/officeDocument/2006/relationships/tags" Target="../tags/tag346.xml"/><Relationship Id="rId21" Type="http://schemas.openxmlformats.org/officeDocument/2006/relationships/tags" Target="../tags/tag328.xml"/><Relationship Id="rId34" Type="http://schemas.openxmlformats.org/officeDocument/2006/relationships/tags" Target="../tags/tag341.xml"/><Relationship Id="rId42" Type="http://schemas.openxmlformats.org/officeDocument/2006/relationships/tags" Target="../tags/tag349.xml"/><Relationship Id="rId47" Type="http://schemas.openxmlformats.org/officeDocument/2006/relationships/tags" Target="../tags/tag354.xml"/><Relationship Id="rId50" Type="http://schemas.openxmlformats.org/officeDocument/2006/relationships/image" Target="../media/image92.png"/><Relationship Id="rId55" Type="http://schemas.openxmlformats.org/officeDocument/2006/relationships/image" Target="../media/image94.png"/><Relationship Id="rId63" Type="http://schemas.openxmlformats.org/officeDocument/2006/relationships/image" Target="../media/image95.png"/><Relationship Id="rId68" Type="http://schemas.openxmlformats.org/officeDocument/2006/relationships/image" Target="../media/image84.png"/><Relationship Id="rId76" Type="http://schemas.openxmlformats.org/officeDocument/2006/relationships/image" Target="../media/image119.png"/><Relationship Id="rId7" Type="http://schemas.openxmlformats.org/officeDocument/2006/relationships/tags" Target="../tags/tag314.xml"/><Relationship Id="rId71" Type="http://schemas.openxmlformats.org/officeDocument/2006/relationships/image" Target="../media/image112.png"/><Relationship Id="rId2" Type="http://schemas.openxmlformats.org/officeDocument/2006/relationships/tags" Target="../tags/tag309.xml"/><Relationship Id="rId16" Type="http://schemas.openxmlformats.org/officeDocument/2006/relationships/tags" Target="../tags/tag323.xml"/><Relationship Id="rId29" Type="http://schemas.openxmlformats.org/officeDocument/2006/relationships/tags" Target="../tags/tag336.xml"/><Relationship Id="rId11" Type="http://schemas.openxmlformats.org/officeDocument/2006/relationships/tags" Target="../tags/tag318.xml"/><Relationship Id="rId24" Type="http://schemas.openxmlformats.org/officeDocument/2006/relationships/tags" Target="../tags/tag331.xml"/><Relationship Id="rId32" Type="http://schemas.openxmlformats.org/officeDocument/2006/relationships/tags" Target="../tags/tag339.xml"/><Relationship Id="rId37" Type="http://schemas.openxmlformats.org/officeDocument/2006/relationships/tags" Target="../tags/tag344.xml"/><Relationship Id="rId40" Type="http://schemas.openxmlformats.org/officeDocument/2006/relationships/tags" Target="../tags/tag347.xml"/><Relationship Id="rId45" Type="http://schemas.openxmlformats.org/officeDocument/2006/relationships/tags" Target="../tags/tag352.xml"/><Relationship Id="rId53" Type="http://schemas.openxmlformats.org/officeDocument/2006/relationships/image" Target="../media/image86.png"/><Relationship Id="rId58" Type="http://schemas.openxmlformats.org/officeDocument/2006/relationships/image" Target="../media/image88.png"/><Relationship Id="rId66" Type="http://schemas.openxmlformats.org/officeDocument/2006/relationships/image" Target="../media/image98.png"/><Relationship Id="rId74" Type="http://schemas.openxmlformats.org/officeDocument/2006/relationships/image" Target="../media/image101.png"/><Relationship Id="rId5" Type="http://schemas.openxmlformats.org/officeDocument/2006/relationships/tags" Target="../tags/tag312.xml"/><Relationship Id="rId15" Type="http://schemas.openxmlformats.org/officeDocument/2006/relationships/tags" Target="../tags/tag322.xml"/><Relationship Id="rId23" Type="http://schemas.openxmlformats.org/officeDocument/2006/relationships/tags" Target="../tags/tag330.xml"/><Relationship Id="rId28" Type="http://schemas.openxmlformats.org/officeDocument/2006/relationships/tags" Target="../tags/tag335.xml"/><Relationship Id="rId36" Type="http://schemas.openxmlformats.org/officeDocument/2006/relationships/tags" Target="../tags/tag343.xml"/><Relationship Id="rId49" Type="http://schemas.openxmlformats.org/officeDocument/2006/relationships/slideLayout" Target="../slideLayouts/slideLayout2.xml"/><Relationship Id="rId57" Type="http://schemas.openxmlformats.org/officeDocument/2006/relationships/image" Target="../media/image87.png"/><Relationship Id="rId61" Type="http://schemas.openxmlformats.org/officeDocument/2006/relationships/image" Target="../media/image90.png"/><Relationship Id="rId10" Type="http://schemas.openxmlformats.org/officeDocument/2006/relationships/tags" Target="../tags/tag317.xml"/><Relationship Id="rId19" Type="http://schemas.openxmlformats.org/officeDocument/2006/relationships/tags" Target="../tags/tag326.xml"/><Relationship Id="rId31" Type="http://schemas.openxmlformats.org/officeDocument/2006/relationships/tags" Target="../tags/tag338.xml"/><Relationship Id="rId44" Type="http://schemas.openxmlformats.org/officeDocument/2006/relationships/tags" Target="../tags/tag351.xml"/><Relationship Id="rId52" Type="http://schemas.openxmlformats.org/officeDocument/2006/relationships/image" Target="../media/image102.png"/><Relationship Id="rId60" Type="http://schemas.openxmlformats.org/officeDocument/2006/relationships/image" Target="../media/image81.png"/><Relationship Id="rId65" Type="http://schemas.openxmlformats.org/officeDocument/2006/relationships/image" Target="../media/image97.png"/><Relationship Id="rId73" Type="http://schemas.openxmlformats.org/officeDocument/2006/relationships/image" Target="../media/image105.png"/><Relationship Id="rId4" Type="http://schemas.openxmlformats.org/officeDocument/2006/relationships/tags" Target="../tags/tag311.xml"/><Relationship Id="rId9" Type="http://schemas.openxmlformats.org/officeDocument/2006/relationships/tags" Target="../tags/tag316.xml"/><Relationship Id="rId14" Type="http://schemas.openxmlformats.org/officeDocument/2006/relationships/tags" Target="../tags/tag321.xml"/><Relationship Id="rId22" Type="http://schemas.openxmlformats.org/officeDocument/2006/relationships/tags" Target="../tags/tag329.xml"/><Relationship Id="rId27" Type="http://schemas.openxmlformats.org/officeDocument/2006/relationships/tags" Target="../tags/tag334.xml"/><Relationship Id="rId30" Type="http://schemas.openxmlformats.org/officeDocument/2006/relationships/tags" Target="../tags/tag337.xml"/><Relationship Id="rId35" Type="http://schemas.openxmlformats.org/officeDocument/2006/relationships/tags" Target="../tags/tag342.xml"/><Relationship Id="rId43" Type="http://schemas.openxmlformats.org/officeDocument/2006/relationships/tags" Target="../tags/tag350.xml"/><Relationship Id="rId48" Type="http://schemas.openxmlformats.org/officeDocument/2006/relationships/tags" Target="../tags/tag355.xml"/><Relationship Id="rId56" Type="http://schemas.openxmlformats.org/officeDocument/2006/relationships/image" Target="../media/image83.png"/><Relationship Id="rId64" Type="http://schemas.openxmlformats.org/officeDocument/2006/relationships/image" Target="../media/image96.png"/><Relationship Id="rId69" Type="http://schemas.openxmlformats.org/officeDocument/2006/relationships/image" Target="../media/image116.png"/><Relationship Id="rId8" Type="http://schemas.openxmlformats.org/officeDocument/2006/relationships/tags" Target="../tags/tag315.xml"/><Relationship Id="rId51" Type="http://schemas.openxmlformats.org/officeDocument/2006/relationships/image" Target="../media/image93.png"/><Relationship Id="rId72" Type="http://schemas.openxmlformats.org/officeDocument/2006/relationships/image" Target="../media/image104.png"/><Relationship Id="rId3" Type="http://schemas.openxmlformats.org/officeDocument/2006/relationships/tags" Target="../tags/tag310.xml"/><Relationship Id="rId12" Type="http://schemas.openxmlformats.org/officeDocument/2006/relationships/tags" Target="../tags/tag319.xml"/><Relationship Id="rId17" Type="http://schemas.openxmlformats.org/officeDocument/2006/relationships/tags" Target="../tags/tag324.xml"/><Relationship Id="rId25" Type="http://schemas.openxmlformats.org/officeDocument/2006/relationships/tags" Target="../tags/tag332.xml"/><Relationship Id="rId33" Type="http://schemas.openxmlformats.org/officeDocument/2006/relationships/tags" Target="../tags/tag340.xml"/><Relationship Id="rId38" Type="http://schemas.openxmlformats.org/officeDocument/2006/relationships/tags" Target="../tags/tag345.xml"/><Relationship Id="rId46" Type="http://schemas.openxmlformats.org/officeDocument/2006/relationships/tags" Target="../tags/tag353.xml"/><Relationship Id="rId59" Type="http://schemas.openxmlformats.org/officeDocument/2006/relationships/image" Target="../media/image89.png"/><Relationship Id="rId67" Type="http://schemas.openxmlformats.org/officeDocument/2006/relationships/image" Target="../media/image99.png"/><Relationship Id="rId20" Type="http://schemas.openxmlformats.org/officeDocument/2006/relationships/tags" Target="../tags/tag327.xml"/><Relationship Id="rId41" Type="http://schemas.openxmlformats.org/officeDocument/2006/relationships/tags" Target="../tags/tag348.xml"/><Relationship Id="rId54" Type="http://schemas.openxmlformats.org/officeDocument/2006/relationships/image" Target="../media/image100.png"/><Relationship Id="rId62" Type="http://schemas.openxmlformats.org/officeDocument/2006/relationships/image" Target="../media/image91.png"/><Relationship Id="rId70" Type="http://schemas.openxmlformats.org/officeDocument/2006/relationships/image" Target="../media/image106.png"/><Relationship Id="rId75" Type="http://schemas.openxmlformats.org/officeDocument/2006/relationships/image" Target="../media/image118.png"/><Relationship Id="rId1" Type="http://schemas.openxmlformats.org/officeDocument/2006/relationships/tags" Target="../tags/tag308.xml"/><Relationship Id="rId6" Type="http://schemas.openxmlformats.org/officeDocument/2006/relationships/tags" Target="../tags/tag313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368.xml"/><Relationship Id="rId18" Type="http://schemas.openxmlformats.org/officeDocument/2006/relationships/tags" Target="../tags/tag373.xml"/><Relationship Id="rId26" Type="http://schemas.openxmlformats.org/officeDocument/2006/relationships/tags" Target="../tags/tag381.xml"/><Relationship Id="rId39" Type="http://schemas.openxmlformats.org/officeDocument/2006/relationships/tags" Target="../tags/tag394.xml"/><Relationship Id="rId21" Type="http://schemas.openxmlformats.org/officeDocument/2006/relationships/tags" Target="../tags/tag376.xml"/><Relationship Id="rId34" Type="http://schemas.openxmlformats.org/officeDocument/2006/relationships/tags" Target="../tags/tag389.xml"/><Relationship Id="rId42" Type="http://schemas.openxmlformats.org/officeDocument/2006/relationships/tags" Target="../tags/tag397.xml"/><Relationship Id="rId47" Type="http://schemas.openxmlformats.org/officeDocument/2006/relationships/tags" Target="../tags/tag402.xml"/><Relationship Id="rId50" Type="http://schemas.openxmlformats.org/officeDocument/2006/relationships/tags" Target="../tags/tag405.xml"/><Relationship Id="rId55" Type="http://schemas.openxmlformats.org/officeDocument/2006/relationships/image" Target="../media/image93.png"/><Relationship Id="rId63" Type="http://schemas.openxmlformats.org/officeDocument/2006/relationships/image" Target="../media/image88.png"/><Relationship Id="rId68" Type="http://schemas.openxmlformats.org/officeDocument/2006/relationships/image" Target="../media/image95.png"/><Relationship Id="rId76" Type="http://schemas.openxmlformats.org/officeDocument/2006/relationships/image" Target="../media/image119.png"/><Relationship Id="rId84" Type="http://schemas.openxmlformats.org/officeDocument/2006/relationships/image" Target="../media/image123.png"/><Relationship Id="rId89" Type="http://schemas.openxmlformats.org/officeDocument/2006/relationships/image" Target="../media/image128.png"/><Relationship Id="rId7" Type="http://schemas.openxmlformats.org/officeDocument/2006/relationships/tags" Target="../tags/tag362.xml"/><Relationship Id="rId71" Type="http://schemas.openxmlformats.org/officeDocument/2006/relationships/image" Target="../media/image98.png"/><Relationship Id="rId2" Type="http://schemas.openxmlformats.org/officeDocument/2006/relationships/tags" Target="../tags/tag357.xml"/><Relationship Id="rId16" Type="http://schemas.openxmlformats.org/officeDocument/2006/relationships/tags" Target="../tags/tag371.xml"/><Relationship Id="rId29" Type="http://schemas.openxmlformats.org/officeDocument/2006/relationships/tags" Target="../tags/tag384.xml"/><Relationship Id="rId11" Type="http://schemas.openxmlformats.org/officeDocument/2006/relationships/tags" Target="../tags/tag366.xml"/><Relationship Id="rId24" Type="http://schemas.openxmlformats.org/officeDocument/2006/relationships/tags" Target="../tags/tag379.xml"/><Relationship Id="rId32" Type="http://schemas.openxmlformats.org/officeDocument/2006/relationships/tags" Target="../tags/tag387.xml"/><Relationship Id="rId37" Type="http://schemas.openxmlformats.org/officeDocument/2006/relationships/tags" Target="../tags/tag392.xml"/><Relationship Id="rId40" Type="http://schemas.openxmlformats.org/officeDocument/2006/relationships/tags" Target="../tags/tag395.xml"/><Relationship Id="rId45" Type="http://schemas.openxmlformats.org/officeDocument/2006/relationships/tags" Target="../tags/tag400.xml"/><Relationship Id="rId53" Type="http://schemas.openxmlformats.org/officeDocument/2006/relationships/slideLayout" Target="../slideLayouts/slideLayout2.xml"/><Relationship Id="rId58" Type="http://schemas.openxmlformats.org/officeDocument/2006/relationships/image" Target="../media/image100.png"/><Relationship Id="rId66" Type="http://schemas.openxmlformats.org/officeDocument/2006/relationships/image" Target="../media/image90.png"/><Relationship Id="rId74" Type="http://schemas.openxmlformats.org/officeDocument/2006/relationships/image" Target="../media/image120.png"/><Relationship Id="rId79" Type="http://schemas.openxmlformats.org/officeDocument/2006/relationships/image" Target="../media/image105.png"/><Relationship Id="rId87" Type="http://schemas.openxmlformats.org/officeDocument/2006/relationships/image" Target="../media/image126.png"/><Relationship Id="rId5" Type="http://schemas.openxmlformats.org/officeDocument/2006/relationships/tags" Target="../tags/tag360.xml"/><Relationship Id="rId61" Type="http://schemas.openxmlformats.org/officeDocument/2006/relationships/image" Target="../media/image118.png"/><Relationship Id="rId82" Type="http://schemas.openxmlformats.org/officeDocument/2006/relationships/image" Target="../media/image121.png"/><Relationship Id="rId19" Type="http://schemas.openxmlformats.org/officeDocument/2006/relationships/tags" Target="../tags/tag374.xml"/><Relationship Id="rId4" Type="http://schemas.openxmlformats.org/officeDocument/2006/relationships/tags" Target="../tags/tag359.xml"/><Relationship Id="rId9" Type="http://schemas.openxmlformats.org/officeDocument/2006/relationships/tags" Target="../tags/tag364.xml"/><Relationship Id="rId14" Type="http://schemas.openxmlformats.org/officeDocument/2006/relationships/tags" Target="../tags/tag369.xml"/><Relationship Id="rId22" Type="http://schemas.openxmlformats.org/officeDocument/2006/relationships/tags" Target="../tags/tag377.xml"/><Relationship Id="rId27" Type="http://schemas.openxmlformats.org/officeDocument/2006/relationships/tags" Target="../tags/tag382.xml"/><Relationship Id="rId30" Type="http://schemas.openxmlformats.org/officeDocument/2006/relationships/tags" Target="../tags/tag385.xml"/><Relationship Id="rId35" Type="http://schemas.openxmlformats.org/officeDocument/2006/relationships/tags" Target="../tags/tag390.xml"/><Relationship Id="rId43" Type="http://schemas.openxmlformats.org/officeDocument/2006/relationships/tags" Target="../tags/tag398.xml"/><Relationship Id="rId48" Type="http://schemas.openxmlformats.org/officeDocument/2006/relationships/tags" Target="../tags/tag403.xml"/><Relationship Id="rId56" Type="http://schemas.openxmlformats.org/officeDocument/2006/relationships/image" Target="../media/image102.png"/><Relationship Id="rId64" Type="http://schemas.openxmlformats.org/officeDocument/2006/relationships/image" Target="../media/image89.png"/><Relationship Id="rId69" Type="http://schemas.openxmlformats.org/officeDocument/2006/relationships/image" Target="../media/image96.png"/><Relationship Id="rId77" Type="http://schemas.openxmlformats.org/officeDocument/2006/relationships/image" Target="../media/image104.png"/><Relationship Id="rId8" Type="http://schemas.openxmlformats.org/officeDocument/2006/relationships/tags" Target="../tags/tag363.xml"/><Relationship Id="rId51" Type="http://schemas.openxmlformats.org/officeDocument/2006/relationships/tags" Target="../tags/tag406.xml"/><Relationship Id="rId72" Type="http://schemas.openxmlformats.org/officeDocument/2006/relationships/image" Target="../media/image99.png"/><Relationship Id="rId80" Type="http://schemas.openxmlformats.org/officeDocument/2006/relationships/image" Target="../media/image116.png"/><Relationship Id="rId85" Type="http://schemas.openxmlformats.org/officeDocument/2006/relationships/image" Target="../media/image124.png"/><Relationship Id="rId3" Type="http://schemas.openxmlformats.org/officeDocument/2006/relationships/tags" Target="../tags/tag358.xml"/><Relationship Id="rId12" Type="http://schemas.openxmlformats.org/officeDocument/2006/relationships/tags" Target="../tags/tag367.xml"/><Relationship Id="rId17" Type="http://schemas.openxmlformats.org/officeDocument/2006/relationships/tags" Target="../tags/tag372.xml"/><Relationship Id="rId25" Type="http://schemas.openxmlformats.org/officeDocument/2006/relationships/tags" Target="../tags/tag380.xml"/><Relationship Id="rId33" Type="http://schemas.openxmlformats.org/officeDocument/2006/relationships/tags" Target="../tags/tag388.xml"/><Relationship Id="rId38" Type="http://schemas.openxmlformats.org/officeDocument/2006/relationships/tags" Target="../tags/tag393.xml"/><Relationship Id="rId46" Type="http://schemas.openxmlformats.org/officeDocument/2006/relationships/tags" Target="../tags/tag401.xml"/><Relationship Id="rId59" Type="http://schemas.openxmlformats.org/officeDocument/2006/relationships/image" Target="../media/image94.png"/><Relationship Id="rId67" Type="http://schemas.openxmlformats.org/officeDocument/2006/relationships/image" Target="../media/image91.png"/><Relationship Id="rId20" Type="http://schemas.openxmlformats.org/officeDocument/2006/relationships/tags" Target="../tags/tag375.xml"/><Relationship Id="rId41" Type="http://schemas.openxmlformats.org/officeDocument/2006/relationships/tags" Target="../tags/tag396.xml"/><Relationship Id="rId54" Type="http://schemas.openxmlformats.org/officeDocument/2006/relationships/image" Target="../media/image92.png"/><Relationship Id="rId62" Type="http://schemas.openxmlformats.org/officeDocument/2006/relationships/image" Target="../media/image87.png"/><Relationship Id="rId70" Type="http://schemas.openxmlformats.org/officeDocument/2006/relationships/image" Target="../media/image97.png"/><Relationship Id="rId75" Type="http://schemas.openxmlformats.org/officeDocument/2006/relationships/image" Target="../media/image112.png"/><Relationship Id="rId83" Type="http://schemas.openxmlformats.org/officeDocument/2006/relationships/image" Target="../media/image122.png"/><Relationship Id="rId88" Type="http://schemas.openxmlformats.org/officeDocument/2006/relationships/image" Target="../media/image127.png"/><Relationship Id="rId1" Type="http://schemas.openxmlformats.org/officeDocument/2006/relationships/tags" Target="../tags/tag356.xml"/><Relationship Id="rId6" Type="http://schemas.openxmlformats.org/officeDocument/2006/relationships/tags" Target="../tags/tag361.xml"/><Relationship Id="rId15" Type="http://schemas.openxmlformats.org/officeDocument/2006/relationships/tags" Target="../tags/tag370.xml"/><Relationship Id="rId23" Type="http://schemas.openxmlformats.org/officeDocument/2006/relationships/tags" Target="../tags/tag378.xml"/><Relationship Id="rId28" Type="http://schemas.openxmlformats.org/officeDocument/2006/relationships/tags" Target="../tags/tag383.xml"/><Relationship Id="rId36" Type="http://schemas.openxmlformats.org/officeDocument/2006/relationships/tags" Target="../tags/tag391.xml"/><Relationship Id="rId49" Type="http://schemas.openxmlformats.org/officeDocument/2006/relationships/tags" Target="../tags/tag404.xml"/><Relationship Id="rId57" Type="http://schemas.openxmlformats.org/officeDocument/2006/relationships/image" Target="../media/image86.png"/><Relationship Id="rId10" Type="http://schemas.openxmlformats.org/officeDocument/2006/relationships/tags" Target="../tags/tag365.xml"/><Relationship Id="rId31" Type="http://schemas.openxmlformats.org/officeDocument/2006/relationships/tags" Target="../tags/tag386.xml"/><Relationship Id="rId44" Type="http://schemas.openxmlformats.org/officeDocument/2006/relationships/tags" Target="../tags/tag399.xml"/><Relationship Id="rId52" Type="http://schemas.openxmlformats.org/officeDocument/2006/relationships/tags" Target="../tags/tag407.xml"/><Relationship Id="rId60" Type="http://schemas.openxmlformats.org/officeDocument/2006/relationships/image" Target="../media/image83.png"/><Relationship Id="rId65" Type="http://schemas.openxmlformats.org/officeDocument/2006/relationships/image" Target="../media/image81.png"/><Relationship Id="rId73" Type="http://schemas.openxmlformats.org/officeDocument/2006/relationships/image" Target="../media/image84.png"/><Relationship Id="rId78" Type="http://schemas.openxmlformats.org/officeDocument/2006/relationships/image" Target="../media/image106.png"/><Relationship Id="rId81" Type="http://schemas.openxmlformats.org/officeDocument/2006/relationships/image" Target="../media/image101.png"/><Relationship Id="rId86" Type="http://schemas.openxmlformats.org/officeDocument/2006/relationships/image" Target="../media/image125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420.xml"/><Relationship Id="rId18" Type="http://schemas.openxmlformats.org/officeDocument/2006/relationships/tags" Target="../tags/tag425.xml"/><Relationship Id="rId26" Type="http://schemas.openxmlformats.org/officeDocument/2006/relationships/tags" Target="../tags/tag433.xml"/><Relationship Id="rId39" Type="http://schemas.openxmlformats.org/officeDocument/2006/relationships/image" Target="../media/image94.png"/><Relationship Id="rId21" Type="http://schemas.openxmlformats.org/officeDocument/2006/relationships/tags" Target="../tags/tag428.xml"/><Relationship Id="rId34" Type="http://schemas.openxmlformats.org/officeDocument/2006/relationships/tags" Target="../tags/tag441.xml"/><Relationship Id="rId42" Type="http://schemas.openxmlformats.org/officeDocument/2006/relationships/image" Target="../media/image122.png"/><Relationship Id="rId47" Type="http://schemas.openxmlformats.org/officeDocument/2006/relationships/image" Target="../media/image89.png"/><Relationship Id="rId50" Type="http://schemas.openxmlformats.org/officeDocument/2006/relationships/image" Target="../media/image96.png"/><Relationship Id="rId55" Type="http://schemas.openxmlformats.org/officeDocument/2006/relationships/image" Target="../media/image119.png"/><Relationship Id="rId63" Type="http://schemas.openxmlformats.org/officeDocument/2006/relationships/image" Target="../media/image120.png"/><Relationship Id="rId68" Type="http://schemas.openxmlformats.org/officeDocument/2006/relationships/image" Target="../media/image130.png"/><Relationship Id="rId7" Type="http://schemas.openxmlformats.org/officeDocument/2006/relationships/tags" Target="../tags/tag414.xml"/><Relationship Id="rId2" Type="http://schemas.openxmlformats.org/officeDocument/2006/relationships/tags" Target="../tags/tag409.xml"/><Relationship Id="rId16" Type="http://schemas.openxmlformats.org/officeDocument/2006/relationships/tags" Target="../tags/tag423.xml"/><Relationship Id="rId29" Type="http://schemas.openxmlformats.org/officeDocument/2006/relationships/tags" Target="../tags/tag436.xml"/><Relationship Id="rId1" Type="http://schemas.openxmlformats.org/officeDocument/2006/relationships/tags" Target="../tags/tag408.xml"/><Relationship Id="rId6" Type="http://schemas.openxmlformats.org/officeDocument/2006/relationships/tags" Target="../tags/tag413.xml"/><Relationship Id="rId11" Type="http://schemas.openxmlformats.org/officeDocument/2006/relationships/tags" Target="../tags/tag418.xml"/><Relationship Id="rId24" Type="http://schemas.openxmlformats.org/officeDocument/2006/relationships/tags" Target="../tags/tag431.xml"/><Relationship Id="rId32" Type="http://schemas.openxmlformats.org/officeDocument/2006/relationships/tags" Target="../tags/tag439.xml"/><Relationship Id="rId37" Type="http://schemas.openxmlformats.org/officeDocument/2006/relationships/image" Target="../media/image86.png"/><Relationship Id="rId40" Type="http://schemas.openxmlformats.org/officeDocument/2006/relationships/image" Target="../media/image83.png"/><Relationship Id="rId45" Type="http://schemas.openxmlformats.org/officeDocument/2006/relationships/image" Target="../media/image87.png"/><Relationship Id="rId53" Type="http://schemas.openxmlformats.org/officeDocument/2006/relationships/image" Target="../media/image99.png"/><Relationship Id="rId58" Type="http://schemas.openxmlformats.org/officeDocument/2006/relationships/image" Target="../media/image106.png"/><Relationship Id="rId66" Type="http://schemas.openxmlformats.org/officeDocument/2006/relationships/image" Target="../media/image127.png"/><Relationship Id="rId5" Type="http://schemas.openxmlformats.org/officeDocument/2006/relationships/tags" Target="../tags/tag412.xml"/><Relationship Id="rId15" Type="http://schemas.openxmlformats.org/officeDocument/2006/relationships/tags" Target="../tags/tag422.xml"/><Relationship Id="rId23" Type="http://schemas.openxmlformats.org/officeDocument/2006/relationships/tags" Target="../tags/tag430.xml"/><Relationship Id="rId28" Type="http://schemas.openxmlformats.org/officeDocument/2006/relationships/tags" Target="../tags/tag435.xml"/><Relationship Id="rId36" Type="http://schemas.openxmlformats.org/officeDocument/2006/relationships/image" Target="../media/image102.png"/><Relationship Id="rId49" Type="http://schemas.openxmlformats.org/officeDocument/2006/relationships/image" Target="../media/image95.png"/><Relationship Id="rId57" Type="http://schemas.openxmlformats.org/officeDocument/2006/relationships/image" Target="../media/image125.png"/><Relationship Id="rId61" Type="http://schemas.openxmlformats.org/officeDocument/2006/relationships/image" Target="../media/image105.png"/><Relationship Id="rId10" Type="http://schemas.openxmlformats.org/officeDocument/2006/relationships/tags" Target="../tags/tag417.xml"/><Relationship Id="rId19" Type="http://schemas.openxmlformats.org/officeDocument/2006/relationships/tags" Target="../tags/tag426.xml"/><Relationship Id="rId31" Type="http://schemas.openxmlformats.org/officeDocument/2006/relationships/tags" Target="../tags/tag438.xml"/><Relationship Id="rId44" Type="http://schemas.openxmlformats.org/officeDocument/2006/relationships/image" Target="../media/image129.png"/><Relationship Id="rId52" Type="http://schemas.openxmlformats.org/officeDocument/2006/relationships/image" Target="../media/image98.png"/><Relationship Id="rId60" Type="http://schemas.openxmlformats.org/officeDocument/2006/relationships/image" Target="../media/image104.png"/><Relationship Id="rId65" Type="http://schemas.openxmlformats.org/officeDocument/2006/relationships/image" Target="../media/image126.png"/><Relationship Id="rId4" Type="http://schemas.openxmlformats.org/officeDocument/2006/relationships/tags" Target="../tags/tag411.xml"/><Relationship Id="rId9" Type="http://schemas.openxmlformats.org/officeDocument/2006/relationships/tags" Target="../tags/tag416.xml"/><Relationship Id="rId14" Type="http://schemas.openxmlformats.org/officeDocument/2006/relationships/tags" Target="../tags/tag421.xml"/><Relationship Id="rId22" Type="http://schemas.openxmlformats.org/officeDocument/2006/relationships/tags" Target="../tags/tag429.xml"/><Relationship Id="rId27" Type="http://schemas.openxmlformats.org/officeDocument/2006/relationships/tags" Target="../tags/tag434.xml"/><Relationship Id="rId30" Type="http://schemas.openxmlformats.org/officeDocument/2006/relationships/tags" Target="../tags/tag437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118.png"/><Relationship Id="rId48" Type="http://schemas.openxmlformats.org/officeDocument/2006/relationships/image" Target="../media/image81.png"/><Relationship Id="rId56" Type="http://schemas.openxmlformats.org/officeDocument/2006/relationships/image" Target="../media/image121.png"/><Relationship Id="rId64" Type="http://schemas.openxmlformats.org/officeDocument/2006/relationships/image" Target="../media/image124.png"/><Relationship Id="rId69" Type="http://schemas.openxmlformats.org/officeDocument/2006/relationships/image" Target="../media/image131.png"/><Relationship Id="rId8" Type="http://schemas.openxmlformats.org/officeDocument/2006/relationships/tags" Target="../tags/tag415.xml"/><Relationship Id="rId51" Type="http://schemas.openxmlformats.org/officeDocument/2006/relationships/image" Target="../media/image97.png"/><Relationship Id="rId3" Type="http://schemas.openxmlformats.org/officeDocument/2006/relationships/tags" Target="../tags/tag410.xml"/><Relationship Id="rId12" Type="http://schemas.openxmlformats.org/officeDocument/2006/relationships/tags" Target="../tags/tag419.xml"/><Relationship Id="rId17" Type="http://schemas.openxmlformats.org/officeDocument/2006/relationships/tags" Target="../tags/tag424.xml"/><Relationship Id="rId25" Type="http://schemas.openxmlformats.org/officeDocument/2006/relationships/tags" Target="../tags/tag432.xml"/><Relationship Id="rId33" Type="http://schemas.openxmlformats.org/officeDocument/2006/relationships/tags" Target="../tags/tag440.xml"/><Relationship Id="rId38" Type="http://schemas.openxmlformats.org/officeDocument/2006/relationships/image" Target="../media/image100.png"/><Relationship Id="rId46" Type="http://schemas.openxmlformats.org/officeDocument/2006/relationships/image" Target="../media/image88.png"/><Relationship Id="rId59" Type="http://schemas.openxmlformats.org/officeDocument/2006/relationships/image" Target="../media/image112.png"/><Relationship Id="rId67" Type="http://schemas.openxmlformats.org/officeDocument/2006/relationships/image" Target="../media/image128.png"/><Relationship Id="rId20" Type="http://schemas.openxmlformats.org/officeDocument/2006/relationships/tags" Target="../tags/tag427.xml"/><Relationship Id="rId41" Type="http://schemas.openxmlformats.org/officeDocument/2006/relationships/image" Target="../media/image123.png"/><Relationship Id="rId54" Type="http://schemas.openxmlformats.org/officeDocument/2006/relationships/image" Target="../media/image84.png"/><Relationship Id="rId62" Type="http://schemas.openxmlformats.org/officeDocument/2006/relationships/image" Target="../media/image116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454.xml"/><Relationship Id="rId18" Type="http://schemas.openxmlformats.org/officeDocument/2006/relationships/tags" Target="../tags/tag459.xml"/><Relationship Id="rId26" Type="http://schemas.openxmlformats.org/officeDocument/2006/relationships/tags" Target="../tags/tag467.xml"/><Relationship Id="rId39" Type="http://schemas.openxmlformats.org/officeDocument/2006/relationships/tags" Target="../tags/tag480.xml"/><Relationship Id="rId21" Type="http://schemas.openxmlformats.org/officeDocument/2006/relationships/tags" Target="../tags/tag462.xml"/><Relationship Id="rId34" Type="http://schemas.openxmlformats.org/officeDocument/2006/relationships/tags" Target="../tags/tag475.xml"/><Relationship Id="rId42" Type="http://schemas.openxmlformats.org/officeDocument/2006/relationships/image" Target="../media/image102.png"/><Relationship Id="rId47" Type="http://schemas.openxmlformats.org/officeDocument/2006/relationships/image" Target="../media/image83.png"/><Relationship Id="rId50" Type="http://schemas.openxmlformats.org/officeDocument/2006/relationships/image" Target="../media/image121.png"/><Relationship Id="rId55" Type="http://schemas.openxmlformats.org/officeDocument/2006/relationships/image" Target="../media/image87.png"/><Relationship Id="rId63" Type="http://schemas.openxmlformats.org/officeDocument/2006/relationships/image" Target="../media/image99.png"/><Relationship Id="rId68" Type="http://schemas.openxmlformats.org/officeDocument/2006/relationships/image" Target="../media/image136.png"/><Relationship Id="rId76" Type="http://schemas.openxmlformats.org/officeDocument/2006/relationships/image" Target="../media/image128.png"/><Relationship Id="rId7" Type="http://schemas.openxmlformats.org/officeDocument/2006/relationships/tags" Target="../tags/tag448.xml"/><Relationship Id="rId71" Type="http://schemas.openxmlformats.org/officeDocument/2006/relationships/image" Target="../media/image126.png"/><Relationship Id="rId2" Type="http://schemas.openxmlformats.org/officeDocument/2006/relationships/tags" Target="../tags/tag443.xml"/><Relationship Id="rId16" Type="http://schemas.openxmlformats.org/officeDocument/2006/relationships/tags" Target="../tags/tag457.xml"/><Relationship Id="rId29" Type="http://schemas.openxmlformats.org/officeDocument/2006/relationships/tags" Target="../tags/tag470.xml"/><Relationship Id="rId11" Type="http://schemas.openxmlformats.org/officeDocument/2006/relationships/tags" Target="../tags/tag452.xml"/><Relationship Id="rId24" Type="http://schemas.openxmlformats.org/officeDocument/2006/relationships/tags" Target="../tags/tag465.xml"/><Relationship Id="rId32" Type="http://schemas.openxmlformats.org/officeDocument/2006/relationships/tags" Target="../tags/tag473.xml"/><Relationship Id="rId37" Type="http://schemas.openxmlformats.org/officeDocument/2006/relationships/tags" Target="../tags/tag478.xml"/><Relationship Id="rId40" Type="http://schemas.openxmlformats.org/officeDocument/2006/relationships/tags" Target="../tags/tag481.xml"/><Relationship Id="rId45" Type="http://schemas.openxmlformats.org/officeDocument/2006/relationships/image" Target="../media/image119.png"/><Relationship Id="rId53" Type="http://schemas.openxmlformats.org/officeDocument/2006/relationships/image" Target="../media/image134.png"/><Relationship Id="rId58" Type="http://schemas.openxmlformats.org/officeDocument/2006/relationships/image" Target="../media/image81.png"/><Relationship Id="rId66" Type="http://schemas.openxmlformats.org/officeDocument/2006/relationships/image" Target="../media/image131.png"/><Relationship Id="rId74" Type="http://schemas.openxmlformats.org/officeDocument/2006/relationships/image" Target="../media/image122.png"/><Relationship Id="rId79" Type="http://schemas.openxmlformats.org/officeDocument/2006/relationships/image" Target="../media/image140.png"/><Relationship Id="rId5" Type="http://schemas.openxmlformats.org/officeDocument/2006/relationships/tags" Target="../tags/tag446.xml"/><Relationship Id="rId61" Type="http://schemas.openxmlformats.org/officeDocument/2006/relationships/image" Target="../media/image97.png"/><Relationship Id="rId10" Type="http://schemas.openxmlformats.org/officeDocument/2006/relationships/tags" Target="../tags/tag451.xml"/><Relationship Id="rId19" Type="http://schemas.openxmlformats.org/officeDocument/2006/relationships/tags" Target="../tags/tag460.xml"/><Relationship Id="rId31" Type="http://schemas.openxmlformats.org/officeDocument/2006/relationships/tags" Target="../tags/tag472.xml"/><Relationship Id="rId44" Type="http://schemas.openxmlformats.org/officeDocument/2006/relationships/image" Target="../media/image100.png"/><Relationship Id="rId52" Type="http://schemas.openxmlformats.org/officeDocument/2006/relationships/image" Target="../media/image133.png"/><Relationship Id="rId60" Type="http://schemas.openxmlformats.org/officeDocument/2006/relationships/image" Target="../media/image96.png"/><Relationship Id="rId65" Type="http://schemas.openxmlformats.org/officeDocument/2006/relationships/image" Target="../media/image130.png"/><Relationship Id="rId73" Type="http://schemas.openxmlformats.org/officeDocument/2006/relationships/image" Target="../media/image137.png"/><Relationship Id="rId78" Type="http://schemas.openxmlformats.org/officeDocument/2006/relationships/image" Target="../media/image139.png"/><Relationship Id="rId4" Type="http://schemas.openxmlformats.org/officeDocument/2006/relationships/tags" Target="../tags/tag445.xml"/><Relationship Id="rId9" Type="http://schemas.openxmlformats.org/officeDocument/2006/relationships/tags" Target="../tags/tag450.xml"/><Relationship Id="rId14" Type="http://schemas.openxmlformats.org/officeDocument/2006/relationships/tags" Target="../tags/tag455.xml"/><Relationship Id="rId22" Type="http://schemas.openxmlformats.org/officeDocument/2006/relationships/tags" Target="../tags/tag463.xml"/><Relationship Id="rId27" Type="http://schemas.openxmlformats.org/officeDocument/2006/relationships/tags" Target="../tags/tag468.xml"/><Relationship Id="rId30" Type="http://schemas.openxmlformats.org/officeDocument/2006/relationships/tags" Target="../tags/tag471.xml"/><Relationship Id="rId35" Type="http://schemas.openxmlformats.org/officeDocument/2006/relationships/tags" Target="../tags/tag476.xml"/><Relationship Id="rId43" Type="http://schemas.openxmlformats.org/officeDocument/2006/relationships/image" Target="../media/image86.png"/><Relationship Id="rId48" Type="http://schemas.openxmlformats.org/officeDocument/2006/relationships/image" Target="../media/image132.png"/><Relationship Id="rId56" Type="http://schemas.openxmlformats.org/officeDocument/2006/relationships/image" Target="../media/image88.png"/><Relationship Id="rId64" Type="http://schemas.openxmlformats.org/officeDocument/2006/relationships/image" Target="../media/image84.png"/><Relationship Id="rId69" Type="http://schemas.openxmlformats.org/officeDocument/2006/relationships/image" Target="../media/image120.png"/><Relationship Id="rId77" Type="http://schemas.openxmlformats.org/officeDocument/2006/relationships/image" Target="../media/image138.png"/><Relationship Id="rId8" Type="http://schemas.openxmlformats.org/officeDocument/2006/relationships/tags" Target="../tags/tag449.xml"/><Relationship Id="rId51" Type="http://schemas.openxmlformats.org/officeDocument/2006/relationships/image" Target="../media/image125.png"/><Relationship Id="rId72" Type="http://schemas.openxmlformats.org/officeDocument/2006/relationships/image" Target="../media/image127.png"/><Relationship Id="rId80" Type="http://schemas.openxmlformats.org/officeDocument/2006/relationships/image" Target="../media/image141.png"/><Relationship Id="rId3" Type="http://schemas.openxmlformats.org/officeDocument/2006/relationships/tags" Target="../tags/tag444.xml"/><Relationship Id="rId12" Type="http://schemas.openxmlformats.org/officeDocument/2006/relationships/tags" Target="../tags/tag453.xml"/><Relationship Id="rId17" Type="http://schemas.openxmlformats.org/officeDocument/2006/relationships/tags" Target="../tags/tag458.xml"/><Relationship Id="rId25" Type="http://schemas.openxmlformats.org/officeDocument/2006/relationships/tags" Target="../tags/tag466.xml"/><Relationship Id="rId33" Type="http://schemas.openxmlformats.org/officeDocument/2006/relationships/tags" Target="../tags/tag474.xml"/><Relationship Id="rId38" Type="http://schemas.openxmlformats.org/officeDocument/2006/relationships/tags" Target="../tags/tag479.xml"/><Relationship Id="rId46" Type="http://schemas.openxmlformats.org/officeDocument/2006/relationships/image" Target="../media/image94.png"/><Relationship Id="rId59" Type="http://schemas.openxmlformats.org/officeDocument/2006/relationships/image" Target="../media/image95.png"/><Relationship Id="rId67" Type="http://schemas.openxmlformats.org/officeDocument/2006/relationships/image" Target="../media/image129.png"/><Relationship Id="rId20" Type="http://schemas.openxmlformats.org/officeDocument/2006/relationships/tags" Target="../tags/tag461.xml"/><Relationship Id="rId41" Type="http://schemas.openxmlformats.org/officeDocument/2006/relationships/slideLayout" Target="../slideLayouts/slideLayout2.xml"/><Relationship Id="rId54" Type="http://schemas.openxmlformats.org/officeDocument/2006/relationships/image" Target="../media/image135.png"/><Relationship Id="rId62" Type="http://schemas.openxmlformats.org/officeDocument/2006/relationships/image" Target="../media/image98.png"/><Relationship Id="rId70" Type="http://schemas.openxmlformats.org/officeDocument/2006/relationships/image" Target="../media/image124.png"/><Relationship Id="rId75" Type="http://schemas.openxmlformats.org/officeDocument/2006/relationships/image" Target="../media/image123.png"/><Relationship Id="rId1" Type="http://schemas.openxmlformats.org/officeDocument/2006/relationships/tags" Target="../tags/tag442.xml"/><Relationship Id="rId6" Type="http://schemas.openxmlformats.org/officeDocument/2006/relationships/tags" Target="../tags/tag447.xml"/><Relationship Id="rId15" Type="http://schemas.openxmlformats.org/officeDocument/2006/relationships/tags" Target="../tags/tag456.xml"/><Relationship Id="rId23" Type="http://schemas.openxmlformats.org/officeDocument/2006/relationships/tags" Target="../tags/tag464.xml"/><Relationship Id="rId28" Type="http://schemas.openxmlformats.org/officeDocument/2006/relationships/tags" Target="../tags/tag469.xml"/><Relationship Id="rId36" Type="http://schemas.openxmlformats.org/officeDocument/2006/relationships/tags" Target="../tags/tag477.xml"/><Relationship Id="rId49" Type="http://schemas.openxmlformats.org/officeDocument/2006/relationships/image" Target="../media/image118.png"/><Relationship Id="rId57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494.xml"/><Relationship Id="rId18" Type="http://schemas.openxmlformats.org/officeDocument/2006/relationships/tags" Target="../tags/tag499.xml"/><Relationship Id="rId26" Type="http://schemas.openxmlformats.org/officeDocument/2006/relationships/tags" Target="../tags/tag507.xml"/><Relationship Id="rId39" Type="http://schemas.openxmlformats.org/officeDocument/2006/relationships/image" Target="../media/image95.png"/><Relationship Id="rId21" Type="http://schemas.openxmlformats.org/officeDocument/2006/relationships/tags" Target="../tags/tag502.xml"/><Relationship Id="rId34" Type="http://schemas.openxmlformats.org/officeDocument/2006/relationships/tags" Target="../tags/tag515.xml"/><Relationship Id="rId42" Type="http://schemas.openxmlformats.org/officeDocument/2006/relationships/image" Target="../media/image130.png"/><Relationship Id="rId47" Type="http://schemas.openxmlformats.org/officeDocument/2006/relationships/image" Target="../media/image127.png"/><Relationship Id="rId50" Type="http://schemas.openxmlformats.org/officeDocument/2006/relationships/image" Target="../media/image121.png"/><Relationship Id="rId55" Type="http://schemas.openxmlformats.org/officeDocument/2006/relationships/image" Target="../media/image143.png"/><Relationship Id="rId63" Type="http://schemas.openxmlformats.org/officeDocument/2006/relationships/image" Target="../media/image123.png"/><Relationship Id="rId68" Type="http://schemas.openxmlformats.org/officeDocument/2006/relationships/image" Target="../media/image151.png"/><Relationship Id="rId7" Type="http://schemas.openxmlformats.org/officeDocument/2006/relationships/tags" Target="../tags/tag488.xml"/><Relationship Id="rId2" Type="http://schemas.openxmlformats.org/officeDocument/2006/relationships/tags" Target="../tags/tag483.xml"/><Relationship Id="rId16" Type="http://schemas.openxmlformats.org/officeDocument/2006/relationships/tags" Target="../tags/tag497.xml"/><Relationship Id="rId29" Type="http://schemas.openxmlformats.org/officeDocument/2006/relationships/tags" Target="../tags/tag510.xml"/><Relationship Id="rId1" Type="http://schemas.openxmlformats.org/officeDocument/2006/relationships/tags" Target="../tags/tag482.xml"/><Relationship Id="rId6" Type="http://schemas.openxmlformats.org/officeDocument/2006/relationships/tags" Target="../tags/tag487.xml"/><Relationship Id="rId11" Type="http://schemas.openxmlformats.org/officeDocument/2006/relationships/tags" Target="../tags/tag492.xml"/><Relationship Id="rId24" Type="http://schemas.openxmlformats.org/officeDocument/2006/relationships/tags" Target="../tags/tag505.xml"/><Relationship Id="rId32" Type="http://schemas.openxmlformats.org/officeDocument/2006/relationships/tags" Target="../tags/tag513.xml"/><Relationship Id="rId37" Type="http://schemas.openxmlformats.org/officeDocument/2006/relationships/image" Target="../media/image119.png"/><Relationship Id="rId40" Type="http://schemas.openxmlformats.org/officeDocument/2006/relationships/image" Target="../media/image96.png"/><Relationship Id="rId45" Type="http://schemas.openxmlformats.org/officeDocument/2006/relationships/image" Target="../media/image139.png"/><Relationship Id="rId53" Type="http://schemas.openxmlformats.org/officeDocument/2006/relationships/image" Target="../media/image135.png"/><Relationship Id="rId58" Type="http://schemas.openxmlformats.org/officeDocument/2006/relationships/image" Target="../media/image146.png"/><Relationship Id="rId66" Type="http://schemas.openxmlformats.org/officeDocument/2006/relationships/image" Target="../media/image134.png"/><Relationship Id="rId5" Type="http://schemas.openxmlformats.org/officeDocument/2006/relationships/tags" Target="../tags/tag486.xml"/><Relationship Id="rId15" Type="http://schemas.openxmlformats.org/officeDocument/2006/relationships/tags" Target="../tags/tag496.xml"/><Relationship Id="rId23" Type="http://schemas.openxmlformats.org/officeDocument/2006/relationships/tags" Target="../tags/tag504.xml"/><Relationship Id="rId28" Type="http://schemas.openxmlformats.org/officeDocument/2006/relationships/tags" Target="../tags/tag509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122.png"/><Relationship Id="rId57" Type="http://schemas.openxmlformats.org/officeDocument/2006/relationships/image" Target="../media/image145.png"/><Relationship Id="rId61" Type="http://schemas.openxmlformats.org/officeDocument/2006/relationships/image" Target="../media/image137.png"/><Relationship Id="rId10" Type="http://schemas.openxmlformats.org/officeDocument/2006/relationships/tags" Target="../tags/tag491.xml"/><Relationship Id="rId19" Type="http://schemas.openxmlformats.org/officeDocument/2006/relationships/tags" Target="../tags/tag500.xml"/><Relationship Id="rId31" Type="http://schemas.openxmlformats.org/officeDocument/2006/relationships/tags" Target="../tags/tag512.xml"/><Relationship Id="rId44" Type="http://schemas.openxmlformats.org/officeDocument/2006/relationships/image" Target="../media/image138.png"/><Relationship Id="rId52" Type="http://schemas.openxmlformats.org/officeDocument/2006/relationships/image" Target="../media/image133.png"/><Relationship Id="rId60" Type="http://schemas.openxmlformats.org/officeDocument/2006/relationships/image" Target="../media/image148.png"/><Relationship Id="rId65" Type="http://schemas.openxmlformats.org/officeDocument/2006/relationships/image" Target="../media/image124.png"/><Relationship Id="rId4" Type="http://schemas.openxmlformats.org/officeDocument/2006/relationships/tags" Target="../tags/tag485.xml"/><Relationship Id="rId9" Type="http://schemas.openxmlformats.org/officeDocument/2006/relationships/tags" Target="../tags/tag490.xml"/><Relationship Id="rId14" Type="http://schemas.openxmlformats.org/officeDocument/2006/relationships/tags" Target="../tags/tag495.xml"/><Relationship Id="rId22" Type="http://schemas.openxmlformats.org/officeDocument/2006/relationships/tags" Target="../tags/tag503.xml"/><Relationship Id="rId27" Type="http://schemas.openxmlformats.org/officeDocument/2006/relationships/tags" Target="../tags/tag508.xml"/><Relationship Id="rId30" Type="http://schemas.openxmlformats.org/officeDocument/2006/relationships/tags" Target="../tags/tag511.xml"/><Relationship Id="rId35" Type="http://schemas.openxmlformats.org/officeDocument/2006/relationships/tags" Target="../tags/tag516.xml"/><Relationship Id="rId43" Type="http://schemas.openxmlformats.org/officeDocument/2006/relationships/image" Target="../media/image131.png"/><Relationship Id="rId48" Type="http://schemas.openxmlformats.org/officeDocument/2006/relationships/image" Target="../media/image118.png"/><Relationship Id="rId56" Type="http://schemas.openxmlformats.org/officeDocument/2006/relationships/image" Target="../media/image144.png"/><Relationship Id="rId64" Type="http://schemas.openxmlformats.org/officeDocument/2006/relationships/image" Target="../media/image120.png"/><Relationship Id="rId69" Type="http://schemas.openxmlformats.org/officeDocument/2006/relationships/image" Target="../media/image136.png"/><Relationship Id="rId8" Type="http://schemas.openxmlformats.org/officeDocument/2006/relationships/tags" Target="../tags/tag489.xml"/><Relationship Id="rId51" Type="http://schemas.openxmlformats.org/officeDocument/2006/relationships/image" Target="../media/image125.png"/><Relationship Id="rId3" Type="http://schemas.openxmlformats.org/officeDocument/2006/relationships/tags" Target="../tags/tag484.xml"/><Relationship Id="rId12" Type="http://schemas.openxmlformats.org/officeDocument/2006/relationships/tags" Target="../tags/tag493.xml"/><Relationship Id="rId17" Type="http://schemas.openxmlformats.org/officeDocument/2006/relationships/tags" Target="../tags/tag498.xml"/><Relationship Id="rId25" Type="http://schemas.openxmlformats.org/officeDocument/2006/relationships/tags" Target="../tags/tag506.xml"/><Relationship Id="rId33" Type="http://schemas.openxmlformats.org/officeDocument/2006/relationships/tags" Target="../tags/tag514.xml"/><Relationship Id="rId38" Type="http://schemas.openxmlformats.org/officeDocument/2006/relationships/image" Target="../media/image94.png"/><Relationship Id="rId46" Type="http://schemas.openxmlformats.org/officeDocument/2006/relationships/image" Target="../media/image126.png"/><Relationship Id="rId59" Type="http://schemas.openxmlformats.org/officeDocument/2006/relationships/image" Target="../media/image147.png"/><Relationship Id="rId67" Type="http://schemas.openxmlformats.org/officeDocument/2006/relationships/image" Target="../media/image150.png"/><Relationship Id="rId20" Type="http://schemas.openxmlformats.org/officeDocument/2006/relationships/tags" Target="../tags/tag501.xml"/><Relationship Id="rId41" Type="http://schemas.openxmlformats.org/officeDocument/2006/relationships/image" Target="../media/image97.png"/><Relationship Id="rId54" Type="http://schemas.openxmlformats.org/officeDocument/2006/relationships/image" Target="../media/image142.png"/><Relationship Id="rId62" Type="http://schemas.openxmlformats.org/officeDocument/2006/relationships/image" Target="../media/image149.png"/><Relationship Id="rId70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3.png"/><Relationship Id="rId5" Type="http://schemas.openxmlformats.org/officeDocument/2006/relationships/tags" Target="../tags/tag6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tags" Target="../tags/tag5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529.xml"/><Relationship Id="rId18" Type="http://schemas.openxmlformats.org/officeDocument/2006/relationships/tags" Target="../tags/tag534.xml"/><Relationship Id="rId26" Type="http://schemas.openxmlformats.org/officeDocument/2006/relationships/tags" Target="../tags/tag542.xml"/><Relationship Id="rId39" Type="http://schemas.openxmlformats.org/officeDocument/2006/relationships/image" Target="../media/image94.png"/><Relationship Id="rId21" Type="http://schemas.openxmlformats.org/officeDocument/2006/relationships/tags" Target="../tags/tag537.xml"/><Relationship Id="rId34" Type="http://schemas.openxmlformats.org/officeDocument/2006/relationships/tags" Target="../tags/tag550.xml"/><Relationship Id="rId42" Type="http://schemas.openxmlformats.org/officeDocument/2006/relationships/image" Target="../media/image127.png"/><Relationship Id="rId47" Type="http://schemas.openxmlformats.org/officeDocument/2006/relationships/image" Target="../media/image121.png"/><Relationship Id="rId50" Type="http://schemas.openxmlformats.org/officeDocument/2006/relationships/image" Target="../media/image135.png"/><Relationship Id="rId55" Type="http://schemas.openxmlformats.org/officeDocument/2006/relationships/image" Target="../media/image146.png"/><Relationship Id="rId63" Type="http://schemas.openxmlformats.org/officeDocument/2006/relationships/image" Target="../media/image149.png"/><Relationship Id="rId68" Type="http://schemas.openxmlformats.org/officeDocument/2006/relationships/image" Target="../media/image150.png"/><Relationship Id="rId7" Type="http://schemas.openxmlformats.org/officeDocument/2006/relationships/tags" Target="../tags/tag523.xml"/><Relationship Id="rId2" Type="http://schemas.openxmlformats.org/officeDocument/2006/relationships/tags" Target="../tags/tag518.xml"/><Relationship Id="rId16" Type="http://schemas.openxmlformats.org/officeDocument/2006/relationships/tags" Target="../tags/tag532.xml"/><Relationship Id="rId29" Type="http://schemas.openxmlformats.org/officeDocument/2006/relationships/tags" Target="../tags/tag545.xml"/><Relationship Id="rId1" Type="http://schemas.openxmlformats.org/officeDocument/2006/relationships/tags" Target="../tags/tag517.xml"/><Relationship Id="rId6" Type="http://schemas.openxmlformats.org/officeDocument/2006/relationships/tags" Target="../tags/tag522.xml"/><Relationship Id="rId11" Type="http://schemas.openxmlformats.org/officeDocument/2006/relationships/tags" Target="../tags/tag527.xml"/><Relationship Id="rId24" Type="http://schemas.openxmlformats.org/officeDocument/2006/relationships/tags" Target="../tags/tag540.xml"/><Relationship Id="rId32" Type="http://schemas.openxmlformats.org/officeDocument/2006/relationships/tags" Target="../tags/tag548.xml"/><Relationship Id="rId37" Type="http://schemas.openxmlformats.org/officeDocument/2006/relationships/image" Target="../media/image137.png"/><Relationship Id="rId40" Type="http://schemas.openxmlformats.org/officeDocument/2006/relationships/image" Target="../media/image139.png"/><Relationship Id="rId45" Type="http://schemas.openxmlformats.org/officeDocument/2006/relationships/image" Target="../media/image124.png"/><Relationship Id="rId53" Type="http://schemas.openxmlformats.org/officeDocument/2006/relationships/image" Target="../media/image152.png"/><Relationship Id="rId58" Type="http://schemas.openxmlformats.org/officeDocument/2006/relationships/image" Target="../media/image90.png"/><Relationship Id="rId66" Type="http://schemas.openxmlformats.org/officeDocument/2006/relationships/image" Target="../media/image138.png"/><Relationship Id="rId5" Type="http://schemas.openxmlformats.org/officeDocument/2006/relationships/tags" Target="../tags/tag521.xml"/><Relationship Id="rId15" Type="http://schemas.openxmlformats.org/officeDocument/2006/relationships/tags" Target="../tags/tag531.xml"/><Relationship Id="rId23" Type="http://schemas.openxmlformats.org/officeDocument/2006/relationships/tags" Target="../tags/tag539.xml"/><Relationship Id="rId28" Type="http://schemas.openxmlformats.org/officeDocument/2006/relationships/tags" Target="../tags/tag544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133.png"/><Relationship Id="rId57" Type="http://schemas.openxmlformats.org/officeDocument/2006/relationships/image" Target="../media/image153.png"/><Relationship Id="rId61" Type="http://schemas.openxmlformats.org/officeDocument/2006/relationships/image" Target="../media/image96.png"/><Relationship Id="rId10" Type="http://schemas.openxmlformats.org/officeDocument/2006/relationships/tags" Target="../tags/tag526.xml"/><Relationship Id="rId19" Type="http://schemas.openxmlformats.org/officeDocument/2006/relationships/tags" Target="../tags/tag535.xml"/><Relationship Id="rId31" Type="http://schemas.openxmlformats.org/officeDocument/2006/relationships/tags" Target="../tags/tag547.xml"/><Relationship Id="rId44" Type="http://schemas.openxmlformats.org/officeDocument/2006/relationships/image" Target="../media/image134.png"/><Relationship Id="rId52" Type="http://schemas.openxmlformats.org/officeDocument/2006/relationships/image" Target="../media/image148.png"/><Relationship Id="rId60" Type="http://schemas.openxmlformats.org/officeDocument/2006/relationships/image" Target="../media/image95.png"/><Relationship Id="rId65" Type="http://schemas.openxmlformats.org/officeDocument/2006/relationships/image" Target="../media/image120.png"/><Relationship Id="rId4" Type="http://schemas.openxmlformats.org/officeDocument/2006/relationships/tags" Target="../tags/tag520.xml"/><Relationship Id="rId9" Type="http://schemas.openxmlformats.org/officeDocument/2006/relationships/tags" Target="../tags/tag525.xml"/><Relationship Id="rId14" Type="http://schemas.openxmlformats.org/officeDocument/2006/relationships/tags" Target="../tags/tag530.xml"/><Relationship Id="rId22" Type="http://schemas.openxmlformats.org/officeDocument/2006/relationships/tags" Target="../tags/tag538.xml"/><Relationship Id="rId27" Type="http://schemas.openxmlformats.org/officeDocument/2006/relationships/tags" Target="../tags/tag543.xml"/><Relationship Id="rId30" Type="http://schemas.openxmlformats.org/officeDocument/2006/relationships/tags" Target="../tags/tag546.xml"/><Relationship Id="rId35" Type="http://schemas.openxmlformats.org/officeDocument/2006/relationships/tags" Target="../tags/tag551.xml"/><Relationship Id="rId43" Type="http://schemas.openxmlformats.org/officeDocument/2006/relationships/image" Target="../media/image118.png"/><Relationship Id="rId48" Type="http://schemas.openxmlformats.org/officeDocument/2006/relationships/image" Target="../media/image125.png"/><Relationship Id="rId56" Type="http://schemas.openxmlformats.org/officeDocument/2006/relationships/image" Target="../media/image147.png"/><Relationship Id="rId64" Type="http://schemas.openxmlformats.org/officeDocument/2006/relationships/image" Target="../media/image123.png"/><Relationship Id="rId69" Type="http://schemas.openxmlformats.org/officeDocument/2006/relationships/image" Target="../media/image151.png"/><Relationship Id="rId8" Type="http://schemas.openxmlformats.org/officeDocument/2006/relationships/tags" Target="../tags/tag524.xml"/><Relationship Id="rId51" Type="http://schemas.openxmlformats.org/officeDocument/2006/relationships/image" Target="../media/image142.png"/><Relationship Id="rId3" Type="http://schemas.openxmlformats.org/officeDocument/2006/relationships/tags" Target="../tags/tag519.xml"/><Relationship Id="rId12" Type="http://schemas.openxmlformats.org/officeDocument/2006/relationships/tags" Target="../tags/tag528.xml"/><Relationship Id="rId17" Type="http://schemas.openxmlformats.org/officeDocument/2006/relationships/tags" Target="../tags/tag533.xml"/><Relationship Id="rId25" Type="http://schemas.openxmlformats.org/officeDocument/2006/relationships/tags" Target="../tags/tag541.xml"/><Relationship Id="rId33" Type="http://schemas.openxmlformats.org/officeDocument/2006/relationships/tags" Target="../tags/tag549.xml"/><Relationship Id="rId38" Type="http://schemas.openxmlformats.org/officeDocument/2006/relationships/image" Target="../media/image119.png"/><Relationship Id="rId46" Type="http://schemas.openxmlformats.org/officeDocument/2006/relationships/image" Target="../media/image122.png"/><Relationship Id="rId59" Type="http://schemas.openxmlformats.org/officeDocument/2006/relationships/image" Target="../media/image91.png"/><Relationship Id="rId67" Type="http://schemas.openxmlformats.org/officeDocument/2006/relationships/image" Target="../media/image154.png"/><Relationship Id="rId20" Type="http://schemas.openxmlformats.org/officeDocument/2006/relationships/tags" Target="../tags/tag536.xml"/><Relationship Id="rId41" Type="http://schemas.openxmlformats.org/officeDocument/2006/relationships/image" Target="../media/image126.png"/><Relationship Id="rId54" Type="http://schemas.openxmlformats.org/officeDocument/2006/relationships/image" Target="../media/image145.png"/><Relationship Id="rId62" Type="http://schemas.openxmlformats.org/officeDocument/2006/relationships/image" Target="../media/image97.png"/><Relationship Id="rId70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564.xml"/><Relationship Id="rId18" Type="http://schemas.openxmlformats.org/officeDocument/2006/relationships/tags" Target="../tags/tag569.xml"/><Relationship Id="rId26" Type="http://schemas.openxmlformats.org/officeDocument/2006/relationships/tags" Target="../tags/tag577.xml"/><Relationship Id="rId39" Type="http://schemas.openxmlformats.org/officeDocument/2006/relationships/image" Target="../media/image142.png"/><Relationship Id="rId3" Type="http://schemas.openxmlformats.org/officeDocument/2006/relationships/tags" Target="../tags/tag554.xml"/><Relationship Id="rId21" Type="http://schemas.openxmlformats.org/officeDocument/2006/relationships/tags" Target="../tags/tag572.xml"/><Relationship Id="rId34" Type="http://schemas.openxmlformats.org/officeDocument/2006/relationships/image" Target="../media/image138.png"/><Relationship Id="rId42" Type="http://schemas.openxmlformats.org/officeDocument/2006/relationships/image" Target="../media/image145.png"/><Relationship Id="rId47" Type="http://schemas.openxmlformats.org/officeDocument/2006/relationships/image" Target="../media/image157.png"/><Relationship Id="rId50" Type="http://schemas.openxmlformats.org/officeDocument/2006/relationships/image" Target="../media/image124.png"/><Relationship Id="rId7" Type="http://schemas.openxmlformats.org/officeDocument/2006/relationships/tags" Target="../tags/tag558.xml"/><Relationship Id="rId12" Type="http://schemas.openxmlformats.org/officeDocument/2006/relationships/tags" Target="../tags/tag563.xml"/><Relationship Id="rId17" Type="http://schemas.openxmlformats.org/officeDocument/2006/relationships/tags" Target="../tags/tag568.xml"/><Relationship Id="rId25" Type="http://schemas.openxmlformats.org/officeDocument/2006/relationships/tags" Target="../tags/tag576.xml"/><Relationship Id="rId33" Type="http://schemas.openxmlformats.org/officeDocument/2006/relationships/image" Target="../media/image127.png"/><Relationship Id="rId38" Type="http://schemas.openxmlformats.org/officeDocument/2006/relationships/image" Target="../media/image125.png"/><Relationship Id="rId46" Type="http://schemas.openxmlformats.org/officeDocument/2006/relationships/image" Target="../media/image156.png"/><Relationship Id="rId2" Type="http://schemas.openxmlformats.org/officeDocument/2006/relationships/tags" Target="../tags/tag553.xml"/><Relationship Id="rId16" Type="http://schemas.openxmlformats.org/officeDocument/2006/relationships/tags" Target="../tags/tag567.xml"/><Relationship Id="rId20" Type="http://schemas.openxmlformats.org/officeDocument/2006/relationships/tags" Target="../tags/tag571.xml"/><Relationship Id="rId29" Type="http://schemas.openxmlformats.org/officeDocument/2006/relationships/image" Target="../media/image119.png"/><Relationship Id="rId41" Type="http://schemas.openxmlformats.org/officeDocument/2006/relationships/image" Target="../media/image152.png"/><Relationship Id="rId54" Type="http://schemas.openxmlformats.org/officeDocument/2006/relationships/image" Target="../media/image84.png"/><Relationship Id="rId1" Type="http://schemas.openxmlformats.org/officeDocument/2006/relationships/tags" Target="../tags/tag552.xml"/><Relationship Id="rId6" Type="http://schemas.openxmlformats.org/officeDocument/2006/relationships/tags" Target="../tags/tag557.xml"/><Relationship Id="rId11" Type="http://schemas.openxmlformats.org/officeDocument/2006/relationships/tags" Target="../tags/tag562.xml"/><Relationship Id="rId24" Type="http://schemas.openxmlformats.org/officeDocument/2006/relationships/tags" Target="../tags/tag575.xml"/><Relationship Id="rId32" Type="http://schemas.openxmlformats.org/officeDocument/2006/relationships/image" Target="../media/image126.png"/><Relationship Id="rId37" Type="http://schemas.openxmlformats.org/officeDocument/2006/relationships/image" Target="../media/image121.png"/><Relationship Id="rId40" Type="http://schemas.openxmlformats.org/officeDocument/2006/relationships/image" Target="../media/image148.png"/><Relationship Id="rId45" Type="http://schemas.openxmlformats.org/officeDocument/2006/relationships/image" Target="../media/image155.png"/><Relationship Id="rId53" Type="http://schemas.openxmlformats.org/officeDocument/2006/relationships/image" Target="../media/image141.png"/><Relationship Id="rId5" Type="http://schemas.openxmlformats.org/officeDocument/2006/relationships/tags" Target="../tags/tag556.xml"/><Relationship Id="rId15" Type="http://schemas.openxmlformats.org/officeDocument/2006/relationships/tags" Target="../tags/tag566.xml"/><Relationship Id="rId23" Type="http://schemas.openxmlformats.org/officeDocument/2006/relationships/tags" Target="../tags/tag574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122.png"/><Relationship Id="rId49" Type="http://schemas.openxmlformats.org/officeDocument/2006/relationships/image" Target="../media/image120.png"/><Relationship Id="rId10" Type="http://schemas.openxmlformats.org/officeDocument/2006/relationships/tags" Target="../tags/tag561.xml"/><Relationship Id="rId19" Type="http://schemas.openxmlformats.org/officeDocument/2006/relationships/tags" Target="../tags/tag570.xml"/><Relationship Id="rId31" Type="http://schemas.openxmlformats.org/officeDocument/2006/relationships/image" Target="../media/image139.png"/><Relationship Id="rId44" Type="http://schemas.openxmlformats.org/officeDocument/2006/relationships/image" Target="../media/image135.png"/><Relationship Id="rId52" Type="http://schemas.openxmlformats.org/officeDocument/2006/relationships/image" Target="../media/image140.png"/><Relationship Id="rId4" Type="http://schemas.openxmlformats.org/officeDocument/2006/relationships/tags" Target="../tags/tag555.xml"/><Relationship Id="rId9" Type="http://schemas.openxmlformats.org/officeDocument/2006/relationships/tags" Target="../tags/tag560.xml"/><Relationship Id="rId14" Type="http://schemas.openxmlformats.org/officeDocument/2006/relationships/tags" Target="../tags/tag565.xml"/><Relationship Id="rId22" Type="http://schemas.openxmlformats.org/officeDocument/2006/relationships/tags" Target="../tags/tag573.xml"/><Relationship Id="rId27" Type="http://schemas.openxmlformats.org/officeDocument/2006/relationships/tags" Target="../tags/tag578.xml"/><Relationship Id="rId30" Type="http://schemas.openxmlformats.org/officeDocument/2006/relationships/image" Target="../media/image94.png"/><Relationship Id="rId35" Type="http://schemas.openxmlformats.org/officeDocument/2006/relationships/image" Target="../media/image118.png"/><Relationship Id="rId43" Type="http://schemas.openxmlformats.org/officeDocument/2006/relationships/image" Target="../media/image146.png"/><Relationship Id="rId48" Type="http://schemas.openxmlformats.org/officeDocument/2006/relationships/image" Target="../media/image123.png"/><Relationship Id="rId8" Type="http://schemas.openxmlformats.org/officeDocument/2006/relationships/tags" Target="../tags/tag559.xml"/><Relationship Id="rId51" Type="http://schemas.openxmlformats.org/officeDocument/2006/relationships/image" Target="../media/image158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591.xml"/><Relationship Id="rId18" Type="http://schemas.openxmlformats.org/officeDocument/2006/relationships/tags" Target="../tags/tag596.xml"/><Relationship Id="rId26" Type="http://schemas.openxmlformats.org/officeDocument/2006/relationships/tags" Target="../tags/tag604.xml"/><Relationship Id="rId39" Type="http://schemas.openxmlformats.org/officeDocument/2006/relationships/tags" Target="../tags/tag617.xml"/><Relationship Id="rId21" Type="http://schemas.openxmlformats.org/officeDocument/2006/relationships/tags" Target="../tags/tag599.xml"/><Relationship Id="rId34" Type="http://schemas.openxmlformats.org/officeDocument/2006/relationships/tags" Target="../tags/tag612.xml"/><Relationship Id="rId42" Type="http://schemas.openxmlformats.org/officeDocument/2006/relationships/tags" Target="../tags/tag620.xml"/><Relationship Id="rId47" Type="http://schemas.openxmlformats.org/officeDocument/2006/relationships/tags" Target="../tags/tag625.xml"/><Relationship Id="rId50" Type="http://schemas.openxmlformats.org/officeDocument/2006/relationships/tags" Target="../tags/tag628.xml"/><Relationship Id="rId55" Type="http://schemas.openxmlformats.org/officeDocument/2006/relationships/image" Target="../media/image94.png"/><Relationship Id="rId63" Type="http://schemas.openxmlformats.org/officeDocument/2006/relationships/image" Target="../media/image122.png"/><Relationship Id="rId68" Type="http://schemas.openxmlformats.org/officeDocument/2006/relationships/image" Target="../media/image159.png"/><Relationship Id="rId76" Type="http://schemas.openxmlformats.org/officeDocument/2006/relationships/image" Target="../media/image166.png"/><Relationship Id="rId84" Type="http://schemas.openxmlformats.org/officeDocument/2006/relationships/image" Target="../media/image167.png"/><Relationship Id="rId89" Type="http://schemas.openxmlformats.org/officeDocument/2006/relationships/image" Target="../media/image171.png"/><Relationship Id="rId7" Type="http://schemas.openxmlformats.org/officeDocument/2006/relationships/tags" Target="../tags/tag585.xml"/><Relationship Id="rId71" Type="http://schemas.openxmlformats.org/officeDocument/2006/relationships/image" Target="../media/image162.png"/><Relationship Id="rId92" Type="http://schemas.openxmlformats.org/officeDocument/2006/relationships/image" Target="../media/image141.png"/><Relationship Id="rId2" Type="http://schemas.openxmlformats.org/officeDocument/2006/relationships/tags" Target="../tags/tag580.xml"/><Relationship Id="rId16" Type="http://schemas.openxmlformats.org/officeDocument/2006/relationships/tags" Target="../tags/tag594.xml"/><Relationship Id="rId29" Type="http://schemas.openxmlformats.org/officeDocument/2006/relationships/tags" Target="../tags/tag607.xml"/><Relationship Id="rId11" Type="http://schemas.openxmlformats.org/officeDocument/2006/relationships/tags" Target="../tags/tag589.xml"/><Relationship Id="rId24" Type="http://schemas.openxmlformats.org/officeDocument/2006/relationships/tags" Target="../tags/tag602.xml"/><Relationship Id="rId32" Type="http://schemas.openxmlformats.org/officeDocument/2006/relationships/tags" Target="../tags/tag610.xml"/><Relationship Id="rId37" Type="http://schemas.openxmlformats.org/officeDocument/2006/relationships/tags" Target="../tags/tag615.xml"/><Relationship Id="rId40" Type="http://schemas.openxmlformats.org/officeDocument/2006/relationships/tags" Target="../tags/tag618.xml"/><Relationship Id="rId45" Type="http://schemas.openxmlformats.org/officeDocument/2006/relationships/tags" Target="../tags/tag623.xml"/><Relationship Id="rId53" Type="http://schemas.openxmlformats.org/officeDocument/2006/relationships/slideLayout" Target="../slideLayouts/slideLayout2.xml"/><Relationship Id="rId58" Type="http://schemas.openxmlformats.org/officeDocument/2006/relationships/image" Target="../media/image127.png"/><Relationship Id="rId66" Type="http://schemas.openxmlformats.org/officeDocument/2006/relationships/image" Target="../media/image142.png"/><Relationship Id="rId74" Type="http://schemas.openxmlformats.org/officeDocument/2006/relationships/image" Target="../media/image152.png"/><Relationship Id="rId79" Type="http://schemas.openxmlformats.org/officeDocument/2006/relationships/image" Target="../media/image123.png"/><Relationship Id="rId87" Type="http://schemas.openxmlformats.org/officeDocument/2006/relationships/image" Target="../media/image169.png"/><Relationship Id="rId5" Type="http://schemas.openxmlformats.org/officeDocument/2006/relationships/tags" Target="../tags/tag583.xml"/><Relationship Id="rId61" Type="http://schemas.openxmlformats.org/officeDocument/2006/relationships/image" Target="../media/image145.png"/><Relationship Id="rId82" Type="http://schemas.openxmlformats.org/officeDocument/2006/relationships/image" Target="../media/image135.png"/><Relationship Id="rId90" Type="http://schemas.openxmlformats.org/officeDocument/2006/relationships/image" Target="../media/image172.png"/><Relationship Id="rId95" Type="http://schemas.openxmlformats.org/officeDocument/2006/relationships/image" Target="../media/image84.png"/><Relationship Id="rId19" Type="http://schemas.openxmlformats.org/officeDocument/2006/relationships/tags" Target="../tags/tag597.xml"/><Relationship Id="rId14" Type="http://schemas.openxmlformats.org/officeDocument/2006/relationships/tags" Target="../tags/tag592.xml"/><Relationship Id="rId22" Type="http://schemas.openxmlformats.org/officeDocument/2006/relationships/tags" Target="../tags/tag600.xml"/><Relationship Id="rId27" Type="http://schemas.openxmlformats.org/officeDocument/2006/relationships/tags" Target="../tags/tag605.xml"/><Relationship Id="rId30" Type="http://schemas.openxmlformats.org/officeDocument/2006/relationships/tags" Target="../tags/tag608.xml"/><Relationship Id="rId35" Type="http://schemas.openxmlformats.org/officeDocument/2006/relationships/tags" Target="../tags/tag613.xml"/><Relationship Id="rId43" Type="http://schemas.openxmlformats.org/officeDocument/2006/relationships/tags" Target="../tags/tag621.xml"/><Relationship Id="rId48" Type="http://schemas.openxmlformats.org/officeDocument/2006/relationships/tags" Target="../tags/tag626.xml"/><Relationship Id="rId56" Type="http://schemas.openxmlformats.org/officeDocument/2006/relationships/image" Target="../media/image139.png"/><Relationship Id="rId64" Type="http://schemas.openxmlformats.org/officeDocument/2006/relationships/image" Target="../media/image121.png"/><Relationship Id="rId69" Type="http://schemas.openxmlformats.org/officeDocument/2006/relationships/image" Target="../media/image160.png"/><Relationship Id="rId77" Type="http://schemas.openxmlformats.org/officeDocument/2006/relationships/image" Target="../media/image155.png"/><Relationship Id="rId8" Type="http://schemas.openxmlformats.org/officeDocument/2006/relationships/tags" Target="../tags/tag586.xml"/><Relationship Id="rId51" Type="http://schemas.openxmlformats.org/officeDocument/2006/relationships/tags" Target="../tags/tag629.xml"/><Relationship Id="rId72" Type="http://schemas.openxmlformats.org/officeDocument/2006/relationships/image" Target="../media/image163.png"/><Relationship Id="rId80" Type="http://schemas.openxmlformats.org/officeDocument/2006/relationships/image" Target="../media/image120.png"/><Relationship Id="rId85" Type="http://schemas.openxmlformats.org/officeDocument/2006/relationships/image" Target="../media/image158.png"/><Relationship Id="rId93" Type="http://schemas.openxmlformats.org/officeDocument/2006/relationships/image" Target="../media/image173.png"/><Relationship Id="rId3" Type="http://schemas.openxmlformats.org/officeDocument/2006/relationships/tags" Target="../tags/tag581.xml"/><Relationship Id="rId12" Type="http://schemas.openxmlformats.org/officeDocument/2006/relationships/tags" Target="../tags/tag590.xml"/><Relationship Id="rId17" Type="http://schemas.openxmlformats.org/officeDocument/2006/relationships/tags" Target="../tags/tag595.xml"/><Relationship Id="rId25" Type="http://schemas.openxmlformats.org/officeDocument/2006/relationships/tags" Target="../tags/tag603.xml"/><Relationship Id="rId33" Type="http://schemas.openxmlformats.org/officeDocument/2006/relationships/tags" Target="../tags/tag611.xml"/><Relationship Id="rId38" Type="http://schemas.openxmlformats.org/officeDocument/2006/relationships/tags" Target="../tags/tag616.xml"/><Relationship Id="rId46" Type="http://schemas.openxmlformats.org/officeDocument/2006/relationships/tags" Target="../tags/tag624.xml"/><Relationship Id="rId59" Type="http://schemas.openxmlformats.org/officeDocument/2006/relationships/image" Target="../media/image138.png"/><Relationship Id="rId67" Type="http://schemas.openxmlformats.org/officeDocument/2006/relationships/image" Target="../media/image148.png"/><Relationship Id="rId20" Type="http://schemas.openxmlformats.org/officeDocument/2006/relationships/tags" Target="../tags/tag598.xml"/><Relationship Id="rId41" Type="http://schemas.openxmlformats.org/officeDocument/2006/relationships/tags" Target="../tags/tag619.xml"/><Relationship Id="rId54" Type="http://schemas.openxmlformats.org/officeDocument/2006/relationships/image" Target="../media/image119.png"/><Relationship Id="rId62" Type="http://schemas.openxmlformats.org/officeDocument/2006/relationships/image" Target="../media/image146.png"/><Relationship Id="rId70" Type="http://schemas.openxmlformats.org/officeDocument/2006/relationships/image" Target="../media/image161.png"/><Relationship Id="rId75" Type="http://schemas.openxmlformats.org/officeDocument/2006/relationships/image" Target="../media/image165.png"/><Relationship Id="rId83" Type="http://schemas.openxmlformats.org/officeDocument/2006/relationships/image" Target="../media/image157.png"/><Relationship Id="rId88" Type="http://schemas.openxmlformats.org/officeDocument/2006/relationships/image" Target="../media/image170.png"/><Relationship Id="rId91" Type="http://schemas.openxmlformats.org/officeDocument/2006/relationships/image" Target="../media/image140.png"/><Relationship Id="rId1" Type="http://schemas.openxmlformats.org/officeDocument/2006/relationships/tags" Target="../tags/tag579.xml"/><Relationship Id="rId6" Type="http://schemas.openxmlformats.org/officeDocument/2006/relationships/tags" Target="../tags/tag584.xml"/><Relationship Id="rId15" Type="http://schemas.openxmlformats.org/officeDocument/2006/relationships/tags" Target="../tags/tag593.xml"/><Relationship Id="rId23" Type="http://schemas.openxmlformats.org/officeDocument/2006/relationships/tags" Target="../tags/tag601.xml"/><Relationship Id="rId28" Type="http://schemas.openxmlformats.org/officeDocument/2006/relationships/tags" Target="../tags/tag606.xml"/><Relationship Id="rId36" Type="http://schemas.openxmlformats.org/officeDocument/2006/relationships/tags" Target="../tags/tag614.xml"/><Relationship Id="rId49" Type="http://schemas.openxmlformats.org/officeDocument/2006/relationships/tags" Target="../tags/tag627.xml"/><Relationship Id="rId57" Type="http://schemas.openxmlformats.org/officeDocument/2006/relationships/image" Target="../media/image126.png"/><Relationship Id="rId10" Type="http://schemas.openxmlformats.org/officeDocument/2006/relationships/tags" Target="../tags/tag588.xml"/><Relationship Id="rId31" Type="http://schemas.openxmlformats.org/officeDocument/2006/relationships/tags" Target="../tags/tag609.xml"/><Relationship Id="rId44" Type="http://schemas.openxmlformats.org/officeDocument/2006/relationships/tags" Target="../tags/tag622.xml"/><Relationship Id="rId52" Type="http://schemas.openxmlformats.org/officeDocument/2006/relationships/tags" Target="../tags/tag630.xml"/><Relationship Id="rId60" Type="http://schemas.openxmlformats.org/officeDocument/2006/relationships/image" Target="../media/image118.png"/><Relationship Id="rId65" Type="http://schemas.openxmlformats.org/officeDocument/2006/relationships/image" Target="../media/image125.png"/><Relationship Id="rId73" Type="http://schemas.openxmlformats.org/officeDocument/2006/relationships/image" Target="../media/image164.png"/><Relationship Id="rId78" Type="http://schemas.openxmlformats.org/officeDocument/2006/relationships/image" Target="../media/image156.png"/><Relationship Id="rId81" Type="http://schemas.openxmlformats.org/officeDocument/2006/relationships/image" Target="../media/image124.png"/><Relationship Id="rId86" Type="http://schemas.openxmlformats.org/officeDocument/2006/relationships/image" Target="../media/image168.png"/><Relationship Id="rId94" Type="http://schemas.openxmlformats.org/officeDocument/2006/relationships/image" Target="../media/image174.png"/><Relationship Id="rId4" Type="http://schemas.openxmlformats.org/officeDocument/2006/relationships/tags" Target="../tags/tag582.xml"/><Relationship Id="rId9" Type="http://schemas.openxmlformats.org/officeDocument/2006/relationships/tags" Target="../tags/tag587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643.xml"/><Relationship Id="rId18" Type="http://schemas.openxmlformats.org/officeDocument/2006/relationships/tags" Target="../tags/tag648.xml"/><Relationship Id="rId26" Type="http://schemas.openxmlformats.org/officeDocument/2006/relationships/tags" Target="../tags/tag656.xml"/><Relationship Id="rId39" Type="http://schemas.openxmlformats.org/officeDocument/2006/relationships/tags" Target="../tags/tag669.xml"/><Relationship Id="rId21" Type="http://schemas.openxmlformats.org/officeDocument/2006/relationships/tags" Target="../tags/tag651.xml"/><Relationship Id="rId34" Type="http://schemas.openxmlformats.org/officeDocument/2006/relationships/tags" Target="../tags/tag664.xml"/><Relationship Id="rId42" Type="http://schemas.openxmlformats.org/officeDocument/2006/relationships/tags" Target="../tags/tag672.xml"/><Relationship Id="rId47" Type="http://schemas.openxmlformats.org/officeDocument/2006/relationships/tags" Target="../tags/tag677.xml"/><Relationship Id="rId50" Type="http://schemas.openxmlformats.org/officeDocument/2006/relationships/image" Target="../media/image170.png"/><Relationship Id="rId55" Type="http://schemas.openxmlformats.org/officeDocument/2006/relationships/image" Target="../media/image146.png"/><Relationship Id="rId63" Type="http://schemas.openxmlformats.org/officeDocument/2006/relationships/image" Target="../media/image164.png"/><Relationship Id="rId68" Type="http://schemas.openxmlformats.org/officeDocument/2006/relationships/image" Target="../media/image156.png"/><Relationship Id="rId76" Type="http://schemas.openxmlformats.org/officeDocument/2006/relationships/image" Target="../media/image181.png"/><Relationship Id="rId84" Type="http://schemas.openxmlformats.org/officeDocument/2006/relationships/image" Target="../media/image84.png"/><Relationship Id="rId7" Type="http://schemas.openxmlformats.org/officeDocument/2006/relationships/tags" Target="../tags/tag637.xml"/><Relationship Id="rId71" Type="http://schemas.openxmlformats.org/officeDocument/2006/relationships/image" Target="../media/image124.png"/><Relationship Id="rId2" Type="http://schemas.openxmlformats.org/officeDocument/2006/relationships/tags" Target="../tags/tag632.xml"/><Relationship Id="rId16" Type="http://schemas.openxmlformats.org/officeDocument/2006/relationships/tags" Target="../tags/tag646.xml"/><Relationship Id="rId29" Type="http://schemas.openxmlformats.org/officeDocument/2006/relationships/tags" Target="../tags/tag659.xml"/><Relationship Id="rId11" Type="http://schemas.openxmlformats.org/officeDocument/2006/relationships/tags" Target="../tags/tag641.xml"/><Relationship Id="rId24" Type="http://schemas.openxmlformats.org/officeDocument/2006/relationships/tags" Target="../tags/tag654.xml"/><Relationship Id="rId32" Type="http://schemas.openxmlformats.org/officeDocument/2006/relationships/tags" Target="../tags/tag662.xml"/><Relationship Id="rId37" Type="http://schemas.openxmlformats.org/officeDocument/2006/relationships/tags" Target="../tags/tag667.xml"/><Relationship Id="rId40" Type="http://schemas.openxmlformats.org/officeDocument/2006/relationships/tags" Target="../tags/tag670.xml"/><Relationship Id="rId45" Type="http://schemas.openxmlformats.org/officeDocument/2006/relationships/tags" Target="../tags/tag675.xml"/><Relationship Id="rId53" Type="http://schemas.openxmlformats.org/officeDocument/2006/relationships/image" Target="../media/image176.png"/><Relationship Id="rId58" Type="http://schemas.openxmlformats.org/officeDocument/2006/relationships/image" Target="../media/image159.png"/><Relationship Id="rId66" Type="http://schemas.openxmlformats.org/officeDocument/2006/relationships/image" Target="../media/image166.png"/><Relationship Id="rId74" Type="http://schemas.openxmlformats.org/officeDocument/2006/relationships/image" Target="../media/image179.png"/><Relationship Id="rId79" Type="http://schemas.openxmlformats.org/officeDocument/2006/relationships/image" Target="../media/image172.png"/><Relationship Id="rId5" Type="http://schemas.openxmlformats.org/officeDocument/2006/relationships/tags" Target="../tags/tag635.xml"/><Relationship Id="rId61" Type="http://schemas.openxmlformats.org/officeDocument/2006/relationships/image" Target="../media/image162.png"/><Relationship Id="rId82" Type="http://schemas.openxmlformats.org/officeDocument/2006/relationships/image" Target="../media/image184.png"/><Relationship Id="rId10" Type="http://schemas.openxmlformats.org/officeDocument/2006/relationships/tags" Target="../tags/tag640.xml"/><Relationship Id="rId19" Type="http://schemas.openxmlformats.org/officeDocument/2006/relationships/tags" Target="../tags/tag649.xml"/><Relationship Id="rId31" Type="http://schemas.openxmlformats.org/officeDocument/2006/relationships/tags" Target="../tags/tag661.xml"/><Relationship Id="rId44" Type="http://schemas.openxmlformats.org/officeDocument/2006/relationships/tags" Target="../tags/tag674.xml"/><Relationship Id="rId52" Type="http://schemas.openxmlformats.org/officeDocument/2006/relationships/image" Target="../media/image175.png"/><Relationship Id="rId60" Type="http://schemas.openxmlformats.org/officeDocument/2006/relationships/image" Target="../media/image161.png"/><Relationship Id="rId65" Type="http://schemas.openxmlformats.org/officeDocument/2006/relationships/image" Target="../media/image165.png"/><Relationship Id="rId73" Type="http://schemas.openxmlformats.org/officeDocument/2006/relationships/image" Target="../media/image178.png"/><Relationship Id="rId78" Type="http://schemas.openxmlformats.org/officeDocument/2006/relationships/image" Target="../media/image158.png"/><Relationship Id="rId81" Type="http://schemas.openxmlformats.org/officeDocument/2006/relationships/image" Target="../media/image183.png"/><Relationship Id="rId4" Type="http://schemas.openxmlformats.org/officeDocument/2006/relationships/tags" Target="../tags/tag634.xml"/><Relationship Id="rId9" Type="http://schemas.openxmlformats.org/officeDocument/2006/relationships/tags" Target="../tags/tag639.xml"/><Relationship Id="rId14" Type="http://schemas.openxmlformats.org/officeDocument/2006/relationships/tags" Target="../tags/tag644.xml"/><Relationship Id="rId22" Type="http://schemas.openxmlformats.org/officeDocument/2006/relationships/tags" Target="../tags/tag652.xml"/><Relationship Id="rId27" Type="http://schemas.openxmlformats.org/officeDocument/2006/relationships/tags" Target="../tags/tag657.xml"/><Relationship Id="rId30" Type="http://schemas.openxmlformats.org/officeDocument/2006/relationships/tags" Target="../tags/tag660.xml"/><Relationship Id="rId35" Type="http://schemas.openxmlformats.org/officeDocument/2006/relationships/tags" Target="../tags/tag665.xml"/><Relationship Id="rId43" Type="http://schemas.openxmlformats.org/officeDocument/2006/relationships/tags" Target="../tags/tag673.xml"/><Relationship Id="rId48" Type="http://schemas.openxmlformats.org/officeDocument/2006/relationships/slideLayout" Target="../slideLayouts/slideLayout2.xml"/><Relationship Id="rId56" Type="http://schemas.openxmlformats.org/officeDocument/2006/relationships/image" Target="../media/image142.png"/><Relationship Id="rId64" Type="http://schemas.openxmlformats.org/officeDocument/2006/relationships/image" Target="../media/image152.png"/><Relationship Id="rId69" Type="http://schemas.openxmlformats.org/officeDocument/2006/relationships/image" Target="../media/image135.png"/><Relationship Id="rId77" Type="http://schemas.openxmlformats.org/officeDocument/2006/relationships/image" Target="../media/image182.png"/><Relationship Id="rId8" Type="http://schemas.openxmlformats.org/officeDocument/2006/relationships/tags" Target="../tags/tag638.xml"/><Relationship Id="rId51" Type="http://schemas.openxmlformats.org/officeDocument/2006/relationships/image" Target="../media/image94.png"/><Relationship Id="rId72" Type="http://schemas.openxmlformats.org/officeDocument/2006/relationships/image" Target="../media/image177.png"/><Relationship Id="rId80" Type="http://schemas.openxmlformats.org/officeDocument/2006/relationships/image" Target="../media/image169.png"/><Relationship Id="rId3" Type="http://schemas.openxmlformats.org/officeDocument/2006/relationships/tags" Target="../tags/tag633.xml"/><Relationship Id="rId12" Type="http://schemas.openxmlformats.org/officeDocument/2006/relationships/tags" Target="../tags/tag642.xml"/><Relationship Id="rId17" Type="http://schemas.openxmlformats.org/officeDocument/2006/relationships/tags" Target="../tags/tag647.xml"/><Relationship Id="rId25" Type="http://schemas.openxmlformats.org/officeDocument/2006/relationships/tags" Target="../tags/tag655.xml"/><Relationship Id="rId33" Type="http://schemas.openxmlformats.org/officeDocument/2006/relationships/tags" Target="../tags/tag663.xml"/><Relationship Id="rId38" Type="http://schemas.openxmlformats.org/officeDocument/2006/relationships/tags" Target="../tags/tag668.xml"/><Relationship Id="rId46" Type="http://schemas.openxmlformats.org/officeDocument/2006/relationships/tags" Target="../tags/tag676.xml"/><Relationship Id="rId59" Type="http://schemas.openxmlformats.org/officeDocument/2006/relationships/image" Target="../media/image160.png"/><Relationship Id="rId67" Type="http://schemas.openxmlformats.org/officeDocument/2006/relationships/image" Target="../media/image155.png"/><Relationship Id="rId20" Type="http://schemas.openxmlformats.org/officeDocument/2006/relationships/tags" Target="../tags/tag650.xml"/><Relationship Id="rId41" Type="http://schemas.openxmlformats.org/officeDocument/2006/relationships/tags" Target="../tags/tag671.xml"/><Relationship Id="rId54" Type="http://schemas.openxmlformats.org/officeDocument/2006/relationships/image" Target="../media/image145.png"/><Relationship Id="rId62" Type="http://schemas.openxmlformats.org/officeDocument/2006/relationships/image" Target="../media/image163.png"/><Relationship Id="rId70" Type="http://schemas.openxmlformats.org/officeDocument/2006/relationships/image" Target="../media/image157.png"/><Relationship Id="rId75" Type="http://schemas.openxmlformats.org/officeDocument/2006/relationships/image" Target="../media/image180.png"/><Relationship Id="rId83" Type="http://schemas.openxmlformats.org/officeDocument/2006/relationships/image" Target="../media/image185.png"/><Relationship Id="rId1" Type="http://schemas.openxmlformats.org/officeDocument/2006/relationships/tags" Target="../tags/tag631.xml"/><Relationship Id="rId6" Type="http://schemas.openxmlformats.org/officeDocument/2006/relationships/tags" Target="../tags/tag636.xml"/><Relationship Id="rId15" Type="http://schemas.openxmlformats.org/officeDocument/2006/relationships/tags" Target="../tags/tag645.xml"/><Relationship Id="rId23" Type="http://schemas.openxmlformats.org/officeDocument/2006/relationships/tags" Target="../tags/tag653.xml"/><Relationship Id="rId28" Type="http://schemas.openxmlformats.org/officeDocument/2006/relationships/tags" Target="../tags/tag658.xml"/><Relationship Id="rId36" Type="http://schemas.openxmlformats.org/officeDocument/2006/relationships/tags" Target="../tags/tag666.xml"/><Relationship Id="rId49" Type="http://schemas.openxmlformats.org/officeDocument/2006/relationships/image" Target="../media/image167.png"/><Relationship Id="rId57" Type="http://schemas.openxmlformats.org/officeDocument/2006/relationships/image" Target="../media/image148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690.xml"/><Relationship Id="rId18" Type="http://schemas.openxmlformats.org/officeDocument/2006/relationships/tags" Target="../tags/tag695.xml"/><Relationship Id="rId26" Type="http://schemas.openxmlformats.org/officeDocument/2006/relationships/tags" Target="../tags/tag703.xml"/><Relationship Id="rId39" Type="http://schemas.openxmlformats.org/officeDocument/2006/relationships/tags" Target="../tags/tag716.xml"/><Relationship Id="rId21" Type="http://schemas.openxmlformats.org/officeDocument/2006/relationships/tags" Target="../tags/tag698.xml"/><Relationship Id="rId34" Type="http://schemas.openxmlformats.org/officeDocument/2006/relationships/tags" Target="../tags/tag711.xml"/><Relationship Id="rId42" Type="http://schemas.openxmlformats.org/officeDocument/2006/relationships/tags" Target="../tags/tag719.xml"/><Relationship Id="rId47" Type="http://schemas.openxmlformats.org/officeDocument/2006/relationships/slideLayout" Target="../slideLayouts/slideLayout2.xml"/><Relationship Id="rId50" Type="http://schemas.openxmlformats.org/officeDocument/2006/relationships/image" Target="../media/image176.png"/><Relationship Id="rId55" Type="http://schemas.openxmlformats.org/officeDocument/2006/relationships/image" Target="../media/image159.png"/><Relationship Id="rId63" Type="http://schemas.openxmlformats.org/officeDocument/2006/relationships/image" Target="../media/image166.png"/><Relationship Id="rId68" Type="http://schemas.openxmlformats.org/officeDocument/2006/relationships/image" Target="../media/image180.png"/><Relationship Id="rId76" Type="http://schemas.openxmlformats.org/officeDocument/2006/relationships/image" Target="../media/image185.png"/><Relationship Id="rId84" Type="http://schemas.openxmlformats.org/officeDocument/2006/relationships/image" Target="../media/image84.png"/><Relationship Id="rId7" Type="http://schemas.openxmlformats.org/officeDocument/2006/relationships/tags" Target="../tags/tag684.xml"/><Relationship Id="rId71" Type="http://schemas.openxmlformats.org/officeDocument/2006/relationships/image" Target="../media/image182.png"/><Relationship Id="rId2" Type="http://schemas.openxmlformats.org/officeDocument/2006/relationships/tags" Target="../tags/tag679.xml"/><Relationship Id="rId16" Type="http://schemas.openxmlformats.org/officeDocument/2006/relationships/tags" Target="../tags/tag693.xml"/><Relationship Id="rId29" Type="http://schemas.openxmlformats.org/officeDocument/2006/relationships/tags" Target="../tags/tag706.xml"/><Relationship Id="rId11" Type="http://schemas.openxmlformats.org/officeDocument/2006/relationships/tags" Target="../tags/tag688.xml"/><Relationship Id="rId24" Type="http://schemas.openxmlformats.org/officeDocument/2006/relationships/tags" Target="../tags/tag701.xml"/><Relationship Id="rId32" Type="http://schemas.openxmlformats.org/officeDocument/2006/relationships/tags" Target="../tags/tag709.xml"/><Relationship Id="rId37" Type="http://schemas.openxmlformats.org/officeDocument/2006/relationships/tags" Target="../tags/tag714.xml"/><Relationship Id="rId40" Type="http://schemas.openxmlformats.org/officeDocument/2006/relationships/tags" Target="../tags/tag717.xml"/><Relationship Id="rId45" Type="http://schemas.openxmlformats.org/officeDocument/2006/relationships/tags" Target="../tags/tag722.xml"/><Relationship Id="rId53" Type="http://schemas.openxmlformats.org/officeDocument/2006/relationships/image" Target="../media/image142.png"/><Relationship Id="rId58" Type="http://schemas.openxmlformats.org/officeDocument/2006/relationships/image" Target="../media/image162.png"/><Relationship Id="rId66" Type="http://schemas.openxmlformats.org/officeDocument/2006/relationships/image" Target="../media/image155.png"/><Relationship Id="rId74" Type="http://schemas.openxmlformats.org/officeDocument/2006/relationships/image" Target="../media/image183.png"/><Relationship Id="rId79" Type="http://schemas.openxmlformats.org/officeDocument/2006/relationships/image" Target="../media/image187.png"/><Relationship Id="rId5" Type="http://schemas.openxmlformats.org/officeDocument/2006/relationships/tags" Target="../tags/tag682.xml"/><Relationship Id="rId61" Type="http://schemas.openxmlformats.org/officeDocument/2006/relationships/image" Target="../media/image152.png"/><Relationship Id="rId82" Type="http://schemas.openxmlformats.org/officeDocument/2006/relationships/image" Target="../media/image37.png"/><Relationship Id="rId10" Type="http://schemas.openxmlformats.org/officeDocument/2006/relationships/tags" Target="../tags/tag687.xml"/><Relationship Id="rId19" Type="http://schemas.openxmlformats.org/officeDocument/2006/relationships/tags" Target="../tags/tag696.xml"/><Relationship Id="rId31" Type="http://schemas.openxmlformats.org/officeDocument/2006/relationships/tags" Target="../tags/tag708.xml"/><Relationship Id="rId44" Type="http://schemas.openxmlformats.org/officeDocument/2006/relationships/tags" Target="../tags/tag721.xml"/><Relationship Id="rId52" Type="http://schemas.openxmlformats.org/officeDocument/2006/relationships/image" Target="../media/image146.png"/><Relationship Id="rId60" Type="http://schemas.openxmlformats.org/officeDocument/2006/relationships/image" Target="../media/image164.png"/><Relationship Id="rId65" Type="http://schemas.openxmlformats.org/officeDocument/2006/relationships/image" Target="../media/image178.png"/><Relationship Id="rId73" Type="http://schemas.openxmlformats.org/officeDocument/2006/relationships/image" Target="../media/image169.png"/><Relationship Id="rId78" Type="http://schemas.openxmlformats.org/officeDocument/2006/relationships/image" Target="../media/image186.png"/><Relationship Id="rId81" Type="http://schemas.openxmlformats.org/officeDocument/2006/relationships/image" Target="../media/image188.png"/><Relationship Id="rId4" Type="http://schemas.openxmlformats.org/officeDocument/2006/relationships/tags" Target="../tags/tag681.xml"/><Relationship Id="rId9" Type="http://schemas.openxmlformats.org/officeDocument/2006/relationships/tags" Target="../tags/tag686.xml"/><Relationship Id="rId14" Type="http://schemas.openxmlformats.org/officeDocument/2006/relationships/tags" Target="../tags/tag691.xml"/><Relationship Id="rId22" Type="http://schemas.openxmlformats.org/officeDocument/2006/relationships/tags" Target="../tags/tag699.xml"/><Relationship Id="rId27" Type="http://schemas.openxmlformats.org/officeDocument/2006/relationships/tags" Target="../tags/tag704.xml"/><Relationship Id="rId30" Type="http://schemas.openxmlformats.org/officeDocument/2006/relationships/tags" Target="../tags/tag707.xml"/><Relationship Id="rId35" Type="http://schemas.openxmlformats.org/officeDocument/2006/relationships/tags" Target="../tags/tag712.xml"/><Relationship Id="rId43" Type="http://schemas.openxmlformats.org/officeDocument/2006/relationships/tags" Target="../tags/tag720.xml"/><Relationship Id="rId48" Type="http://schemas.openxmlformats.org/officeDocument/2006/relationships/image" Target="../media/image94.png"/><Relationship Id="rId56" Type="http://schemas.openxmlformats.org/officeDocument/2006/relationships/image" Target="../media/image160.png"/><Relationship Id="rId64" Type="http://schemas.openxmlformats.org/officeDocument/2006/relationships/image" Target="../media/image177.png"/><Relationship Id="rId69" Type="http://schemas.openxmlformats.org/officeDocument/2006/relationships/image" Target="../media/image135.png"/><Relationship Id="rId77" Type="http://schemas.openxmlformats.org/officeDocument/2006/relationships/image" Target="../media/image33.png"/><Relationship Id="rId8" Type="http://schemas.openxmlformats.org/officeDocument/2006/relationships/tags" Target="../tags/tag685.xml"/><Relationship Id="rId51" Type="http://schemas.openxmlformats.org/officeDocument/2006/relationships/image" Target="../media/image145.png"/><Relationship Id="rId72" Type="http://schemas.openxmlformats.org/officeDocument/2006/relationships/image" Target="../media/image172.png"/><Relationship Id="rId80" Type="http://schemas.openxmlformats.org/officeDocument/2006/relationships/image" Target="../media/image32.png"/><Relationship Id="rId3" Type="http://schemas.openxmlformats.org/officeDocument/2006/relationships/tags" Target="../tags/tag680.xml"/><Relationship Id="rId12" Type="http://schemas.openxmlformats.org/officeDocument/2006/relationships/tags" Target="../tags/tag689.xml"/><Relationship Id="rId17" Type="http://schemas.openxmlformats.org/officeDocument/2006/relationships/tags" Target="../tags/tag694.xml"/><Relationship Id="rId25" Type="http://schemas.openxmlformats.org/officeDocument/2006/relationships/tags" Target="../tags/tag702.xml"/><Relationship Id="rId33" Type="http://schemas.openxmlformats.org/officeDocument/2006/relationships/tags" Target="../tags/tag710.xml"/><Relationship Id="rId38" Type="http://schemas.openxmlformats.org/officeDocument/2006/relationships/tags" Target="../tags/tag715.xml"/><Relationship Id="rId46" Type="http://schemas.openxmlformats.org/officeDocument/2006/relationships/tags" Target="../tags/tag723.xml"/><Relationship Id="rId59" Type="http://schemas.openxmlformats.org/officeDocument/2006/relationships/image" Target="../media/image163.png"/><Relationship Id="rId67" Type="http://schemas.openxmlformats.org/officeDocument/2006/relationships/image" Target="../media/image179.png"/><Relationship Id="rId20" Type="http://schemas.openxmlformats.org/officeDocument/2006/relationships/tags" Target="../tags/tag697.xml"/><Relationship Id="rId41" Type="http://schemas.openxmlformats.org/officeDocument/2006/relationships/tags" Target="../tags/tag718.xml"/><Relationship Id="rId54" Type="http://schemas.openxmlformats.org/officeDocument/2006/relationships/image" Target="../media/image148.png"/><Relationship Id="rId62" Type="http://schemas.openxmlformats.org/officeDocument/2006/relationships/image" Target="../media/image165.png"/><Relationship Id="rId70" Type="http://schemas.openxmlformats.org/officeDocument/2006/relationships/image" Target="../media/image181.png"/><Relationship Id="rId75" Type="http://schemas.openxmlformats.org/officeDocument/2006/relationships/image" Target="../media/image184.png"/><Relationship Id="rId83" Type="http://schemas.openxmlformats.org/officeDocument/2006/relationships/image" Target="../media/image189.png"/><Relationship Id="rId1" Type="http://schemas.openxmlformats.org/officeDocument/2006/relationships/tags" Target="../tags/tag678.xml"/><Relationship Id="rId6" Type="http://schemas.openxmlformats.org/officeDocument/2006/relationships/tags" Target="../tags/tag683.xml"/><Relationship Id="rId15" Type="http://schemas.openxmlformats.org/officeDocument/2006/relationships/tags" Target="../tags/tag692.xml"/><Relationship Id="rId23" Type="http://schemas.openxmlformats.org/officeDocument/2006/relationships/tags" Target="../tags/tag700.xml"/><Relationship Id="rId28" Type="http://schemas.openxmlformats.org/officeDocument/2006/relationships/tags" Target="../tags/tag705.xml"/><Relationship Id="rId36" Type="http://schemas.openxmlformats.org/officeDocument/2006/relationships/tags" Target="../tags/tag713.xml"/><Relationship Id="rId49" Type="http://schemas.openxmlformats.org/officeDocument/2006/relationships/image" Target="../media/image175.png"/><Relationship Id="rId57" Type="http://schemas.openxmlformats.org/officeDocument/2006/relationships/image" Target="../media/image161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736.xml"/><Relationship Id="rId18" Type="http://schemas.openxmlformats.org/officeDocument/2006/relationships/tags" Target="../tags/tag741.xml"/><Relationship Id="rId26" Type="http://schemas.openxmlformats.org/officeDocument/2006/relationships/tags" Target="../tags/tag749.xml"/><Relationship Id="rId39" Type="http://schemas.openxmlformats.org/officeDocument/2006/relationships/image" Target="../media/image186.png"/><Relationship Id="rId21" Type="http://schemas.openxmlformats.org/officeDocument/2006/relationships/tags" Target="../tags/tag744.xml"/><Relationship Id="rId34" Type="http://schemas.openxmlformats.org/officeDocument/2006/relationships/tags" Target="../tags/tag757.xml"/><Relationship Id="rId42" Type="http://schemas.openxmlformats.org/officeDocument/2006/relationships/image" Target="../media/image32.png"/><Relationship Id="rId47" Type="http://schemas.openxmlformats.org/officeDocument/2006/relationships/image" Target="../media/image176.png"/><Relationship Id="rId50" Type="http://schemas.openxmlformats.org/officeDocument/2006/relationships/image" Target="../media/image142.png"/><Relationship Id="rId55" Type="http://schemas.openxmlformats.org/officeDocument/2006/relationships/image" Target="../media/image180.png"/><Relationship Id="rId63" Type="http://schemas.openxmlformats.org/officeDocument/2006/relationships/image" Target="../media/image84.png"/><Relationship Id="rId68" Type="http://schemas.openxmlformats.org/officeDocument/2006/relationships/image" Target="../media/image195.png"/><Relationship Id="rId7" Type="http://schemas.openxmlformats.org/officeDocument/2006/relationships/tags" Target="../tags/tag730.xml"/><Relationship Id="rId71" Type="http://schemas.openxmlformats.org/officeDocument/2006/relationships/image" Target="../media/image198.png"/><Relationship Id="rId2" Type="http://schemas.openxmlformats.org/officeDocument/2006/relationships/tags" Target="../tags/tag725.xml"/><Relationship Id="rId16" Type="http://schemas.openxmlformats.org/officeDocument/2006/relationships/tags" Target="../tags/tag739.xml"/><Relationship Id="rId29" Type="http://schemas.openxmlformats.org/officeDocument/2006/relationships/tags" Target="../tags/tag752.xml"/><Relationship Id="rId11" Type="http://schemas.openxmlformats.org/officeDocument/2006/relationships/tags" Target="../tags/tag734.xml"/><Relationship Id="rId24" Type="http://schemas.openxmlformats.org/officeDocument/2006/relationships/tags" Target="../tags/tag747.xml"/><Relationship Id="rId32" Type="http://schemas.openxmlformats.org/officeDocument/2006/relationships/tags" Target="../tags/tag755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187.png"/><Relationship Id="rId45" Type="http://schemas.openxmlformats.org/officeDocument/2006/relationships/image" Target="../media/image94.png"/><Relationship Id="rId53" Type="http://schemas.openxmlformats.org/officeDocument/2006/relationships/image" Target="../media/image155.png"/><Relationship Id="rId58" Type="http://schemas.openxmlformats.org/officeDocument/2006/relationships/image" Target="../media/image182.png"/><Relationship Id="rId66" Type="http://schemas.openxmlformats.org/officeDocument/2006/relationships/image" Target="../media/image193.png"/><Relationship Id="rId5" Type="http://schemas.openxmlformats.org/officeDocument/2006/relationships/tags" Target="../tags/tag728.xml"/><Relationship Id="rId15" Type="http://schemas.openxmlformats.org/officeDocument/2006/relationships/tags" Target="../tags/tag738.xml"/><Relationship Id="rId23" Type="http://schemas.openxmlformats.org/officeDocument/2006/relationships/tags" Target="../tags/tag746.xml"/><Relationship Id="rId28" Type="http://schemas.openxmlformats.org/officeDocument/2006/relationships/tags" Target="../tags/tag751.xml"/><Relationship Id="rId36" Type="http://schemas.openxmlformats.org/officeDocument/2006/relationships/tags" Target="../tags/tag759.xml"/><Relationship Id="rId49" Type="http://schemas.openxmlformats.org/officeDocument/2006/relationships/image" Target="../media/image146.png"/><Relationship Id="rId57" Type="http://schemas.openxmlformats.org/officeDocument/2006/relationships/image" Target="../media/image181.png"/><Relationship Id="rId61" Type="http://schemas.openxmlformats.org/officeDocument/2006/relationships/image" Target="../media/image185.png"/><Relationship Id="rId10" Type="http://schemas.openxmlformats.org/officeDocument/2006/relationships/tags" Target="../tags/tag733.xml"/><Relationship Id="rId19" Type="http://schemas.openxmlformats.org/officeDocument/2006/relationships/tags" Target="../tags/tag742.xml"/><Relationship Id="rId31" Type="http://schemas.openxmlformats.org/officeDocument/2006/relationships/tags" Target="../tags/tag754.xml"/><Relationship Id="rId44" Type="http://schemas.openxmlformats.org/officeDocument/2006/relationships/image" Target="../media/image189.png"/><Relationship Id="rId52" Type="http://schemas.openxmlformats.org/officeDocument/2006/relationships/image" Target="../media/image178.png"/><Relationship Id="rId60" Type="http://schemas.openxmlformats.org/officeDocument/2006/relationships/image" Target="../media/image184.png"/><Relationship Id="rId65" Type="http://schemas.openxmlformats.org/officeDocument/2006/relationships/image" Target="../media/image192.png"/><Relationship Id="rId73" Type="http://schemas.openxmlformats.org/officeDocument/2006/relationships/image" Target="../media/image199.png"/><Relationship Id="rId4" Type="http://schemas.openxmlformats.org/officeDocument/2006/relationships/tags" Target="../tags/tag727.xml"/><Relationship Id="rId9" Type="http://schemas.openxmlformats.org/officeDocument/2006/relationships/tags" Target="../tags/tag732.xml"/><Relationship Id="rId14" Type="http://schemas.openxmlformats.org/officeDocument/2006/relationships/tags" Target="../tags/tag737.xml"/><Relationship Id="rId22" Type="http://schemas.openxmlformats.org/officeDocument/2006/relationships/tags" Target="../tags/tag745.xml"/><Relationship Id="rId27" Type="http://schemas.openxmlformats.org/officeDocument/2006/relationships/tags" Target="../tags/tag750.xml"/><Relationship Id="rId30" Type="http://schemas.openxmlformats.org/officeDocument/2006/relationships/tags" Target="../tags/tag753.xml"/><Relationship Id="rId35" Type="http://schemas.openxmlformats.org/officeDocument/2006/relationships/tags" Target="../tags/tag758.xml"/><Relationship Id="rId43" Type="http://schemas.openxmlformats.org/officeDocument/2006/relationships/image" Target="../media/image188.png"/><Relationship Id="rId48" Type="http://schemas.openxmlformats.org/officeDocument/2006/relationships/image" Target="../media/image145.png"/><Relationship Id="rId56" Type="http://schemas.openxmlformats.org/officeDocument/2006/relationships/image" Target="../media/image135.png"/><Relationship Id="rId64" Type="http://schemas.openxmlformats.org/officeDocument/2006/relationships/image" Target="../media/image191.png"/><Relationship Id="rId69" Type="http://schemas.openxmlformats.org/officeDocument/2006/relationships/image" Target="../media/image196.png"/><Relationship Id="rId8" Type="http://schemas.openxmlformats.org/officeDocument/2006/relationships/tags" Target="../tags/tag731.xml"/><Relationship Id="rId51" Type="http://schemas.openxmlformats.org/officeDocument/2006/relationships/image" Target="../media/image177.png"/><Relationship Id="rId72" Type="http://schemas.openxmlformats.org/officeDocument/2006/relationships/image" Target="../media/image8.png"/><Relationship Id="rId3" Type="http://schemas.openxmlformats.org/officeDocument/2006/relationships/tags" Target="../tags/tag726.xml"/><Relationship Id="rId12" Type="http://schemas.openxmlformats.org/officeDocument/2006/relationships/tags" Target="../tags/tag735.xml"/><Relationship Id="rId17" Type="http://schemas.openxmlformats.org/officeDocument/2006/relationships/tags" Target="../tags/tag740.xml"/><Relationship Id="rId25" Type="http://schemas.openxmlformats.org/officeDocument/2006/relationships/tags" Target="../tags/tag748.xml"/><Relationship Id="rId33" Type="http://schemas.openxmlformats.org/officeDocument/2006/relationships/tags" Target="../tags/tag756.xml"/><Relationship Id="rId38" Type="http://schemas.openxmlformats.org/officeDocument/2006/relationships/image" Target="../media/image37.png"/><Relationship Id="rId46" Type="http://schemas.openxmlformats.org/officeDocument/2006/relationships/image" Target="../media/image175.png"/><Relationship Id="rId59" Type="http://schemas.openxmlformats.org/officeDocument/2006/relationships/image" Target="../media/image183.png"/><Relationship Id="rId67" Type="http://schemas.openxmlformats.org/officeDocument/2006/relationships/image" Target="../media/image194.png"/><Relationship Id="rId20" Type="http://schemas.openxmlformats.org/officeDocument/2006/relationships/tags" Target="../tags/tag743.xml"/><Relationship Id="rId41" Type="http://schemas.openxmlformats.org/officeDocument/2006/relationships/image" Target="../media/image33.png"/><Relationship Id="rId54" Type="http://schemas.openxmlformats.org/officeDocument/2006/relationships/image" Target="../media/image179.png"/><Relationship Id="rId62" Type="http://schemas.openxmlformats.org/officeDocument/2006/relationships/image" Target="../media/image190.png"/><Relationship Id="rId70" Type="http://schemas.openxmlformats.org/officeDocument/2006/relationships/image" Target="../media/image197.png"/><Relationship Id="rId1" Type="http://schemas.openxmlformats.org/officeDocument/2006/relationships/tags" Target="../tags/tag724.xml"/><Relationship Id="rId6" Type="http://schemas.openxmlformats.org/officeDocument/2006/relationships/tags" Target="../tags/tag729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772.xml"/><Relationship Id="rId18" Type="http://schemas.openxmlformats.org/officeDocument/2006/relationships/tags" Target="../tags/tag777.xml"/><Relationship Id="rId26" Type="http://schemas.openxmlformats.org/officeDocument/2006/relationships/tags" Target="../tags/tag785.xml"/><Relationship Id="rId39" Type="http://schemas.openxmlformats.org/officeDocument/2006/relationships/image" Target="../media/image179.png"/><Relationship Id="rId3" Type="http://schemas.openxmlformats.org/officeDocument/2006/relationships/tags" Target="../tags/tag762.xml"/><Relationship Id="rId21" Type="http://schemas.openxmlformats.org/officeDocument/2006/relationships/tags" Target="../tags/tag780.xml"/><Relationship Id="rId34" Type="http://schemas.openxmlformats.org/officeDocument/2006/relationships/image" Target="../media/image175.png"/><Relationship Id="rId42" Type="http://schemas.openxmlformats.org/officeDocument/2006/relationships/image" Target="../media/image181.png"/><Relationship Id="rId47" Type="http://schemas.openxmlformats.org/officeDocument/2006/relationships/image" Target="../media/image204.png"/><Relationship Id="rId50" Type="http://schemas.openxmlformats.org/officeDocument/2006/relationships/image" Target="../media/image206.png"/><Relationship Id="rId7" Type="http://schemas.openxmlformats.org/officeDocument/2006/relationships/tags" Target="../tags/tag766.xml"/><Relationship Id="rId12" Type="http://schemas.openxmlformats.org/officeDocument/2006/relationships/tags" Target="../tags/tag771.xml"/><Relationship Id="rId17" Type="http://schemas.openxmlformats.org/officeDocument/2006/relationships/tags" Target="../tags/tag776.xml"/><Relationship Id="rId25" Type="http://schemas.openxmlformats.org/officeDocument/2006/relationships/tags" Target="../tags/tag784.xml"/><Relationship Id="rId33" Type="http://schemas.openxmlformats.org/officeDocument/2006/relationships/image" Target="../media/image201.png"/><Relationship Id="rId38" Type="http://schemas.openxmlformats.org/officeDocument/2006/relationships/image" Target="../media/image178.png"/><Relationship Id="rId46" Type="http://schemas.openxmlformats.org/officeDocument/2006/relationships/image" Target="../media/image203.png"/><Relationship Id="rId2" Type="http://schemas.openxmlformats.org/officeDocument/2006/relationships/tags" Target="../tags/tag761.xml"/><Relationship Id="rId16" Type="http://schemas.openxmlformats.org/officeDocument/2006/relationships/tags" Target="../tags/tag775.xml"/><Relationship Id="rId20" Type="http://schemas.openxmlformats.org/officeDocument/2006/relationships/tags" Target="../tags/tag779.xml"/><Relationship Id="rId29" Type="http://schemas.openxmlformats.org/officeDocument/2006/relationships/image" Target="../media/image197.png"/><Relationship Id="rId41" Type="http://schemas.openxmlformats.org/officeDocument/2006/relationships/image" Target="../media/image135.png"/><Relationship Id="rId1" Type="http://schemas.openxmlformats.org/officeDocument/2006/relationships/tags" Target="../tags/tag760.xml"/><Relationship Id="rId6" Type="http://schemas.openxmlformats.org/officeDocument/2006/relationships/tags" Target="../tags/tag765.xml"/><Relationship Id="rId11" Type="http://schemas.openxmlformats.org/officeDocument/2006/relationships/tags" Target="../tags/tag770.xml"/><Relationship Id="rId24" Type="http://schemas.openxmlformats.org/officeDocument/2006/relationships/tags" Target="../tags/tag783.xml"/><Relationship Id="rId32" Type="http://schemas.openxmlformats.org/officeDocument/2006/relationships/image" Target="../media/image200.png"/><Relationship Id="rId37" Type="http://schemas.openxmlformats.org/officeDocument/2006/relationships/image" Target="../media/image155.png"/><Relationship Id="rId40" Type="http://schemas.openxmlformats.org/officeDocument/2006/relationships/image" Target="../media/image180.png"/><Relationship Id="rId45" Type="http://schemas.openxmlformats.org/officeDocument/2006/relationships/image" Target="../media/image184.png"/><Relationship Id="rId53" Type="http://schemas.openxmlformats.org/officeDocument/2006/relationships/image" Target="../media/image209.png"/><Relationship Id="rId5" Type="http://schemas.openxmlformats.org/officeDocument/2006/relationships/tags" Target="../tags/tag764.xml"/><Relationship Id="rId15" Type="http://schemas.openxmlformats.org/officeDocument/2006/relationships/tags" Target="../tags/tag774.xml"/><Relationship Id="rId23" Type="http://schemas.openxmlformats.org/officeDocument/2006/relationships/tags" Target="../tags/tag782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177.png"/><Relationship Id="rId49" Type="http://schemas.openxmlformats.org/officeDocument/2006/relationships/image" Target="../media/image185.png"/><Relationship Id="rId10" Type="http://schemas.openxmlformats.org/officeDocument/2006/relationships/tags" Target="../tags/tag769.xml"/><Relationship Id="rId19" Type="http://schemas.openxmlformats.org/officeDocument/2006/relationships/tags" Target="../tags/tag778.xml"/><Relationship Id="rId31" Type="http://schemas.openxmlformats.org/officeDocument/2006/relationships/image" Target="../media/image183.png"/><Relationship Id="rId44" Type="http://schemas.openxmlformats.org/officeDocument/2006/relationships/image" Target="../media/image202.png"/><Relationship Id="rId52" Type="http://schemas.openxmlformats.org/officeDocument/2006/relationships/image" Target="../media/image208.png"/><Relationship Id="rId4" Type="http://schemas.openxmlformats.org/officeDocument/2006/relationships/tags" Target="../tags/tag763.xml"/><Relationship Id="rId9" Type="http://schemas.openxmlformats.org/officeDocument/2006/relationships/tags" Target="../tags/tag768.xml"/><Relationship Id="rId14" Type="http://schemas.openxmlformats.org/officeDocument/2006/relationships/tags" Target="../tags/tag773.xml"/><Relationship Id="rId22" Type="http://schemas.openxmlformats.org/officeDocument/2006/relationships/tags" Target="../tags/tag781.xml"/><Relationship Id="rId27" Type="http://schemas.openxmlformats.org/officeDocument/2006/relationships/tags" Target="../tags/tag786.xml"/><Relationship Id="rId30" Type="http://schemas.openxmlformats.org/officeDocument/2006/relationships/image" Target="../media/image198.png"/><Relationship Id="rId35" Type="http://schemas.openxmlformats.org/officeDocument/2006/relationships/image" Target="../media/image176.png"/><Relationship Id="rId43" Type="http://schemas.openxmlformats.org/officeDocument/2006/relationships/image" Target="../media/image182.png"/><Relationship Id="rId48" Type="http://schemas.openxmlformats.org/officeDocument/2006/relationships/image" Target="../media/image205.png"/><Relationship Id="rId8" Type="http://schemas.openxmlformats.org/officeDocument/2006/relationships/tags" Target="../tags/tag767.xml"/><Relationship Id="rId51" Type="http://schemas.openxmlformats.org/officeDocument/2006/relationships/image" Target="../media/image207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799.xml"/><Relationship Id="rId18" Type="http://schemas.openxmlformats.org/officeDocument/2006/relationships/tags" Target="../tags/tag804.xml"/><Relationship Id="rId26" Type="http://schemas.openxmlformats.org/officeDocument/2006/relationships/tags" Target="../tags/tag812.xml"/><Relationship Id="rId39" Type="http://schemas.openxmlformats.org/officeDocument/2006/relationships/image" Target="../media/image201.png"/><Relationship Id="rId21" Type="http://schemas.openxmlformats.org/officeDocument/2006/relationships/tags" Target="../tags/tag807.xml"/><Relationship Id="rId34" Type="http://schemas.openxmlformats.org/officeDocument/2006/relationships/image" Target="../media/image197.png"/><Relationship Id="rId42" Type="http://schemas.openxmlformats.org/officeDocument/2006/relationships/image" Target="../media/image176.png"/><Relationship Id="rId47" Type="http://schemas.openxmlformats.org/officeDocument/2006/relationships/image" Target="../media/image180.png"/><Relationship Id="rId50" Type="http://schemas.openxmlformats.org/officeDocument/2006/relationships/image" Target="../media/image182.png"/><Relationship Id="rId55" Type="http://schemas.openxmlformats.org/officeDocument/2006/relationships/image" Target="../media/image205.png"/><Relationship Id="rId63" Type="http://schemas.openxmlformats.org/officeDocument/2006/relationships/image" Target="../media/image214.png"/><Relationship Id="rId7" Type="http://schemas.openxmlformats.org/officeDocument/2006/relationships/tags" Target="../tags/tag793.xml"/><Relationship Id="rId2" Type="http://schemas.openxmlformats.org/officeDocument/2006/relationships/tags" Target="../tags/tag788.xml"/><Relationship Id="rId16" Type="http://schemas.openxmlformats.org/officeDocument/2006/relationships/tags" Target="../tags/tag802.xml"/><Relationship Id="rId20" Type="http://schemas.openxmlformats.org/officeDocument/2006/relationships/tags" Target="../tags/tag806.xml"/><Relationship Id="rId29" Type="http://schemas.openxmlformats.org/officeDocument/2006/relationships/tags" Target="../tags/tag815.xml"/><Relationship Id="rId41" Type="http://schemas.openxmlformats.org/officeDocument/2006/relationships/image" Target="../media/image175.png"/><Relationship Id="rId54" Type="http://schemas.openxmlformats.org/officeDocument/2006/relationships/image" Target="../media/image204.png"/><Relationship Id="rId62" Type="http://schemas.openxmlformats.org/officeDocument/2006/relationships/image" Target="../media/image213.png"/><Relationship Id="rId1" Type="http://schemas.openxmlformats.org/officeDocument/2006/relationships/tags" Target="../tags/tag787.xml"/><Relationship Id="rId6" Type="http://schemas.openxmlformats.org/officeDocument/2006/relationships/tags" Target="../tags/tag792.xml"/><Relationship Id="rId11" Type="http://schemas.openxmlformats.org/officeDocument/2006/relationships/tags" Target="../tags/tag797.xml"/><Relationship Id="rId24" Type="http://schemas.openxmlformats.org/officeDocument/2006/relationships/tags" Target="../tags/tag810.xml"/><Relationship Id="rId32" Type="http://schemas.openxmlformats.org/officeDocument/2006/relationships/tags" Target="../tags/tag818.xml"/><Relationship Id="rId37" Type="http://schemas.openxmlformats.org/officeDocument/2006/relationships/image" Target="../media/image185.png"/><Relationship Id="rId40" Type="http://schemas.openxmlformats.org/officeDocument/2006/relationships/image" Target="../media/image210.png"/><Relationship Id="rId45" Type="http://schemas.openxmlformats.org/officeDocument/2006/relationships/image" Target="../media/image178.png"/><Relationship Id="rId53" Type="http://schemas.openxmlformats.org/officeDocument/2006/relationships/image" Target="../media/image203.png"/><Relationship Id="rId58" Type="http://schemas.openxmlformats.org/officeDocument/2006/relationships/image" Target="../media/image208.png"/><Relationship Id="rId5" Type="http://schemas.openxmlformats.org/officeDocument/2006/relationships/tags" Target="../tags/tag791.xml"/><Relationship Id="rId15" Type="http://schemas.openxmlformats.org/officeDocument/2006/relationships/tags" Target="../tags/tag801.xml"/><Relationship Id="rId23" Type="http://schemas.openxmlformats.org/officeDocument/2006/relationships/tags" Target="../tags/tag809.xml"/><Relationship Id="rId28" Type="http://schemas.openxmlformats.org/officeDocument/2006/relationships/tags" Target="../tags/tag814.xml"/><Relationship Id="rId36" Type="http://schemas.openxmlformats.org/officeDocument/2006/relationships/image" Target="../media/image183.png"/><Relationship Id="rId49" Type="http://schemas.openxmlformats.org/officeDocument/2006/relationships/image" Target="../media/image181.png"/><Relationship Id="rId57" Type="http://schemas.openxmlformats.org/officeDocument/2006/relationships/image" Target="../media/image207.png"/><Relationship Id="rId61" Type="http://schemas.openxmlformats.org/officeDocument/2006/relationships/image" Target="../media/image209.png"/><Relationship Id="rId10" Type="http://schemas.openxmlformats.org/officeDocument/2006/relationships/tags" Target="../tags/tag796.xml"/><Relationship Id="rId19" Type="http://schemas.openxmlformats.org/officeDocument/2006/relationships/tags" Target="../tags/tag805.xml"/><Relationship Id="rId31" Type="http://schemas.openxmlformats.org/officeDocument/2006/relationships/tags" Target="../tags/tag817.xml"/><Relationship Id="rId44" Type="http://schemas.openxmlformats.org/officeDocument/2006/relationships/image" Target="../media/image155.png"/><Relationship Id="rId52" Type="http://schemas.openxmlformats.org/officeDocument/2006/relationships/image" Target="../media/image184.png"/><Relationship Id="rId60" Type="http://schemas.openxmlformats.org/officeDocument/2006/relationships/image" Target="../media/image212.png"/><Relationship Id="rId4" Type="http://schemas.openxmlformats.org/officeDocument/2006/relationships/tags" Target="../tags/tag790.xml"/><Relationship Id="rId9" Type="http://schemas.openxmlformats.org/officeDocument/2006/relationships/tags" Target="../tags/tag795.xml"/><Relationship Id="rId14" Type="http://schemas.openxmlformats.org/officeDocument/2006/relationships/tags" Target="../tags/tag800.xml"/><Relationship Id="rId22" Type="http://schemas.openxmlformats.org/officeDocument/2006/relationships/tags" Target="../tags/tag808.xml"/><Relationship Id="rId27" Type="http://schemas.openxmlformats.org/officeDocument/2006/relationships/tags" Target="../tags/tag813.xml"/><Relationship Id="rId30" Type="http://schemas.openxmlformats.org/officeDocument/2006/relationships/tags" Target="../tags/tag816.xml"/><Relationship Id="rId35" Type="http://schemas.openxmlformats.org/officeDocument/2006/relationships/image" Target="../media/image198.png"/><Relationship Id="rId43" Type="http://schemas.openxmlformats.org/officeDocument/2006/relationships/image" Target="../media/image177.png"/><Relationship Id="rId48" Type="http://schemas.openxmlformats.org/officeDocument/2006/relationships/image" Target="../media/image135.png"/><Relationship Id="rId56" Type="http://schemas.openxmlformats.org/officeDocument/2006/relationships/image" Target="../media/image206.png"/><Relationship Id="rId8" Type="http://schemas.openxmlformats.org/officeDocument/2006/relationships/tags" Target="../tags/tag794.xml"/><Relationship Id="rId51" Type="http://schemas.openxmlformats.org/officeDocument/2006/relationships/image" Target="../media/image202.png"/><Relationship Id="rId3" Type="http://schemas.openxmlformats.org/officeDocument/2006/relationships/tags" Target="../tags/tag789.xml"/><Relationship Id="rId12" Type="http://schemas.openxmlformats.org/officeDocument/2006/relationships/tags" Target="../tags/tag798.xml"/><Relationship Id="rId17" Type="http://schemas.openxmlformats.org/officeDocument/2006/relationships/tags" Target="../tags/tag803.xml"/><Relationship Id="rId25" Type="http://schemas.openxmlformats.org/officeDocument/2006/relationships/tags" Target="../tags/tag811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200.png"/><Relationship Id="rId46" Type="http://schemas.openxmlformats.org/officeDocument/2006/relationships/image" Target="../media/image179.png"/><Relationship Id="rId59" Type="http://schemas.openxmlformats.org/officeDocument/2006/relationships/image" Target="../media/image211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831.xml"/><Relationship Id="rId18" Type="http://schemas.openxmlformats.org/officeDocument/2006/relationships/tags" Target="../tags/tag836.xml"/><Relationship Id="rId26" Type="http://schemas.openxmlformats.org/officeDocument/2006/relationships/tags" Target="../tags/tag844.xml"/><Relationship Id="rId39" Type="http://schemas.openxmlformats.org/officeDocument/2006/relationships/tags" Target="../tags/tag857.xml"/><Relationship Id="rId21" Type="http://schemas.openxmlformats.org/officeDocument/2006/relationships/tags" Target="../tags/tag839.xml"/><Relationship Id="rId34" Type="http://schemas.openxmlformats.org/officeDocument/2006/relationships/tags" Target="../tags/tag852.xml"/><Relationship Id="rId42" Type="http://schemas.openxmlformats.org/officeDocument/2006/relationships/image" Target="../media/image197.png"/><Relationship Id="rId47" Type="http://schemas.openxmlformats.org/officeDocument/2006/relationships/image" Target="../media/image201.png"/><Relationship Id="rId50" Type="http://schemas.openxmlformats.org/officeDocument/2006/relationships/image" Target="../media/image177.png"/><Relationship Id="rId55" Type="http://schemas.openxmlformats.org/officeDocument/2006/relationships/image" Target="../media/image135.png"/><Relationship Id="rId63" Type="http://schemas.openxmlformats.org/officeDocument/2006/relationships/image" Target="../media/image214.png"/><Relationship Id="rId68" Type="http://schemas.openxmlformats.org/officeDocument/2006/relationships/image" Target="../media/image213.png"/><Relationship Id="rId76" Type="http://schemas.openxmlformats.org/officeDocument/2006/relationships/image" Target="../media/image222.png"/><Relationship Id="rId7" Type="http://schemas.openxmlformats.org/officeDocument/2006/relationships/tags" Target="../tags/tag825.xml"/><Relationship Id="rId71" Type="http://schemas.openxmlformats.org/officeDocument/2006/relationships/image" Target="../media/image217.png"/><Relationship Id="rId2" Type="http://schemas.openxmlformats.org/officeDocument/2006/relationships/tags" Target="../tags/tag820.xml"/><Relationship Id="rId16" Type="http://schemas.openxmlformats.org/officeDocument/2006/relationships/tags" Target="../tags/tag834.xml"/><Relationship Id="rId29" Type="http://schemas.openxmlformats.org/officeDocument/2006/relationships/tags" Target="../tags/tag847.xml"/><Relationship Id="rId11" Type="http://schemas.openxmlformats.org/officeDocument/2006/relationships/tags" Target="../tags/tag829.xml"/><Relationship Id="rId24" Type="http://schemas.openxmlformats.org/officeDocument/2006/relationships/tags" Target="../tags/tag842.xml"/><Relationship Id="rId32" Type="http://schemas.openxmlformats.org/officeDocument/2006/relationships/tags" Target="../tags/tag850.xml"/><Relationship Id="rId37" Type="http://schemas.openxmlformats.org/officeDocument/2006/relationships/tags" Target="../tags/tag855.xml"/><Relationship Id="rId40" Type="http://schemas.openxmlformats.org/officeDocument/2006/relationships/tags" Target="../tags/tag858.xml"/><Relationship Id="rId45" Type="http://schemas.openxmlformats.org/officeDocument/2006/relationships/image" Target="../media/image185.png"/><Relationship Id="rId53" Type="http://schemas.openxmlformats.org/officeDocument/2006/relationships/image" Target="../media/image179.png"/><Relationship Id="rId58" Type="http://schemas.openxmlformats.org/officeDocument/2006/relationships/image" Target="../media/image202.png"/><Relationship Id="rId66" Type="http://schemas.openxmlformats.org/officeDocument/2006/relationships/image" Target="../media/image208.png"/><Relationship Id="rId74" Type="http://schemas.openxmlformats.org/officeDocument/2006/relationships/image" Target="../media/image220.png"/><Relationship Id="rId5" Type="http://schemas.openxmlformats.org/officeDocument/2006/relationships/tags" Target="../tags/tag823.xml"/><Relationship Id="rId15" Type="http://schemas.openxmlformats.org/officeDocument/2006/relationships/tags" Target="../tags/tag833.xml"/><Relationship Id="rId23" Type="http://schemas.openxmlformats.org/officeDocument/2006/relationships/tags" Target="../tags/tag841.xml"/><Relationship Id="rId28" Type="http://schemas.openxmlformats.org/officeDocument/2006/relationships/tags" Target="../tags/tag846.xml"/><Relationship Id="rId36" Type="http://schemas.openxmlformats.org/officeDocument/2006/relationships/tags" Target="../tags/tag854.xml"/><Relationship Id="rId49" Type="http://schemas.openxmlformats.org/officeDocument/2006/relationships/image" Target="../media/image176.png"/><Relationship Id="rId57" Type="http://schemas.openxmlformats.org/officeDocument/2006/relationships/image" Target="../media/image182.png"/><Relationship Id="rId61" Type="http://schemas.openxmlformats.org/officeDocument/2006/relationships/image" Target="../media/image204.png"/><Relationship Id="rId10" Type="http://schemas.openxmlformats.org/officeDocument/2006/relationships/tags" Target="../tags/tag828.xml"/><Relationship Id="rId19" Type="http://schemas.openxmlformats.org/officeDocument/2006/relationships/tags" Target="../tags/tag837.xml"/><Relationship Id="rId31" Type="http://schemas.openxmlformats.org/officeDocument/2006/relationships/tags" Target="../tags/tag849.xml"/><Relationship Id="rId44" Type="http://schemas.openxmlformats.org/officeDocument/2006/relationships/image" Target="../media/image183.png"/><Relationship Id="rId52" Type="http://schemas.openxmlformats.org/officeDocument/2006/relationships/image" Target="../media/image178.png"/><Relationship Id="rId60" Type="http://schemas.openxmlformats.org/officeDocument/2006/relationships/image" Target="../media/image203.png"/><Relationship Id="rId65" Type="http://schemas.openxmlformats.org/officeDocument/2006/relationships/image" Target="../media/image207.png"/><Relationship Id="rId73" Type="http://schemas.openxmlformats.org/officeDocument/2006/relationships/image" Target="../media/image219.png"/><Relationship Id="rId4" Type="http://schemas.openxmlformats.org/officeDocument/2006/relationships/tags" Target="../tags/tag822.xml"/><Relationship Id="rId9" Type="http://schemas.openxmlformats.org/officeDocument/2006/relationships/tags" Target="../tags/tag827.xml"/><Relationship Id="rId14" Type="http://schemas.openxmlformats.org/officeDocument/2006/relationships/tags" Target="../tags/tag832.xml"/><Relationship Id="rId22" Type="http://schemas.openxmlformats.org/officeDocument/2006/relationships/tags" Target="../tags/tag840.xml"/><Relationship Id="rId27" Type="http://schemas.openxmlformats.org/officeDocument/2006/relationships/tags" Target="../tags/tag845.xml"/><Relationship Id="rId30" Type="http://schemas.openxmlformats.org/officeDocument/2006/relationships/tags" Target="../tags/tag848.xml"/><Relationship Id="rId35" Type="http://schemas.openxmlformats.org/officeDocument/2006/relationships/tags" Target="../tags/tag853.xml"/><Relationship Id="rId43" Type="http://schemas.openxmlformats.org/officeDocument/2006/relationships/image" Target="../media/image198.png"/><Relationship Id="rId48" Type="http://schemas.openxmlformats.org/officeDocument/2006/relationships/image" Target="../media/image175.png"/><Relationship Id="rId56" Type="http://schemas.openxmlformats.org/officeDocument/2006/relationships/image" Target="../media/image181.png"/><Relationship Id="rId64" Type="http://schemas.openxmlformats.org/officeDocument/2006/relationships/image" Target="../media/image206.png"/><Relationship Id="rId69" Type="http://schemas.openxmlformats.org/officeDocument/2006/relationships/image" Target="../media/image215.png"/><Relationship Id="rId77" Type="http://schemas.openxmlformats.org/officeDocument/2006/relationships/image" Target="../media/image223.png"/><Relationship Id="rId8" Type="http://schemas.openxmlformats.org/officeDocument/2006/relationships/tags" Target="../tags/tag826.xml"/><Relationship Id="rId51" Type="http://schemas.openxmlformats.org/officeDocument/2006/relationships/image" Target="../media/image155.png"/><Relationship Id="rId72" Type="http://schemas.openxmlformats.org/officeDocument/2006/relationships/image" Target="../media/image218.png"/><Relationship Id="rId3" Type="http://schemas.openxmlformats.org/officeDocument/2006/relationships/tags" Target="../tags/tag821.xml"/><Relationship Id="rId12" Type="http://schemas.openxmlformats.org/officeDocument/2006/relationships/tags" Target="../tags/tag830.xml"/><Relationship Id="rId17" Type="http://schemas.openxmlformats.org/officeDocument/2006/relationships/tags" Target="../tags/tag835.xml"/><Relationship Id="rId25" Type="http://schemas.openxmlformats.org/officeDocument/2006/relationships/tags" Target="../tags/tag843.xml"/><Relationship Id="rId33" Type="http://schemas.openxmlformats.org/officeDocument/2006/relationships/tags" Target="../tags/tag851.xml"/><Relationship Id="rId38" Type="http://schemas.openxmlformats.org/officeDocument/2006/relationships/tags" Target="../tags/tag856.xml"/><Relationship Id="rId46" Type="http://schemas.openxmlformats.org/officeDocument/2006/relationships/image" Target="../media/image200.png"/><Relationship Id="rId59" Type="http://schemas.openxmlformats.org/officeDocument/2006/relationships/image" Target="../media/image184.png"/><Relationship Id="rId67" Type="http://schemas.openxmlformats.org/officeDocument/2006/relationships/image" Target="../media/image209.png"/><Relationship Id="rId20" Type="http://schemas.openxmlformats.org/officeDocument/2006/relationships/tags" Target="../tags/tag838.xml"/><Relationship Id="rId41" Type="http://schemas.openxmlformats.org/officeDocument/2006/relationships/slideLayout" Target="../slideLayouts/slideLayout2.xml"/><Relationship Id="rId54" Type="http://schemas.openxmlformats.org/officeDocument/2006/relationships/image" Target="../media/image180.png"/><Relationship Id="rId62" Type="http://schemas.openxmlformats.org/officeDocument/2006/relationships/image" Target="../media/image205.png"/><Relationship Id="rId70" Type="http://schemas.openxmlformats.org/officeDocument/2006/relationships/image" Target="../media/image216.png"/><Relationship Id="rId75" Type="http://schemas.openxmlformats.org/officeDocument/2006/relationships/image" Target="../media/image221.png"/><Relationship Id="rId1" Type="http://schemas.openxmlformats.org/officeDocument/2006/relationships/tags" Target="../tags/tag819.xml"/><Relationship Id="rId6" Type="http://schemas.openxmlformats.org/officeDocument/2006/relationships/tags" Target="../tags/tag824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871.xml"/><Relationship Id="rId18" Type="http://schemas.openxmlformats.org/officeDocument/2006/relationships/tags" Target="../tags/tag876.xml"/><Relationship Id="rId26" Type="http://schemas.openxmlformats.org/officeDocument/2006/relationships/tags" Target="../tags/tag884.xml"/><Relationship Id="rId39" Type="http://schemas.openxmlformats.org/officeDocument/2006/relationships/tags" Target="../tags/tag897.xml"/><Relationship Id="rId21" Type="http://schemas.openxmlformats.org/officeDocument/2006/relationships/tags" Target="../tags/tag879.xml"/><Relationship Id="rId34" Type="http://schemas.openxmlformats.org/officeDocument/2006/relationships/tags" Target="../tags/tag892.xml"/><Relationship Id="rId42" Type="http://schemas.openxmlformats.org/officeDocument/2006/relationships/tags" Target="../tags/tag900.xml"/><Relationship Id="rId47" Type="http://schemas.openxmlformats.org/officeDocument/2006/relationships/tags" Target="../tags/tag905.xml"/><Relationship Id="rId50" Type="http://schemas.openxmlformats.org/officeDocument/2006/relationships/tags" Target="../tags/tag908.xml"/><Relationship Id="rId55" Type="http://schemas.openxmlformats.org/officeDocument/2006/relationships/image" Target="../media/image224.png"/><Relationship Id="rId63" Type="http://schemas.openxmlformats.org/officeDocument/2006/relationships/image" Target="../media/image208.png"/><Relationship Id="rId68" Type="http://schemas.openxmlformats.org/officeDocument/2006/relationships/image" Target="../media/image179.png"/><Relationship Id="rId76" Type="http://schemas.openxmlformats.org/officeDocument/2006/relationships/image" Target="../media/image204.png"/><Relationship Id="rId84" Type="http://schemas.openxmlformats.org/officeDocument/2006/relationships/image" Target="../media/image235.png"/><Relationship Id="rId89" Type="http://schemas.openxmlformats.org/officeDocument/2006/relationships/image" Target="../media/image238.png"/><Relationship Id="rId7" Type="http://schemas.openxmlformats.org/officeDocument/2006/relationships/tags" Target="../tags/tag865.xml"/><Relationship Id="rId71" Type="http://schemas.openxmlformats.org/officeDocument/2006/relationships/image" Target="../media/image181.png"/><Relationship Id="rId92" Type="http://schemas.openxmlformats.org/officeDocument/2006/relationships/image" Target="../media/image240.png"/><Relationship Id="rId2" Type="http://schemas.openxmlformats.org/officeDocument/2006/relationships/tags" Target="../tags/tag860.xml"/><Relationship Id="rId16" Type="http://schemas.openxmlformats.org/officeDocument/2006/relationships/tags" Target="../tags/tag874.xml"/><Relationship Id="rId29" Type="http://schemas.openxmlformats.org/officeDocument/2006/relationships/tags" Target="../tags/tag887.xml"/><Relationship Id="rId11" Type="http://schemas.openxmlformats.org/officeDocument/2006/relationships/tags" Target="../tags/tag869.xml"/><Relationship Id="rId24" Type="http://schemas.openxmlformats.org/officeDocument/2006/relationships/tags" Target="../tags/tag882.xml"/><Relationship Id="rId32" Type="http://schemas.openxmlformats.org/officeDocument/2006/relationships/tags" Target="../tags/tag890.xml"/><Relationship Id="rId37" Type="http://schemas.openxmlformats.org/officeDocument/2006/relationships/tags" Target="../tags/tag895.xml"/><Relationship Id="rId40" Type="http://schemas.openxmlformats.org/officeDocument/2006/relationships/tags" Target="../tags/tag898.xml"/><Relationship Id="rId45" Type="http://schemas.openxmlformats.org/officeDocument/2006/relationships/tags" Target="../tags/tag903.xml"/><Relationship Id="rId53" Type="http://schemas.openxmlformats.org/officeDocument/2006/relationships/image" Target="../media/image197.png"/><Relationship Id="rId58" Type="http://schemas.openxmlformats.org/officeDocument/2006/relationships/image" Target="../media/image226.png"/><Relationship Id="rId66" Type="http://schemas.openxmlformats.org/officeDocument/2006/relationships/image" Target="../media/image155.png"/><Relationship Id="rId74" Type="http://schemas.openxmlformats.org/officeDocument/2006/relationships/image" Target="../media/image202.png"/><Relationship Id="rId79" Type="http://schemas.openxmlformats.org/officeDocument/2006/relationships/image" Target="../media/image231.png"/><Relationship Id="rId87" Type="http://schemas.openxmlformats.org/officeDocument/2006/relationships/image" Target="../media/image236.png"/><Relationship Id="rId5" Type="http://schemas.openxmlformats.org/officeDocument/2006/relationships/tags" Target="../tags/tag863.xml"/><Relationship Id="rId61" Type="http://schemas.openxmlformats.org/officeDocument/2006/relationships/image" Target="../media/image206.png"/><Relationship Id="rId82" Type="http://schemas.openxmlformats.org/officeDocument/2006/relationships/image" Target="../media/image114.png"/><Relationship Id="rId90" Type="http://schemas.openxmlformats.org/officeDocument/2006/relationships/image" Target="../media/image239.png"/><Relationship Id="rId19" Type="http://schemas.openxmlformats.org/officeDocument/2006/relationships/tags" Target="../tags/tag877.xml"/><Relationship Id="rId14" Type="http://schemas.openxmlformats.org/officeDocument/2006/relationships/tags" Target="../tags/tag872.xml"/><Relationship Id="rId22" Type="http://schemas.openxmlformats.org/officeDocument/2006/relationships/tags" Target="../tags/tag880.xml"/><Relationship Id="rId27" Type="http://schemas.openxmlformats.org/officeDocument/2006/relationships/tags" Target="../tags/tag885.xml"/><Relationship Id="rId30" Type="http://schemas.openxmlformats.org/officeDocument/2006/relationships/tags" Target="../tags/tag888.xml"/><Relationship Id="rId35" Type="http://schemas.openxmlformats.org/officeDocument/2006/relationships/tags" Target="../tags/tag893.xml"/><Relationship Id="rId43" Type="http://schemas.openxmlformats.org/officeDocument/2006/relationships/tags" Target="../tags/tag901.xml"/><Relationship Id="rId48" Type="http://schemas.openxmlformats.org/officeDocument/2006/relationships/tags" Target="../tags/tag906.xml"/><Relationship Id="rId56" Type="http://schemas.openxmlformats.org/officeDocument/2006/relationships/image" Target="../media/image185.png"/><Relationship Id="rId64" Type="http://schemas.openxmlformats.org/officeDocument/2006/relationships/image" Target="../media/image228.png"/><Relationship Id="rId69" Type="http://schemas.openxmlformats.org/officeDocument/2006/relationships/image" Target="../media/image180.png"/><Relationship Id="rId77" Type="http://schemas.openxmlformats.org/officeDocument/2006/relationships/image" Target="../media/image229.png"/><Relationship Id="rId8" Type="http://schemas.openxmlformats.org/officeDocument/2006/relationships/tags" Target="../tags/tag866.xml"/><Relationship Id="rId51" Type="http://schemas.openxmlformats.org/officeDocument/2006/relationships/tags" Target="../tags/tag909.xml"/><Relationship Id="rId72" Type="http://schemas.openxmlformats.org/officeDocument/2006/relationships/image" Target="../media/image182.png"/><Relationship Id="rId80" Type="http://schemas.openxmlformats.org/officeDocument/2006/relationships/image" Target="../media/image232.png"/><Relationship Id="rId85" Type="http://schemas.openxmlformats.org/officeDocument/2006/relationships/image" Target="../media/image184.png"/><Relationship Id="rId93" Type="http://schemas.openxmlformats.org/officeDocument/2006/relationships/image" Target="../media/image219.png"/><Relationship Id="rId3" Type="http://schemas.openxmlformats.org/officeDocument/2006/relationships/tags" Target="../tags/tag861.xml"/><Relationship Id="rId12" Type="http://schemas.openxmlformats.org/officeDocument/2006/relationships/tags" Target="../tags/tag870.xml"/><Relationship Id="rId17" Type="http://schemas.openxmlformats.org/officeDocument/2006/relationships/tags" Target="../tags/tag875.xml"/><Relationship Id="rId25" Type="http://schemas.openxmlformats.org/officeDocument/2006/relationships/tags" Target="../tags/tag883.xml"/><Relationship Id="rId33" Type="http://schemas.openxmlformats.org/officeDocument/2006/relationships/tags" Target="../tags/tag891.xml"/><Relationship Id="rId38" Type="http://schemas.openxmlformats.org/officeDocument/2006/relationships/tags" Target="../tags/tag896.xml"/><Relationship Id="rId46" Type="http://schemas.openxmlformats.org/officeDocument/2006/relationships/tags" Target="../tags/tag904.xml"/><Relationship Id="rId59" Type="http://schemas.openxmlformats.org/officeDocument/2006/relationships/image" Target="../media/image227.png"/><Relationship Id="rId67" Type="http://schemas.openxmlformats.org/officeDocument/2006/relationships/image" Target="../media/image178.png"/><Relationship Id="rId20" Type="http://schemas.openxmlformats.org/officeDocument/2006/relationships/tags" Target="../tags/tag878.xml"/><Relationship Id="rId41" Type="http://schemas.openxmlformats.org/officeDocument/2006/relationships/tags" Target="../tags/tag899.xml"/><Relationship Id="rId54" Type="http://schemas.openxmlformats.org/officeDocument/2006/relationships/image" Target="../media/image198.png"/><Relationship Id="rId62" Type="http://schemas.openxmlformats.org/officeDocument/2006/relationships/image" Target="../media/image207.png"/><Relationship Id="rId70" Type="http://schemas.openxmlformats.org/officeDocument/2006/relationships/image" Target="../media/image135.png"/><Relationship Id="rId75" Type="http://schemas.openxmlformats.org/officeDocument/2006/relationships/image" Target="../media/image203.png"/><Relationship Id="rId83" Type="http://schemas.openxmlformats.org/officeDocument/2006/relationships/image" Target="../media/image234.png"/><Relationship Id="rId88" Type="http://schemas.openxmlformats.org/officeDocument/2006/relationships/image" Target="../media/image237.png"/><Relationship Id="rId91" Type="http://schemas.openxmlformats.org/officeDocument/2006/relationships/image" Target="../media/image139.png"/><Relationship Id="rId1" Type="http://schemas.openxmlformats.org/officeDocument/2006/relationships/tags" Target="../tags/tag859.xml"/><Relationship Id="rId6" Type="http://schemas.openxmlformats.org/officeDocument/2006/relationships/tags" Target="../tags/tag864.xml"/><Relationship Id="rId15" Type="http://schemas.openxmlformats.org/officeDocument/2006/relationships/tags" Target="../tags/tag873.xml"/><Relationship Id="rId23" Type="http://schemas.openxmlformats.org/officeDocument/2006/relationships/tags" Target="../tags/tag881.xml"/><Relationship Id="rId28" Type="http://schemas.openxmlformats.org/officeDocument/2006/relationships/tags" Target="../tags/tag886.xml"/><Relationship Id="rId36" Type="http://schemas.openxmlformats.org/officeDocument/2006/relationships/tags" Target="../tags/tag894.xml"/><Relationship Id="rId49" Type="http://schemas.openxmlformats.org/officeDocument/2006/relationships/tags" Target="../tags/tag907.xml"/><Relationship Id="rId57" Type="http://schemas.openxmlformats.org/officeDocument/2006/relationships/image" Target="../media/image225.png"/><Relationship Id="rId10" Type="http://schemas.openxmlformats.org/officeDocument/2006/relationships/tags" Target="../tags/tag868.xml"/><Relationship Id="rId31" Type="http://schemas.openxmlformats.org/officeDocument/2006/relationships/tags" Target="../tags/tag889.xml"/><Relationship Id="rId44" Type="http://schemas.openxmlformats.org/officeDocument/2006/relationships/tags" Target="../tags/tag902.xml"/><Relationship Id="rId52" Type="http://schemas.openxmlformats.org/officeDocument/2006/relationships/slideLayout" Target="../slideLayouts/slideLayout2.xml"/><Relationship Id="rId60" Type="http://schemas.openxmlformats.org/officeDocument/2006/relationships/image" Target="../media/image205.png"/><Relationship Id="rId65" Type="http://schemas.openxmlformats.org/officeDocument/2006/relationships/image" Target="../media/image177.png"/><Relationship Id="rId73" Type="http://schemas.openxmlformats.org/officeDocument/2006/relationships/image" Target="../media/image200.png"/><Relationship Id="rId78" Type="http://schemas.openxmlformats.org/officeDocument/2006/relationships/image" Target="../media/image230.png"/><Relationship Id="rId81" Type="http://schemas.openxmlformats.org/officeDocument/2006/relationships/image" Target="../media/image233.png"/><Relationship Id="rId86" Type="http://schemas.openxmlformats.org/officeDocument/2006/relationships/image" Target="../media/image201.png"/><Relationship Id="rId94" Type="http://schemas.openxmlformats.org/officeDocument/2006/relationships/image" Target="../media/image241.png"/><Relationship Id="rId4" Type="http://schemas.openxmlformats.org/officeDocument/2006/relationships/tags" Target="../tags/tag862.xml"/><Relationship Id="rId9" Type="http://schemas.openxmlformats.org/officeDocument/2006/relationships/tags" Target="../tags/tag86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image" Target="../media/image4.png"/><Relationship Id="rId26" Type="http://schemas.openxmlformats.org/officeDocument/2006/relationships/image" Target="../media/image12.png"/><Relationship Id="rId3" Type="http://schemas.openxmlformats.org/officeDocument/2006/relationships/tags" Target="../tags/tag11.xml"/><Relationship Id="rId21" Type="http://schemas.openxmlformats.org/officeDocument/2006/relationships/image" Target="../media/image9.png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image" Target="../media/image3.png"/><Relationship Id="rId25" Type="http://schemas.openxmlformats.org/officeDocument/2006/relationships/image" Target="../media/image11.png"/><Relationship Id="rId2" Type="http://schemas.openxmlformats.org/officeDocument/2006/relationships/tags" Target="../tags/tag10.xml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image" Target="../media/image10.png"/><Relationship Id="rId5" Type="http://schemas.openxmlformats.org/officeDocument/2006/relationships/tags" Target="../tags/tag13.xml"/><Relationship Id="rId15" Type="http://schemas.openxmlformats.org/officeDocument/2006/relationships/image" Target="../media/image7.png"/><Relationship Id="rId23" Type="http://schemas.openxmlformats.org/officeDocument/2006/relationships/image" Target="../media/image2.png"/><Relationship Id="rId10" Type="http://schemas.openxmlformats.org/officeDocument/2006/relationships/tags" Target="../tags/tag18.xml"/><Relationship Id="rId19" Type="http://schemas.openxmlformats.org/officeDocument/2006/relationships/image" Target="../media/image5.png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.png"/><Relationship Id="rId27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917.xml"/><Relationship Id="rId13" Type="http://schemas.openxmlformats.org/officeDocument/2006/relationships/tags" Target="../tags/tag922.xml"/><Relationship Id="rId18" Type="http://schemas.openxmlformats.org/officeDocument/2006/relationships/tags" Target="../tags/tag927.xml"/><Relationship Id="rId26" Type="http://schemas.openxmlformats.org/officeDocument/2006/relationships/image" Target="../media/image224.png"/><Relationship Id="rId3" Type="http://schemas.openxmlformats.org/officeDocument/2006/relationships/tags" Target="../tags/tag912.xml"/><Relationship Id="rId21" Type="http://schemas.openxmlformats.org/officeDocument/2006/relationships/image" Target="../media/image227.png"/><Relationship Id="rId34" Type="http://schemas.openxmlformats.org/officeDocument/2006/relationships/image" Target="../media/image242.png"/><Relationship Id="rId7" Type="http://schemas.openxmlformats.org/officeDocument/2006/relationships/tags" Target="../tags/tag916.xml"/><Relationship Id="rId12" Type="http://schemas.openxmlformats.org/officeDocument/2006/relationships/tags" Target="../tags/tag921.xml"/><Relationship Id="rId17" Type="http://schemas.openxmlformats.org/officeDocument/2006/relationships/tags" Target="../tags/tag926.xml"/><Relationship Id="rId25" Type="http://schemas.openxmlformats.org/officeDocument/2006/relationships/image" Target="../media/image230.png"/><Relationship Id="rId33" Type="http://schemas.openxmlformats.org/officeDocument/2006/relationships/image" Target="../media/image238.png"/><Relationship Id="rId2" Type="http://schemas.openxmlformats.org/officeDocument/2006/relationships/tags" Target="../tags/tag911.xml"/><Relationship Id="rId16" Type="http://schemas.openxmlformats.org/officeDocument/2006/relationships/tags" Target="../tags/tag925.xml"/><Relationship Id="rId20" Type="http://schemas.openxmlformats.org/officeDocument/2006/relationships/image" Target="../media/image225.png"/><Relationship Id="rId29" Type="http://schemas.openxmlformats.org/officeDocument/2006/relationships/image" Target="../media/image231.png"/><Relationship Id="rId1" Type="http://schemas.openxmlformats.org/officeDocument/2006/relationships/tags" Target="../tags/tag910.xml"/><Relationship Id="rId6" Type="http://schemas.openxmlformats.org/officeDocument/2006/relationships/tags" Target="../tags/tag915.xml"/><Relationship Id="rId11" Type="http://schemas.openxmlformats.org/officeDocument/2006/relationships/tags" Target="../tags/tag920.xml"/><Relationship Id="rId24" Type="http://schemas.openxmlformats.org/officeDocument/2006/relationships/image" Target="../media/image237.png"/><Relationship Id="rId32" Type="http://schemas.openxmlformats.org/officeDocument/2006/relationships/image" Target="../media/image235.png"/><Relationship Id="rId5" Type="http://schemas.openxmlformats.org/officeDocument/2006/relationships/tags" Target="../tags/tag914.xml"/><Relationship Id="rId15" Type="http://schemas.openxmlformats.org/officeDocument/2006/relationships/tags" Target="../tags/tag924.xml"/><Relationship Id="rId23" Type="http://schemas.openxmlformats.org/officeDocument/2006/relationships/image" Target="../media/image229.png"/><Relationship Id="rId28" Type="http://schemas.openxmlformats.org/officeDocument/2006/relationships/image" Target="../media/image241.png"/><Relationship Id="rId10" Type="http://schemas.openxmlformats.org/officeDocument/2006/relationships/tags" Target="../tags/tag91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34.png"/><Relationship Id="rId4" Type="http://schemas.openxmlformats.org/officeDocument/2006/relationships/tags" Target="../tags/tag913.xml"/><Relationship Id="rId9" Type="http://schemas.openxmlformats.org/officeDocument/2006/relationships/tags" Target="../tags/tag918.xml"/><Relationship Id="rId14" Type="http://schemas.openxmlformats.org/officeDocument/2006/relationships/tags" Target="../tags/tag923.xml"/><Relationship Id="rId22" Type="http://schemas.openxmlformats.org/officeDocument/2006/relationships/image" Target="../media/image204.png"/><Relationship Id="rId27" Type="http://schemas.openxmlformats.org/officeDocument/2006/relationships/image" Target="../media/image236.png"/><Relationship Id="rId30" Type="http://schemas.openxmlformats.org/officeDocument/2006/relationships/image" Target="../media/image18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935.xml"/><Relationship Id="rId13" Type="http://schemas.openxmlformats.org/officeDocument/2006/relationships/tags" Target="../tags/tag940.xml"/><Relationship Id="rId18" Type="http://schemas.openxmlformats.org/officeDocument/2006/relationships/tags" Target="../tags/tag945.xml"/><Relationship Id="rId26" Type="http://schemas.openxmlformats.org/officeDocument/2006/relationships/tags" Target="../tags/tag953.xml"/><Relationship Id="rId39" Type="http://schemas.openxmlformats.org/officeDocument/2006/relationships/image" Target="../media/image224.png"/><Relationship Id="rId3" Type="http://schemas.openxmlformats.org/officeDocument/2006/relationships/tags" Target="../tags/tag930.xml"/><Relationship Id="rId21" Type="http://schemas.openxmlformats.org/officeDocument/2006/relationships/tags" Target="../tags/tag948.xml"/><Relationship Id="rId34" Type="http://schemas.openxmlformats.org/officeDocument/2006/relationships/image" Target="../media/image241.png"/><Relationship Id="rId42" Type="http://schemas.openxmlformats.org/officeDocument/2006/relationships/image" Target="../media/image245.png"/><Relationship Id="rId47" Type="http://schemas.openxmlformats.org/officeDocument/2006/relationships/image" Target="../media/image249.png"/><Relationship Id="rId7" Type="http://schemas.openxmlformats.org/officeDocument/2006/relationships/tags" Target="../tags/tag934.xml"/><Relationship Id="rId12" Type="http://schemas.openxmlformats.org/officeDocument/2006/relationships/tags" Target="../tags/tag939.xml"/><Relationship Id="rId17" Type="http://schemas.openxmlformats.org/officeDocument/2006/relationships/tags" Target="../tags/tag944.xml"/><Relationship Id="rId25" Type="http://schemas.openxmlformats.org/officeDocument/2006/relationships/tags" Target="../tags/tag952.xml"/><Relationship Id="rId33" Type="http://schemas.openxmlformats.org/officeDocument/2006/relationships/image" Target="../media/image230.png"/><Relationship Id="rId38" Type="http://schemas.openxmlformats.org/officeDocument/2006/relationships/image" Target="../media/image235.png"/><Relationship Id="rId46" Type="http://schemas.openxmlformats.org/officeDocument/2006/relationships/image" Target="../media/image248.png"/><Relationship Id="rId2" Type="http://schemas.openxmlformats.org/officeDocument/2006/relationships/tags" Target="../tags/tag929.xml"/><Relationship Id="rId16" Type="http://schemas.openxmlformats.org/officeDocument/2006/relationships/tags" Target="../tags/tag943.xml"/><Relationship Id="rId20" Type="http://schemas.openxmlformats.org/officeDocument/2006/relationships/tags" Target="../tags/tag947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244.png"/><Relationship Id="rId1" Type="http://schemas.openxmlformats.org/officeDocument/2006/relationships/tags" Target="../tags/tag928.xml"/><Relationship Id="rId6" Type="http://schemas.openxmlformats.org/officeDocument/2006/relationships/tags" Target="../tags/tag933.xml"/><Relationship Id="rId11" Type="http://schemas.openxmlformats.org/officeDocument/2006/relationships/tags" Target="../tags/tag938.xml"/><Relationship Id="rId24" Type="http://schemas.openxmlformats.org/officeDocument/2006/relationships/tags" Target="../tags/tag951.xml"/><Relationship Id="rId32" Type="http://schemas.openxmlformats.org/officeDocument/2006/relationships/image" Target="../media/image237.png"/><Relationship Id="rId37" Type="http://schemas.openxmlformats.org/officeDocument/2006/relationships/image" Target="../media/image234.png"/><Relationship Id="rId40" Type="http://schemas.openxmlformats.org/officeDocument/2006/relationships/image" Target="../media/image238.png"/><Relationship Id="rId45" Type="http://schemas.openxmlformats.org/officeDocument/2006/relationships/image" Target="../media/image247.png"/><Relationship Id="rId5" Type="http://schemas.openxmlformats.org/officeDocument/2006/relationships/tags" Target="../tags/tag932.xml"/><Relationship Id="rId15" Type="http://schemas.openxmlformats.org/officeDocument/2006/relationships/tags" Target="../tags/tag942.xml"/><Relationship Id="rId23" Type="http://schemas.openxmlformats.org/officeDocument/2006/relationships/tags" Target="../tags/tag950.xml"/><Relationship Id="rId28" Type="http://schemas.openxmlformats.org/officeDocument/2006/relationships/tags" Target="../tags/tag955.xml"/><Relationship Id="rId36" Type="http://schemas.openxmlformats.org/officeDocument/2006/relationships/image" Target="../media/image182.png"/><Relationship Id="rId10" Type="http://schemas.openxmlformats.org/officeDocument/2006/relationships/tags" Target="../tags/tag937.xml"/><Relationship Id="rId19" Type="http://schemas.openxmlformats.org/officeDocument/2006/relationships/tags" Target="../tags/tag946.xml"/><Relationship Id="rId31" Type="http://schemas.openxmlformats.org/officeDocument/2006/relationships/image" Target="../media/image204.png"/><Relationship Id="rId44" Type="http://schemas.openxmlformats.org/officeDocument/2006/relationships/image" Target="../media/image246.png"/><Relationship Id="rId4" Type="http://schemas.openxmlformats.org/officeDocument/2006/relationships/tags" Target="../tags/tag931.xml"/><Relationship Id="rId9" Type="http://schemas.openxmlformats.org/officeDocument/2006/relationships/tags" Target="../tags/tag936.xml"/><Relationship Id="rId14" Type="http://schemas.openxmlformats.org/officeDocument/2006/relationships/tags" Target="../tags/tag941.xml"/><Relationship Id="rId22" Type="http://schemas.openxmlformats.org/officeDocument/2006/relationships/tags" Target="../tags/tag949.xml"/><Relationship Id="rId27" Type="http://schemas.openxmlformats.org/officeDocument/2006/relationships/tags" Target="../tags/tag954.xml"/><Relationship Id="rId30" Type="http://schemas.openxmlformats.org/officeDocument/2006/relationships/image" Target="../media/image243.png"/><Relationship Id="rId35" Type="http://schemas.openxmlformats.org/officeDocument/2006/relationships/image" Target="../media/image231.png"/><Relationship Id="rId43" Type="http://schemas.openxmlformats.org/officeDocument/2006/relationships/image" Target="../media/image203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968.xml"/><Relationship Id="rId18" Type="http://schemas.openxmlformats.org/officeDocument/2006/relationships/tags" Target="../tags/tag973.xml"/><Relationship Id="rId26" Type="http://schemas.openxmlformats.org/officeDocument/2006/relationships/tags" Target="../tags/tag981.xml"/><Relationship Id="rId39" Type="http://schemas.openxmlformats.org/officeDocument/2006/relationships/tags" Target="../tags/tag994.xml"/><Relationship Id="rId21" Type="http://schemas.openxmlformats.org/officeDocument/2006/relationships/tags" Target="../tags/tag976.xml"/><Relationship Id="rId34" Type="http://schemas.openxmlformats.org/officeDocument/2006/relationships/tags" Target="../tags/tag989.xml"/><Relationship Id="rId42" Type="http://schemas.openxmlformats.org/officeDocument/2006/relationships/image" Target="../media/image248.png"/><Relationship Id="rId47" Type="http://schemas.openxmlformats.org/officeDocument/2006/relationships/image" Target="../media/image245.png"/><Relationship Id="rId50" Type="http://schemas.openxmlformats.org/officeDocument/2006/relationships/image" Target="../media/image231.png"/><Relationship Id="rId55" Type="http://schemas.openxmlformats.org/officeDocument/2006/relationships/image" Target="../media/image244.png"/><Relationship Id="rId63" Type="http://schemas.openxmlformats.org/officeDocument/2006/relationships/image" Target="../media/image256.png"/><Relationship Id="rId68" Type="http://schemas.openxmlformats.org/officeDocument/2006/relationships/image" Target="../media/image261.png"/><Relationship Id="rId7" Type="http://schemas.openxmlformats.org/officeDocument/2006/relationships/tags" Target="../tags/tag962.xml"/><Relationship Id="rId2" Type="http://schemas.openxmlformats.org/officeDocument/2006/relationships/tags" Target="../tags/tag957.xml"/><Relationship Id="rId16" Type="http://schemas.openxmlformats.org/officeDocument/2006/relationships/tags" Target="../tags/tag971.xml"/><Relationship Id="rId29" Type="http://schemas.openxmlformats.org/officeDocument/2006/relationships/tags" Target="../tags/tag984.xml"/><Relationship Id="rId1" Type="http://schemas.openxmlformats.org/officeDocument/2006/relationships/tags" Target="../tags/tag956.xml"/><Relationship Id="rId6" Type="http://schemas.openxmlformats.org/officeDocument/2006/relationships/tags" Target="../tags/tag961.xml"/><Relationship Id="rId11" Type="http://schemas.openxmlformats.org/officeDocument/2006/relationships/tags" Target="../tags/tag966.xml"/><Relationship Id="rId24" Type="http://schemas.openxmlformats.org/officeDocument/2006/relationships/tags" Target="../tags/tag979.xml"/><Relationship Id="rId32" Type="http://schemas.openxmlformats.org/officeDocument/2006/relationships/tags" Target="../tags/tag987.xml"/><Relationship Id="rId37" Type="http://schemas.openxmlformats.org/officeDocument/2006/relationships/tags" Target="../tags/tag992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230.png"/><Relationship Id="rId53" Type="http://schemas.openxmlformats.org/officeDocument/2006/relationships/image" Target="../media/image235.png"/><Relationship Id="rId58" Type="http://schemas.openxmlformats.org/officeDocument/2006/relationships/image" Target="../media/image251.png"/><Relationship Id="rId66" Type="http://schemas.openxmlformats.org/officeDocument/2006/relationships/image" Target="../media/image259.png"/><Relationship Id="rId5" Type="http://schemas.openxmlformats.org/officeDocument/2006/relationships/tags" Target="../tags/tag960.xml"/><Relationship Id="rId15" Type="http://schemas.openxmlformats.org/officeDocument/2006/relationships/tags" Target="../tags/tag970.xml"/><Relationship Id="rId23" Type="http://schemas.openxmlformats.org/officeDocument/2006/relationships/tags" Target="../tags/tag978.xml"/><Relationship Id="rId28" Type="http://schemas.openxmlformats.org/officeDocument/2006/relationships/tags" Target="../tags/tag983.xml"/><Relationship Id="rId36" Type="http://schemas.openxmlformats.org/officeDocument/2006/relationships/tags" Target="../tags/tag991.xml"/><Relationship Id="rId49" Type="http://schemas.openxmlformats.org/officeDocument/2006/relationships/image" Target="../media/image237.png"/><Relationship Id="rId57" Type="http://schemas.openxmlformats.org/officeDocument/2006/relationships/image" Target="../media/image249.png"/><Relationship Id="rId61" Type="http://schemas.openxmlformats.org/officeDocument/2006/relationships/image" Target="../media/image254.png"/><Relationship Id="rId10" Type="http://schemas.openxmlformats.org/officeDocument/2006/relationships/tags" Target="../tags/tag965.xml"/><Relationship Id="rId19" Type="http://schemas.openxmlformats.org/officeDocument/2006/relationships/tags" Target="../tags/tag974.xml"/><Relationship Id="rId31" Type="http://schemas.openxmlformats.org/officeDocument/2006/relationships/tags" Target="../tags/tag986.xml"/><Relationship Id="rId44" Type="http://schemas.openxmlformats.org/officeDocument/2006/relationships/image" Target="../media/image204.png"/><Relationship Id="rId52" Type="http://schemas.openxmlformats.org/officeDocument/2006/relationships/image" Target="../media/image234.png"/><Relationship Id="rId60" Type="http://schemas.openxmlformats.org/officeDocument/2006/relationships/image" Target="../media/image253.png"/><Relationship Id="rId65" Type="http://schemas.openxmlformats.org/officeDocument/2006/relationships/image" Target="../media/image258.png"/><Relationship Id="rId4" Type="http://schemas.openxmlformats.org/officeDocument/2006/relationships/tags" Target="../tags/tag959.xml"/><Relationship Id="rId9" Type="http://schemas.openxmlformats.org/officeDocument/2006/relationships/tags" Target="../tags/tag964.xml"/><Relationship Id="rId14" Type="http://schemas.openxmlformats.org/officeDocument/2006/relationships/tags" Target="../tags/tag969.xml"/><Relationship Id="rId22" Type="http://schemas.openxmlformats.org/officeDocument/2006/relationships/tags" Target="../tags/tag977.xml"/><Relationship Id="rId27" Type="http://schemas.openxmlformats.org/officeDocument/2006/relationships/tags" Target="../tags/tag982.xml"/><Relationship Id="rId30" Type="http://schemas.openxmlformats.org/officeDocument/2006/relationships/tags" Target="../tags/tag985.xml"/><Relationship Id="rId35" Type="http://schemas.openxmlformats.org/officeDocument/2006/relationships/tags" Target="../tags/tag990.xml"/><Relationship Id="rId43" Type="http://schemas.openxmlformats.org/officeDocument/2006/relationships/image" Target="../media/image241.png"/><Relationship Id="rId48" Type="http://schemas.openxmlformats.org/officeDocument/2006/relationships/image" Target="../media/image243.png"/><Relationship Id="rId56" Type="http://schemas.openxmlformats.org/officeDocument/2006/relationships/image" Target="../media/image250.png"/><Relationship Id="rId64" Type="http://schemas.openxmlformats.org/officeDocument/2006/relationships/image" Target="../media/image257.png"/><Relationship Id="rId69" Type="http://schemas.openxmlformats.org/officeDocument/2006/relationships/image" Target="../media/image246.png"/><Relationship Id="rId8" Type="http://schemas.openxmlformats.org/officeDocument/2006/relationships/tags" Target="../tags/tag963.xml"/><Relationship Id="rId51" Type="http://schemas.openxmlformats.org/officeDocument/2006/relationships/image" Target="../media/image182.png"/><Relationship Id="rId3" Type="http://schemas.openxmlformats.org/officeDocument/2006/relationships/tags" Target="../tags/tag958.xml"/><Relationship Id="rId12" Type="http://schemas.openxmlformats.org/officeDocument/2006/relationships/tags" Target="../tags/tag967.xml"/><Relationship Id="rId17" Type="http://schemas.openxmlformats.org/officeDocument/2006/relationships/tags" Target="../tags/tag972.xml"/><Relationship Id="rId25" Type="http://schemas.openxmlformats.org/officeDocument/2006/relationships/tags" Target="../tags/tag980.xml"/><Relationship Id="rId33" Type="http://schemas.openxmlformats.org/officeDocument/2006/relationships/tags" Target="../tags/tag988.xml"/><Relationship Id="rId38" Type="http://schemas.openxmlformats.org/officeDocument/2006/relationships/tags" Target="../tags/tag993.xml"/><Relationship Id="rId46" Type="http://schemas.openxmlformats.org/officeDocument/2006/relationships/image" Target="../media/image203.png"/><Relationship Id="rId59" Type="http://schemas.openxmlformats.org/officeDocument/2006/relationships/image" Target="../media/image252.png"/><Relationship Id="rId67" Type="http://schemas.openxmlformats.org/officeDocument/2006/relationships/image" Target="../media/image260.png"/><Relationship Id="rId20" Type="http://schemas.openxmlformats.org/officeDocument/2006/relationships/tags" Target="../tags/tag975.xml"/><Relationship Id="rId41" Type="http://schemas.openxmlformats.org/officeDocument/2006/relationships/image" Target="../media/image224.png"/><Relationship Id="rId54" Type="http://schemas.openxmlformats.org/officeDocument/2006/relationships/image" Target="../media/image238.png"/><Relationship Id="rId62" Type="http://schemas.openxmlformats.org/officeDocument/2006/relationships/image" Target="../media/image25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002.xml"/><Relationship Id="rId13" Type="http://schemas.openxmlformats.org/officeDocument/2006/relationships/tags" Target="../tags/tag1007.xml"/><Relationship Id="rId18" Type="http://schemas.openxmlformats.org/officeDocument/2006/relationships/tags" Target="../tags/tag1012.xml"/><Relationship Id="rId26" Type="http://schemas.openxmlformats.org/officeDocument/2006/relationships/image" Target="../media/image243.png"/><Relationship Id="rId39" Type="http://schemas.openxmlformats.org/officeDocument/2006/relationships/image" Target="../media/image262.png"/><Relationship Id="rId3" Type="http://schemas.openxmlformats.org/officeDocument/2006/relationships/tags" Target="../tags/tag997.xml"/><Relationship Id="rId21" Type="http://schemas.openxmlformats.org/officeDocument/2006/relationships/tags" Target="../tags/tag1015.xml"/><Relationship Id="rId34" Type="http://schemas.openxmlformats.org/officeDocument/2006/relationships/image" Target="../media/image238.png"/><Relationship Id="rId7" Type="http://schemas.openxmlformats.org/officeDocument/2006/relationships/tags" Target="../tags/tag1001.xml"/><Relationship Id="rId12" Type="http://schemas.openxmlformats.org/officeDocument/2006/relationships/tags" Target="../tags/tag1006.xml"/><Relationship Id="rId17" Type="http://schemas.openxmlformats.org/officeDocument/2006/relationships/tags" Target="../tags/tag1011.xml"/><Relationship Id="rId25" Type="http://schemas.openxmlformats.org/officeDocument/2006/relationships/image" Target="../media/image241.png"/><Relationship Id="rId33" Type="http://schemas.openxmlformats.org/officeDocument/2006/relationships/image" Target="../media/image235.png"/><Relationship Id="rId38" Type="http://schemas.openxmlformats.org/officeDocument/2006/relationships/image" Target="../media/image255.png"/><Relationship Id="rId2" Type="http://schemas.openxmlformats.org/officeDocument/2006/relationships/tags" Target="../tags/tag996.xml"/><Relationship Id="rId16" Type="http://schemas.openxmlformats.org/officeDocument/2006/relationships/tags" Target="../tags/tag1010.xml"/><Relationship Id="rId20" Type="http://schemas.openxmlformats.org/officeDocument/2006/relationships/tags" Target="../tags/tag1014.xml"/><Relationship Id="rId29" Type="http://schemas.openxmlformats.org/officeDocument/2006/relationships/image" Target="../media/image230.png"/><Relationship Id="rId41" Type="http://schemas.openxmlformats.org/officeDocument/2006/relationships/image" Target="../media/image246.png"/><Relationship Id="rId1" Type="http://schemas.openxmlformats.org/officeDocument/2006/relationships/tags" Target="../tags/tag995.xml"/><Relationship Id="rId6" Type="http://schemas.openxmlformats.org/officeDocument/2006/relationships/tags" Target="../tags/tag1000.xml"/><Relationship Id="rId11" Type="http://schemas.openxmlformats.org/officeDocument/2006/relationships/tags" Target="../tags/tag1005.xml"/><Relationship Id="rId24" Type="http://schemas.openxmlformats.org/officeDocument/2006/relationships/image" Target="../media/image248.png"/><Relationship Id="rId32" Type="http://schemas.openxmlformats.org/officeDocument/2006/relationships/image" Target="../media/image234.png"/><Relationship Id="rId37" Type="http://schemas.openxmlformats.org/officeDocument/2006/relationships/image" Target="../media/image250.png"/><Relationship Id="rId40" Type="http://schemas.openxmlformats.org/officeDocument/2006/relationships/image" Target="../media/image263.png"/><Relationship Id="rId5" Type="http://schemas.openxmlformats.org/officeDocument/2006/relationships/tags" Target="../tags/tag999.xml"/><Relationship Id="rId15" Type="http://schemas.openxmlformats.org/officeDocument/2006/relationships/tags" Target="../tags/tag1009.xml"/><Relationship Id="rId23" Type="http://schemas.openxmlformats.org/officeDocument/2006/relationships/image" Target="../media/image224.png"/><Relationship Id="rId28" Type="http://schemas.openxmlformats.org/officeDocument/2006/relationships/image" Target="../media/image237.png"/><Relationship Id="rId36" Type="http://schemas.openxmlformats.org/officeDocument/2006/relationships/image" Target="../media/image245.png"/><Relationship Id="rId10" Type="http://schemas.openxmlformats.org/officeDocument/2006/relationships/tags" Target="../tags/tag1004.xml"/><Relationship Id="rId19" Type="http://schemas.openxmlformats.org/officeDocument/2006/relationships/tags" Target="../tags/tag1013.xml"/><Relationship Id="rId31" Type="http://schemas.openxmlformats.org/officeDocument/2006/relationships/image" Target="../media/image182.png"/><Relationship Id="rId4" Type="http://schemas.openxmlformats.org/officeDocument/2006/relationships/tags" Target="../tags/tag998.xml"/><Relationship Id="rId9" Type="http://schemas.openxmlformats.org/officeDocument/2006/relationships/tags" Target="../tags/tag1003.xml"/><Relationship Id="rId14" Type="http://schemas.openxmlformats.org/officeDocument/2006/relationships/tags" Target="../tags/tag1008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04.png"/><Relationship Id="rId30" Type="http://schemas.openxmlformats.org/officeDocument/2006/relationships/image" Target="../media/image231.png"/><Relationship Id="rId35" Type="http://schemas.openxmlformats.org/officeDocument/2006/relationships/image" Target="../media/image244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1028.xml"/><Relationship Id="rId18" Type="http://schemas.openxmlformats.org/officeDocument/2006/relationships/tags" Target="../tags/tag1033.xml"/><Relationship Id="rId26" Type="http://schemas.openxmlformats.org/officeDocument/2006/relationships/tags" Target="../tags/tag1041.xml"/><Relationship Id="rId39" Type="http://schemas.openxmlformats.org/officeDocument/2006/relationships/image" Target="../media/image264.png"/><Relationship Id="rId21" Type="http://schemas.openxmlformats.org/officeDocument/2006/relationships/tags" Target="../tags/tag1036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266.png"/><Relationship Id="rId47" Type="http://schemas.openxmlformats.org/officeDocument/2006/relationships/image" Target="../media/image267.png"/><Relationship Id="rId50" Type="http://schemas.openxmlformats.org/officeDocument/2006/relationships/image" Target="../media/image243.png"/><Relationship Id="rId55" Type="http://schemas.openxmlformats.org/officeDocument/2006/relationships/image" Target="../media/image182.png"/><Relationship Id="rId63" Type="http://schemas.openxmlformats.org/officeDocument/2006/relationships/image" Target="../media/image246.png"/><Relationship Id="rId7" Type="http://schemas.openxmlformats.org/officeDocument/2006/relationships/tags" Target="../tags/tag1022.xml"/><Relationship Id="rId2" Type="http://schemas.openxmlformats.org/officeDocument/2006/relationships/tags" Target="../tags/tag1017.xml"/><Relationship Id="rId16" Type="http://schemas.openxmlformats.org/officeDocument/2006/relationships/tags" Target="../tags/tag1031.xml"/><Relationship Id="rId20" Type="http://schemas.openxmlformats.org/officeDocument/2006/relationships/tags" Target="../tags/tag1035.xml"/><Relationship Id="rId29" Type="http://schemas.openxmlformats.org/officeDocument/2006/relationships/tags" Target="../tags/tag1044.xml"/><Relationship Id="rId41" Type="http://schemas.openxmlformats.org/officeDocument/2006/relationships/image" Target="../media/image265.png"/><Relationship Id="rId54" Type="http://schemas.openxmlformats.org/officeDocument/2006/relationships/image" Target="../media/image231.png"/><Relationship Id="rId62" Type="http://schemas.openxmlformats.org/officeDocument/2006/relationships/image" Target="../media/image270.png"/><Relationship Id="rId1" Type="http://schemas.openxmlformats.org/officeDocument/2006/relationships/tags" Target="../tags/tag1016.xml"/><Relationship Id="rId6" Type="http://schemas.openxmlformats.org/officeDocument/2006/relationships/tags" Target="../tags/tag1021.xml"/><Relationship Id="rId11" Type="http://schemas.openxmlformats.org/officeDocument/2006/relationships/tags" Target="../tags/tag1026.xml"/><Relationship Id="rId24" Type="http://schemas.openxmlformats.org/officeDocument/2006/relationships/tags" Target="../tags/tag1039.xml"/><Relationship Id="rId32" Type="http://schemas.openxmlformats.org/officeDocument/2006/relationships/tags" Target="../tags/tag1047.xml"/><Relationship Id="rId37" Type="http://schemas.openxmlformats.org/officeDocument/2006/relationships/image" Target="../media/image241.png"/><Relationship Id="rId40" Type="http://schemas.openxmlformats.org/officeDocument/2006/relationships/image" Target="../media/image114.png"/><Relationship Id="rId45" Type="http://schemas.openxmlformats.org/officeDocument/2006/relationships/image" Target="../media/image263.png"/><Relationship Id="rId53" Type="http://schemas.openxmlformats.org/officeDocument/2006/relationships/image" Target="../media/image230.png"/><Relationship Id="rId58" Type="http://schemas.openxmlformats.org/officeDocument/2006/relationships/image" Target="../media/image238.png"/><Relationship Id="rId5" Type="http://schemas.openxmlformats.org/officeDocument/2006/relationships/tags" Target="../tags/tag1020.xml"/><Relationship Id="rId15" Type="http://schemas.openxmlformats.org/officeDocument/2006/relationships/tags" Target="../tags/tag1030.xml"/><Relationship Id="rId23" Type="http://schemas.openxmlformats.org/officeDocument/2006/relationships/tags" Target="../tags/tag1038.xml"/><Relationship Id="rId28" Type="http://schemas.openxmlformats.org/officeDocument/2006/relationships/tags" Target="../tags/tag1043.xml"/><Relationship Id="rId36" Type="http://schemas.openxmlformats.org/officeDocument/2006/relationships/image" Target="../media/image248.png"/><Relationship Id="rId49" Type="http://schemas.openxmlformats.org/officeDocument/2006/relationships/image" Target="../media/image268.png"/><Relationship Id="rId57" Type="http://schemas.openxmlformats.org/officeDocument/2006/relationships/image" Target="../media/image235.png"/><Relationship Id="rId61" Type="http://schemas.openxmlformats.org/officeDocument/2006/relationships/image" Target="../media/image269.png"/><Relationship Id="rId10" Type="http://schemas.openxmlformats.org/officeDocument/2006/relationships/tags" Target="../tags/tag1025.xml"/><Relationship Id="rId19" Type="http://schemas.openxmlformats.org/officeDocument/2006/relationships/tags" Target="../tags/tag1034.xml"/><Relationship Id="rId31" Type="http://schemas.openxmlformats.org/officeDocument/2006/relationships/tags" Target="../tags/tag1046.xml"/><Relationship Id="rId44" Type="http://schemas.openxmlformats.org/officeDocument/2006/relationships/image" Target="../media/image262.png"/><Relationship Id="rId52" Type="http://schemas.openxmlformats.org/officeDocument/2006/relationships/image" Target="../media/image237.png"/><Relationship Id="rId60" Type="http://schemas.openxmlformats.org/officeDocument/2006/relationships/image" Target="../media/image245.png"/><Relationship Id="rId4" Type="http://schemas.openxmlformats.org/officeDocument/2006/relationships/tags" Target="../tags/tag1019.xml"/><Relationship Id="rId9" Type="http://schemas.openxmlformats.org/officeDocument/2006/relationships/tags" Target="../tags/tag1024.xml"/><Relationship Id="rId14" Type="http://schemas.openxmlformats.org/officeDocument/2006/relationships/tags" Target="../tags/tag1029.xml"/><Relationship Id="rId22" Type="http://schemas.openxmlformats.org/officeDocument/2006/relationships/tags" Target="../tags/tag1037.xml"/><Relationship Id="rId27" Type="http://schemas.openxmlformats.org/officeDocument/2006/relationships/tags" Target="../tags/tag1042.xml"/><Relationship Id="rId30" Type="http://schemas.openxmlformats.org/officeDocument/2006/relationships/tags" Target="../tags/tag1045.xml"/><Relationship Id="rId35" Type="http://schemas.openxmlformats.org/officeDocument/2006/relationships/image" Target="../media/image224.png"/><Relationship Id="rId43" Type="http://schemas.openxmlformats.org/officeDocument/2006/relationships/image" Target="../media/image255.png"/><Relationship Id="rId48" Type="http://schemas.openxmlformats.org/officeDocument/2006/relationships/image" Target="../media/image258.png"/><Relationship Id="rId56" Type="http://schemas.openxmlformats.org/officeDocument/2006/relationships/image" Target="../media/image234.png"/><Relationship Id="rId8" Type="http://schemas.openxmlformats.org/officeDocument/2006/relationships/tags" Target="../tags/tag1023.xml"/><Relationship Id="rId51" Type="http://schemas.openxmlformats.org/officeDocument/2006/relationships/image" Target="../media/image204.png"/><Relationship Id="rId3" Type="http://schemas.openxmlformats.org/officeDocument/2006/relationships/tags" Target="../tags/tag1018.xml"/><Relationship Id="rId12" Type="http://schemas.openxmlformats.org/officeDocument/2006/relationships/tags" Target="../tags/tag1027.xml"/><Relationship Id="rId17" Type="http://schemas.openxmlformats.org/officeDocument/2006/relationships/tags" Target="../tags/tag1032.xml"/><Relationship Id="rId25" Type="http://schemas.openxmlformats.org/officeDocument/2006/relationships/tags" Target="../tags/tag1040.xml"/><Relationship Id="rId33" Type="http://schemas.openxmlformats.org/officeDocument/2006/relationships/tags" Target="../tags/tag1048.xml"/><Relationship Id="rId38" Type="http://schemas.openxmlformats.org/officeDocument/2006/relationships/image" Target="../media/image250.png"/><Relationship Id="rId46" Type="http://schemas.openxmlformats.org/officeDocument/2006/relationships/image" Target="../media/image251.png"/><Relationship Id="rId59" Type="http://schemas.openxmlformats.org/officeDocument/2006/relationships/image" Target="../media/image244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1061.xml"/><Relationship Id="rId18" Type="http://schemas.openxmlformats.org/officeDocument/2006/relationships/tags" Target="../tags/tag1066.xml"/><Relationship Id="rId26" Type="http://schemas.openxmlformats.org/officeDocument/2006/relationships/tags" Target="../tags/tag1074.xml"/><Relationship Id="rId39" Type="http://schemas.openxmlformats.org/officeDocument/2006/relationships/image" Target="../media/image204.png"/><Relationship Id="rId21" Type="http://schemas.openxmlformats.org/officeDocument/2006/relationships/tags" Target="../tags/tag1069.xml"/><Relationship Id="rId34" Type="http://schemas.openxmlformats.org/officeDocument/2006/relationships/tags" Target="../tags/tag1082.xml"/><Relationship Id="rId42" Type="http://schemas.openxmlformats.org/officeDocument/2006/relationships/image" Target="../media/image231.png"/><Relationship Id="rId47" Type="http://schemas.openxmlformats.org/officeDocument/2006/relationships/image" Target="../media/image245.png"/><Relationship Id="rId50" Type="http://schemas.openxmlformats.org/officeDocument/2006/relationships/image" Target="../media/image271.png"/><Relationship Id="rId55" Type="http://schemas.openxmlformats.org/officeDocument/2006/relationships/image" Target="../media/image274.png"/><Relationship Id="rId7" Type="http://schemas.openxmlformats.org/officeDocument/2006/relationships/tags" Target="../tags/tag1055.xml"/><Relationship Id="rId12" Type="http://schemas.openxmlformats.org/officeDocument/2006/relationships/tags" Target="../tags/tag1060.xml"/><Relationship Id="rId17" Type="http://schemas.openxmlformats.org/officeDocument/2006/relationships/tags" Target="../tags/tag1065.xml"/><Relationship Id="rId25" Type="http://schemas.openxmlformats.org/officeDocument/2006/relationships/tags" Target="../tags/tag1073.xml"/><Relationship Id="rId33" Type="http://schemas.openxmlformats.org/officeDocument/2006/relationships/tags" Target="../tags/tag1081.xml"/><Relationship Id="rId38" Type="http://schemas.openxmlformats.org/officeDocument/2006/relationships/image" Target="../media/image243.png"/><Relationship Id="rId46" Type="http://schemas.openxmlformats.org/officeDocument/2006/relationships/image" Target="../media/image244.png"/><Relationship Id="rId2" Type="http://schemas.openxmlformats.org/officeDocument/2006/relationships/tags" Target="../tags/tag1050.xml"/><Relationship Id="rId16" Type="http://schemas.openxmlformats.org/officeDocument/2006/relationships/tags" Target="../tags/tag1064.xml"/><Relationship Id="rId20" Type="http://schemas.openxmlformats.org/officeDocument/2006/relationships/tags" Target="../tags/tag1068.xml"/><Relationship Id="rId29" Type="http://schemas.openxmlformats.org/officeDocument/2006/relationships/tags" Target="../tags/tag1077.xml"/><Relationship Id="rId41" Type="http://schemas.openxmlformats.org/officeDocument/2006/relationships/image" Target="../media/image241.png"/><Relationship Id="rId54" Type="http://schemas.openxmlformats.org/officeDocument/2006/relationships/image" Target="../media/image273.png"/><Relationship Id="rId1" Type="http://schemas.openxmlformats.org/officeDocument/2006/relationships/tags" Target="../tags/tag1049.xml"/><Relationship Id="rId6" Type="http://schemas.openxmlformats.org/officeDocument/2006/relationships/tags" Target="../tags/tag1054.xml"/><Relationship Id="rId11" Type="http://schemas.openxmlformats.org/officeDocument/2006/relationships/tags" Target="../tags/tag1059.xml"/><Relationship Id="rId24" Type="http://schemas.openxmlformats.org/officeDocument/2006/relationships/tags" Target="../tags/tag1072.xml"/><Relationship Id="rId32" Type="http://schemas.openxmlformats.org/officeDocument/2006/relationships/tags" Target="../tags/tag1080.xml"/><Relationship Id="rId37" Type="http://schemas.openxmlformats.org/officeDocument/2006/relationships/image" Target="../media/image248.png"/><Relationship Id="rId40" Type="http://schemas.openxmlformats.org/officeDocument/2006/relationships/image" Target="../media/image230.png"/><Relationship Id="rId45" Type="http://schemas.openxmlformats.org/officeDocument/2006/relationships/image" Target="../media/image235.png"/><Relationship Id="rId53" Type="http://schemas.openxmlformats.org/officeDocument/2006/relationships/image" Target="../media/image272.png"/><Relationship Id="rId58" Type="http://schemas.openxmlformats.org/officeDocument/2006/relationships/image" Target="../media/image275.png"/><Relationship Id="rId5" Type="http://schemas.openxmlformats.org/officeDocument/2006/relationships/tags" Target="../tags/tag1053.xml"/><Relationship Id="rId15" Type="http://schemas.openxmlformats.org/officeDocument/2006/relationships/tags" Target="../tags/tag1063.xml"/><Relationship Id="rId23" Type="http://schemas.openxmlformats.org/officeDocument/2006/relationships/tags" Target="../tags/tag1071.xml"/><Relationship Id="rId28" Type="http://schemas.openxmlformats.org/officeDocument/2006/relationships/tags" Target="../tags/tag1076.xml"/><Relationship Id="rId36" Type="http://schemas.openxmlformats.org/officeDocument/2006/relationships/image" Target="../media/image224.png"/><Relationship Id="rId49" Type="http://schemas.openxmlformats.org/officeDocument/2006/relationships/image" Target="../media/image238.png"/><Relationship Id="rId57" Type="http://schemas.openxmlformats.org/officeDocument/2006/relationships/image" Target="../media/image114.png"/><Relationship Id="rId10" Type="http://schemas.openxmlformats.org/officeDocument/2006/relationships/tags" Target="../tags/tag1058.xml"/><Relationship Id="rId19" Type="http://schemas.openxmlformats.org/officeDocument/2006/relationships/tags" Target="../tags/tag1067.xml"/><Relationship Id="rId31" Type="http://schemas.openxmlformats.org/officeDocument/2006/relationships/tags" Target="../tags/tag1079.xml"/><Relationship Id="rId44" Type="http://schemas.openxmlformats.org/officeDocument/2006/relationships/image" Target="../media/image234.png"/><Relationship Id="rId52" Type="http://schemas.openxmlformats.org/officeDocument/2006/relationships/image" Target="../media/image267.png"/><Relationship Id="rId4" Type="http://schemas.openxmlformats.org/officeDocument/2006/relationships/tags" Target="../tags/tag1052.xml"/><Relationship Id="rId9" Type="http://schemas.openxmlformats.org/officeDocument/2006/relationships/tags" Target="../tags/tag1057.xml"/><Relationship Id="rId14" Type="http://schemas.openxmlformats.org/officeDocument/2006/relationships/tags" Target="../tags/tag1062.xml"/><Relationship Id="rId22" Type="http://schemas.openxmlformats.org/officeDocument/2006/relationships/tags" Target="../tags/tag1070.xml"/><Relationship Id="rId27" Type="http://schemas.openxmlformats.org/officeDocument/2006/relationships/tags" Target="../tags/tag1075.xml"/><Relationship Id="rId30" Type="http://schemas.openxmlformats.org/officeDocument/2006/relationships/tags" Target="../tags/tag1078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182.png"/><Relationship Id="rId48" Type="http://schemas.openxmlformats.org/officeDocument/2006/relationships/image" Target="../media/image237.png"/><Relationship Id="rId56" Type="http://schemas.openxmlformats.org/officeDocument/2006/relationships/image" Target="../media/image265.png"/><Relationship Id="rId8" Type="http://schemas.openxmlformats.org/officeDocument/2006/relationships/tags" Target="../tags/tag1056.xml"/><Relationship Id="rId51" Type="http://schemas.openxmlformats.org/officeDocument/2006/relationships/image" Target="../media/image258.png"/><Relationship Id="rId3" Type="http://schemas.openxmlformats.org/officeDocument/2006/relationships/tags" Target="../tags/tag105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090.xml"/><Relationship Id="rId13" Type="http://schemas.openxmlformats.org/officeDocument/2006/relationships/tags" Target="../tags/tag1095.xml"/><Relationship Id="rId18" Type="http://schemas.openxmlformats.org/officeDocument/2006/relationships/tags" Target="../tags/tag1100.xml"/><Relationship Id="rId26" Type="http://schemas.openxmlformats.org/officeDocument/2006/relationships/image" Target="../media/image267.png"/><Relationship Id="rId39" Type="http://schemas.openxmlformats.org/officeDocument/2006/relationships/image" Target="../media/image283.png"/><Relationship Id="rId3" Type="http://schemas.openxmlformats.org/officeDocument/2006/relationships/tags" Target="../tags/tag1085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78.png"/><Relationship Id="rId7" Type="http://schemas.openxmlformats.org/officeDocument/2006/relationships/tags" Target="../tags/tag1089.xml"/><Relationship Id="rId12" Type="http://schemas.openxmlformats.org/officeDocument/2006/relationships/tags" Target="../tags/tag1094.xml"/><Relationship Id="rId17" Type="http://schemas.openxmlformats.org/officeDocument/2006/relationships/tags" Target="../tags/tag1099.xml"/><Relationship Id="rId25" Type="http://schemas.openxmlformats.org/officeDocument/2006/relationships/image" Target="../media/image258.png"/><Relationship Id="rId33" Type="http://schemas.openxmlformats.org/officeDocument/2006/relationships/image" Target="../media/image277.png"/><Relationship Id="rId38" Type="http://schemas.openxmlformats.org/officeDocument/2006/relationships/image" Target="../media/image282.png"/><Relationship Id="rId2" Type="http://schemas.openxmlformats.org/officeDocument/2006/relationships/tags" Target="../tags/tag1084.xml"/><Relationship Id="rId16" Type="http://schemas.openxmlformats.org/officeDocument/2006/relationships/tags" Target="../tags/tag1098.xml"/><Relationship Id="rId20" Type="http://schemas.openxmlformats.org/officeDocument/2006/relationships/tags" Target="../tags/tag1102.xml"/><Relationship Id="rId29" Type="http://schemas.openxmlformats.org/officeDocument/2006/relationships/image" Target="../media/image273.png"/><Relationship Id="rId1" Type="http://schemas.openxmlformats.org/officeDocument/2006/relationships/tags" Target="../tags/tag1083.xml"/><Relationship Id="rId6" Type="http://schemas.openxmlformats.org/officeDocument/2006/relationships/tags" Target="../tags/tag1088.xml"/><Relationship Id="rId11" Type="http://schemas.openxmlformats.org/officeDocument/2006/relationships/tags" Target="../tags/tag1093.xml"/><Relationship Id="rId24" Type="http://schemas.openxmlformats.org/officeDocument/2006/relationships/image" Target="../media/image235.png"/><Relationship Id="rId32" Type="http://schemas.openxmlformats.org/officeDocument/2006/relationships/image" Target="../media/image276.png"/><Relationship Id="rId37" Type="http://schemas.openxmlformats.org/officeDocument/2006/relationships/image" Target="../media/image281.png"/><Relationship Id="rId5" Type="http://schemas.openxmlformats.org/officeDocument/2006/relationships/tags" Target="../tags/tag1087.xml"/><Relationship Id="rId15" Type="http://schemas.openxmlformats.org/officeDocument/2006/relationships/tags" Target="../tags/tag1097.xml"/><Relationship Id="rId23" Type="http://schemas.openxmlformats.org/officeDocument/2006/relationships/image" Target="../media/image234.png"/><Relationship Id="rId28" Type="http://schemas.openxmlformats.org/officeDocument/2006/relationships/image" Target="../media/image274.png"/><Relationship Id="rId36" Type="http://schemas.openxmlformats.org/officeDocument/2006/relationships/image" Target="../media/image280.png"/><Relationship Id="rId10" Type="http://schemas.openxmlformats.org/officeDocument/2006/relationships/tags" Target="../tags/tag1092.xml"/><Relationship Id="rId19" Type="http://schemas.openxmlformats.org/officeDocument/2006/relationships/tags" Target="../tags/tag1101.xml"/><Relationship Id="rId31" Type="http://schemas.openxmlformats.org/officeDocument/2006/relationships/image" Target="../media/image243.png"/><Relationship Id="rId4" Type="http://schemas.openxmlformats.org/officeDocument/2006/relationships/tags" Target="../tags/tag1086.xml"/><Relationship Id="rId9" Type="http://schemas.openxmlformats.org/officeDocument/2006/relationships/tags" Target="../tags/tag1091.xml"/><Relationship Id="rId14" Type="http://schemas.openxmlformats.org/officeDocument/2006/relationships/tags" Target="../tags/tag1096.xml"/><Relationship Id="rId22" Type="http://schemas.openxmlformats.org/officeDocument/2006/relationships/image" Target="../media/image182.png"/><Relationship Id="rId27" Type="http://schemas.openxmlformats.org/officeDocument/2006/relationships/image" Target="../media/image272.png"/><Relationship Id="rId30" Type="http://schemas.openxmlformats.org/officeDocument/2006/relationships/image" Target="../media/image265.png"/><Relationship Id="rId35" Type="http://schemas.openxmlformats.org/officeDocument/2006/relationships/image" Target="../media/image27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110.xml"/><Relationship Id="rId13" Type="http://schemas.openxmlformats.org/officeDocument/2006/relationships/tags" Target="../tags/tag1115.xml"/><Relationship Id="rId18" Type="http://schemas.openxmlformats.org/officeDocument/2006/relationships/tags" Target="../tags/tag1120.xml"/><Relationship Id="rId26" Type="http://schemas.openxmlformats.org/officeDocument/2006/relationships/image" Target="../media/image272.png"/><Relationship Id="rId3" Type="http://schemas.openxmlformats.org/officeDocument/2006/relationships/tags" Target="../tags/tag1105.xml"/><Relationship Id="rId21" Type="http://schemas.openxmlformats.org/officeDocument/2006/relationships/image" Target="../media/image182.png"/><Relationship Id="rId34" Type="http://schemas.openxmlformats.org/officeDocument/2006/relationships/image" Target="../media/image283.png"/><Relationship Id="rId7" Type="http://schemas.openxmlformats.org/officeDocument/2006/relationships/tags" Target="../tags/tag1109.xml"/><Relationship Id="rId12" Type="http://schemas.openxmlformats.org/officeDocument/2006/relationships/tags" Target="../tags/tag1114.xml"/><Relationship Id="rId17" Type="http://schemas.openxmlformats.org/officeDocument/2006/relationships/tags" Target="../tags/tag1119.xml"/><Relationship Id="rId25" Type="http://schemas.openxmlformats.org/officeDocument/2006/relationships/image" Target="../media/image267.png"/><Relationship Id="rId33" Type="http://schemas.openxmlformats.org/officeDocument/2006/relationships/image" Target="../media/image280.png"/><Relationship Id="rId2" Type="http://schemas.openxmlformats.org/officeDocument/2006/relationships/tags" Target="../tags/tag1104.xml"/><Relationship Id="rId16" Type="http://schemas.openxmlformats.org/officeDocument/2006/relationships/tags" Target="../tags/tag111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65.png"/><Relationship Id="rId1" Type="http://schemas.openxmlformats.org/officeDocument/2006/relationships/tags" Target="../tags/tag1103.xml"/><Relationship Id="rId6" Type="http://schemas.openxmlformats.org/officeDocument/2006/relationships/tags" Target="../tags/tag1108.xml"/><Relationship Id="rId11" Type="http://schemas.openxmlformats.org/officeDocument/2006/relationships/tags" Target="../tags/tag1113.xml"/><Relationship Id="rId24" Type="http://schemas.openxmlformats.org/officeDocument/2006/relationships/image" Target="../media/image258.png"/><Relationship Id="rId32" Type="http://schemas.openxmlformats.org/officeDocument/2006/relationships/image" Target="../media/image279.png"/><Relationship Id="rId5" Type="http://schemas.openxmlformats.org/officeDocument/2006/relationships/tags" Target="../tags/tag1107.xml"/><Relationship Id="rId15" Type="http://schemas.openxmlformats.org/officeDocument/2006/relationships/tags" Target="../tags/tag1117.xml"/><Relationship Id="rId23" Type="http://schemas.openxmlformats.org/officeDocument/2006/relationships/image" Target="../media/image235.png"/><Relationship Id="rId28" Type="http://schemas.openxmlformats.org/officeDocument/2006/relationships/image" Target="../media/image273.png"/><Relationship Id="rId10" Type="http://schemas.openxmlformats.org/officeDocument/2006/relationships/tags" Target="../tags/tag1112.xml"/><Relationship Id="rId19" Type="http://schemas.openxmlformats.org/officeDocument/2006/relationships/tags" Target="../tags/tag1121.xml"/><Relationship Id="rId31" Type="http://schemas.openxmlformats.org/officeDocument/2006/relationships/image" Target="../media/image278.png"/><Relationship Id="rId4" Type="http://schemas.openxmlformats.org/officeDocument/2006/relationships/tags" Target="../tags/tag1106.xml"/><Relationship Id="rId9" Type="http://schemas.openxmlformats.org/officeDocument/2006/relationships/tags" Target="../tags/tag1111.xml"/><Relationship Id="rId14" Type="http://schemas.openxmlformats.org/officeDocument/2006/relationships/tags" Target="../tags/tag1116.xml"/><Relationship Id="rId22" Type="http://schemas.openxmlformats.org/officeDocument/2006/relationships/image" Target="../media/image234.png"/><Relationship Id="rId27" Type="http://schemas.openxmlformats.org/officeDocument/2006/relationships/image" Target="../media/image274.png"/><Relationship Id="rId30" Type="http://schemas.openxmlformats.org/officeDocument/2006/relationships/image" Target="../media/image243.png"/><Relationship Id="rId35" Type="http://schemas.openxmlformats.org/officeDocument/2006/relationships/image" Target="../media/image28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1129.xml"/><Relationship Id="rId13" Type="http://schemas.openxmlformats.org/officeDocument/2006/relationships/tags" Target="../tags/tag1134.xml"/><Relationship Id="rId18" Type="http://schemas.openxmlformats.org/officeDocument/2006/relationships/tags" Target="../tags/tag1139.xml"/><Relationship Id="rId26" Type="http://schemas.openxmlformats.org/officeDocument/2006/relationships/tags" Target="../tags/tag1147.xml"/><Relationship Id="rId39" Type="http://schemas.openxmlformats.org/officeDocument/2006/relationships/image" Target="../media/image285.png"/><Relationship Id="rId3" Type="http://schemas.openxmlformats.org/officeDocument/2006/relationships/tags" Target="../tags/tag1124.xml"/><Relationship Id="rId21" Type="http://schemas.openxmlformats.org/officeDocument/2006/relationships/tags" Target="../tags/tag1142.xml"/><Relationship Id="rId34" Type="http://schemas.openxmlformats.org/officeDocument/2006/relationships/image" Target="../media/image274.png"/><Relationship Id="rId42" Type="http://schemas.openxmlformats.org/officeDocument/2006/relationships/image" Target="../media/image288.png"/><Relationship Id="rId47" Type="http://schemas.openxmlformats.org/officeDocument/2006/relationships/image" Target="../media/image293.png"/><Relationship Id="rId7" Type="http://schemas.openxmlformats.org/officeDocument/2006/relationships/tags" Target="../tags/tag1128.xml"/><Relationship Id="rId12" Type="http://schemas.openxmlformats.org/officeDocument/2006/relationships/tags" Target="../tags/tag1133.xml"/><Relationship Id="rId17" Type="http://schemas.openxmlformats.org/officeDocument/2006/relationships/tags" Target="../tags/tag1138.xml"/><Relationship Id="rId25" Type="http://schemas.openxmlformats.org/officeDocument/2006/relationships/tags" Target="../tags/tag1146.xml"/><Relationship Id="rId33" Type="http://schemas.openxmlformats.org/officeDocument/2006/relationships/image" Target="../media/image272.png"/><Relationship Id="rId38" Type="http://schemas.openxmlformats.org/officeDocument/2006/relationships/image" Target="../media/image284.png"/><Relationship Id="rId46" Type="http://schemas.openxmlformats.org/officeDocument/2006/relationships/image" Target="../media/image292.png"/><Relationship Id="rId2" Type="http://schemas.openxmlformats.org/officeDocument/2006/relationships/tags" Target="../tags/tag1123.xml"/><Relationship Id="rId16" Type="http://schemas.openxmlformats.org/officeDocument/2006/relationships/tags" Target="../tags/tag1137.xml"/><Relationship Id="rId20" Type="http://schemas.openxmlformats.org/officeDocument/2006/relationships/tags" Target="../tags/tag1141.xml"/><Relationship Id="rId29" Type="http://schemas.openxmlformats.org/officeDocument/2006/relationships/image" Target="../media/image234.png"/><Relationship Id="rId41" Type="http://schemas.openxmlformats.org/officeDocument/2006/relationships/image" Target="../media/image287.png"/><Relationship Id="rId1" Type="http://schemas.openxmlformats.org/officeDocument/2006/relationships/tags" Target="../tags/tag1122.xml"/><Relationship Id="rId6" Type="http://schemas.openxmlformats.org/officeDocument/2006/relationships/tags" Target="../tags/tag1127.xml"/><Relationship Id="rId11" Type="http://schemas.openxmlformats.org/officeDocument/2006/relationships/tags" Target="../tags/tag1132.xml"/><Relationship Id="rId24" Type="http://schemas.openxmlformats.org/officeDocument/2006/relationships/tags" Target="../tags/tag1145.xml"/><Relationship Id="rId32" Type="http://schemas.openxmlformats.org/officeDocument/2006/relationships/image" Target="../media/image267.png"/><Relationship Id="rId37" Type="http://schemas.openxmlformats.org/officeDocument/2006/relationships/image" Target="../media/image243.png"/><Relationship Id="rId40" Type="http://schemas.openxmlformats.org/officeDocument/2006/relationships/image" Target="../media/image286.png"/><Relationship Id="rId45" Type="http://schemas.openxmlformats.org/officeDocument/2006/relationships/image" Target="../media/image291.png"/><Relationship Id="rId5" Type="http://schemas.openxmlformats.org/officeDocument/2006/relationships/tags" Target="../tags/tag1126.xml"/><Relationship Id="rId15" Type="http://schemas.openxmlformats.org/officeDocument/2006/relationships/tags" Target="../tags/tag1136.xml"/><Relationship Id="rId23" Type="http://schemas.openxmlformats.org/officeDocument/2006/relationships/tags" Target="../tags/tag1144.xml"/><Relationship Id="rId28" Type="http://schemas.openxmlformats.org/officeDocument/2006/relationships/image" Target="../media/image182.png"/><Relationship Id="rId36" Type="http://schemas.openxmlformats.org/officeDocument/2006/relationships/image" Target="../media/image265.png"/><Relationship Id="rId10" Type="http://schemas.openxmlformats.org/officeDocument/2006/relationships/tags" Target="../tags/tag1131.xml"/><Relationship Id="rId19" Type="http://schemas.openxmlformats.org/officeDocument/2006/relationships/tags" Target="../tags/tag1140.xml"/><Relationship Id="rId31" Type="http://schemas.openxmlformats.org/officeDocument/2006/relationships/image" Target="../media/image258.png"/><Relationship Id="rId44" Type="http://schemas.openxmlformats.org/officeDocument/2006/relationships/image" Target="../media/image290.png"/><Relationship Id="rId4" Type="http://schemas.openxmlformats.org/officeDocument/2006/relationships/tags" Target="../tags/tag1125.xml"/><Relationship Id="rId9" Type="http://schemas.openxmlformats.org/officeDocument/2006/relationships/tags" Target="../tags/tag1130.xml"/><Relationship Id="rId14" Type="http://schemas.openxmlformats.org/officeDocument/2006/relationships/tags" Target="../tags/tag1135.xml"/><Relationship Id="rId22" Type="http://schemas.openxmlformats.org/officeDocument/2006/relationships/tags" Target="../tags/tag1143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35.png"/><Relationship Id="rId35" Type="http://schemas.openxmlformats.org/officeDocument/2006/relationships/image" Target="../media/image273.png"/><Relationship Id="rId43" Type="http://schemas.openxmlformats.org/officeDocument/2006/relationships/image" Target="../media/image289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1160.xml"/><Relationship Id="rId18" Type="http://schemas.openxmlformats.org/officeDocument/2006/relationships/tags" Target="../tags/tag1165.xml"/><Relationship Id="rId26" Type="http://schemas.openxmlformats.org/officeDocument/2006/relationships/tags" Target="../tags/tag1173.xml"/><Relationship Id="rId39" Type="http://schemas.openxmlformats.org/officeDocument/2006/relationships/image" Target="../media/image258.png"/><Relationship Id="rId3" Type="http://schemas.openxmlformats.org/officeDocument/2006/relationships/tags" Target="../tags/tag1150.xml"/><Relationship Id="rId21" Type="http://schemas.openxmlformats.org/officeDocument/2006/relationships/tags" Target="../tags/tag1168.xml"/><Relationship Id="rId34" Type="http://schemas.openxmlformats.org/officeDocument/2006/relationships/tags" Target="../tags/tag1181.xml"/><Relationship Id="rId42" Type="http://schemas.openxmlformats.org/officeDocument/2006/relationships/image" Target="../media/image284.png"/><Relationship Id="rId47" Type="http://schemas.openxmlformats.org/officeDocument/2006/relationships/image" Target="../media/image272.png"/><Relationship Id="rId50" Type="http://schemas.openxmlformats.org/officeDocument/2006/relationships/image" Target="../media/image265.png"/><Relationship Id="rId7" Type="http://schemas.openxmlformats.org/officeDocument/2006/relationships/tags" Target="../tags/tag1154.xml"/><Relationship Id="rId12" Type="http://schemas.openxmlformats.org/officeDocument/2006/relationships/tags" Target="../tags/tag1159.xml"/><Relationship Id="rId17" Type="http://schemas.openxmlformats.org/officeDocument/2006/relationships/tags" Target="../tags/tag1164.xml"/><Relationship Id="rId25" Type="http://schemas.openxmlformats.org/officeDocument/2006/relationships/tags" Target="../tags/tag1172.xml"/><Relationship Id="rId33" Type="http://schemas.openxmlformats.org/officeDocument/2006/relationships/tags" Target="../tags/tag1180.xml"/><Relationship Id="rId38" Type="http://schemas.openxmlformats.org/officeDocument/2006/relationships/image" Target="../media/image291.png"/><Relationship Id="rId46" Type="http://schemas.openxmlformats.org/officeDocument/2006/relationships/image" Target="../media/image267.png"/><Relationship Id="rId2" Type="http://schemas.openxmlformats.org/officeDocument/2006/relationships/tags" Target="../tags/tag1149.xml"/><Relationship Id="rId16" Type="http://schemas.openxmlformats.org/officeDocument/2006/relationships/tags" Target="../tags/tag1163.xml"/><Relationship Id="rId20" Type="http://schemas.openxmlformats.org/officeDocument/2006/relationships/tags" Target="../tags/tag1167.xml"/><Relationship Id="rId29" Type="http://schemas.openxmlformats.org/officeDocument/2006/relationships/tags" Target="../tags/tag1176.xml"/><Relationship Id="rId41" Type="http://schemas.openxmlformats.org/officeDocument/2006/relationships/image" Target="../media/image293.png"/><Relationship Id="rId54" Type="http://schemas.openxmlformats.org/officeDocument/2006/relationships/image" Target="../media/image294.png"/><Relationship Id="rId1" Type="http://schemas.openxmlformats.org/officeDocument/2006/relationships/tags" Target="../tags/tag1148.xml"/><Relationship Id="rId6" Type="http://schemas.openxmlformats.org/officeDocument/2006/relationships/tags" Target="../tags/tag1153.xml"/><Relationship Id="rId11" Type="http://schemas.openxmlformats.org/officeDocument/2006/relationships/tags" Target="../tags/tag1158.xml"/><Relationship Id="rId24" Type="http://schemas.openxmlformats.org/officeDocument/2006/relationships/tags" Target="../tags/tag1171.xml"/><Relationship Id="rId32" Type="http://schemas.openxmlformats.org/officeDocument/2006/relationships/tags" Target="../tags/tag1179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292.png"/><Relationship Id="rId45" Type="http://schemas.openxmlformats.org/officeDocument/2006/relationships/image" Target="../media/image235.png"/><Relationship Id="rId53" Type="http://schemas.openxmlformats.org/officeDocument/2006/relationships/image" Target="../media/image114.png"/><Relationship Id="rId5" Type="http://schemas.openxmlformats.org/officeDocument/2006/relationships/tags" Target="../tags/tag1152.xml"/><Relationship Id="rId15" Type="http://schemas.openxmlformats.org/officeDocument/2006/relationships/tags" Target="../tags/tag1162.xml"/><Relationship Id="rId23" Type="http://schemas.openxmlformats.org/officeDocument/2006/relationships/tags" Target="../tags/tag1170.xml"/><Relationship Id="rId28" Type="http://schemas.openxmlformats.org/officeDocument/2006/relationships/tags" Target="../tags/tag1175.xml"/><Relationship Id="rId36" Type="http://schemas.openxmlformats.org/officeDocument/2006/relationships/tags" Target="../tags/tag1183.xml"/><Relationship Id="rId49" Type="http://schemas.openxmlformats.org/officeDocument/2006/relationships/image" Target="../media/image273.png"/><Relationship Id="rId10" Type="http://schemas.openxmlformats.org/officeDocument/2006/relationships/tags" Target="../tags/tag1157.xml"/><Relationship Id="rId19" Type="http://schemas.openxmlformats.org/officeDocument/2006/relationships/tags" Target="../tags/tag1166.xml"/><Relationship Id="rId31" Type="http://schemas.openxmlformats.org/officeDocument/2006/relationships/tags" Target="../tags/tag1178.xml"/><Relationship Id="rId44" Type="http://schemas.openxmlformats.org/officeDocument/2006/relationships/image" Target="../media/image234.png"/><Relationship Id="rId52" Type="http://schemas.openxmlformats.org/officeDocument/2006/relationships/image" Target="../media/image233.png"/><Relationship Id="rId4" Type="http://schemas.openxmlformats.org/officeDocument/2006/relationships/tags" Target="../tags/tag1151.xml"/><Relationship Id="rId9" Type="http://schemas.openxmlformats.org/officeDocument/2006/relationships/tags" Target="../tags/tag1156.xml"/><Relationship Id="rId14" Type="http://schemas.openxmlformats.org/officeDocument/2006/relationships/tags" Target="../tags/tag1161.xml"/><Relationship Id="rId22" Type="http://schemas.openxmlformats.org/officeDocument/2006/relationships/tags" Target="../tags/tag1169.xml"/><Relationship Id="rId27" Type="http://schemas.openxmlformats.org/officeDocument/2006/relationships/tags" Target="../tags/tag1174.xml"/><Relationship Id="rId30" Type="http://schemas.openxmlformats.org/officeDocument/2006/relationships/tags" Target="../tags/tag1177.xml"/><Relationship Id="rId35" Type="http://schemas.openxmlformats.org/officeDocument/2006/relationships/tags" Target="../tags/tag1182.xml"/><Relationship Id="rId43" Type="http://schemas.openxmlformats.org/officeDocument/2006/relationships/image" Target="../media/image182.png"/><Relationship Id="rId48" Type="http://schemas.openxmlformats.org/officeDocument/2006/relationships/image" Target="../media/image274.png"/><Relationship Id="rId8" Type="http://schemas.openxmlformats.org/officeDocument/2006/relationships/tags" Target="../tags/tag1155.xml"/><Relationship Id="rId51" Type="http://schemas.openxmlformats.org/officeDocument/2006/relationships/image" Target="../media/image2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image" Target="../media/image7.png"/><Relationship Id="rId26" Type="http://schemas.openxmlformats.org/officeDocument/2006/relationships/image" Target="../media/image2.png"/><Relationship Id="rId3" Type="http://schemas.openxmlformats.org/officeDocument/2006/relationships/tags" Target="../tags/tag24.xml"/><Relationship Id="rId21" Type="http://schemas.openxmlformats.org/officeDocument/2006/relationships/image" Target="../media/image4.pn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.png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image" Target="../media/image3.png"/><Relationship Id="rId29" Type="http://schemas.openxmlformats.org/officeDocument/2006/relationships/image" Target="../media/image13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9.png"/><Relationship Id="rId32" Type="http://schemas.openxmlformats.org/officeDocument/2006/relationships/image" Target="../media/image16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image" Target="../media/image8.png"/><Relationship Id="rId28" Type="http://schemas.openxmlformats.org/officeDocument/2006/relationships/image" Target="../media/image12.png"/><Relationship Id="rId10" Type="http://schemas.openxmlformats.org/officeDocument/2006/relationships/tags" Target="../tags/tag31.xml"/><Relationship Id="rId19" Type="http://schemas.openxmlformats.org/officeDocument/2006/relationships/image" Target="../media/image6.png"/><Relationship Id="rId31" Type="http://schemas.openxmlformats.org/officeDocument/2006/relationships/image" Target="../media/image15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image" Target="../media/image5.png"/><Relationship Id="rId27" Type="http://schemas.openxmlformats.org/officeDocument/2006/relationships/image" Target="../media/image11.png"/><Relationship Id="rId30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tags" Target="../tags/tag1196.xml"/><Relationship Id="rId18" Type="http://schemas.openxmlformats.org/officeDocument/2006/relationships/tags" Target="../tags/tag1201.xml"/><Relationship Id="rId26" Type="http://schemas.openxmlformats.org/officeDocument/2006/relationships/tags" Target="../tags/tag1209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1204.xml"/><Relationship Id="rId34" Type="http://schemas.openxmlformats.org/officeDocument/2006/relationships/tags" Target="../tags/tag1217.xml"/><Relationship Id="rId42" Type="http://schemas.openxmlformats.org/officeDocument/2006/relationships/image" Target="../media/image292.png"/><Relationship Id="rId47" Type="http://schemas.openxmlformats.org/officeDocument/2006/relationships/image" Target="../media/image267.png"/><Relationship Id="rId50" Type="http://schemas.openxmlformats.org/officeDocument/2006/relationships/image" Target="../media/image273.png"/><Relationship Id="rId55" Type="http://schemas.openxmlformats.org/officeDocument/2006/relationships/image" Target="../media/image114.png"/><Relationship Id="rId63" Type="http://schemas.openxmlformats.org/officeDocument/2006/relationships/image" Target="../media/image301.png"/><Relationship Id="rId7" Type="http://schemas.openxmlformats.org/officeDocument/2006/relationships/tags" Target="../tags/tag1190.xml"/><Relationship Id="rId2" Type="http://schemas.openxmlformats.org/officeDocument/2006/relationships/tags" Target="../tags/tag1185.xml"/><Relationship Id="rId16" Type="http://schemas.openxmlformats.org/officeDocument/2006/relationships/tags" Target="../tags/tag1199.xml"/><Relationship Id="rId20" Type="http://schemas.openxmlformats.org/officeDocument/2006/relationships/tags" Target="../tags/tag1203.xml"/><Relationship Id="rId29" Type="http://schemas.openxmlformats.org/officeDocument/2006/relationships/tags" Target="../tags/tag1212.xml"/><Relationship Id="rId41" Type="http://schemas.openxmlformats.org/officeDocument/2006/relationships/image" Target="../media/image258.png"/><Relationship Id="rId54" Type="http://schemas.openxmlformats.org/officeDocument/2006/relationships/image" Target="../media/image233.png"/><Relationship Id="rId62" Type="http://schemas.openxmlformats.org/officeDocument/2006/relationships/image" Target="../media/image300.png"/><Relationship Id="rId1" Type="http://schemas.openxmlformats.org/officeDocument/2006/relationships/tags" Target="../tags/tag1184.xml"/><Relationship Id="rId6" Type="http://schemas.openxmlformats.org/officeDocument/2006/relationships/tags" Target="../tags/tag1189.xml"/><Relationship Id="rId11" Type="http://schemas.openxmlformats.org/officeDocument/2006/relationships/tags" Target="../tags/tag1194.xml"/><Relationship Id="rId24" Type="http://schemas.openxmlformats.org/officeDocument/2006/relationships/tags" Target="../tags/tag1207.xml"/><Relationship Id="rId32" Type="http://schemas.openxmlformats.org/officeDocument/2006/relationships/tags" Target="../tags/tag1215.xml"/><Relationship Id="rId37" Type="http://schemas.openxmlformats.org/officeDocument/2006/relationships/tags" Target="../tags/tag1220.xml"/><Relationship Id="rId40" Type="http://schemas.openxmlformats.org/officeDocument/2006/relationships/image" Target="../media/image291.png"/><Relationship Id="rId45" Type="http://schemas.openxmlformats.org/officeDocument/2006/relationships/image" Target="../media/image234.png"/><Relationship Id="rId53" Type="http://schemas.openxmlformats.org/officeDocument/2006/relationships/image" Target="../media/image284.png"/><Relationship Id="rId58" Type="http://schemas.openxmlformats.org/officeDocument/2006/relationships/image" Target="../media/image296.png"/><Relationship Id="rId5" Type="http://schemas.openxmlformats.org/officeDocument/2006/relationships/tags" Target="../tags/tag1188.xml"/><Relationship Id="rId15" Type="http://schemas.openxmlformats.org/officeDocument/2006/relationships/tags" Target="../tags/tag1198.xml"/><Relationship Id="rId23" Type="http://schemas.openxmlformats.org/officeDocument/2006/relationships/tags" Target="../tags/tag1206.xml"/><Relationship Id="rId28" Type="http://schemas.openxmlformats.org/officeDocument/2006/relationships/tags" Target="../tags/tag1211.xml"/><Relationship Id="rId36" Type="http://schemas.openxmlformats.org/officeDocument/2006/relationships/tags" Target="../tags/tag1219.xml"/><Relationship Id="rId49" Type="http://schemas.openxmlformats.org/officeDocument/2006/relationships/image" Target="../media/image274.png"/><Relationship Id="rId57" Type="http://schemas.openxmlformats.org/officeDocument/2006/relationships/image" Target="../media/image295.png"/><Relationship Id="rId61" Type="http://schemas.openxmlformats.org/officeDocument/2006/relationships/image" Target="../media/image299.png"/><Relationship Id="rId10" Type="http://schemas.openxmlformats.org/officeDocument/2006/relationships/tags" Target="../tags/tag1193.xml"/><Relationship Id="rId19" Type="http://schemas.openxmlformats.org/officeDocument/2006/relationships/tags" Target="../tags/tag1202.xml"/><Relationship Id="rId31" Type="http://schemas.openxmlformats.org/officeDocument/2006/relationships/tags" Target="../tags/tag1214.xml"/><Relationship Id="rId44" Type="http://schemas.openxmlformats.org/officeDocument/2006/relationships/image" Target="../media/image182.png"/><Relationship Id="rId52" Type="http://schemas.openxmlformats.org/officeDocument/2006/relationships/image" Target="../media/image243.png"/><Relationship Id="rId60" Type="http://schemas.openxmlformats.org/officeDocument/2006/relationships/image" Target="../media/image298.png"/><Relationship Id="rId4" Type="http://schemas.openxmlformats.org/officeDocument/2006/relationships/tags" Target="../tags/tag1187.xml"/><Relationship Id="rId9" Type="http://schemas.openxmlformats.org/officeDocument/2006/relationships/tags" Target="../tags/tag1192.xml"/><Relationship Id="rId14" Type="http://schemas.openxmlformats.org/officeDocument/2006/relationships/tags" Target="../tags/tag1197.xml"/><Relationship Id="rId22" Type="http://schemas.openxmlformats.org/officeDocument/2006/relationships/tags" Target="../tags/tag1205.xml"/><Relationship Id="rId27" Type="http://schemas.openxmlformats.org/officeDocument/2006/relationships/tags" Target="../tags/tag1210.xml"/><Relationship Id="rId30" Type="http://schemas.openxmlformats.org/officeDocument/2006/relationships/tags" Target="../tags/tag1213.xml"/><Relationship Id="rId35" Type="http://schemas.openxmlformats.org/officeDocument/2006/relationships/tags" Target="../tags/tag1218.xml"/><Relationship Id="rId43" Type="http://schemas.openxmlformats.org/officeDocument/2006/relationships/image" Target="../media/image293.png"/><Relationship Id="rId48" Type="http://schemas.openxmlformats.org/officeDocument/2006/relationships/image" Target="../media/image272.png"/><Relationship Id="rId56" Type="http://schemas.openxmlformats.org/officeDocument/2006/relationships/image" Target="../media/image294.png"/><Relationship Id="rId8" Type="http://schemas.openxmlformats.org/officeDocument/2006/relationships/tags" Target="../tags/tag1191.xml"/><Relationship Id="rId51" Type="http://schemas.openxmlformats.org/officeDocument/2006/relationships/image" Target="../media/image265.png"/><Relationship Id="rId3" Type="http://schemas.openxmlformats.org/officeDocument/2006/relationships/tags" Target="../tags/tag1186.xml"/><Relationship Id="rId12" Type="http://schemas.openxmlformats.org/officeDocument/2006/relationships/tags" Target="../tags/tag1195.xml"/><Relationship Id="rId17" Type="http://schemas.openxmlformats.org/officeDocument/2006/relationships/tags" Target="../tags/tag1200.xml"/><Relationship Id="rId25" Type="http://schemas.openxmlformats.org/officeDocument/2006/relationships/tags" Target="../tags/tag1208.xml"/><Relationship Id="rId33" Type="http://schemas.openxmlformats.org/officeDocument/2006/relationships/tags" Target="../tags/tag1216.xml"/><Relationship Id="rId38" Type="http://schemas.openxmlformats.org/officeDocument/2006/relationships/tags" Target="../tags/tag1221.xml"/><Relationship Id="rId46" Type="http://schemas.openxmlformats.org/officeDocument/2006/relationships/image" Target="../media/image235.png"/><Relationship Id="rId59" Type="http://schemas.openxmlformats.org/officeDocument/2006/relationships/image" Target="../media/image297.png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tags" Target="../tags/tag1234.xml"/><Relationship Id="rId18" Type="http://schemas.openxmlformats.org/officeDocument/2006/relationships/tags" Target="../tags/tag1239.xml"/><Relationship Id="rId26" Type="http://schemas.openxmlformats.org/officeDocument/2006/relationships/tags" Target="../tags/tag1247.xml"/><Relationship Id="rId39" Type="http://schemas.openxmlformats.org/officeDocument/2006/relationships/image" Target="../media/image267.png"/><Relationship Id="rId3" Type="http://schemas.openxmlformats.org/officeDocument/2006/relationships/tags" Target="../tags/tag1224.xml"/><Relationship Id="rId21" Type="http://schemas.openxmlformats.org/officeDocument/2006/relationships/tags" Target="../tags/tag1242.xml"/><Relationship Id="rId34" Type="http://schemas.openxmlformats.org/officeDocument/2006/relationships/image" Target="../media/image292.png"/><Relationship Id="rId42" Type="http://schemas.openxmlformats.org/officeDocument/2006/relationships/image" Target="../media/image273.png"/><Relationship Id="rId47" Type="http://schemas.openxmlformats.org/officeDocument/2006/relationships/image" Target="../media/image114.png"/><Relationship Id="rId50" Type="http://schemas.openxmlformats.org/officeDocument/2006/relationships/image" Target="../media/image302.png"/><Relationship Id="rId7" Type="http://schemas.openxmlformats.org/officeDocument/2006/relationships/tags" Target="../tags/tag1228.xml"/><Relationship Id="rId12" Type="http://schemas.openxmlformats.org/officeDocument/2006/relationships/tags" Target="../tags/tag1233.xml"/><Relationship Id="rId17" Type="http://schemas.openxmlformats.org/officeDocument/2006/relationships/tags" Target="../tags/tag1238.xml"/><Relationship Id="rId25" Type="http://schemas.openxmlformats.org/officeDocument/2006/relationships/tags" Target="../tags/tag1246.xml"/><Relationship Id="rId33" Type="http://schemas.openxmlformats.org/officeDocument/2006/relationships/image" Target="../media/image258.png"/><Relationship Id="rId38" Type="http://schemas.openxmlformats.org/officeDocument/2006/relationships/image" Target="../media/image235.png"/><Relationship Id="rId46" Type="http://schemas.openxmlformats.org/officeDocument/2006/relationships/image" Target="../media/image294.png"/><Relationship Id="rId2" Type="http://schemas.openxmlformats.org/officeDocument/2006/relationships/tags" Target="../tags/tag1223.xml"/><Relationship Id="rId16" Type="http://schemas.openxmlformats.org/officeDocument/2006/relationships/tags" Target="../tags/tag1237.xml"/><Relationship Id="rId20" Type="http://schemas.openxmlformats.org/officeDocument/2006/relationships/tags" Target="../tags/tag1241.xml"/><Relationship Id="rId29" Type="http://schemas.openxmlformats.org/officeDocument/2006/relationships/tags" Target="../tags/tag1250.xml"/><Relationship Id="rId41" Type="http://schemas.openxmlformats.org/officeDocument/2006/relationships/image" Target="../media/image274.png"/><Relationship Id="rId1" Type="http://schemas.openxmlformats.org/officeDocument/2006/relationships/tags" Target="../tags/tag1222.xml"/><Relationship Id="rId6" Type="http://schemas.openxmlformats.org/officeDocument/2006/relationships/tags" Target="../tags/tag1227.xml"/><Relationship Id="rId11" Type="http://schemas.openxmlformats.org/officeDocument/2006/relationships/tags" Target="../tags/tag1232.xml"/><Relationship Id="rId24" Type="http://schemas.openxmlformats.org/officeDocument/2006/relationships/tags" Target="../tags/tag1245.xml"/><Relationship Id="rId32" Type="http://schemas.openxmlformats.org/officeDocument/2006/relationships/image" Target="../media/image291.png"/><Relationship Id="rId37" Type="http://schemas.openxmlformats.org/officeDocument/2006/relationships/image" Target="../media/image234.png"/><Relationship Id="rId40" Type="http://schemas.openxmlformats.org/officeDocument/2006/relationships/image" Target="../media/image272.png"/><Relationship Id="rId45" Type="http://schemas.openxmlformats.org/officeDocument/2006/relationships/image" Target="../media/image284.png"/><Relationship Id="rId5" Type="http://schemas.openxmlformats.org/officeDocument/2006/relationships/tags" Target="../tags/tag1226.xml"/><Relationship Id="rId15" Type="http://schemas.openxmlformats.org/officeDocument/2006/relationships/tags" Target="../tags/tag1236.xml"/><Relationship Id="rId23" Type="http://schemas.openxmlformats.org/officeDocument/2006/relationships/tags" Target="../tags/tag1244.xml"/><Relationship Id="rId28" Type="http://schemas.openxmlformats.org/officeDocument/2006/relationships/tags" Target="../tags/tag1249.xml"/><Relationship Id="rId36" Type="http://schemas.openxmlformats.org/officeDocument/2006/relationships/image" Target="../media/image182.png"/><Relationship Id="rId49" Type="http://schemas.openxmlformats.org/officeDocument/2006/relationships/image" Target="../media/image298.png"/><Relationship Id="rId10" Type="http://schemas.openxmlformats.org/officeDocument/2006/relationships/tags" Target="../tags/tag1231.xml"/><Relationship Id="rId19" Type="http://schemas.openxmlformats.org/officeDocument/2006/relationships/tags" Target="../tags/tag1240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243.png"/><Relationship Id="rId52" Type="http://schemas.openxmlformats.org/officeDocument/2006/relationships/image" Target="../media/image304.png"/><Relationship Id="rId4" Type="http://schemas.openxmlformats.org/officeDocument/2006/relationships/tags" Target="../tags/tag1225.xml"/><Relationship Id="rId9" Type="http://schemas.openxmlformats.org/officeDocument/2006/relationships/tags" Target="../tags/tag1230.xml"/><Relationship Id="rId14" Type="http://schemas.openxmlformats.org/officeDocument/2006/relationships/tags" Target="../tags/tag1235.xml"/><Relationship Id="rId22" Type="http://schemas.openxmlformats.org/officeDocument/2006/relationships/tags" Target="../tags/tag1243.xml"/><Relationship Id="rId27" Type="http://schemas.openxmlformats.org/officeDocument/2006/relationships/tags" Target="../tags/tag1248.xml"/><Relationship Id="rId30" Type="http://schemas.openxmlformats.org/officeDocument/2006/relationships/tags" Target="../tags/tag1251.xml"/><Relationship Id="rId35" Type="http://schemas.openxmlformats.org/officeDocument/2006/relationships/image" Target="../media/image293.png"/><Relationship Id="rId43" Type="http://schemas.openxmlformats.org/officeDocument/2006/relationships/image" Target="../media/image265.png"/><Relationship Id="rId48" Type="http://schemas.openxmlformats.org/officeDocument/2006/relationships/image" Target="../media/image300.png"/><Relationship Id="rId8" Type="http://schemas.openxmlformats.org/officeDocument/2006/relationships/tags" Target="../tags/tag1229.xml"/><Relationship Id="rId51" Type="http://schemas.openxmlformats.org/officeDocument/2006/relationships/image" Target="../media/image303.png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tags" Target="../tags/tag1264.xml"/><Relationship Id="rId18" Type="http://schemas.openxmlformats.org/officeDocument/2006/relationships/tags" Target="../tags/tag1269.xml"/><Relationship Id="rId26" Type="http://schemas.openxmlformats.org/officeDocument/2006/relationships/tags" Target="../tags/tag1277.xml"/><Relationship Id="rId39" Type="http://schemas.openxmlformats.org/officeDocument/2006/relationships/tags" Target="../tags/tag1290.xml"/><Relationship Id="rId21" Type="http://schemas.openxmlformats.org/officeDocument/2006/relationships/tags" Target="../tags/tag1272.xml"/><Relationship Id="rId34" Type="http://schemas.openxmlformats.org/officeDocument/2006/relationships/tags" Target="../tags/tag1285.xml"/><Relationship Id="rId42" Type="http://schemas.openxmlformats.org/officeDocument/2006/relationships/tags" Target="../tags/tag1293.xml"/><Relationship Id="rId47" Type="http://schemas.openxmlformats.org/officeDocument/2006/relationships/image" Target="../media/image258.png"/><Relationship Id="rId50" Type="http://schemas.openxmlformats.org/officeDocument/2006/relationships/image" Target="../media/image302.png"/><Relationship Id="rId55" Type="http://schemas.openxmlformats.org/officeDocument/2006/relationships/image" Target="../media/image267.png"/><Relationship Id="rId63" Type="http://schemas.openxmlformats.org/officeDocument/2006/relationships/image" Target="../media/image306.png"/><Relationship Id="rId68" Type="http://schemas.openxmlformats.org/officeDocument/2006/relationships/image" Target="../media/image298.png"/><Relationship Id="rId76" Type="http://schemas.openxmlformats.org/officeDocument/2006/relationships/image" Target="../media/image310.png"/><Relationship Id="rId7" Type="http://schemas.openxmlformats.org/officeDocument/2006/relationships/tags" Target="../tags/tag1258.xml"/><Relationship Id="rId71" Type="http://schemas.openxmlformats.org/officeDocument/2006/relationships/image" Target="../media/image7.png"/><Relationship Id="rId2" Type="http://schemas.openxmlformats.org/officeDocument/2006/relationships/tags" Target="../tags/tag1253.xml"/><Relationship Id="rId16" Type="http://schemas.openxmlformats.org/officeDocument/2006/relationships/tags" Target="../tags/tag1267.xml"/><Relationship Id="rId29" Type="http://schemas.openxmlformats.org/officeDocument/2006/relationships/tags" Target="../tags/tag1280.xml"/><Relationship Id="rId11" Type="http://schemas.openxmlformats.org/officeDocument/2006/relationships/tags" Target="../tags/tag1262.xml"/><Relationship Id="rId24" Type="http://schemas.openxmlformats.org/officeDocument/2006/relationships/tags" Target="../tags/tag1275.xml"/><Relationship Id="rId32" Type="http://schemas.openxmlformats.org/officeDocument/2006/relationships/tags" Target="../tags/tag1283.xml"/><Relationship Id="rId37" Type="http://schemas.openxmlformats.org/officeDocument/2006/relationships/tags" Target="../tags/tag1288.xml"/><Relationship Id="rId40" Type="http://schemas.openxmlformats.org/officeDocument/2006/relationships/tags" Target="../tags/tag1291.xml"/><Relationship Id="rId45" Type="http://schemas.openxmlformats.org/officeDocument/2006/relationships/slideLayout" Target="../slideLayouts/slideLayout2.xml"/><Relationship Id="rId53" Type="http://schemas.openxmlformats.org/officeDocument/2006/relationships/image" Target="../media/image234.png"/><Relationship Id="rId58" Type="http://schemas.openxmlformats.org/officeDocument/2006/relationships/image" Target="../media/image273.png"/><Relationship Id="rId66" Type="http://schemas.openxmlformats.org/officeDocument/2006/relationships/image" Target="../media/image300.png"/><Relationship Id="rId74" Type="http://schemas.openxmlformats.org/officeDocument/2006/relationships/image" Target="../media/image280.png"/><Relationship Id="rId79" Type="http://schemas.openxmlformats.org/officeDocument/2006/relationships/image" Target="../media/image313.png"/><Relationship Id="rId5" Type="http://schemas.openxmlformats.org/officeDocument/2006/relationships/tags" Target="../tags/tag1256.xml"/><Relationship Id="rId61" Type="http://schemas.openxmlformats.org/officeDocument/2006/relationships/image" Target="../media/image284.png"/><Relationship Id="rId10" Type="http://schemas.openxmlformats.org/officeDocument/2006/relationships/tags" Target="../tags/tag1261.xml"/><Relationship Id="rId19" Type="http://schemas.openxmlformats.org/officeDocument/2006/relationships/tags" Target="../tags/tag1270.xml"/><Relationship Id="rId31" Type="http://schemas.openxmlformats.org/officeDocument/2006/relationships/tags" Target="../tags/tag1282.xml"/><Relationship Id="rId44" Type="http://schemas.openxmlformats.org/officeDocument/2006/relationships/tags" Target="../tags/tag1295.xml"/><Relationship Id="rId52" Type="http://schemas.openxmlformats.org/officeDocument/2006/relationships/image" Target="../media/image182.png"/><Relationship Id="rId60" Type="http://schemas.openxmlformats.org/officeDocument/2006/relationships/image" Target="../media/image243.png"/><Relationship Id="rId65" Type="http://schemas.openxmlformats.org/officeDocument/2006/relationships/image" Target="../media/image294.png"/><Relationship Id="rId73" Type="http://schemas.openxmlformats.org/officeDocument/2006/relationships/image" Target="../media/image309.png"/><Relationship Id="rId78" Type="http://schemas.openxmlformats.org/officeDocument/2006/relationships/image" Target="../media/image312.png"/><Relationship Id="rId4" Type="http://schemas.openxmlformats.org/officeDocument/2006/relationships/tags" Target="../tags/tag1255.xml"/><Relationship Id="rId9" Type="http://schemas.openxmlformats.org/officeDocument/2006/relationships/tags" Target="../tags/tag1260.xml"/><Relationship Id="rId14" Type="http://schemas.openxmlformats.org/officeDocument/2006/relationships/tags" Target="../tags/tag1265.xml"/><Relationship Id="rId22" Type="http://schemas.openxmlformats.org/officeDocument/2006/relationships/tags" Target="../tags/tag1273.xml"/><Relationship Id="rId27" Type="http://schemas.openxmlformats.org/officeDocument/2006/relationships/tags" Target="../tags/tag1278.xml"/><Relationship Id="rId30" Type="http://schemas.openxmlformats.org/officeDocument/2006/relationships/tags" Target="../tags/tag1281.xml"/><Relationship Id="rId35" Type="http://schemas.openxmlformats.org/officeDocument/2006/relationships/tags" Target="../tags/tag1286.xml"/><Relationship Id="rId43" Type="http://schemas.openxmlformats.org/officeDocument/2006/relationships/tags" Target="../tags/tag1294.xml"/><Relationship Id="rId48" Type="http://schemas.openxmlformats.org/officeDocument/2006/relationships/image" Target="../media/image292.png"/><Relationship Id="rId56" Type="http://schemas.openxmlformats.org/officeDocument/2006/relationships/image" Target="../media/image272.png"/><Relationship Id="rId64" Type="http://schemas.openxmlformats.org/officeDocument/2006/relationships/image" Target="../media/image114.png"/><Relationship Id="rId69" Type="http://schemas.openxmlformats.org/officeDocument/2006/relationships/image" Target="../media/image307.png"/><Relationship Id="rId77" Type="http://schemas.openxmlformats.org/officeDocument/2006/relationships/image" Target="../media/image311.png"/><Relationship Id="rId8" Type="http://schemas.openxmlformats.org/officeDocument/2006/relationships/tags" Target="../tags/tag1259.xml"/><Relationship Id="rId51" Type="http://schemas.openxmlformats.org/officeDocument/2006/relationships/image" Target="../media/image303.png"/><Relationship Id="rId72" Type="http://schemas.openxmlformats.org/officeDocument/2006/relationships/image" Target="../media/image6.png"/><Relationship Id="rId3" Type="http://schemas.openxmlformats.org/officeDocument/2006/relationships/tags" Target="../tags/tag1254.xml"/><Relationship Id="rId12" Type="http://schemas.openxmlformats.org/officeDocument/2006/relationships/tags" Target="../tags/tag1263.xml"/><Relationship Id="rId17" Type="http://schemas.openxmlformats.org/officeDocument/2006/relationships/tags" Target="../tags/tag1268.xml"/><Relationship Id="rId25" Type="http://schemas.openxmlformats.org/officeDocument/2006/relationships/tags" Target="../tags/tag1276.xml"/><Relationship Id="rId33" Type="http://schemas.openxmlformats.org/officeDocument/2006/relationships/tags" Target="../tags/tag1284.xml"/><Relationship Id="rId38" Type="http://schemas.openxmlformats.org/officeDocument/2006/relationships/tags" Target="../tags/tag1289.xml"/><Relationship Id="rId46" Type="http://schemas.openxmlformats.org/officeDocument/2006/relationships/image" Target="../media/image291.png"/><Relationship Id="rId59" Type="http://schemas.openxmlformats.org/officeDocument/2006/relationships/image" Target="../media/image265.png"/><Relationship Id="rId67" Type="http://schemas.openxmlformats.org/officeDocument/2006/relationships/image" Target="../media/image304.png"/><Relationship Id="rId20" Type="http://schemas.openxmlformats.org/officeDocument/2006/relationships/tags" Target="../tags/tag1271.xml"/><Relationship Id="rId41" Type="http://schemas.openxmlformats.org/officeDocument/2006/relationships/tags" Target="../tags/tag1292.xml"/><Relationship Id="rId54" Type="http://schemas.openxmlformats.org/officeDocument/2006/relationships/image" Target="../media/image235.png"/><Relationship Id="rId62" Type="http://schemas.openxmlformats.org/officeDocument/2006/relationships/image" Target="../media/image305.png"/><Relationship Id="rId70" Type="http://schemas.openxmlformats.org/officeDocument/2006/relationships/image" Target="../media/image308.png"/><Relationship Id="rId75" Type="http://schemas.openxmlformats.org/officeDocument/2006/relationships/image" Target="../media/image283.png"/><Relationship Id="rId1" Type="http://schemas.openxmlformats.org/officeDocument/2006/relationships/tags" Target="../tags/tag1252.xml"/><Relationship Id="rId6" Type="http://schemas.openxmlformats.org/officeDocument/2006/relationships/tags" Target="../tags/tag1257.xml"/><Relationship Id="rId15" Type="http://schemas.openxmlformats.org/officeDocument/2006/relationships/tags" Target="../tags/tag1266.xml"/><Relationship Id="rId23" Type="http://schemas.openxmlformats.org/officeDocument/2006/relationships/tags" Target="../tags/tag1274.xml"/><Relationship Id="rId28" Type="http://schemas.openxmlformats.org/officeDocument/2006/relationships/tags" Target="../tags/tag1279.xml"/><Relationship Id="rId36" Type="http://schemas.openxmlformats.org/officeDocument/2006/relationships/tags" Target="../tags/tag1287.xml"/><Relationship Id="rId49" Type="http://schemas.openxmlformats.org/officeDocument/2006/relationships/image" Target="../media/image293.png"/><Relationship Id="rId57" Type="http://schemas.openxmlformats.org/officeDocument/2006/relationships/image" Target="../media/image274.png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tags" Target="../tags/tag1308.xml"/><Relationship Id="rId18" Type="http://schemas.openxmlformats.org/officeDocument/2006/relationships/tags" Target="../tags/tag1313.xml"/><Relationship Id="rId26" Type="http://schemas.openxmlformats.org/officeDocument/2006/relationships/tags" Target="../tags/tag1321.xml"/><Relationship Id="rId39" Type="http://schemas.openxmlformats.org/officeDocument/2006/relationships/tags" Target="../tags/tag1334.xml"/><Relationship Id="rId21" Type="http://schemas.openxmlformats.org/officeDocument/2006/relationships/tags" Target="../tags/tag1316.xml"/><Relationship Id="rId34" Type="http://schemas.openxmlformats.org/officeDocument/2006/relationships/tags" Target="../tags/tag1329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292.png"/><Relationship Id="rId50" Type="http://schemas.openxmlformats.org/officeDocument/2006/relationships/image" Target="../media/image302.png"/><Relationship Id="rId55" Type="http://schemas.openxmlformats.org/officeDocument/2006/relationships/image" Target="../media/image267.png"/><Relationship Id="rId63" Type="http://schemas.openxmlformats.org/officeDocument/2006/relationships/image" Target="../media/image294.png"/><Relationship Id="rId68" Type="http://schemas.openxmlformats.org/officeDocument/2006/relationships/image" Target="../media/image307.png"/><Relationship Id="rId7" Type="http://schemas.openxmlformats.org/officeDocument/2006/relationships/tags" Target="../tags/tag1302.xml"/><Relationship Id="rId2" Type="http://schemas.openxmlformats.org/officeDocument/2006/relationships/tags" Target="../tags/tag1297.xml"/><Relationship Id="rId16" Type="http://schemas.openxmlformats.org/officeDocument/2006/relationships/tags" Target="../tags/tag1311.xml"/><Relationship Id="rId29" Type="http://schemas.openxmlformats.org/officeDocument/2006/relationships/tags" Target="../tags/tag1324.xml"/><Relationship Id="rId1" Type="http://schemas.openxmlformats.org/officeDocument/2006/relationships/tags" Target="../tags/tag1296.xml"/><Relationship Id="rId6" Type="http://schemas.openxmlformats.org/officeDocument/2006/relationships/tags" Target="../tags/tag1301.xml"/><Relationship Id="rId11" Type="http://schemas.openxmlformats.org/officeDocument/2006/relationships/tags" Target="../tags/tag1306.xml"/><Relationship Id="rId24" Type="http://schemas.openxmlformats.org/officeDocument/2006/relationships/tags" Target="../tags/tag1319.xml"/><Relationship Id="rId32" Type="http://schemas.openxmlformats.org/officeDocument/2006/relationships/tags" Target="../tags/tag1327.xml"/><Relationship Id="rId37" Type="http://schemas.openxmlformats.org/officeDocument/2006/relationships/tags" Target="../tags/tag1332.xml"/><Relationship Id="rId40" Type="http://schemas.openxmlformats.org/officeDocument/2006/relationships/tags" Target="../tags/tag1335.xml"/><Relationship Id="rId45" Type="http://schemas.openxmlformats.org/officeDocument/2006/relationships/image" Target="../media/image291.png"/><Relationship Id="rId53" Type="http://schemas.openxmlformats.org/officeDocument/2006/relationships/image" Target="../media/image234.png"/><Relationship Id="rId58" Type="http://schemas.openxmlformats.org/officeDocument/2006/relationships/image" Target="../media/image273.png"/><Relationship Id="rId66" Type="http://schemas.openxmlformats.org/officeDocument/2006/relationships/image" Target="../media/image298.png"/><Relationship Id="rId5" Type="http://schemas.openxmlformats.org/officeDocument/2006/relationships/tags" Target="../tags/tag1300.xml"/><Relationship Id="rId15" Type="http://schemas.openxmlformats.org/officeDocument/2006/relationships/tags" Target="../tags/tag1310.xml"/><Relationship Id="rId23" Type="http://schemas.openxmlformats.org/officeDocument/2006/relationships/tags" Target="../tags/tag1318.xml"/><Relationship Id="rId28" Type="http://schemas.openxmlformats.org/officeDocument/2006/relationships/tags" Target="../tags/tag1323.xml"/><Relationship Id="rId36" Type="http://schemas.openxmlformats.org/officeDocument/2006/relationships/tags" Target="../tags/tag1331.xml"/><Relationship Id="rId49" Type="http://schemas.openxmlformats.org/officeDocument/2006/relationships/image" Target="../media/image293.png"/><Relationship Id="rId57" Type="http://schemas.openxmlformats.org/officeDocument/2006/relationships/image" Target="../media/image274.png"/><Relationship Id="rId61" Type="http://schemas.openxmlformats.org/officeDocument/2006/relationships/image" Target="../media/image284.png"/><Relationship Id="rId10" Type="http://schemas.openxmlformats.org/officeDocument/2006/relationships/tags" Target="../tags/tag1305.xml"/><Relationship Id="rId19" Type="http://schemas.openxmlformats.org/officeDocument/2006/relationships/tags" Target="../tags/tag1314.xml"/><Relationship Id="rId31" Type="http://schemas.openxmlformats.org/officeDocument/2006/relationships/tags" Target="../tags/tag1326.xml"/><Relationship Id="rId44" Type="http://schemas.openxmlformats.org/officeDocument/2006/relationships/image" Target="../media/image6.png"/><Relationship Id="rId52" Type="http://schemas.openxmlformats.org/officeDocument/2006/relationships/image" Target="../media/image182.png"/><Relationship Id="rId60" Type="http://schemas.openxmlformats.org/officeDocument/2006/relationships/image" Target="../media/image243.png"/><Relationship Id="rId65" Type="http://schemas.openxmlformats.org/officeDocument/2006/relationships/image" Target="../media/image304.png"/><Relationship Id="rId4" Type="http://schemas.openxmlformats.org/officeDocument/2006/relationships/tags" Target="../tags/tag1299.xml"/><Relationship Id="rId9" Type="http://schemas.openxmlformats.org/officeDocument/2006/relationships/tags" Target="../tags/tag1304.xml"/><Relationship Id="rId14" Type="http://schemas.openxmlformats.org/officeDocument/2006/relationships/tags" Target="../tags/tag1309.xml"/><Relationship Id="rId22" Type="http://schemas.openxmlformats.org/officeDocument/2006/relationships/tags" Target="../tags/tag1317.xml"/><Relationship Id="rId27" Type="http://schemas.openxmlformats.org/officeDocument/2006/relationships/tags" Target="../tags/tag1322.xml"/><Relationship Id="rId30" Type="http://schemas.openxmlformats.org/officeDocument/2006/relationships/tags" Target="../tags/tag1325.xml"/><Relationship Id="rId35" Type="http://schemas.openxmlformats.org/officeDocument/2006/relationships/tags" Target="../tags/tag1330.xml"/><Relationship Id="rId43" Type="http://schemas.openxmlformats.org/officeDocument/2006/relationships/image" Target="../media/image7.png"/><Relationship Id="rId48" Type="http://schemas.openxmlformats.org/officeDocument/2006/relationships/image" Target="../media/image312.png"/><Relationship Id="rId56" Type="http://schemas.openxmlformats.org/officeDocument/2006/relationships/image" Target="../media/image272.png"/><Relationship Id="rId64" Type="http://schemas.openxmlformats.org/officeDocument/2006/relationships/image" Target="../media/image300.png"/><Relationship Id="rId69" Type="http://schemas.openxmlformats.org/officeDocument/2006/relationships/image" Target="../media/image313.png"/><Relationship Id="rId8" Type="http://schemas.openxmlformats.org/officeDocument/2006/relationships/tags" Target="../tags/tag1303.xml"/><Relationship Id="rId51" Type="http://schemas.openxmlformats.org/officeDocument/2006/relationships/image" Target="../media/image303.png"/><Relationship Id="rId3" Type="http://schemas.openxmlformats.org/officeDocument/2006/relationships/tags" Target="../tags/tag1298.xml"/><Relationship Id="rId12" Type="http://schemas.openxmlformats.org/officeDocument/2006/relationships/tags" Target="../tags/tag1307.xml"/><Relationship Id="rId17" Type="http://schemas.openxmlformats.org/officeDocument/2006/relationships/tags" Target="../tags/tag1312.xml"/><Relationship Id="rId25" Type="http://schemas.openxmlformats.org/officeDocument/2006/relationships/tags" Target="../tags/tag1320.xml"/><Relationship Id="rId33" Type="http://schemas.openxmlformats.org/officeDocument/2006/relationships/tags" Target="../tags/tag1328.xml"/><Relationship Id="rId38" Type="http://schemas.openxmlformats.org/officeDocument/2006/relationships/tags" Target="../tags/tag1333.xml"/><Relationship Id="rId46" Type="http://schemas.openxmlformats.org/officeDocument/2006/relationships/image" Target="../media/image258.png"/><Relationship Id="rId59" Type="http://schemas.openxmlformats.org/officeDocument/2006/relationships/image" Target="../media/image265.png"/><Relationship Id="rId67" Type="http://schemas.openxmlformats.org/officeDocument/2006/relationships/image" Target="../media/image314.png"/><Relationship Id="rId20" Type="http://schemas.openxmlformats.org/officeDocument/2006/relationships/tags" Target="../tags/tag1315.xml"/><Relationship Id="rId41" Type="http://schemas.openxmlformats.org/officeDocument/2006/relationships/tags" Target="../tags/tag1336.xml"/><Relationship Id="rId54" Type="http://schemas.openxmlformats.org/officeDocument/2006/relationships/image" Target="../media/image235.png"/><Relationship Id="rId62" Type="http://schemas.openxmlformats.org/officeDocument/2006/relationships/image" Target="../media/image114.png"/><Relationship Id="rId70" Type="http://schemas.openxmlformats.org/officeDocument/2006/relationships/image" Target="../media/image308.png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tags" Target="../tags/tag1349.xml"/><Relationship Id="rId18" Type="http://schemas.openxmlformats.org/officeDocument/2006/relationships/tags" Target="../tags/tag1354.xml"/><Relationship Id="rId26" Type="http://schemas.openxmlformats.org/officeDocument/2006/relationships/tags" Target="../tags/tag1362.xml"/><Relationship Id="rId39" Type="http://schemas.openxmlformats.org/officeDocument/2006/relationships/tags" Target="../tags/tag1375.xml"/><Relationship Id="rId21" Type="http://schemas.openxmlformats.org/officeDocument/2006/relationships/tags" Target="../tags/tag1357.xml"/><Relationship Id="rId34" Type="http://schemas.openxmlformats.org/officeDocument/2006/relationships/tags" Target="../tags/tag1370.xml"/><Relationship Id="rId42" Type="http://schemas.openxmlformats.org/officeDocument/2006/relationships/tags" Target="../tags/tag1378.xml"/><Relationship Id="rId47" Type="http://schemas.openxmlformats.org/officeDocument/2006/relationships/image" Target="../media/image292.png"/><Relationship Id="rId50" Type="http://schemas.openxmlformats.org/officeDocument/2006/relationships/image" Target="../media/image302.png"/><Relationship Id="rId55" Type="http://schemas.openxmlformats.org/officeDocument/2006/relationships/image" Target="../media/image267.png"/><Relationship Id="rId63" Type="http://schemas.openxmlformats.org/officeDocument/2006/relationships/image" Target="../media/image304.png"/><Relationship Id="rId68" Type="http://schemas.openxmlformats.org/officeDocument/2006/relationships/image" Target="../media/image315.png"/><Relationship Id="rId7" Type="http://schemas.openxmlformats.org/officeDocument/2006/relationships/tags" Target="../tags/tag1343.xml"/><Relationship Id="rId2" Type="http://schemas.openxmlformats.org/officeDocument/2006/relationships/tags" Target="../tags/tag1338.xml"/><Relationship Id="rId16" Type="http://schemas.openxmlformats.org/officeDocument/2006/relationships/tags" Target="../tags/tag1352.xml"/><Relationship Id="rId29" Type="http://schemas.openxmlformats.org/officeDocument/2006/relationships/tags" Target="../tags/tag1365.xml"/><Relationship Id="rId1" Type="http://schemas.openxmlformats.org/officeDocument/2006/relationships/tags" Target="../tags/tag1337.xml"/><Relationship Id="rId6" Type="http://schemas.openxmlformats.org/officeDocument/2006/relationships/tags" Target="../tags/tag1342.xml"/><Relationship Id="rId11" Type="http://schemas.openxmlformats.org/officeDocument/2006/relationships/tags" Target="../tags/tag1347.xml"/><Relationship Id="rId24" Type="http://schemas.openxmlformats.org/officeDocument/2006/relationships/tags" Target="../tags/tag1360.xml"/><Relationship Id="rId32" Type="http://schemas.openxmlformats.org/officeDocument/2006/relationships/tags" Target="../tags/tag1368.xml"/><Relationship Id="rId37" Type="http://schemas.openxmlformats.org/officeDocument/2006/relationships/tags" Target="../tags/tag1373.xml"/><Relationship Id="rId40" Type="http://schemas.openxmlformats.org/officeDocument/2006/relationships/tags" Target="../tags/tag1376.xml"/><Relationship Id="rId45" Type="http://schemas.openxmlformats.org/officeDocument/2006/relationships/image" Target="../media/image291.png"/><Relationship Id="rId53" Type="http://schemas.openxmlformats.org/officeDocument/2006/relationships/image" Target="../media/image234.png"/><Relationship Id="rId58" Type="http://schemas.openxmlformats.org/officeDocument/2006/relationships/image" Target="../media/image273.png"/><Relationship Id="rId66" Type="http://schemas.openxmlformats.org/officeDocument/2006/relationships/image" Target="../media/image298.png"/><Relationship Id="rId5" Type="http://schemas.openxmlformats.org/officeDocument/2006/relationships/tags" Target="../tags/tag1341.xml"/><Relationship Id="rId15" Type="http://schemas.openxmlformats.org/officeDocument/2006/relationships/tags" Target="../tags/tag1351.xml"/><Relationship Id="rId23" Type="http://schemas.openxmlformats.org/officeDocument/2006/relationships/tags" Target="../tags/tag1359.xml"/><Relationship Id="rId28" Type="http://schemas.openxmlformats.org/officeDocument/2006/relationships/tags" Target="../tags/tag1364.xml"/><Relationship Id="rId36" Type="http://schemas.openxmlformats.org/officeDocument/2006/relationships/tags" Target="../tags/tag1372.xml"/><Relationship Id="rId49" Type="http://schemas.openxmlformats.org/officeDocument/2006/relationships/image" Target="../media/image293.png"/><Relationship Id="rId57" Type="http://schemas.openxmlformats.org/officeDocument/2006/relationships/image" Target="../media/image274.png"/><Relationship Id="rId61" Type="http://schemas.openxmlformats.org/officeDocument/2006/relationships/image" Target="../media/image284.png"/><Relationship Id="rId10" Type="http://schemas.openxmlformats.org/officeDocument/2006/relationships/tags" Target="../tags/tag1346.xml"/><Relationship Id="rId19" Type="http://schemas.openxmlformats.org/officeDocument/2006/relationships/tags" Target="../tags/tag1355.xml"/><Relationship Id="rId31" Type="http://schemas.openxmlformats.org/officeDocument/2006/relationships/tags" Target="../tags/tag1367.xml"/><Relationship Id="rId44" Type="http://schemas.openxmlformats.org/officeDocument/2006/relationships/slideLayout" Target="../slideLayouts/slideLayout2.xml"/><Relationship Id="rId52" Type="http://schemas.openxmlformats.org/officeDocument/2006/relationships/image" Target="../media/image182.png"/><Relationship Id="rId60" Type="http://schemas.openxmlformats.org/officeDocument/2006/relationships/image" Target="../media/image243.png"/><Relationship Id="rId65" Type="http://schemas.openxmlformats.org/officeDocument/2006/relationships/image" Target="../media/image294.png"/><Relationship Id="rId4" Type="http://schemas.openxmlformats.org/officeDocument/2006/relationships/tags" Target="../tags/tag1340.xml"/><Relationship Id="rId9" Type="http://schemas.openxmlformats.org/officeDocument/2006/relationships/tags" Target="../tags/tag1345.xml"/><Relationship Id="rId14" Type="http://schemas.openxmlformats.org/officeDocument/2006/relationships/tags" Target="../tags/tag1350.xml"/><Relationship Id="rId22" Type="http://schemas.openxmlformats.org/officeDocument/2006/relationships/tags" Target="../tags/tag1358.xml"/><Relationship Id="rId27" Type="http://schemas.openxmlformats.org/officeDocument/2006/relationships/tags" Target="../tags/tag1363.xml"/><Relationship Id="rId30" Type="http://schemas.openxmlformats.org/officeDocument/2006/relationships/tags" Target="../tags/tag1366.xml"/><Relationship Id="rId35" Type="http://schemas.openxmlformats.org/officeDocument/2006/relationships/tags" Target="../tags/tag1371.xml"/><Relationship Id="rId43" Type="http://schemas.openxmlformats.org/officeDocument/2006/relationships/tags" Target="../tags/tag1379.xml"/><Relationship Id="rId48" Type="http://schemas.openxmlformats.org/officeDocument/2006/relationships/image" Target="../media/image312.png"/><Relationship Id="rId56" Type="http://schemas.openxmlformats.org/officeDocument/2006/relationships/image" Target="../media/image272.png"/><Relationship Id="rId64" Type="http://schemas.openxmlformats.org/officeDocument/2006/relationships/image" Target="../media/image300.png"/><Relationship Id="rId69" Type="http://schemas.openxmlformats.org/officeDocument/2006/relationships/image" Target="../media/image316.png"/><Relationship Id="rId8" Type="http://schemas.openxmlformats.org/officeDocument/2006/relationships/tags" Target="../tags/tag1344.xml"/><Relationship Id="rId51" Type="http://schemas.openxmlformats.org/officeDocument/2006/relationships/image" Target="../media/image303.png"/><Relationship Id="rId3" Type="http://schemas.openxmlformats.org/officeDocument/2006/relationships/tags" Target="../tags/tag1339.xml"/><Relationship Id="rId12" Type="http://schemas.openxmlformats.org/officeDocument/2006/relationships/tags" Target="../tags/tag1348.xml"/><Relationship Id="rId17" Type="http://schemas.openxmlformats.org/officeDocument/2006/relationships/tags" Target="../tags/tag1353.xml"/><Relationship Id="rId25" Type="http://schemas.openxmlformats.org/officeDocument/2006/relationships/tags" Target="../tags/tag1361.xml"/><Relationship Id="rId33" Type="http://schemas.openxmlformats.org/officeDocument/2006/relationships/tags" Target="../tags/tag1369.xml"/><Relationship Id="rId38" Type="http://schemas.openxmlformats.org/officeDocument/2006/relationships/tags" Target="../tags/tag1374.xml"/><Relationship Id="rId46" Type="http://schemas.openxmlformats.org/officeDocument/2006/relationships/image" Target="../media/image258.png"/><Relationship Id="rId59" Type="http://schemas.openxmlformats.org/officeDocument/2006/relationships/image" Target="../media/image265.png"/><Relationship Id="rId67" Type="http://schemas.openxmlformats.org/officeDocument/2006/relationships/image" Target="../media/image314.png"/><Relationship Id="rId20" Type="http://schemas.openxmlformats.org/officeDocument/2006/relationships/tags" Target="../tags/tag1356.xml"/><Relationship Id="rId41" Type="http://schemas.openxmlformats.org/officeDocument/2006/relationships/tags" Target="../tags/tag1377.xml"/><Relationship Id="rId54" Type="http://schemas.openxmlformats.org/officeDocument/2006/relationships/image" Target="../media/image235.png"/><Relationship Id="rId62" Type="http://schemas.openxmlformats.org/officeDocument/2006/relationships/image" Target="../media/image114.png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tags" Target="../tags/tag1392.xml"/><Relationship Id="rId18" Type="http://schemas.openxmlformats.org/officeDocument/2006/relationships/tags" Target="../tags/tag1397.xml"/><Relationship Id="rId26" Type="http://schemas.openxmlformats.org/officeDocument/2006/relationships/tags" Target="../tags/tag1405.xml"/><Relationship Id="rId39" Type="http://schemas.openxmlformats.org/officeDocument/2006/relationships/image" Target="../media/image292.png"/><Relationship Id="rId21" Type="http://schemas.openxmlformats.org/officeDocument/2006/relationships/tags" Target="../tags/tag1400.xml"/><Relationship Id="rId34" Type="http://schemas.openxmlformats.org/officeDocument/2006/relationships/tags" Target="../tags/tag1413.xml"/><Relationship Id="rId42" Type="http://schemas.openxmlformats.org/officeDocument/2006/relationships/image" Target="../media/image302.png"/><Relationship Id="rId47" Type="http://schemas.openxmlformats.org/officeDocument/2006/relationships/image" Target="../media/image267.png"/><Relationship Id="rId50" Type="http://schemas.openxmlformats.org/officeDocument/2006/relationships/image" Target="../media/image273.png"/><Relationship Id="rId55" Type="http://schemas.openxmlformats.org/officeDocument/2006/relationships/image" Target="../media/image315.png"/><Relationship Id="rId7" Type="http://schemas.openxmlformats.org/officeDocument/2006/relationships/tags" Target="../tags/tag1386.xml"/><Relationship Id="rId12" Type="http://schemas.openxmlformats.org/officeDocument/2006/relationships/tags" Target="../tags/tag1391.xml"/><Relationship Id="rId17" Type="http://schemas.openxmlformats.org/officeDocument/2006/relationships/tags" Target="../tags/tag1396.xml"/><Relationship Id="rId25" Type="http://schemas.openxmlformats.org/officeDocument/2006/relationships/tags" Target="../tags/tag1404.xml"/><Relationship Id="rId33" Type="http://schemas.openxmlformats.org/officeDocument/2006/relationships/tags" Target="../tags/tag1412.xml"/><Relationship Id="rId38" Type="http://schemas.openxmlformats.org/officeDocument/2006/relationships/image" Target="../media/image258.png"/><Relationship Id="rId46" Type="http://schemas.openxmlformats.org/officeDocument/2006/relationships/image" Target="../media/image235.png"/><Relationship Id="rId2" Type="http://schemas.openxmlformats.org/officeDocument/2006/relationships/tags" Target="../tags/tag1381.xml"/><Relationship Id="rId16" Type="http://schemas.openxmlformats.org/officeDocument/2006/relationships/tags" Target="../tags/tag1395.xml"/><Relationship Id="rId20" Type="http://schemas.openxmlformats.org/officeDocument/2006/relationships/tags" Target="../tags/tag1399.xml"/><Relationship Id="rId29" Type="http://schemas.openxmlformats.org/officeDocument/2006/relationships/tags" Target="../tags/tag1408.xml"/><Relationship Id="rId41" Type="http://schemas.openxmlformats.org/officeDocument/2006/relationships/image" Target="../media/image293.png"/><Relationship Id="rId54" Type="http://schemas.openxmlformats.org/officeDocument/2006/relationships/image" Target="../media/image294.png"/><Relationship Id="rId1" Type="http://schemas.openxmlformats.org/officeDocument/2006/relationships/tags" Target="../tags/tag1380.xml"/><Relationship Id="rId6" Type="http://schemas.openxmlformats.org/officeDocument/2006/relationships/tags" Target="../tags/tag1385.xml"/><Relationship Id="rId11" Type="http://schemas.openxmlformats.org/officeDocument/2006/relationships/tags" Target="../tags/tag1390.xml"/><Relationship Id="rId24" Type="http://schemas.openxmlformats.org/officeDocument/2006/relationships/tags" Target="../tags/tag1403.xml"/><Relationship Id="rId32" Type="http://schemas.openxmlformats.org/officeDocument/2006/relationships/tags" Target="../tags/tag1411.xml"/><Relationship Id="rId37" Type="http://schemas.openxmlformats.org/officeDocument/2006/relationships/image" Target="../media/image291.png"/><Relationship Id="rId40" Type="http://schemas.openxmlformats.org/officeDocument/2006/relationships/image" Target="../media/image312.png"/><Relationship Id="rId45" Type="http://schemas.openxmlformats.org/officeDocument/2006/relationships/image" Target="../media/image234.png"/><Relationship Id="rId53" Type="http://schemas.openxmlformats.org/officeDocument/2006/relationships/image" Target="../media/image284.png"/><Relationship Id="rId58" Type="http://schemas.openxmlformats.org/officeDocument/2006/relationships/image" Target="../media/image317.png"/><Relationship Id="rId5" Type="http://schemas.openxmlformats.org/officeDocument/2006/relationships/tags" Target="../tags/tag1384.xml"/><Relationship Id="rId15" Type="http://schemas.openxmlformats.org/officeDocument/2006/relationships/tags" Target="../tags/tag1394.xml"/><Relationship Id="rId23" Type="http://schemas.openxmlformats.org/officeDocument/2006/relationships/tags" Target="../tags/tag1402.xml"/><Relationship Id="rId28" Type="http://schemas.openxmlformats.org/officeDocument/2006/relationships/tags" Target="../tags/tag1407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274.png"/><Relationship Id="rId57" Type="http://schemas.openxmlformats.org/officeDocument/2006/relationships/image" Target="../media/image316.png"/><Relationship Id="rId10" Type="http://schemas.openxmlformats.org/officeDocument/2006/relationships/tags" Target="../tags/tag1389.xml"/><Relationship Id="rId19" Type="http://schemas.openxmlformats.org/officeDocument/2006/relationships/tags" Target="../tags/tag1398.xml"/><Relationship Id="rId31" Type="http://schemas.openxmlformats.org/officeDocument/2006/relationships/tags" Target="../tags/tag1410.xml"/><Relationship Id="rId44" Type="http://schemas.openxmlformats.org/officeDocument/2006/relationships/image" Target="../media/image182.png"/><Relationship Id="rId52" Type="http://schemas.openxmlformats.org/officeDocument/2006/relationships/image" Target="../media/image243.png"/><Relationship Id="rId4" Type="http://schemas.openxmlformats.org/officeDocument/2006/relationships/tags" Target="../tags/tag1383.xml"/><Relationship Id="rId9" Type="http://schemas.openxmlformats.org/officeDocument/2006/relationships/tags" Target="../tags/tag1388.xml"/><Relationship Id="rId14" Type="http://schemas.openxmlformats.org/officeDocument/2006/relationships/tags" Target="../tags/tag1393.xml"/><Relationship Id="rId22" Type="http://schemas.openxmlformats.org/officeDocument/2006/relationships/tags" Target="../tags/tag1401.xml"/><Relationship Id="rId27" Type="http://schemas.openxmlformats.org/officeDocument/2006/relationships/tags" Target="../tags/tag1406.xml"/><Relationship Id="rId30" Type="http://schemas.openxmlformats.org/officeDocument/2006/relationships/tags" Target="../tags/tag1409.xml"/><Relationship Id="rId35" Type="http://schemas.openxmlformats.org/officeDocument/2006/relationships/tags" Target="../tags/tag1414.xml"/><Relationship Id="rId43" Type="http://schemas.openxmlformats.org/officeDocument/2006/relationships/image" Target="../media/image303.png"/><Relationship Id="rId48" Type="http://schemas.openxmlformats.org/officeDocument/2006/relationships/image" Target="../media/image272.png"/><Relationship Id="rId56" Type="http://schemas.openxmlformats.org/officeDocument/2006/relationships/image" Target="../media/image300.png"/><Relationship Id="rId8" Type="http://schemas.openxmlformats.org/officeDocument/2006/relationships/tags" Target="../tags/tag1387.xml"/><Relationship Id="rId51" Type="http://schemas.openxmlformats.org/officeDocument/2006/relationships/image" Target="../media/image265.png"/><Relationship Id="rId3" Type="http://schemas.openxmlformats.org/officeDocument/2006/relationships/tags" Target="../tags/tag1382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tags" Target="../tags/tag1427.xml"/><Relationship Id="rId18" Type="http://schemas.openxmlformats.org/officeDocument/2006/relationships/tags" Target="../tags/tag1432.xml"/><Relationship Id="rId26" Type="http://schemas.openxmlformats.org/officeDocument/2006/relationships/tags" Target="../tags/tag1440.xml"/><Relationship Id="rId39" Type="http://schemas.openxmlformats.org/officeDocument/2006/relationships/image" Target="../media/image302.png"/><Relationship Id="rId21" Type="http://schemas.openxmlformats.org/officeDocument/2006/relationships/tags" Target="../tags/tag1435.xml"/><Relationship Id="rId34" Type="http://schemas.openxmlformats.org/officeDocument/2006/relationships/image" Target="../media/image291.png"/><Relationship Id="rId42" Type="http://schemas.openxmlformats.org/officeDocument/2006/relationships/image" Target="../media/image234.png"/><Relationship Id="rId47" Type="http://schemas.openxmlformats.org/officeDocument/2006/relationships/image" Target="../media/image273.png"/><Relationship Id="rId50" Type="http://schemas.openxmlformats.org/officeDocument/2006/relationships/image" Target="../media/image284.png"/><Relationship Id="rId55" Type="http://schemas.openxmlformats.org/officeDocument/2006/relationships/image" Target="../media/image317.png"/><Relationship Id="rId7" Type="http://schemas.openxmlformats.org/officeDocument/2006/relationships/tags" Target="../tags/tag1421.xml"/><Relationship Id="rId12" Type="http://schemas.openxmlformats.org/officeDocument/2006/relationships/tags" Target="../tags/tag1426.xml"/><Relationship Id="rId17" Type="http://schemas.openxmlformats.org/officeDocument/2006/relationships/tags" Target="../tags/tag1431.xml"/><Relationship Id="rId25" Type="http://schemas.openxmlformats.org/officeDocument/2006/relationships/tags" Target="../tags/tag1439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293.png"/><Relationship Id="rId46" Type="http://schemas.openxmlformats.org/officeDocument/2006/relationships/image" Target="../media/image274.png"/><Relationship Id="rId2" Type="http://schemas.openxmlformats.org/officeDocument/2006/relationships/tags" Target="../tags/tag1416.xml"/><Relationship Id="rId16" Type="http://schemas.openxmlformats.org/officeDocument/2006/relationships/tags" Target="../tags/tag1430.xml"/><Relationship Id="rId20" Type="http://schemas.openxmlformats.org/officeDocument/2006/relationships/tags" Target="../tags/tag1434.xml"/><Relationship Id="rId29" Type="http://schemas.openxmlformats.org/officeDocument/2006/relationships/tags" Target="../tags/tag1443.xml"/><Relationship Id="rId41" Type="http://schemas.openxmlformats.org/officeDocument/2006/relationships/image" Target="../media/image182.png"/><Relationship Id="rId54" Type="http://schemas.openxmlformats.org/officeDocument/2006/relationships/image" Target="../media/image316.png"/><Relationship Id="rId1" Type="http://schemas.openxmlformats.org/officeDocument/2006/relationships/tags" Target="../tags/tag1415.xml"/><Relationship Id="rId6" Type="http://schemas.openxmlformats.org/officeDocument/2006/relationships/tags" Target="../tags/tag1420.xml"/><Relationship Id="rId11" Type="http://schemas.openxmlformats.org/officeDocument/2006/relationships/tags" Target="../tags/tag1425.xml"/><Relationship Id="rId24" Type="http://schemas.openxmlformats.org/officeDocument/2006/relationships/tags" Target="../tags/tag1438.xml"/><Relationship Id="rId32" Type="http://schemas.openxmlformats.org/officeDocument/2006/relationships/tags" Target="../tags/tag1446.xml"/><Relationship Id="rId37" Type="http://schemas.openxmlformats.org/officeDocument/2006/relationships/image" Target="../media/image312.png"/><Relationship Id="rId40" Type="http://schemas.openxmlformats.org/officeDocument/2006/relationships/image" Target="../media/image303.png"/><Relationship Id="rId45" Type="http://schemas.openxmlformats.org/officeDocument/2006/relationships/image" Target="../media/image272.png"/><Relationship Id="rId53" Type="http://schemas.openxmlformats.org/officeDocument/2006/relationships/image" Target="../media/image300.png"/><Relationship Id="rId5" Type="http://schemas.openxmlformats.org/officeDocument/2006/relationships/tags" Target="../tags/tag1419.xml"/><Relationship Id="rId15" Type="http://schemas.openxmlformats.org/officeDocument/2006/relationships/tags" Target="../tags/tag1429.xml"/><Relationship Id="rId23" Type="http://schemas.openxmlformats.org/officeDocument/2006/relationships/tags" Target="../tags/tag1437.xml"/><Relationship Id="rId28" Type="http://schemas.openxmlformats.org/officeDocument/2006/relationships/tags" Target="../tags/tag1442.xml"/><Relationship Id="rId36" Type="http://schemas.openxmlformats.org/officeDocument/2006/relationships/image" Target="../media/image292.png"/><Relationship Id="rId49" Type="http://schemas.openxmlformats.org/officeDocument/2006/relationships/image" Target="../media/image243.png"/><Relationship Id="rId57" Type="http://schemas.openxmlformats.org/officeDocument/2006/relationships/image" Target="../media/image319.png"/><Relationship Id="rId10" Type="http://schemas.openxmlformats.org/officeDocument/2006/relationships/tags" Target="../tags/tag1424.xml"/><Relationship Id="rId19" Type="http://schemas.openxmlformats.org/officeDocument/2006/relationships/tags" Target="../tags/tag1433.xml"/><Relationship Id="rId31" Type="http://schemas.openxmlformats.org/officeDocument/2006/relationships/tags" Target="../tags/tag1445.xml"/><Relationship Id="rId44" Type="http://schemas.openxmlformats.org/officeDocument/2006/relationships/image" Target="../media/image267.png"/><Relationship Id="rId52" Type="http://schemas.openxmlformats.org/officeDocument/2006/relationships/image" Target="../media/image315.png"/><Relationship Id="rId4" Type="http://schemas.openxmlformats.org/officeDocument/2006/relationships/tags" Target="../tags/tag1418.xml"/><Relationship Id="rId9" Type="http://schemas.openxmlformats.org/officeDocument/2006/relationships/tags" Target="../tags/tag1423.xml"/><Relationship Id="rId14" Type="http://schemas.openxmlformats.org/officeDocument/2006/relationships/tags" Target="../tags/tag1428.xml"/><Relationship Id="rId22" Type="http://schemas.openxmlformats.org/officeDocument/2006/relationships/tags" Target="../tags/tag1436.xml"/><Relationship Id="rId27" Type="http://schemas.openxmlformats.org/officeDocument/2006/relationships/tags" Target="../tags/tag1441.xml"/><Relationship Id="rId30" Type="http://schemas.openxmlformats.org/officeDocument/2006/relationships/tags" Target="../tags/tag1444.xml"/><Relationship Id="rId35" Type="http://schemas.openxmlformats.org/officeDocument/2006/relationships/image" Target="../media/image258.png"/><Relationship Id="rId43" Type="http://schemas.openxmlformats.org/officeDocument/2006/relationships/image" Target="../media/image235.png"/><Relationship Id="rId48" Type="http://schemas.openxmlformats.org/officeDocument/2006/relationships/image" Target="../media/image265.png"/><Relationship Id="rId56" Type="http://schemas.openxmlformats.org/officeDocument/2006/relationships/image" Target="../media/image318.png"/><Relationship Id="rId8" Type="http://schemas.openxmlformats.org/officeDocument/2006/relationships/tags" Target="../tags/tag1422.xml"/><Relationship Id="rId51" Type="http://schemas.openxmlformats.org/officeDocument/2006/relationships/image" Target="../media/image294.png"/><Relationship Id="rId3" Type="http://schemas.openxmlformats.org/officeDocument/2006/relationships/tags" Target="../tags/tag1417.xml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tags" Target="../tags/tag1459.xml"/><Relationship Id="rId18" Type="http://schemas.openxmlformats.org/officeDocument/2006/relationships/tags" Target="../tags/tag1464.xml"/><Relationship Id="rId26" Type="http://schemas.openxmlformats.org/officeDocument/2006/relationships/tags" Target="../tags/tag1472.xml"/><Relationship Id="rId39" Type="http://schemas.openxmlformats.org/officeDocument/2006/relationships/image" Target="../media/image291.png"/><Relationship Id="rId21" Type="http://schemas.openxmlformats.org/officeDocument/2006/relationships/tags" Target="../tags/tag1467.xml"/><Relationship Id="rId34" Type="http://schemas.openxmlformats.org/officeDocument/2006/relationships/tags" Target="../tags/tag1480.xml"/><Relationship Id="rId42" Type="http://schemas.openxmlformats.org/officeDocument/2006/relationships/image" Target="../media/image312.png"/><Relationship Id="rId47" Type="http://schemas.openxmlformats.org/officeDocument/2006/relationships/image" Target="../media/image234.png"/><Relationship Id="rId50" Type="http://schemas.openxmlformats.org/officeDocument/2006/relationships/image" Target="../media/image272.png"/><Relationship Id="rId55" Type="http://schemas.openxmlformats.org/officeDocument/2006/relationships/image" Target="../media/image284.png"/><Relationship Id="rId63" Type="http://schemas.openxmlformats.org/officeDocument/2006/relationships/image" Target="../media/image318.png"/><Relationship Id="rId7" Type="http://schemas.openxmlformats.org/officeDocument/2006/relationships/tags" Target="../tags/tag1453.xml"/><Relationship Id="rId2" Type="http://schemas.openxmlformats.org/officeDocument/2006/relationships/tags" Target="../tags/tag1448.xml"/><Relationship Id="rId16" Type="http://schemas.openxmlformats.org/officeDocument/2006/relationships/tags" Target="../tags/tag1462.xml"/><Relationship Id="rId20" Type="http://schemas.openxmlformats.org/officeDocument/2006/relationships/tags" Target="../tags/tag1466.xml"/><Relationship Id="rId29" Type="http://schemas.openxmlformats.org/officeDocument/2006/relationships/tags" Target="../tags/tag1475.xml"/><Relationship Id="rId41" Type="http://schemas.openxmlformats.org/officeDocument/2006/relationships/image" Target="../media/image292.png"/><Relationship Id="rId54" Type="http://schemas.openxmlformats.org/officeDocument/2006/relationships/image" Target="../media/image243.png"/><Relationship Id="rId62" Type="http://schemas.openxmlformats.org/officeDocument/2006/relationships/image" Target="../media/image317.png"/><Relationship Id="rId1" Type="http://schemas.openxmlformats.org/officeDocument/2006/relationships/tags" Target="../tags/tag1447.xml"/><Relationship Id="rId6" Type="http://schemas.openxmlformats.org/officeDocument/2006/relationships/tags" Target="../tags/tag1452.xml"/><Relationship Id="rId11" Type="http://schemas.openxmlformats.org/officeDocument/2006/relationships/tags" Target="../tags/tag1457.xml"/><Relationship Id="rId24" Type="http://schemas.openxmlformats.org/officeDocument/2006/relationships/tags" Target="../tags/tag1470.xml"/><Relationship Id="rId32" Type="http://schemas.openxmlformats.org/officeDocument/2006/relationships/tags" Target="../tags/tag1478.xml"/><Relationship Id="rId37" Type="http://schemas.openxmlformats.org/officeDocument/2006/relationships/tags" Target="../tags/tag1483.xml"/><Relationship Id="rId40" Type="http://schemas.openxmlformats.org/officeDocument/2006/relationships/image" Target="../media/image258.png"/><Relationship Id="rId45" Type="http://schemas.openxmlformats.org/officeDocument/2006/relationships/image" Target="../media/image303.png"/><Relationship Id="rId53" Type="http://schemas.openxmlformats.org/officeDocument/2006/relationships/image" Target="../media/image265.png"/><Relationship Id="rId58" Type="http://schemas.openxmlformats.org/officeDocument/2006/relationships/image" Target="../media/image315.png"/><Relationship Id="rId5" Type="http://schemas.openxmlformats.org/officeDocument/2006/relationships/tags" Target="../tags/tag1451.xml"/><Relationship Id="rId15" Type="http://schemas.openxmlformats.org/officeDocument/2006/relationships/tags" Target="../tags/tag1461.xml"/><Relationship Id="rId23" Type="http://schemas.openxmlformats.org/officeDocument/2006/relationships/tags" Target="../tags/tag1469.xml"/><Relationship Id="rId28" Type="http://schemas.openxmlformats.org/officeDocument/2006/relationships/tags" Target="../tags/tag1474.xml"/><Relationship Id="rId36" Type="http://schemas.openxmlformats.org/officeDocument/2006/relationships/tags" Target="../tags/tag1482.xml"/><Relationship Id="rId49" Type="http://schemas.openxmlformats.org/officeDocument/2006/relationships/image" Target="../media/image267.png"/><Relationship Id="rId57" Type="http://schemas.openxmlformats.org/officeDocument/2006/relationships/image" Target="../media/image294.png"/><Relationship Id="rId61" Type="http://schemas.openxmlformats.org/officeDocument/2006/relationships/image" Target="../media/image321.png"/><Relationship Id="rId10" Type="http://schemas.openxmlformats.org/officeDocument/2006/relationships/tags" Target="../tags/tag1456.xml"/><Relationship Id="rId19" Type="http://schemas.openxmlformats.org/officeDocument/2006/relationships/tags" Target="../tags/tag1465.xml"/><Relationship Id="rId31" Type="http://schemas.openxmlformats.org/officeDocument/2006/relationships/tags" Target="../tags/tag1477.xml"/><Relationship Id="rId44" Type="http://schemas.openxmlformats.org/officeDocument/2006/relationships/image" Target="../media/image302.png"/><Relationship Id="rId52" Type="http://schemas.openxmlformats.org/officeDocument/2006/relationships/image" Target="../media/image273.png"/><Relationship Id="rId60" Type="http://schemas.openxmlformats.org/officeDocument/2006/relationships/image" Target="../media/image316.png"/><Relationship Id="rId65" Type="http://schemas.openxmlformats.org/officeDocument/2006/relationships/image" Target="../media/image114.png"/><Relationship Id="rId4" Type="http://schemas.openxmlformats.org/officeDocument/2006/relationships/tags" Target="../tags/tag1450.xml"/><Relationship Id="rId9" Type="http://schemas.openxmlformats.org/officeDocument/2006/relationships/tags" Target="../tags/tag1455.xml"/><Relationship Id="rId14" Type="http://schemas.openxmlformats.org/officeDocument/2006/relationships/tags" Target="../tags/tag1460.xml"/><Relationship Id="rId22" Type="http://schemas.openxmlformats.org/officeDocument/2006/relationships/tags" Target="../tags/tag1468.xml"/><Relationship Id="rId27" Type="http://schemas.openxmlformats.org/officeDocument/2006/relationships/tags" Target="../tags/tag1473.xml"/><Relationship Id="rId30" Type="http://schemas.openxmlformats.org/officeDocument/2006/relationships/tags" Target="../tags/tag1476.xml"/><Relationship Id="rId35" Type="http://schemas.openxmlformats.org/officeDocument/2006/relationships/tags" Target="../tags/tag1481.xml"/><Relationship Id="rId43" Type="http://schemas.openxmlformats.org/officeDocument/2006/relationships/image" Target="../media/image293.png"/><Relationship Id="rId48" Type="http://schemas.openxmlformats.org/officeDocument/2006/relationships/image" Target="../media/image235.png"/><Relationship Id="rId56" Type="http://schemas.openxmlformats.org/officeDocument/2006/relationships/image" Target="../media/image320.png"/><Relationship Id="rId64" Type="http://schemas.openxmlformats.org/officeDocument/2006/relationships/image" Target="../media/image319.png"/><Relationship Id="rId8" Type="http://schemas.openxmlformats.org/officeDocument/2006/relationships/tags" Target="../tags/tag1454.xml"/><Relationship Id="rId51" Type="http://schemas.openxmlformats.org/officeDocument/2006/relationships/image" Target="../media/image274.png"/><Relationship Id="rId3" Type="http://schemas.openxmlformats.org/officeDocument/2006/relationships/tags" Target="../tags/tag1449.xml"/><Relationship Id="rId12" Type="http://schemas.openxmlformats.org/officeDocument/2006/relationships/tags" Target="../tags/tag1458.xml"/><Relationship Id="rId17" Type="http://schemas.openxmlformats.org/officeDocument/2006/relationships/tags" Target="../tags/tag1463.xml"/><Relationship Id="rId25" Type="http://schemas.openxmlformats.org/officeDocument/2006/relationships/tags" Target="../tags/tag1471.xml"/><Relationship Id="rId33" Type="http://schemas.openxmlformats.org/officeDocument/2006/relationships/tags" Target="../tags/tag1479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182.png"/><Relationship Id="rId59" Type="http://schemas.openxmlformats.org/officeDocument/2006/relationships/image" Target="../media/image300.png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tags" Target="../tags/tag1496.xml"/><Relationship Id="rId18" Type="http://schemas.openxmlformats.org/officeDocument/2006/relationships/tags" Target="../tags/tag1501.xml"/><Relationship Id="rId26" Type="http://schemas.openxmlformats.org/officeDocument/2006/relationships/tags" Target="../tags/tag1509.xml"/><Relationship Id="rId39" Type="http://schemas.openxmlformats.org/officeDocument/2006/relationships/tags" Target="../tags/tag1522.xml"/><Relationship Id="rId21" Type="http://schemas.openxmlformats.org/officeDocument/2006/relationships/tags" Target="../tags/tag1504.xml"/><Relationship Id="rId34" Type="http://schemas.openxmlformats.org/officeDocument/2006/relationships/tags" Target="../tags/tag1517.xml"/><Relationship Id="rId42" Type="http://schemas.openxmlformats.org/officeDocument/2006/relationships/image" Target="../media/image291.png"/><Relationship Id="rId47" Type="http://schemas.openxmlformats.org/officeDocument/2006/relationships/image" Target="../media/image302.png"/><Relationship Id="rId50" Type="http://schemas.openxmlformats.org/officeDocument/2006/relationships/image" Target="../media/image234.png"/><Relationship Id="rId55" Type="http://schemas.openxmlformats.org/officeDocument/2006/relationships/image" Target="../media/image273.png"/><Relationship Id="rId63" Type="http://schemas.openxmlformats.org/officeDocument/2006/relationships/image" Target="../media/image114.png"/><Relationship Id="rId68" Type="http://schemas.openxmlformats.org/officeDocument/2006/relationships/image" Target="../media/image324.png"/><Relationship Id="rId7" Type="http://schemas.openxmlformats.org/officeDocument/2006/relationships/tags" Target="../tags/tag1490.xml"/><Relationship Id="rId2" Type="http://schemas.openxmlformats.org/officeDocument/2006/relationships/tags" Target="../tags/tag1485.xml"/><Relationship Id="rId16" Type="http://schemas.openxmlformats.org/officeDocument/2006/relationships/tags" Target="../tags/tag1499.xml"/><Relationship Id="rId29" Type="http://schemas.openxmlformats.org/officeDocument/2006/relationships/tags" Target="../tags/tag1512.xml"/><Relationship Id="rId1" Type="http://schemas.openxmlformats.org/officeDocument/2006/relationships/tags" Target="../tags/tag1484.xml"/><Relationship Id="rId6" Type="http://schemas.openxmlformats.org/officeDocument/2006/relationships/tags" Target="../tags/tag1489.xml"/><Relationship Id="rId11" Type="http://schemas.openxmlformats.org/officeDocument/2006/relationships/tags" Target="../tags/tag1494.xml"/><Relationship Id="rId24" Type="http://schemas.openxmlformats.org/officeDocument/2006/relationships/tags" Target="../tags/tag1507.xml"/><Relationship Id="rId32" Type="http://schemas.openxmlformats.org/officeDocument/2006/relationships/tags" Target="../tags/tag1515.xml"/><Relationship Id="rId37" Type="http://schemas.openxmlformats.org/officeDocument/2006/relationships/tags" Target="../tags/tag1520.xml"/><Relationship Id="rId40" Type="http://schemas.openxmlformats.org/officeDocument/2006/relationships/tags" Target="../tags/tag1523.xml"/><Relationship Id="rId45" Type="http://schemas.openxmlformats.org/officeDocument/2006/relationships/image" Target="../media/image312.png"/><Relationship Id="rId53" Type="http://schemas.openxmlformats.org/officeDocument/2006/relationships/image" Target="../media/image272.png"/><Relationship Id="rId58" Type="http://schemas.openxmlformats.org/officeDocument/2006/relationships/image" Target="../media/image284.png"/><Relationship Id="rId66" Type="http://schemas.openxmlformats.org/officeDocument/2006/relationships/image" Target="../media/image322.png"/><Relationship Id="rId5" Type="http://schemas.openxmlformats.org/officeDocument/2006/relationships/tags" Target="../tags/tag1488.xml"/><Relationship Id="rId15" Type="http://schemas.openxmlformats.org/officeDocument/2006/relationships/tags" Target="../tags/tag1498.xml"/><Relationship Id="rId23" Type="http://schemas.openxmlformats.org/officeDocument/2006/relationships/tags" Target="../tags/tag1506.xml"/><Relationship Id="rId28" Type="http://schemas.openxmlformats.org/officeDocument/2006/relationships/tags" Target="../tags/tag1511.xml"/><Relationship Id="rId36" Type="http://schemas.openxmlformats.org/officeDocument/2006/relationships/tags" Target="../tags/tag1519.xml"/><Relationship Id="rId49" Type="http://schemas.openxmlformats.org/officeDocument/2006/relationships/image" Target="../media/image182.png"/><Relationship Id="rId57" Type="http://schemas.openxmlformats.org/officeDocument/2006/relationships/image" Target="../media/image243.png"/><Relationship Id="rId61" Type="http://schemas.openxmlformats.org/officeDocument/2006/relationships/image" Target="../media/image300.png"/><Relationship Id="rId10" Type="http://schemas.openxmlformats.org/officeDocument/2006/relationships/tags" Target="../tags/tag1493.xml"/><Relationship Id="rId19" Type="http://schemas.openxmlformats.org/officeDocument/2006/relationships/tags" Target="../tags/tag1502.xml"/><Relationship Id="rId31" Type="http://schemas.openxmlformats.org/officeDocument/2006/relationships/tags" Target="../tags/tag1514.xml"/><Relationship Id="rId44" Type="http://schemas.openxmlformats.org/officeDocument/2006/relationships/image" Target="../media/image292.png"/><Relationship Id="rId52" Type="http://schemas.openxmlformats.org/officeDocument/2006/relationships/image" Target="../media/image267.png"/><Relationship Id="rId60" Type="http://schemas.openxmlformats.org/officeDocument/2006/relationships/image" Target="../media/image315.png"/><Relationship Id="rId65" Type="http://schemas.openxmlformats.org/officeDocument/2006/relationships/image" Target="../media/image320.png"/><Relationship Id="rId4" Type="http://schemas.openxmlformats.org/officeDocument/2006/relationships/tags" Target="../tags/tag1487.xml"/><Relationship Id="rId9" Type="http://schemas.openxmlformats.org/officeDocument/2006/relationships/tags" Target="../tags/tag1492.xml"/><Relationship Id="rId14" Type="http://schemas.openxmlformats.org/officeDocument/2006/relationships/tags" Target="../tags/tag1497.xml"/><Relationship Id="rId22" Type="http://schemas.openxmlformats.org/officeDocument/2006/relationships/tags" Target="../tags/tag1505.xml"/><Relationship Id="rId27" Type="http://schemas.openxmlformats.org/officeDocument/2006/relationships/tags" Target="../tags/tag1510.xml"/><Relationship Id="rId30" Type="http://schemas.openxmlformats.org/officeDocument/2006/relationships/tags" Target="../tags/tag1513.xml"/><Relationship Id="rId35" Type="http://schemas.openxmlformats.org/officeDocument/2006/relationships/tags" Target="../tags/tag1518.xml"/><Relationship Id="rId43" Type="http://schemas.openxmlformats.org/officeDocument/2006/relationships/image" Target="../media/image258.png"/><Relationship Id="rId48" Type="http://schemas.openxmlformats.org/officeDocument/2006/relationships/image" Target="../media/image303.png"/><Relationship Id="rId56" Type="http://schemas.openxmlformats.org/officeDocument/2006/relationships/image" Target="../media/image265.png"/><Relationship Id="rId64" Type="http://schemas.openxmlformats.org/officeDocument/2006/relationships/image" Target="../media/image321.png"/><Relationship Id="rId69" Type="http://schemas.openxmlformats.org/officeDocument/2006/relationships/image" Target="../media/image325.png"/><Relationship Id="rId8" Type="http://schemas.openxmlformats.org/officeDocument/2006/relationships/tags" Target="../tags/tag1491.xml"/><Relationship Id="rId51" Type="http://schemas.openxmlformats.org/officeDocument/2006/relationships/image" Target="../media/image235.png"/><Relationship Id="rId3" Type="http://schemas.openxmlformats.org/officeDocument/2006/relationships/tags" Target="../tags/tag1486.xml"/><Relationship Id="rId12" Type="http://schemas.openxmlformats.org/officeDocument/2006/relationships/tags" Target="../tags/tag1495.xml"/><Relationship Id="rId17" Type="http://schemas.openxmlformats.org/officeDocument/2006/relationships/tags" Target="../tags/tag1500.xml"/><Relationship Id="rId25" Type="http://schemas.openxmlformats.org/officeDocument/2006/relationships/tags" Target="../tags/tag1508.xml"/><Relationship Id="rId33" Type="http://schemas.openxmlformats.org/officeDocument/2006/relationships/tags" Target="../tags/tag1516.xml"/><Relationship Id="rId38" Type="http://schemas.openxmlformats.org/officeDocument/2006/relationships/tags" Target="../tags/tag1521.xml"/><Relationship Id="rId46" Type="http://schemas.openxmlformats.org/officeDocument/2006/relationships/image" Target="../media/image293.png"/><Relationship Id="rId59" Type="http://schemas.openxmlformats.org/officeDocument/2006/relationships/image" Target="../media/image294.png"/><Relationship Id="rId67" Type="http://schemas.openxmlformats.org/officeDocument/2006/relationships/image" Target="../media/image323.png"/><Relationship Id="rId20" Type="http://schemas.openxmlformats.org/officeDocument/2006/relationships/tags" Target="../tags/tag1503.xml"/><Relationship Id="rId41" Type="http://schemas.openxmlformats.org/officeDocument/2006/relationships/slideLayout" Target="../slideLayouts/slideLayout2.xml"/><Relationship Id="rId54" Type="http://schemas.openxmlformats.org/officeDocument/2006/relationships/image" Target="../media/image274.png"/><Relationship Id="rId62" Type="http://schemas.openxmlformats.org/officeDocument/2006/relationships/image" Target="../media/image316.png"/><Relationship Id="rId70" Type="http://schemas.openxmlformats.org/officeDocument/2006/relationships/image" Target="../media/image326.png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tags" Target="../tags/tag1536.xml"/><Relationship Id="rId18" Type="http://schemas.openxmlformats.org/officeDocument/2006/relationships/tags" Target="../tags/tag1541.xml"/><Relationship Id="rId26" Type="http://schemas.openxmlformats.org/officeDocument/2006/relationships/tags" Target="../tags/tag1549.xml"/><Relationship Id="rId39" Type="http://schemas.openxmlformats.org/officeDocument/2006/relationships/image" Target="../media/image302.png"/><Relationship Id="rId21" Type="http://schemas.openxmlformats.org/officeDocument/2006/relationships/tags" Target="../tags/tag1544.xml"/><Relationship Id="rId34" Type="http://schemas.openxmlformats.org/officeDocument/2006/relationships/image" Target="../media/image291.png"/><Relationship Id="rId42" Type="http://schemas.openxmlformats.org/officeDocument/2006/relationships/image" Target="../media/image234.png"/><Relationship Id="rId47" Type="http://schemas.openxmlformats.org/officeDocument/2006/relationships/image" Target="../media/image273.png"/><Relationship Id="rId50" Type="http://schemas.openxmlformats.org/officeDocument/2006/relationships/image" Target="../media/image284.png"/><Relationship Id="rId55" Type="http://schemas.openxmlformats.org/officeDocument/2006/relationships/image" Target="../media/image327.png"/><Relationship Id="rId7" Type="http://schemas.openxmlformats.org/officeDocument/2006/relationships/tags" Target="../tags/tag1530.xml"/><Relationship Id="rId12" Type="http://schemas.openxmlformats.org/officeDocument/2006/relationships/tags" Target="../tags/tag1535.xml"/><Relationship Id="rId17" Type="http://schemas.openxmlformats.org/officeDocument/2006/relationships/tags" Target="../tags/tag1540.xml"/><Relationship Id="rId25" Type="http://schemas.openxmlformats.org/officeDocument/2006/relationships/tags" Target="../tags/tag1548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293.png"/><Relationship Id="rId46" Type="http://schemas.openxmlformats.org/officeDocument/2006/relationships/image" Target="../media/image274.png"/><Relationship Id="rId2" Type="http://schemas.openxmlformats.org/officeDocument/2006/relationships/tags" Target="../tags/tag1525.xml"/><Relationship Id="rId16" Type="http://schemas.openxmlformats.org/officeDocument/2006/relationships/tags" Target="../tags/tag1539.xml"/><Relationship Id="rId20" Type="http://schemas.openxmlformats.org/officeDocument/2006/relationships/tags" Target="../tags/tag1543.xml"/><Relationship Id="rId29" Type="http://schemas.openxmlformats.org/officeDocument/2006/relationships/tags" Target="../tags/tag1552.xml"/><Relationship Id="rId41" Type="http://schemas.openxmlformats.org/officeDocument/2006/relationships/image" Target="../media/image182.png"/><Relationship Id="rId54" Type="http://schemas.openxmlformats.org/officeDocument/2006/relationships/image" Target="../media/image326.png"/><Relationship Id="rId1" Type="http://schemas.openxmlformats.org/officeDocument/2006/relationships/tags" Target="../tags/tag1524.xml"/><Relationship Id="rId6" Type="http://schemas.openxmlformats.org/officeDocument/2006/relationships/tags" Target="../tags/tag1529.xml"/><Relationship Id="rId11" Type="http://schemas.openxmlformats.org/officeDocument/2006/relationships/tags" Target="../tags/tag1534.xml"/><Relationship Id="rId24" Type="http://schemas.openxmlformats.org/officeDocument/2006/relationships/tags" Target="../tags/tag1547.xml"/><Relationship Id="rId32" Type="http://schemas.openxmlformats.org/officeDocument/2006/relationships/tags" Target="../tags/tag1555.xml"/><Relationship Id="rId37" Type="http://schemas.openxmlformats.org/officeDocument/2006/relationships/image" Target="../media/image312.png"/><Relationship Id="rId40" Type="http://schemas.openxmlformats.org/officeDocument/2006/relationships/image" Target="../media/image303.png"/><Relationship Id="rId45" Type="http://schemas.openxmlformats.org/officeDocument/2006/relationships/image" Target="../media/image272.png"/><Relationship Id="rId53" Type="http://schemas.openxmlformats.org/officeDocument/2006/relationships/image" Target="../media/image325.png"/><Relationship Id="rId5" Type="http://schemas.openxmlformats.org/officeDocument/2006/relationships/tags" Target="../tags/tag1528.xml"/><Relationship Id="rId15" Type="http://schemas.openxmlformats.org/officeDocument/2006/relationships/tags" Target="../tags/tag1538.xml"/><Relationship Id="rId23" Type="http://schemas.openxmlformats.org/officeDocument/2006/relationships/tags" Target="../tags/tag1546.xml"/><Relationship Id="rId28" Type="http://schemas.openxmlformats.org/officeDocument/2006/relationships/tags" Target="../tags/tag1551.xml"/><Relationship Id="rId36" Type="http://schemas.openxmlformats.org/officeDocument/2006/relationships/image" Target="../media/image292.png"/><Relationship Id="rId49" Type="http://schemas.openxmlformats.org/officeDocument/2006/relationships/image" Target="../media/image243.png"/><Relationship Id="rId10" Type="http://schemas.openxmlformats.org/officeDocument/2006/relationships/tags" Target="../tags/tag1533.xml"/><Relationship Id="rId19" Type="http://schemas.openxmlformats.org/officeDocument/2006/relationships/tags" Target="../tags/tag1542.xml"/><Relationship Id="rId31" Type="http://schemas.openxmlformats.org/officeDocument/2006/relationships/tags" Target="../tags/tag1554.xml"/><Relationship Id="rId44" Type="http://schemas.openxmlformats.org/officeDocument/2006/relationships/image" Target="../media/image267.png"/><Relationship Id="rId52" Type="http://schemas.openxmlformats.org/officeDocument/2006/relationships/image" Target="../media/image324.png"/><Relationship Id="rId4" Type="http://schemas.openxmlformats.org/officeDocument/2006/relationships/tags" Target="../tags/tag1527.xml"/><Relationship Id="rId9" Type="http://schemas.openxmlformats.org/officeDocument/2006/relationships/tags" Target="../tags/tag1532.xml"/><Relationship Id="rId14" Type="http://schemas.openxmlformats.org/officeDocument/2006/relationships/tags" Target="../tags/tag1537.xml"/><Relationship Id="rId22" Type="http://schemas.openxmlformats.org/officeDocument/2006/relationships/tags" Target="../tags/tag1545.xml"/><Relationship Id="rId27" Type="http://schemas.openxmlformats.org/officeDocument/2006/relationships/tags" Target="../tags/tag1550.xml"/><Relationship Id="rId30" Type="http://schemas.openxmlformats.org/officeDocument/2006/relationships/tags" Target="../tags/tag1553.xml"/><Relationship Id="rId35" Type="http://schemas.openxmlformats.org/officeDocument/2006/relationships/image" Target="../media/image258.png"/><Relationship Id="rId43" Type="http://schemas.openxmlformats.org/officeDocument/2006/relationships/image" Target="../media/image235.png"/><Relationship Id="rId48" Type="http://schemas.openxmlformats.org/officeDocument/2006/relationships/image" Target="../media/image265.png"/><Relationship Id="rId8" Type="http://schemas.openxmlformats.org/officeDocument/2006/relationships/tags" Target="../tags/tag1531.xml"/><Relationship Id="rId51" Type="http://schemas.openxmlformats.org/officeDocument/2006/relationships/image" Target="../media/image294.png"/><Relationship Id="rId3" Type="http://schemas.openxmlformats.org/officeDocument/2006/relationships/tags" Target="../tags/tag15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tags" Target="../tags/tag40.xml"/><Relationship Id="rId21" Type="http://schemas.openxmlformats.org/officeDocument/2006/relationships/image" Target="../media/image23.png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tags" Target="../tags/tag39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image" Target="../media/image26.png"/><Relationship Id="rId5" Type="http://schemas.openxmlformats.org/officeDocument/2006/relationships/tags" Target="../tags/tag42.xml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tags" Target="../tags/tag47.xml"/><Relationship Id="rId19" Type="http://schemas.openxmlformats.org/officeDocument/2006/relationships/image" Target="../media/image21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notesSlide" Target="../notesSlides/notesSlide1.xml"/><Relationship Id="rId22" Type="http://schemas.openxmlformats.org/officeDocument/2006/relationships/image" Target="../media/image24.png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tags" Target="../tags/tag1568.xml"/><Relationship Id="rId18" Type="http://schemas.openxmlformats.org/officeDocument/2006/relationships/tags" Target="../tags/tag1573.xml"/><Relationship Id="rId26" Type="http://schemas.openxmlformats.org/officeDocument/2006/relationships/tags" Target="../tags/tag1581.xml"/><Relationship Id="rId39" Type="http://schemas.openxmlformats.org/officeDocument/2006/relationships/image" Target="../media/image291.png"/><Relationship Id="rId21" Type="http://schemas.openxmlformats.org/officeDocument/2006/relationships/tags" Target="../tags/tag1576.xml"/><Relationship Id="rId34" Type="http://schemas.openxmlformats.org/officeDocument/2006/relationships/tags" Target="../tags/tag1589.xml"/><Relationship Id="rId42" Type="http://schemas.openxmlformats.org/officeDocument/2006/relationships/image" Target="../media/image312.png"/><Relationship Id="rId47" Type="http://schemas.openxmlformats.org/officeDocument/2006/relationships/image" Target="../media/image234.png"/><Relationship Id="rId50" Type="http://schemas.openxmlformats.org/officeDocument/2006/relationships/image" Target="../media/image272.png"/><Relationship Id="rId55" Type="http://schemas.openxmlformats.org/officeDocument/2006/relationships/image" Target="../media/image284.png"/><Relationship Id="rId63" Type="http://schemas.openxmlformats.org/officeDocument/2006/relationships/image" Target="../media/image330.png"/><Relationship Id="rId68" Type="http://schemas.openxmlformats.org/officeDocument/2006/relationships/image" Target="../media/image335.png"/><Relationship Id="rId7" Type="http://schemas.openxmlformats.org/officeDocument/2006/relationships/tags" Target="../tags/tag1562.xml"/><Relationship Id="rId2" Type="http://schemas.openxmlformats.org/officeDocument/2006/relationships/tags" Target="../tags/tag1557.xml"/><Relationship Id="rId16" Type="http://schemas.openxmlformats.org/officeDocument/2006/relationships/tags" Target="../tags/tag1571.xml"/><Relationship Id="rId29" Type="http://schemas.openxmlformats.org/officeDocument/2006/relationships/tags" Target="../tags/tag1584.xml"/><Relationship Id="rId1" Type="http://schemas.openxmlformats.org/officeDocument/2006/relationships/tags" Target="../tags/tag1556.xml"/><Relationship Id="rId6" Type="http://schemas.openxmlformats.org/officeDocument/2006/relationships/tags" Target="../tags/tag1561.xml"/><Relationship Id="rId11" Type="http://schemas.openxmlformats.org/officeDocument/2006/relationships/tags" Target="../tags/tag1566.xml"/><Relationship Id="rId24" Type="http://schemas.openxmlformats.org/officeDocument/2006/relationships/tags" Target="../tags/tag1579.xml"/><Relationship Id="rId32" Type="http://schemas.openxmlformats.org/officeDocument/2006/relationships/tags" Target="../tags/tag1587.xml"/><Relationship Id="rId37" Type="http://schemas.openxmlformats.org/officeDocument/2006/relationships/tags" Target="../tags/tag1592.xml"/><Relationship Id="rId40" Type="http://schemas.openxmlformats.org/officeDocument/2006/relationships/image" Target="../media/image258.png"/><Relationship Id="rId45" Type="http://schemas.openxmlformats.org/officeDocument/2006/relationships/image" Target="../media/image303.png"/><Relationship Id="rId53" Type="http://schemas.openxmlformats.org/officeDocument/2006/relationships/image" Target="../media/image265.png"/><Relationship Id="rId58" Type="http://schemas.openxmlformats.org/officeDocument/2006/relationships/image" Target="../media/image324.png"/><Relationship Id="rId66" Type="http://schemas.openxmlformats.org/officeDocument/2006/relationships/image" Target="../media/image333.png"/><Relationship Id="rId5" Type="http://schemas.openxmlformats.org/officeDocument/2006/relationships/tags" Target="../tags/tag1560.xml"/><Relationship Id="rId15" Type="http://schemas.openxmlformats.org/officeDocument/2006/relationships/tags" Target="../tags/tag1570.xml"/><Relationship Id="rId23" Type="http://schemas.openxmlformats.org/officeDocument/2006/relationships/tags" Target="../tags/tag1578.xml"/><Relationship Id="rId28" Type="http://schemas.openxmlformats.org/officeDocument/2006/relationships/tags" Target="../tags/tag1583.xml"/><Relationship Id="rId36" Type="http://schemas.openxmlformats.org/officeDocument/2006/relationships/tags" Target="../tags/tag1591.xml"/><Relationship Id="rId49" Type="http://schemas.openxmlformats.org/officeDocument/2006/relationships/image" Target="../media/image267.png"/><Relationship Id="rId57" Type="http://schemas.openxmlformats.org/officeDocument/2006/relationships/image" Target="../media/image294.png"/><Relationship Id="rId61" Type="http://schemas.openxmlformats.org/officeDocument/2006/relationships/image" Target="../media/image328.png"/><Relationship Id="rId10" Type="http://schemas.openxmlformats.org/officeDocument/2006/relationships/tags" Target="../tags/tag1565.xml"/><Relationship Id="rId19" Type="http://schemas.openxmlformats.org/officeDocument/2006/relationships/tags" Target="../tags/tag1574.xml"/><Relationship Id="rId31" Type="http://schemas.openxmlformats.org/officeDocument/2006/relationships/tags" Target="../tags/tag1586.xml"/><Relationship Id="rId44" Type="http://schemas.openxmlformats.org/officeDocument/2006/relationships/image" Target="../media/image302.png"/><Relationship Id="rId52" Type="http://schemas.openxmlformats.org/officeDocument/2006/relationships/image" Target="../media/image273.png"/><Relationship Id="rId60" Type="http://schemas.openxmlformats.org/officeDocument/2006/relationships/image" Target="../media/image326.png"/><Relationship Id="rId65" Type="http://schemas.openxmlformats.org/officeDocument/2006/relationships/image" Target="../media/image332.png"/><Relationship Id="rId4" Type="http://schemas.openxmlformats.org/officeDocument/2006/relationships/tags" Target="../tags/tag1559.xml"/><Relationship Id="rId9" Type="http://schemas.openxmlformats.org/officeDocument/2006/relationships/tags" Target="../tags/tag1564.xml"/><Relationship Id="rId14" Type="http://schemas.openxmlformats.org/officeDocument/2006/relationships/tags" Target="../tags/tag1569.xml"/><Relationship Id="rId22" Type="http://schemas.openxmlformats.org/officeDocument/2006/relationships/tags" Target="../tags/tag1577.xml"/><Relationship Id="rId27" Type="http://schemas.openxmlformats.org/officeDocument/2006/relationships/tags" Target="../tags/tag1582.xml"/><Relationship Id="rId30" Type="http://schemas.openxmlformats.org/officeDocument/2006/relationships/tags" Target="../tags/tag1585.xml"/><Relationship Id="rId35" Type="http://schemas.openxmlformats.org/officeDocument/2006/relationships/tags" Target="../tags/tag1590.xml"/><Relationship Id="rId43" Type="http://schemas.openxmlformats.org/officeDocument/2006/relationships/image" Target="../media/image293.png"/><Relationship Id="rId48" Type="http://schemas.openxmlformats.org/officeDocument/2006/relationships/image" Target="../media/image235.png"/><Relationship Id="rId56" Type="http://schemas.openxmlformats.org/officeDocument/2006/relationships/image" Target="../media/image327.png"/><Relationship Id="rId64" Type="http://schemas.openxmlformats.org/officeDocument/2006/relationships/image" Target="../media/image331.png"/><Relationship Id="rId8" Type="http://schemas.openxmlformats.org/officeDocument/2006/relationships/tags" Target="../tags/tag1563.xml"/><Relationship Id="rId51" Type="http://schemas.openxmlformats.org/officeDocument/2006/relationships/image" Target="../media/image274.png"/><Relationship Id="rId3" Type="http://schemas.openxmlformats.org/officeDocument/2006/relationships/tags" Target="../tags/tag1558.xml"/><Relationship Id="rId12" Type="http://schemas.openxmlformats.org/officeDocument/2006/relationships/tags" Target="../tags/tag1567.xml"/><Relationship Id="rId17" Type="http://schemas.openxmlformats.org/officeDocument/2006/relationships/tags" Target="../tags/tag1572.xml"/><Relationship Id="rId25" Type="http://schemas.openxmlformats.org/officeDocument/2006/relationships/tags" Target="../tags/tag1580.xml"/><Relationship Id="rId33" Type="http://schemas.openxmlformats.org/officeDocument/2006/relationships/tags" Target="../tags/tag1588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182.png"/><Relationship Id="rId59" Type="http://schemas.openxmlformats.org/officeDocument/2006/relationships/image" Target="../media/image325.png"/><Relationship Id="rId67" Type="http://schemas.openxmlformats.org/officeDocument/2006/relationships/image" Target="../media/image334.png"/><Relationship Id="rId20" Type="http://schemas.openxmlformats.org/officeDocument/2006/relationships/tags" Target="../tags/tag1575.xml"/><Relationship Id="rId41" Type="http://schemas.openxmlformats.org/officeDocument/2006/relationships/image" Target="../media/image292.png"/><Relationship Id="rId54" Type="http://schemas.openxmlformats.org/officeDocument/2006/relationships/image" Target="../media/image243.png"/><Relationship Id="rId62" Type="http://schemas.openxmlformats.org/officeDocument/2006/relationships/image" Target="../media/image329.png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tags" Target="../tags/tag1605.xml"/><Relationship Id="rId18" Type="http://schemas.openxmlformats.org/officeDocument/2006/relationships/tags" Target="../tags/tag1610.xml"/><Relationship Id="rId26" Type="http://schemas.openxmlformats.org/officeDocument/2006/relationships/tags" Target="../tags/tag1618.xml"/><Relationship Id="rId39" Type="http://schemas.openxmlformats.org/officeDocument/2006/relationships/image" Target="../media/image303.png"/><Relationship Id="rId3" Type="http://schemas.openxmlformats.org/officeDocument/2006/relationships/tags" Target="../tags/tag1595.xml"/><Relationship Id="rId21" Type="http://schemas.openxmlformats.org/officeDocument/2006/relationships/tags" Target="../tags/tag1613.xml"/><Relationship Id="rId34" Type="http://schemas.openxmlformats.org/officeDocument/2006/relationships/image" Target="../media/image258.png"/><Relationship Id="rId42" Type="http://schemas.openxmlformats.org/officeDocument/2006/relationships/image" Target="../media/image235.png"/><Relationship Id="rId47" Type="http://schemas.openxmlformats.org/officeDocument/2006/relationships/image" Target="../media/image265.png"/><Relationship Id="rId50" Type="http://schemas.openxmlformats.org/officeDocument/2006/relationships/image" Target="../media/image294.png"/><Relationship Id="rId7" Type="http://schemas.openxmlformats.org/officeDocument/2006/relationships/tags" Target="../tags/tag1599.xml"/><Relationship Id="rId12" Type="http://schemas.openxmlformats.org/officeDocument/2006/relationships/tags" Target="../tags/tag1604.xml"/><Relationship Id="rId17" Type="http://schemas.openxmlformats.org/officeDocument/2006/relationships/tags" Target="../tags/tag1609.xml"/><Relationship Id="rId25" Type="http://schemas.openxmlformats.org/officeDocument/2006/relationships/tags" Target="../tags/tag1617.xml"/><Relationship Id="rId33" Type="http://schemas.openxmlformats.org/officeDocument/2006/relationships/image" Target="../media/image291.png"/><Relationship Id="rId38" Type="http://schemas.openxmlformats.org/officeDocument/2006/relationships/image" Target="../media/image302.png"/><Relationship Id="rId46" Type="http://schemas.openxmlformats.org/officeDocument/2006/relationships/image" Target="../media/image273.png"/><Relationship Id="rId2" Type="http://schemas.openxmlformats.org/officeDocument/2006/relationships/tags" Target="../tags/tag1594.xml"/><Relationship Id="rId16" Type="http://schemas.openxmlformats.org/officeDocument/2006/relationships/tags" Target="../tags/tag1608.xml"/><Relationship Id="rId20" Type="http://schemas.openxmlformats.org/officeDocument/2006/relationships/tags" Target="../tags/tag1612.xml"/><Relationship Id="rId29" Type="http://schemas.openxmlformats.org/officeDocument/2006/relationships/tags" Target="../tags/tag1621.xml"/><Relationship Id="rId41" Type="http://schemas.openxmlformats.org/officeDocument/2006/relationships/image" Target="../media/image234.png"/><Relationship Id="rId54" Type="http://schemas.openxmlformats.org/officeDocument/2006/relationships/image" Target="../media/image336.png"/><Relationship Id="rId1" Type="http://schemas.openxmlformats.org/officeDocument/2006/relationships/tags" Target="../tags/tag1593.xml"/><Relationship Id="rId6" Type="http://schemas.openxmlformats.org/officeDocument/2006/relationships/tags" Target="../tags/tag1598.xml"/><Relationship Id="rId11" Type="http://schemas.openxmlformats.org/officeDocument/2006/relationships/tags" Target="../tags/tag1603.xml"/><Relationship Id="rId24" Type="http://schemas.openxmlformats.org/officeDocument/2006/relationships/tags" Target="../tags/tag1616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293.png"/><Relationship Id="rId40" Type="http://schemas.openxmlformats.org/officeDocument/2006/relationships/image" Target="../media/image182.png"/><Relationship Id="rId45" Type="http://schemas.openxmlformats.org/officeDocument/2006/relationships/image" Target="../media/image274.png"/><Relationship Id="rId53" Type="http://schemas.openxmlformats.org/officeDocument/2006/relationships/image" Target="../media/image326.png"/><Relationship Id="rId5" Type="http://schemas.openxmlformats.org/officeDocument/2006/relationships/tags" Target="../tags/tag1597.xml"/><Relationship Id="rId15" Type="http://schemas.openxmlformats.org/officeDocument/2006/relationships/tags" Target="../tags/tag1607.xml"/><Relationship Id="rId23" Type="http://schemas.openxmlformats.org/officeDocument/2006/relationships/tags" Target="../tags/tag1615.xml"/><Relationship Id="rId28" Type="http://schemas.openxmlformats.org/officeDocument/2006/relationships/tags" Target="../tags/tag1620.xml"/><Relationship Id="rId36" Type="http://schemas.openxmlformats.org/officeDocument/2006/relationships/image" Target="../media/image312.png"/><Relationship Id="rId49" Type="http://schemas.openxmlformats.org/officeDocument/2006/relationships/image" Target="../media/image284.png"/><Relationship Id="rId10" Type="http://schemas.openxmlformats.org/officeDocument/2006/relationships/tags" Target="../tags/tag1602.xml"/><Relationship Id="rId19" Type="http://schemas.openxmlformats.org/officeDocument/2006/relationships/tags" Target="../tags/tag1611.xml"/><Relationship Id="rId31" Type="http://schemas.openxmlformats.org/officeDocument/2006/relationships/tags" Target="../tags/tag1623.xml"/><Relationship Id="rId44" Type="http://schemas.openxmlformats.org/officeDocument/2006/relationships/image" Target="../media/image272.png"/><Relationship Id="rId52" Type="http://schemas.openxmlformats.org/officeDocument/2006/relationships/image" Target="../media/image335.png"/><Relationship Id="rId4" Type="http://schemas.openxmlformats.org/officeDocument/2006/relationships/tags" Target="../tags/tag1596.xml"/><Relationship Id="rId9" Type="http://schemas.openxmlformats.org/officeDocument/2006/relationships/tags" Target="../tags/tag1601.xml"/><Relationship Id="rId14" Type="http://schemas.openxmlformats.org/officeDocument/2006/relationships/tags" Target="../tags/tag1606.xml"/><Relationship Id="rId22" Type="http://schemas.openxmlformats.org/officeDocument/2006/relationships/tags" Target="../tags/tag1614.xml"/><Relationship Id="rId27" Type="http://schemas.openxmlformats.org/officeDocument/2006/relationships/tags" Target="../tags/tag1619.xml"/><Relationship Id="rId30" Type="http://schemas.openxmlformats.org/officeDocument/2006/relationships/tags" Target="../tags/tag1622.xml"/><Relationship Id="rId35" Type="http://schemas.openxmlformats.org/officeDocument/2006/relationships/image" Target="../media/image292.png"/><Relationship Id="rId43" Type="http://schemas.openxmlformats.org/officeDocument/2006/relationships/image" Target="../media/image267.png"/><Relationship Id="rId48" Type="http://schemas.openxmlformats.org/officeDocument/2006/relationships/image" Target="../media/image243.png"/><Relationship Id="rId8" Type="http://schemas.openxmlformats.org/officeDocument/2006/relationships/tags" Target="../tags/tag1600.xml"/><Relationship Id="rId51" Type="http://schemas.openxmlformats.org/officeDocument/2006/relationships/image" Target="../media/image334.png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tags" Target="../tags/tag1636.xml"/><Relationship Id="rId18" Type="http://schemas.openxmlformats.org/officeDocument/2006/relationships/tags" Target="../tags/tag1641.xml"/><Relationship Id="rId26" Type="http://schemas.openxmlformats.org/officeDocument/2006/relationships/tags" Target="../tags/tag1649.xml"/><Relationship Id="rId39" Type="http://schemas.openxmlformats.org/officeDocument/2006/relationships/image" Target="../media/image291.png"/><Relationship Id="rId21" Type="http://schemas.openxmlformats.org/officeDocument/2006/relationships/tags" Target="../tags/tag1644.xml"/><Relationship Id="rId34" Type="http://schemas.openxmlformats.org/officeDocument/2006/relationships/tags" Target="../tags/tag1657.xml"/><Relationship Id="rId42" Type="http://schemas.openxmlformats.org/officeDocument/2006/relationships/image" Target="../media/image312.png"/><Relationship Id="rId47" Type="http://schemas.openxmlformats.org/officeDocument/2006/relationships/image" Target="../media/image234.png"/><Relationship Id="rId50" Type="http://schemas.openxmlformats.org/officeDocument/2006/relationships/image" Target="../media/image272.png"/><Relationship Id="rId55" Type="http://schemas.openxmlformats.org/officeDocument/2006/relationships/image" Target="../media/image284.png"/><Relationship Id="rId63" Type="http://schemas.openxmlformats.org/officeDocument/2006/relationships/image" Target="../media/image339.png"/><Relationship Id="rId7" Type="http://schemas.openxmlformats.org/officeDocument/2006/relationships/tags" Target="../tags/tag1630.xml"/><Relationship Id="rId2" Type="http://schemas.openxmlformats.org/officeDocument/2006/relationships/tags" Target="../tags/tag1625.xml"/><Relationship Id="rId16" Type="http://schemas.openxmlformats.org/officeDocument/2006/relationships/tags" Target="../tags/tag1639.xml"/><Relationship Id="rId29" Type="http://schemas.openxmlformats.org/officeDocument/2006/relationships/tags" Target="../tags/tag1652.xml"/><Relationship Id="rId1" Type="http://schemas.openxmlformats.org/officeDocument/2006/relationships/tags" Target="../tags/tag1624.xml"/><Relationship Id="rId6" Type="http://schemas.openxmlformats.org/officeDocument/2006/relationships/tags" Target="../tags/tag1629.xml"/><Relationship Id="rId11" Type="http://schemas.openxmlformats.org/officeDocument/2006/relationships/tags" Target="../tags/tag1634.xml"/><Relationship Id="rId24" Type="http://schemas.openxmlformats.org/officeDocument/2006/relationships/tags" Target="../tags/tag1647.xml"/><Relationship Id="rId32" Type="http://schemas.openxmlformats.org/officeDocument/2006/relationships/tags" Target="../tags/tag1655.xml"/><Relationship Id="rId37" Type="http://schemas.openxmlformats.org/officeDocument/2006/relationships/tags" Target="../tags/tag1660.xml"/><Relationship Id="rId40" Type="http://schemas.openxmlformats.org/officeDocument/2006/relationships/image" Target="../media/image258.png"/><Relationship Id="rId45" Type="http://schemas.openxmlformats.org/officeDocument/2006/relationships/image" Target="../media/image303.png"/><Relationship Id="rId53" Type="http://schemas.openxmlformats.org/officeDocument/2006/relationships/image" Target="../media/image265.png"/><Relationship Id="rId58" Type="http://schemas.openxmlformats.org/officeDocument/2006/relationships/image" Target="../media/image335.png"/><Relationship Id="rId66" Type="http://schemas.openxmlformats.org/officeDocument/2006/relationships/image" Target="../media/image342.png"/><Relationship Id="rId5" Type="http://schemas.openxmlformats.org/officeDocument/2006/relationships/tags" Target="../tags/tag1628.xml"/><Relationship Id="rId15" Type="http://schemas.openxmlformats.org/officeDocument/2006/relationships/tags" Target="../tags/tag1638.xml"/><Relationship Id="rId23" Type="http://schemas.openxmlformats.org/officeDocument/2006/relationships/tags" Target="../tags/tag1646.xml"/><Relationship Id="rId28" Type="http://schemas.openxmlformats.org/officeDocument/2006/relationships/tags" Target="../tags/tag1651.xml"/><Relationship Id="rId36" Type="http://schemas.openxmlformats.org/officeDocument/2006/relationships/tags" Target="../tags/tag1659.xml"/><Relationship Id="rId49" Type="http://schemas.openxmlformats.org/officeDocument/2006/relationships/image" Target="../media/image267.png"/><Relationship Id="rId57" Type="http://schemas.openxmlformats.org/officeDocument/2006/relationships/image" Target="../media/image334.png"/><Relationship Id="rId61" Type="http://schemas.openxmlformats.org/officeDocument/2006/relationships/image" Target="../media/image337.png"/><Relationship Id="rId10" Type="http://schemas.openxmlformats.org/officeDocument/2006/relationships/tags" Target="../tags/tag1633.xml"/><Relationship Id="rId19" Type="http://schemas.openxmlformats.org/officeDocument/2006/relationships/tags" Target="../tags/tag1642.xml"/><Relationship Id="rId31" Type="http://schemas.openxmlformats.org/officeDocument/2006/relationships/tags" Target="../tags/tag1654.xml"/><Relationship Id="rId44" Type="http://schemas.openxmlformats.org/officeDocument/2006/relationships/image" Target="../media/image302.png"/><Relationship Id="rId52" Type="http://schemas.openxmlformats.org/officeDocument/2006/relationships/image" Target="../media/image273.png"/><Relationship Id="rId60" Type="http://schemas.openxmlformats.org/officeDocument/2006/relationships/image" Target="../media/image336.png"/><Relationship Id="rId65" Type="http://schemas.openxmlformats.org/officeDocument/2006/relationships/image" Target="../media/image341.png"/><Relationship Id="rId4" Type="http://schemas.openxmlformats.org/officeDocument/2006/relationships/tags" Target="../tags/tag1627.xml"/><Relationship Id="rId9" Type="http://schemas.openxmlformats.org/officeDocument/2006/relationships/tags" Target="../tags/tag1632.xml"/><Relationship Id="rId14" Type="http://schemas.openxmlformats.org/officeDocument/2006/relationships/tags" Target="../tags/tag1637.xml"/><Relationship Id="rId22" Type="http://schemas.openxmlformats.org/officeDocument/2006/relationships/tags" Target="../tags/tag1645.xml"/><Relationship Id="rId27" Type="http://schemas.openxmlformats.org/officeDocument/2006/relationships/tags" Target="../tags/tag1650.xml"/><Relationship Id="rId30" Type="http://schemas.openxmlformats.org/officeDocument/2006/relationships/tags" Target="../tags/tag1653.xml"/><Relationship Id="rId35" Type="http://schemas.openxmlformats.org/officeDocument/2006/relationships/tags" Target="../tags/tag1658.xml"/><Relationship Id="rId43" Type="http://schemas.openxmlformats.org/officeDocument/2006/relationships/image" Target="../media/image293.png"/><Relationship Id="rId48" Type="http://schemas.openxmlformats.org/officeDocument/2006/relationships/image" Target="../media/image235.png"/><Relationship Id="rId56" Type="http://schemas.openxmlformats.org/officeDocument/2006/relationships/image" Target="../media/image294.png"/><Relationship Id="rId64" Type="http://schemas.openxmlformats.org/officeDocument/2006/relationships/image" Target="../media/image340.png"/><Relationship Id="rId8" Type="http://schemas.openxmlformats.org/officeDocument/2006/relationships/tags" Target="../tags/tag1631.xml"/><Relationship Id="rId51" Type="http://schemas.openxmlformats.org/officeDocument/2006/relationships/image" Target="../media/image274.png"/><Relationship Id="rId3" Type="http://schemas.openxmlformats.org/officeDocument/2006/relationships/tags" Target="../tags/tag1626.xml"/><Relationship Id="rId12" Type="http://schemas.openxmlformats.org/officeDocument/2006/relationships/tags" Target="../tags/tag1635.xml"/><Relationship Id="rId17" Type="http://schemas.openxmlformats.org/officeDocument/2006/relationships/tags" Target="../tags/tag1640.xml"/><Relationship Id="rId25" Type="http://schemas.openxmlformats.org/officeDocument/2006/relationships/tags" Target="../tags/tag1648.xml"/><Relationship Id="rId33" Type="http://schemas.openxmlformats.org/officeDocument/2006/relationships/tags" Target="../tags/tag1656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182.png"/><Relationship Id="rId59" Type="http://schemas.openxmlformats.org/officeDocument/2006/relationships/image" Target="../media/image326.png"/><Relationship Id="rId67" Type="http://schemas.openxmlformats.org/officeDocument/2006/relationships/image" Target="../media/image343.png"/><Relationship Id="rId20" Type="http://schemas.openxmlformats.org/officeDocument/2006/relationships/tags" Target="../tags/tag1643.xml"/><Relationship Id="rId41" Type="http://schemas.openxmlformats.org/officeDocument/2006/relationships/image" Target="../media/image292.png"/><Relationship Id="rId54" Type="http://schemas.openxmlformats.org/officeDocument/2006/relationships/image" Target="../media/image243.png"/><Relationship Id="rId62" Type="http://schemas.openxmlformats.org/officeDocument/2006/relationships/image" Target="../media/image338.png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tags" Target="../tags/tag1673.xml"/><Relationship Id="rId18" Type="http://schemas.openxmlformats.org/officeDocument/2006/relationships/tags" Target="../tags/tag1678.xml"/><Relationship Id="rId26" Type="http://schemas.openxmlformats.org/officeDocument/2006/relationships/tags" Target="../tags/tag1686.xml"/><Relationship Id="rId39" Type="http://schemas.openxmlformats.org/officeDocument/2006/relationships/image" Target="../media/image258.png"/><Relationship Id="rId21" Type="http://schemas.openxmlformats.org/officeDocument/2006/relationships/tags" Target="../tags/tag1681.xml"/><Relationship Id="rId34" Type="http://schemas.openxmlformats.org/officeDocument/2006/relationships/tags" Target="../tags/tag1694.xml"/><Relationship Id="rId42" Type="http://schemas.openxmlformats.org/officeDocument/2006/relationships/image" Target="../media/image293.png"/><Relationship Id="rId47" Type="http://schemas.openxmlformats.org/officeDocument/2006/relationships/image" Target="../media/image235.png"/><Relationship Id="rId50" Type="http://schemas.openxmlformats.org/officeDocument/2006/relationships/image" Target="../media/image274.png"/><Relationship Id="rId55" Type="http://schemas.openxmlformats.org/officeDocument/2006/relationships/image" Target="../media/image294.png"/><Relationship Id="rId63" Type="http://schemas.openxmlformats.org/officeDocument/2006/relationships/image" Target="../media/image280.png"/><Relationship Id="rId7" Type="http://schemas.openxmlformats.org/officeDocument/2006/relationships/tags" Target="../tags/tag1667.xml"/><Relationship Id="rId2" Type="http://schemas.openxmlformats.org/officeDocument/2006/relationships/tags" Target="../tags/tag1662.xml"/><Relationship Id="rId16" Type="http://schemas.openxmlformats.org/officeDocument/2006/relationships/tags" Target="../tags/tag1676.xml"/><Relationship Id="rId20" Type="http://schemas.openxmlformats.org/officeDocument/2006/relationships/tags" Target="../tags/tag1680.xml"/><Relationship Id="rId29" Type="http://schemas.openxmlformats.org/officeDocument/2006/relationships/tags" Target="../tags/tag1689.xml"/><Relationship Id="rId41" Type="http://schemas.openxmlformats.org/officeDocument/2006/relationships/image" Target="../media/image312.png"/><Relationship Id="rId54" Type="http://schemas.openxmlformats.org/officeDocument/2006/relationships/image" Target="../media/image284.png"/><Relationship Id="rId62" Type="http://schemas.openxmlformats.org/officeDocument/2006/relationships/image" Target="../media/image339.png"/><Relationship Id="rId1" Type="http://schemas.openxmlformats.org/officeDocument/2006/relationships/tags" Target="../tags/tag1661.xml"/><Relationship Id="rId6" Type="http://schemas.openxmlformats.org/officeDocument/2006/relationships/tags" Target="../tags/tag1666.xml"/><Relationship Id="rId11" Type="http://schemas.openxmlformats.org/officeDocument/2006/relationships/tags" Target="../tags/tag1671.xml"/><Relationship Id="rId24" Type="http://schemas.openxmlformats.org/officeDocument/2006/relationships/tags" Target="../tags/tag1684.xml"/><Relationship Id="rId32" Type="http://schemas.openxmlformats.org/officeDocument/2006/relationships/tags" Target="../tags/tag1692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292.png"/><Relationship Id="rId45" Type="http://schemas.openxmlformats.org/officeDocument/2006/relationships/image" Target="../media/image182.png"/><Relationship Id="rId53" Type="http://schemas.openxmlformats.org/officeDocument/2006/relationships/image" Target="../media/image243.png"/><Relationship Id="rId58" Type="http://schemas.openxmlformats.org/officeDocument/2006/relationships/image" Target="../media/image326.png"/><Relationship Id="rId5" Type="http://schemas.openxmlformats.org/officeDocument/2006/relationships/tags" Target="../tags/tag1665.xml"/><Relationship Id="rId15" Type="http://schemas.openxmlformats.org/officeDocument/2006/relationships/tags" Target="../tags/tag1675.xml"/><Relationship Id="rId23" Type="http://schemas.openxmlformats.org/officeDocument/2006/relationships/tags" Target="../tags/tag1683.xml"/><Relationship Id="rId28" Type="http://schemas.openxmlformats.org/officeDocument/2006/relationships/tags" Target="../tags/tag1688.xml"/><Relationship Id="rId36" Type="http://schemas.openxmlformats.org/officeDocument/2006/relationships/tags" Target="../tags/tag1696.xml"/><Relationship Id="rId49" Type="http://schemas.openxmlformats.org/officeDocument/2006/relationships/image" Target="../media/image272.png"/><Relationship Id="rId57" Type="http://schemas.openxmlformats.org/officeDocument/2006/relationships/image" Target="../media/image335.png"/><Relationship Id="rId61" Type="http://schemas.openxmlformats.org/officeDocument/2006/relationships/image" Target="../media/image342.png"/><Relationship Id="rId10" Type="http://schemas.openxmlformats.org/officeDocument/2006/relationships/tags" Target="../tags/tag1670.xml"/><Relationship Id="rId19" Type="http://schemas.openxmlformats.org/officeDocument/2006/relationships/tags" Target="../tags/tag1679.xml"/><Relationship Id="rId31" Type="http://schemas.openxmlformats.org/officeDocument/2006/relationships/tags" Target="../tags/tag1691.xml"/><Relationship Id="rId44" Type="http://schemas.openxmlformats.org/officeDocument/2006/relationships/image" Target="../media/image303.png"/><Relationship Id="rId52" Type="http://schemas.openxmlformats.org/officeDocument/2006/relationships/image" Target="../media/image265.png"/><Relationship Id="rId60" Type="http://schemas.openxmlformats.org/officeDocument/2006/relationships/image" Target="../media/image341.png"/><Relationship Id="rId65" Type="http://schemas.openxmlformats.org/officeDocument/2006/relationships/image" Target="../media/image344.png"/><Relationship Id="rId4" Type="http://schemas.openxmlformats.org/officeDocument/2006/relationships/tags" Target="../tags/tag1664.xml"/><Relationship Id="rId9" Type="http://schemas.openxmlformats.org/officeDocument/2006/relationships/tags" Target="../tags/tag1669.xml"/><Relationship Id="rId14" Type="http://schemas.openxmlformats.org/officeDocument/2006/relationships/tags" Target="../tags/tag1674.xml"/><Relationship Id="rId22" Type="http://schemas.openxmlformats.org/officeDocument/2006/relationships/tags" Target="../tags/tag1682.xml"/><Relationship Id="rId27" Type="http://schemas.openxmlformats.org/officeDocument/2006/relationships/tags" Target="../tags/tag1687.xml"/><Relationship Id="rId30" Type="http://schemas.openxmlformats.org/officeDocument/2006/relationships/tags" Target="../tags/tag1690.xml"/><Relationship Id="rId35" Type="http://schemas.openxmlformats.org/officeDocument/2006/relationships/tags" Target="../tags/tag1695.xml"/><Relationship Id="rId43" Type="http://schemas.openxmlformats.org/officeDocument/2006/relationships/image" Target="../media/image302.png"/><Relationship Id="rId48" Type="http://schemas.openxmlformats.org/officeDocument/2006/relationships/image" Target="../media/image267.png"/><Relationship Id="rId56" Type="http://schemas.openxmlformats.org/officeDocument/2006/relationships/image" Target="../media/image334.png"/><Relationship Id="rId64" Type="http://schemas.openxmlformats.org/officeDocument/2006/relationships/image" Target="../media/image283.png"/><Relationship Id="rId8" Type="http://schemas.openxmlformats.org/officeDocument/2006/relationships/tags" Target="../tags/tag1668.xml"/><Relationship Id="rId51" Type="http://schemas.openxmlformats.org/officeDocument/2006/relationships/image" Target="../media/image273.png"/><Relationship Id="rId3" Type="http://schemas.openxmlformats.org/officeDocument/2006/relationships/tags" Target="../tags/tag1663.xml"/><Relationship Id="rId12" Type="http://schemas.openxmlformats.org/officeDocument/2006/relationships/tags" Target="../tags/tag1672.xml"/><Relationship Id="rId17" Type="http://schemas.openxmlformats.org/officeDocument/2006/relationships/tags" Target="../tags/tag1677.xml"/><Relationship Id="rId25" Type="http://schemas.openxmlformats.org/officeDocument/2006/relationships/tags" Target="../tags/tag1685.xml"/><Relationship Id="rId33" Type="http://schemas.openxmlformats.org/officeDocument/2006/relationships/tags" Target="../tags/tag1693.xml"/><Relationship Id="rId38" Type="http://schemas.openxmlformats.org/officeDocument/2006/relationships/image" Target="../media/image291.png"/><Relationship Id="rId46" Type="http://schemas.openxmlformats.org/officeDocument/2006/relationships/image" Target="../media/image234.png"/><Relationship Id="rId59" Type="http://schemas.openxmlformats.org/officeDocument/2006/relationships/image" Target="../media/image340.png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tags" Target="../tags/tag1709.xml"/><Relationship Id="rId18" Type="http://schemas.openxmlformats.org/officeDocument/2006/relationships/tags" Target="../tags/tag1714.xml"/><Relationship Id="rId26" Type="http://schemas.openxmlformats.org/officeDocument/2006/relationships/tags" Target="../tags/tag1722.xml"/><Relationship Id="rId39" Type="http://schemas.openxmlformats.org/officeDocument/2006/relationships/image" Target="../media/image258.png"/><Relationship Id="rId21" Type="http://schemas.openxmlformats.org/officeDocument/2006/relationships/tags" Target="../tags/tag1717.xml"/><Relationship Id="rId34" Type="http://schemas.openxmlformats.org/officeDocument/2006/relationships/tags" Target="../tags/tag1730.xml"/><Relationship Id="rId42" Type="http://schemas.openxmlformats.org/officeDocument/2006/relationships/image" Target="../media/image293.png"/><Relationship Id="rId47" Type="http://schemas.openxmlformats.org/officeDocument/2006/relationships/image" Target="../media/image235.png"/><Relationship Id="rId50" Type="http://schemas.openxmlformats.org/officeDocument/2006/relationships/image" Target="../media/image274.png"/><Relationship Id="rId55" Type="http://schemas.openxmlformats.org/officeDocument/2006/relationships/image" Target="../media/image294.png"/><Relationship Id="rId63" Type="http://schemas.openxmlformats.org/officeDocument/2006/relationships/image" Target="../media/image344.png"/><Relationship Id="rId7" Type="http://schemas.openxmlformats.org/officeDocument/2006/relationships/tags" Target="../tags/tag1703.xml"/><Relationship Id="rId2" Type="http://schemas.openxmlformats.org/officeDocument/2006/relationships/tags" Target="../tags/tag1698.xml"/><Relationship Id="rId16" Type="http://schemas.openxmlformats.org/officeDocument/2006/relationships/tags" Target="../tags/tag1712.xml"/><Relationship Id="rId20" Type="http://schemas.openxmlformats.org/officeDocument/2006/relationships/tags" Target="../tags/tag1716.xml"/><Relationship Id="rId29" Type="http://schemas.openxmlformats.org/officeDocument/2006/relationships/tags" Target="../tags/tag1725.xml"/><Relationship Id="rId41" Type="http://schemas.openxmlformats.org/officeDocument/2006/relationships/image" Target="../media/image312.png"/><Relationship Id="rId54" Type="http://schemas.openxmlformats.org/officeDocument/2006/relationships/image" Target="../media/image284.png"/><Relationship Id="rId62" Type="http://schemas.openxmlformats.org/officeDocument/2006/relationships/image" Target="../media/image339.png"/><Relationship Id="rId1" Type="http://schemas.openxmlformats.org/officeDocument/2006/relationships/tags" Target="../tags/tag1697.xml"/><Relationship Id="rId6" Type="http://schemas.openxmlformats.org/officeDocument/2006/relationships/tags" Target="../tags/tag1702.xml"/><Relationship Id="rId11" Type="http://schemas.openxmlformats.org/officeDocument/2006/relationships/tags" Target="../tags/tag1707.xml"/><Relationship Id="rId24" Type="http://schemas.openxmlformats.org/officeDocument/2006/relationships/tags" Target="../tags/tag1720.xml"/><Relationship Id="rId32" Type="http://schemas.openxmlformats.org/officeDocument/2006/relationships/tags" Target="../tags/tag1728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292.png"/><Relationship Id="rId45" Type="http://schemas.openxmlformats.org/officeDocument/2006/relationships/image" Target="../media/image182.png"/><Relationship Id="rId53" Type="http://schemas.openxmlformats.org/officeDocument/2006/relationships/image" Target="../media/image243.png"/><Relationship Id="rId58" Type="http://schemas.openxmlformats.org/officeDocument/2006/relationships/image" Target="../media/image326.png"/><Relationship Id="rId5" Type="http://schemas.openxmlformats.org/officeDocument/2006/relationships/tags" Target="../tags/tag1701.xml"/><Relationship Id="rId15" Type="http://schemas.openxmlformats.org/officeDocument/2006/relationships/tags" Target="../tags/tag1711.xml"/><Relationship Id="rId23" Type="http://schemas.openxmlformats.org/officeDocument/2006/relationships/tags" Target="../tags/tag1719.xml"/><Relationship Id="rId28" Type="http://schemas.openxmlformats.org/officeDocument/2006/relationships/tags" Target="../tags/tag1724.xml"/><Relationship Id="rId36" Type="http://schemas.openxmlformats.org/officeDocument/2006/relationships/tags" Target="../tags/tag1732.xml"/><Relationship Id="rId49" Type="http://schemas.openxmlformats.org/officeDocument/2006/relationships/image" Target="../media/image272.png"/><Relationship Id="rId57" Type="http://schemas.openxmlformats.org/officeDocument/2006/relationships/image" Target="../media/image335.png"/><Relationship Id="rId61" Type="http://schemas.openxmlformats.org/officeDocument/2006/relationships/image" Target="../media/image342.png"/><Relationship Id="rId10" Type="http://schemas.openxmlformats.org/officeDocument/2006/relationships/tags" Target="../tags/tag1706.xml"/><Relationship Id="rId19" Type="http://schemas.openxmlformats.org/officeDocument/2006/relationships/tags" Target="../tags/tag1715.xml"/><Relationship Id="rId31" Type="http://schemas.openxmlformats.org/officeDocument/2006/relationships/tags" Target="../tags/tag1727.xml"/><Relationship Id="rId44" Type="http://schemas.openxmlformats.org/officeDocument/2006/relationships/image" Target="../media/image303.png"/><Relationship Id="rId52" Type="http://schemas.openxmlformats.org/officeDocument/2006/relationships/image" Target="../media/image265.png"/><Relationship Id="rId60" Type="http://schemas.openxmlformats.org/officeDocument/2006/relationships/image" Target="../media/image341.png"/><Relationship Id="rId65" Type="http://schemas.openxmlformats.org/officeDocument/2006/relationships/image" Target="../media/image346.png"/><Relationship Id="rId4" Type="http://schemas.openxmlformats.org/officeDocument/2006/relationships/tags" Target="../tags/tag1700.xml"/><Relationship Id="rId9" Type="http://schemas.openxmlformats.org/officeDocument/2006/relationships/tags" Target="../tags/tag1705.xml"/><Relationship Id="rId14" Type="http://schemas.openxmlformats.org/officeDocument/2006/relationships/tags" Target="../tags/tag1710.xml"/><Relationship Id="rId22" Type="http://schemas.openxmlformats.org/officeDocument/2006/relationships/tags" Target="../tags/tag1718.xml"/><Relationship Id="rId27" Type="http://schemas.openxmlformats.org/officeDocument/2006/relationships/tags" Target="../tags/tag1723.xml"/><Relationship Id="rId30" Type="http://schemas.openxmlformats.org/officeDocument/2006/relationships/tags" Target="../tags/tag1726.xml"/><Relationship Id="rId35" Type="http://schemas.openxmlformats.org/officeDocument/2006/relationships/tags" Target="../tags/tag1731.xml"/><Relationship Id="rId43" Type="http://schemas.openxmlformats.org/officeDocument/2006/relationships/image" Target="../media/image302.png"/><Relationship Id="rId48" Type="http://schemas.openxmlformats.org/officeDocument/2006/relationships/image" Target="../media/image267.png"/><Relationship Id="rId56" Type="http://schemas.openxmlformats.org/officeDocument/2006/relationships/image" Target="../media/image334.png"/><Relationship Id="rId64" Type="http://schemas.openxmlformats.org/officeDocument/2006/relationships/image" Target="../media/image345.png"/><Relationship Id="rId8" Type="http://schemas.openxmlformats.org/officeDocument/2006/relationships/tags" Target="../tags/tag1704.xml"/><Relationship Id="rId51" Type="http://schemas.openxmlformats.org/officeDocument/2006/relationships/image" Target="../media/image273.png"/><Relationship Id="rId3" Type="http://schemas.openxmlformats.org/officeDocument/2006/relationships/tags" Target="../tags/tag1699.xml"/><Relationship Id="rId12" Type="http://schemas.openxmlformats.org/officeDocument/2006/relationships/tags" Target="../tags/tag1708.xml"/><Relationship Id="rId17" Type="http://schemas.openxmlformats.org/officeDocument/2006/relationships/tags" Target="../tags/tag1713.xml"/><Relationship Id="rId25" Type="http://schemas.openxmlformats.org/officeDocument/2006/relationships/tags" Target="../tags/tag1721.xml"/><Relationship Id="rId33" Type="http://schemas.openxmlformats.org/officeDocument/2006/relationships/tags" Target="../tags/tag1729.xml"/><Relationship Id="rId38" Type="http://schemas.openxmlformats.org/officeDocument/2006/relationships/image" Target="../media/image291.png"/><Relationship Id="rId46" Type="http://schemas.openxmlformats.org/officeDocument/2006/relationships/image" Target="../media/image234.png"/><Relationship Id="rId59" Type="http://schemas.openxmlformats.org/officeDocument/2006/relationships/image" Target="../media/image340.png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tags" Target="../tags/tag1745.xml"/><Relationship Id="rId18" Type="http://schemas.openxmlformats.org/officeDocument/2006/relationships/tags" Target="../tags/tag1750.xml"/><Relationship Id="rId26" Type="http://schemas.openxmlformats.org/officeDocument/2006/relationships/tags" Target="../tags/tag1758.xml"/><Relationship Id="rId39" Type="http://schemas.openxmlformats.org/officeDocument/2006/relationships/tags" Target="../tags/tag1771.xml"/><Relationship Id="rId21" Type="http://schemas.openxmlformats.org/officeDocument/2006/relationships/tags" Target="../tags/tag1753.xml"/><Relationship Id="rId34" Type="http://schemas.openxmlformats.org/officeDocument/2006/relationships/tags" Target="../tags/tag1766.xml"/><Relationship Id="rId42" Type="http://schemas.openxmlformats.org/officeDocument/2006/relationships/tags" Target="../tags/tag1774.xml"/><Relationship Id="rId47" Type="http://schemas.openxmlformats.org/officeDocument/2006/relationships/image" Target="../media/image312.png"/><Relationship Id="rId50" Type="http://schemas.openxmlformats.org/officeDocument/2006/relationships/image" Target="../media/image303.png"/><Relationship Id="rId55" Type="http://schemas.openxmlformats.org/officeDocument/2006/relationships/image" Target="../media/image272.png"/><Relationship Id="rId63" Type="http://schemas.openxmlformats.org/officeDocument/2006/relationships/image" Target="../media/image342.png"/><Relationship Id="rId68" Type="http://schemas.openxmlformats.org/officeDocument/2006/relationships/image" Target="../media/image351.png"/><Relationship Id="rId7" Type="http://schemas.openxmlformats.org/officeDocument/2006/relationships/tags" Target="../tags/tag1739.xml"/><Relationship Id="rId71" Type="http://schemas.openxmlformats.org/officeDocument/2006/relationships/image" Target="../media/image353.png"/><Relationship Id="rId2" Type="http://schemas.openxmlformats.org/officeDocument/2006/relationships/tags" Target="../tags/tag1734.xml"/><Relationship Id="rId16" Type="http://schemas.openxmlformats.org/officeDocument/2006/relationships/tags" Target="../tags/tag1748.xml"/><Relationship Id="rId29" Type="http://schemas.openxmlformats.org/officeDocument/2006/relationships/tags" Target="../tags/tag1761.xml"/><Relationship Id="rId11" Type="http://schemas.openxmlformats.org/officeDocument/2006/relationships/tags" Target="../tags/tag1743.xml"/><Relationship Id="rId24" Type="http://schemas.openxmlformats.org/officeDocument/2006/relationships/tags" Target="../tags/tag1756.xml"/><Relationship Id="rId32" Type="http://schemas.openxmlformats.org/officeDocument/2006/relationships/tags" Target="../tags/tag1764.xml"/><Relationship Id="rId37" Type="http://schemas.openxmlformats.org/officeDocument/2006/relationships/tags" Target="../tags/tag1769.xml"/><Relationship Id="rId40" Type="http://schemas.openxmlformats.org/officeDocument/2006/relationships/tags" Target="../tags/tag1772.xml"/><Relationship Id="rId45" Type="http://schemas.openxmlformats.org/officeDocument/2006/relationships/image" Target="../media/image258.png"/><Relationship Id="rId53" Type="http://schemas.openxmlformats.org/officeDocument/2006/relationships/image" Target="../media/image235.png"/><Relationship Id="rId58" Type="http://schemas.openxmlformats.org/officeDocument/2006/relationships/image" Target="../media/image284.png"/><Relationship Id="rId66" Type="http://schemas.openxmlformats.org/officeDocument/2006/relationships/image" Target="../media/image349.png"/><Relationship Id="rId74" Type="http://schemas.openxmlformats.org/officeDocument/2006/relationships/image" Target="../media/image356.png"/><Relationship Id="rId5" Type="http://schemas.openxmlformats.org/officeDocument/2006/relationships/tags" Target="../tags/tag1737.xml"/><Relationship Id="rId15" Type="http://schemas.openxmlformats.org/officeDocument/2006/relationships/tags" Target="../tags/tag1747.xml"/><Relationship Id="rId23" Type="http://schemas.openxmlformats.org/officeDocument/2006/relationships/tags" Target="../tags/tag1755.xml"/><Relationship Id="rId28" Type="http://schemas.openxmlformats.org/officeDocument/2006/relationships/tags" Target="../tags/tag1760.xml"/><Relationship Id="rId36" Type="http://schemas.openxmlformats.org/officeDocument/2006/relationships/tags" Target="../tags/tag1768.xml"/><Relationship Id="rId49" Type="http://schemas.openxmlformats.org/officeDocument/2006/relationships/image" Target="../media/image302.png"/><Relationship Id="rId57" Type="http://schemas.openxmlformats.org/officeDocument/2006/relationships/image" Target="../media/image265.png"/><Relationship Id="rId61" Type="http://schemas.openxmlformats.org/officeDocument/2006/relationships/image" Target="../media/image340.png"/><Relationship Id="rId10" Type="http://schemas.openxmlformats.org/officeDocument/2006/relationships/tags" Target="../tags/tag1742.xml"/><Relationship Id="rId19" Type="http://schemas.openxmlformats.org/officeDocument/2006/relationships/tags" Target="../tags/tag1751.xml"/><Relationship Id="rId31" Type="http://schemas.openxmlformats.org/officeDocument/2006/relationships/tags" Target="../tags/tag1763.xml"/><Relationship Id="rId44" Type="http://schemas.openxmlformats.org/officeDocument/2006/relationships/image" Target="../media/image291.png"/><Relationship Id="rId52" Type="http://schemas.openxmlformats.org/officeDocument/2006/relationships/image" Target="../media/image234.png"/><Relationship Id="rId60" Type="http://schemas.openxmlformats.org/officeDocument/2006/relationships/image" Target="../media/image335.png"/><Relationship Id="rId65" Type="http://schemas.openxmlformats.org/officeDocument/2006/relationships/image" Target="../media/image348.png"/><Relationship Id="rId73" Type="http://schemas.openxmlformats.org/officeDocument/2006/relationships/image" Target="../media/image355.png"/><Relationship Id="rId4" Type="http://schemas.openxmlformats.org/officeDocument/2006/relationships/tags" Target="../tags/tag1736.xml"/><Relationship Id="rId9" Type="http://schemas.openxmlformats.org/officeDocument/2006/relationships/tags" Target="../tags/tag1741.xml"/><Relationship Id="rId14" Type="http://schemas.openxmlformats.org/officeDocument/2006/relationships/tags" Target="../tags/tag1746.xml"/><Relationship Id="rId22" Type="http://schemas.openxmlformats.org/officeDocument/2006/relationships/tags" Target="../tags/tag1754.xml"/><Relationship Id="rId27" Type="http://schemas.openxmlformats.org/officeDocument/2006/relationships/tags" Target="../tags/tag1759.xml"/><Relationship Id="rId30" Type="http://schemas.openxmlformats.org/officeDocument/2006/relationships/tags" Target="../tags/tag1762.xml"/><Relationship Id="rId35" Type="http://schemas.openxmlformats.org/officeDocument/2006/relationships/tags" Target="../tags/tag1767.xml"/><Relationship Id="rId43" Type="http://schemas.openxmlformats.org/officeDocument/2006/relationships/slideLayout" Target="../slideLayouts/slideLayout2.xml"/><Relationship Id="rId48" Type="http://schemas.openxmlformats.org/officeDocument/2006/relationships/image" Target="../media/image293.png"/><Relationship Id="rId56" Type="http://schemas.openxmlformats.org/officeDocument/2006/relationships/image" Target="../media/image274.png"/><Relationship Id="rId64" Type="http://schemas.openxmlformats.org/officeDocument/2006/relationships/image" Target="../media/image347.png"/><Relationship Id="rId69" Type="http://schemas.openxmlformats.org/officeDocument/2006/relationships/image" Target="../media/image352.png"/><Relationship Id="rId8" Type="http://schemas.openxmlformats.org/officeDocument/2006/relationships/tags" Target="../tags/tag1740.xml"/><Relationship Id="rId51" Type="http://schemas.openxmlformats.org/officeDocument/2006/relationships/image" Target="../media/image182.png"/><Relationship Id="rId72" Type="http://schemas.openxmlformats.org/officeDocument/2006/relationships/image" Target="../media/image354.png"/><Relationship Id="rId3" Type="http://schemas.openxmlformats.org/officeDocument/2006/relationships/tags" Target="../tags/tag1735.xml"/><Relationship Id="rId12" Type="http://schemas.openxmlformats.org/officeDocument/2006/relationships/tags" Target="../tags/tag1744.xml"/><Relationship Id="rId17" Type="http://schemas.openxmlformats.org/officeDocument/2006/relationships/tags" Target="../tags/tag1749.xml"/><Relationship Id="rId25" Type="http://schemas.openxmlformats.org/officeDocument/2006/relationships/tags" Target="../tags/tag1757.xml"/><Relationship Id="rId33" Type="http://schemas.openxmlformats.org/officeDocument/2006/relationships/tags" Target="../tags/tag1765.xml"/><Relationship Id="rId38" Type="http://schemas.openxmlformats.org/officeDocument/2006/relationships/tags" Target="../tags/tag1770.xml"/><Relationship Id="rId46" Type="http://schemas.openxmlformats.org/officeDocument/2006/relationships/image" Target="../media/image292.png"/><Relationship Id="rId59" Type="http://schemas.openxmlformats.org/officeDocument/2006/relationships/image" Target="../media/image334.png"/><Relationship Id="rId67" Type="http://schemas.openxmlformats.org/officeDocument/2006/relationships/image" Target="../media/image350.png"/><Relationship Id="rId20" Type="http://schemas.openxmlformats.org/officeDocument/2006/relationships/tags" Target="../tags/tag1752.xml"/><Relationship Id="rId41" Type="http://schemas.openxmlformats.org/officeDocument/2006/relationships/tags" Target="../tags/tag1773.xml"/><Relationship Id="rId54" Type="http://schemas.openxmlformats.org/officeDocument/2006/relationships/image" Target="../media/image267.png"/><Relationship Id="rId62" Type="http://schemas.openxmlformats.org/officeDocument/2006/relationships/image" Target="../media/image341.png"/><Relationship Id="rId70" Type="http://schemas.openxmlformats.org/officeDocument/2006/relationships/image" Target="../media/image273.png"/><Relationship Id="rId75" Type="http://schemas.openxmlformats.org/officeDocument/2006/relationships/image" Target="../media/image357.png"/><Relationship Id="rId1" Type="http://schemas.openxmlformats.org/officeDocument/2006/relationships/tags" Target="../tags/tag1733.xml"/><Relationship Id="rId6" Type="http://schemas.openxmlformats.org/officeDocument/2006/relationships/tags" Target="../tags/tag1738.xml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tags" Target="../tags/tag1787.xml"/><Relationship Id="rId18" Type="http://schemas.openxmlformats.org/officeDocument/2006/relationships/tags" Target="../tags/tag1792.xml"/><Relationship Id="rId26" Type="http://schemas.openxmlformats.org/officeDocument/2006/relationships/tags" Target="../tags/tag1800.xml"/><Relationship Id="rId39" Type="http://schemas.openxmlformats.org/officeDocument/2006/relationships/tags" Target="../tags/tag1813.xml"/><Relationship Id="rId21" Type="http://schemas.openxmlformats.org/officeDocument/2006/relationships/tags" Target="../tags/tag1795.xml"/><Relationship Id="rId34" Type="http://schemas.openxmlformats.org/officeDocument/2006/relationships/tags" Target="../tags/tag1808.xml"/><Relationship Id="rId42" Type="http://schemas.openxmlformats.org/officeDocument/2006/relationships/tags" Target="../tags/tag1816.xml"/><Relationship Id="rId47" Type="http://schemas.openxmlformats.org/officeDocument/2006/relationships/image" Target="../media/image283.png"/><Relationship Id="rId50" Type="http://schemas.openxmlformats.org/officeDocument/2006/relationships/image" Target="../media/image292.png"/><Relationship Id="rId55" Type="http://schemas.openxmlformats.org/officeDocument/2006/relationships/image" Target="../media/image182.png"/><Relationship Id="rId63" Type="http://schemas.openxmlformats.org/officeDocument/2006/relationships/image" Target="../media/image347.png"/><Relationship Id="rId68" Type="http://schemas.openxmlformats.org/officeDocument/2006/relationships/image" Target="../media/image352.png"/><Relationship Id="rId7" Type="http://schemas.openxmlformats.org/officeDocument/2006/relationships/tags" Target="../tags/tag1781.xml"/><Relationship Id="rId71" Type="http://schemas.openxmlformats.org/officeDocument/2006/relationships/image" Target="../media/image354.png"/><Relationship Id="rId2" Type="http://schemas.openxmlformats.org/officeDocument/2006/relationships/tags" Target="../tags/tag1776.xml"/><Relationship Id="rId16" Type="http://schemas.openxmlformats.org/officeDocument/2006/relationships/tags" Target="../tags/tag1790.xml"/><Relationship Id="rId29" Type="http://schemas.openxmlformats.org/officeDocument/2006/relationships/tags" Target="../tags/tag1803.xml"/><Relationship Id="rId11" Type="http://schemas.openxmlformats.org/officeDocument/2006/relationships/tags" Target="../tags/tag1785.xml"/><Relationship Id="rId24" Type="http://schemas.openxmlformats.org/officeDocument/2006/relationships/tags" Target="../tags/tag1798.xml"/><Relationship Id="rId32" Type="http://schemas.openxmlformats.org/officeDocument/2006/relationships/tags" Target="../tags/tag1806.xml"/><Relationship Id="rId37" Type="http://schemas.openxmlformats.org/officeDocument/2006/relationships/tags" Target="../tags/tag1811.xml"/><Relationship Id="rId40" Type="http://schemas.openxmlformats.org/officeDocument/2006/relationships/tags" Target="../tags/tag1814.xml"/><Relationship Id="rId45" Type="http://schemas.openxmlformats.org/officeDocument/2006/relationships/slideLayout" Target="../slideLayouts/slideLayout2.xml"/><Relationship Id="rId53" Type="http://schemas.openxmlformats.org/officeDocument/2006/relationships/image" Target="../media/image302.png"/><Relationship Id="rId58" Type="http://schemas.openxmlformats.org/officeDocument/2006/relationships/image" Target="../media/image267.png"/><Relationship Id="rId66" Type="http://schemas.openxmlformats.org/officeDocument/2006/relationships/image" Target="../media/image350.png"/><Relationship Id="rId5" Type="http://schemas.openxmlformats.org/officeDocument/2006/relationships/tags" Target="../tags/tag1779.xml"/><Relationship Id="rId15" Type="http://schemas.openxmlformats.org/officeDocument/2006/relationships/tags" Target="../tags/tag1789.xml"/><Relationship Id="rId23" Type="http://schemas.openxmlformats.org/officeDocument/2006/relationships/tags" Target="../tags/tag1797.xml"/><Relationship Id="rId28" Type="http://schemas.openxmlformats.org/officeDocument/2006/relationships/tags" Target="../tags/tag1802.xml"/><Relationship Id="rId36" Type="http://schemas.openxmlformats.org/officeDocument/2006/relationships/tags" Target="../tags/tag1810.xml"/><Relationship Id="rId49" Type="http://schemas.openxmlformats.org/officeDocument/2006/relationships/image" Target="../media/image258.png"/><Relationship Id="rId57" Type="http://schemas.openxmlformats.org/officeDocument/2006/relationships/image" Target="../media/image235.png"/><Relationship Id="rId61" Type="http://schemas.openxmlformats.org/officeDocument/2006/relationships/image" Target="../media/image265.png"/><Relationship Id="rId10" Type="http://schemas.openxmlformats.org/officeDocument/2006/relationships/tags" Target="../tags/tag1784.xml"/><Relationship Id="rId19" Type="http://schemas.openxmlformats.org/officeDocument/2006/relationships/tags" Target="../tags/tag1793.xml"/><Relationship Id="rId31" Type="http://schemas.openxmlformats.org/officeDocument/2006/relationships/tags" Target="../tags/tag1805.xml"/><Relationship Id="rId44" Type="http://schemas.openxmlformats.org/officeDocument/2006/relationships/tags" Target="../tags/tag1818.xml"/><Relationship Id="rId52" Type="http://schemas.openxmlformats.org/officeDocument/2006/relationships/image" Target="../media/image293.png"/><Relationship Id="rId60" Type="http://schemas.openxmlformats.org/officeDocument/2006/relationships/image" Target="../media/image274.png"/><Relationship Id="rId65" Type="http://schemas.openxmlformats.org/officeDocument/2006/relationships/image" Target="../media/image349.png"/><Relationship Id="rId73" Type="http://schemas.openxmlformats.org/officeDocument/2006/relationships/image" Target="../media/image356.png"/><Relationship Id="rId4" Type="http://schemas.openxmlformats.org/officeDocument/2006/relationships/tags" Target="../tags/tag1778.xml"/><Relationship Id="rId9" Type="http://schemas.openxmlformats.org/officeDocument/2006/relationships/tags" Target="../tags/tag1783.xml"/><Relationship Id="rId14" Type="http://schemas.openxmlformats.org/officeDocument/2006/relationships/tags" Target="../tags/tag1788.xml"/><Relationship Id="rId22" Type="http://schemas.openxmlformats.org/officeDocument/2006/relationships/tags" Target="../tags/tag1796.xml"/><Relationship Id="rId27" Type="http://schemas.openxmlformats.org/officeDocument/2006/relationships/tags" Target="../tags/tag1801.xml"/><Relationship Id="rId30" Type="http://schemas.openxmlformats.org/officeDocument/2006/relationships/tags" Target="../tags/tag1804.xml"/><Relationship Id="rId35" Type="http://schemas.openxmlformats.org/officeDocument/2006/relationships/tags" Target="../tags/tag1809.xml"/><Relationship Id="rId43" Type="http://schemas.openxmlformats.org/officeDocument/2006/relationships/tags" Target="../tags/tag1817.xml"/><Relationship Id="rId48" Type="http://schemas.openxmlformats.org/officeDocument/2006/relationships/image" Target="../media/image291.png"/><Relationship Id="rId56" Type="http://schemas.openxmlformats.org/officeDocument/2006/relationships/image" Target="../media/image234.png"/><Relationship Id="rId64" Type="http://schemas.openxmlformats.org/officeDocument/2006/relationships/image" Target="../media/image348.png"/><Relationship Id="rId69" Type="http://schemas.openxmlformats.org/officeDocument/2006/relationships/image" Target="../media/image273.png"/><Relationship Id="rId8" Type="http://schemas.openxmlformats.org/officeDocument/2006/relationships/tags" Target="../tags/tag1782.xml"/><Relationship Id="rId51" Type="http://schemas.openxmlformats.org/officeDocument/2006/relationships/image" Target="../media/image312.png"/><Relationship Id="rId72" Type="http://schemas.openxmlformats.org/officeDocument/2006/relationships/image" Target="../media/image355.png"/><Relationship Id="rId3" Type="http://schemas.openxmlformats.org/officeDocument/2006/relationships/tags" Target="../tags/tag1777.xml"/><Relationship Id="rId12" Type="http://schemas.openxmlformats.org/officeDocument/2006/relationships/tags" Target="../tags/tag1786.xml"/><Relationship Id="rId17" Type="http://schemas.openxmlformats.org/officeDocument/2006/relationships/tags" Target="../tags/tag1791.xml"/><Relationship Id="rId25" Type="http://schemas.openxmlformats.org/officeDocument/2006/relationships/tags" Target="../tags/tag1799.xml"/><Relationship Id="rId33" Type="http://schemas.openxmlformats.org/officeDocument/2006/relationships/tags" Target="../tags/tag1807.xml"/><Relationship Id="rId38" Type="http://schemas.openxmlformats.org/officeDocument/2006/relationships/tags" Target="../tags/tag1812.xml"/><Relationship Id="rId46" Type="http://schemas.openxmlformats.org/officeDocument/2006/relationships/image" Target="../media/image280.png"/><Relationship Id="rId59" Type="http://schemas.openxmlformats.org/officeDocument/2006/relationships/image" Target="../media/image272.png"/><Relationship Id="rId67" Type="http://schemas.openxmlformats.org/officeDocument/2006/relationships/image" Target="../media/image351.png"/><Relationship Id="rId20" Type="http://schemas.openxmlformats.org/officeDocument/2006/relationships/tags" Target="../tags/tag1794.xml"/><Relationship Id="rId41" Type="http://schemas.openxmlformats.org/officeDocument/2006/relationships/tags" Target="../tags/tag1815.xml"/><Relationship Id="rId54" Type="http://schemas.openxmlformats.org/officeDocument/2006/relationships/image" Target="../media/image303.png"/><Relationship Id="rId62" Type="http://schemas.openxmlformats.org/officeDocument/2006/relationships/image" Target="../media/image284.png"/><Relationship Id="rId70" Type="http://schemas.openxmlformats.org/officeDocument/2006/relationships/image" Target="../media/image353.png"/><Relationship Id="rId1" Type="http://schemas.openxmlformats.org/officeDocument/2006/relationships/tags" Target="../tags/tag1775.xml"/><Relationship Id="rId6" Type="http://schemas.openxmlformats.org/officeDocument/2006/relationships/tags" Target="../tags/tag1780.xml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tags" Target="../tags/tag1831.xml"/><Relationship Id="rId18" Type="http://schemas.openxmlformats.org/officeDocument/2006/relationships/tags" Target="../tags/tag1836.xml"/><Relationship Id="rId26" Type="http://schemas.openxmlformats.org/officeDocument/2006/relationships/tags" Target="../tags/tag1844.xml"/><Relationship Id="rId39" Type="http://schemas.openxmlformats.org/officeDocument/2006/relationships/tags" Target="../tags/tag1857.xml"/><Relationship Id="rId21" Type="http://schemas.openxmlformats.org/officeDocument/2006/relationships/tags" Target="../tags/tag1839.xml"/><Relationship Id="rId34" Type="http://schemas.openxmlformats.org/officeDocument/2006/relationships/tags" Target="../tags/tag1852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293.png"/><Relationship Id="rId50" Type="http://schemas.openxmlformats.org/officeDocument/2006/relationships/image" Target="../media/image182.png"/><Relationship Id="rId55" Type="http://schemas.openxmlformats.org/officeDocument/2006/relationships/image" Target="../media/image274.png"/><Relationship Id="rId63" Type="http://schemas.openxmlformats.org/officeDocument/2006/relationships/image" Target="../media/image352.png"/><Relationship Id="rId68" Type="http://schemas.openxmlformats.org/officeDocument/2006/relationships/image" Target="../media/image356.png"/><Relationship Id="rId7" Type="http://schemas.openxmlformats.org/officeDocument/2006/relationships/tags" Target="../tags/tag1825.xml"/><Relationship Id="rId71" Type="http://schemas.openxmlformats.org/officeDocument/2006/relationships/image" Target="../media/image360.png"/><Relationship Id="rId2" Type="http://schemas.openxmlformats.org/officeDocument/2006/relationships/tags" Target="../tags/tag1820.xml"/><Relationship Id="rId16" Type="http://schemas.openxmlformats.org/officeDocument/2006/relationships/tags" Target="../tags/tag1834.xml"/><Relationship Id="rId29" Type="http://schemas.openxmlformats.org/officeDocument/2006/relationships/tags" Target="../tags/tag1847.xml"/><Relationship Id="rId11" Type="http://schemas.openxmlformats.org/officeDocument/2006/relationships/tags" Target="../tags/tag1829.xml"/><Relationship Id="rId24" Type="http://schemas.openxmlformats.org/officeDocument/2006/relationships/tags" Target="../tags/tag1842.xml"/><Relationship Id="rId32" Type="http://schemas.openxmlformats.org/officeDocument/2006/relationships/tags" Target="../tags/tag1850.xml"/><Relationship Id="rId37" Type="http://schemas.openxmlformats.org/officeDocument/2006/relationships/tags" Target="../tags/tag1855.xml"/><Relationship Id="rId40" Type="http://schemas.openxmlformats.org/officeDocument/2006/relationships/tags" Target="../tags/tag1858.xml"/><Relationship Id="rId45" Type="http://schemas.openxmlformats.org/officeDocument/2006/relationships/image" Target="../media/image292.png"/><Relationship Id="rId53" Type="http://schemas.openxmlformats.org/officeDocument/2006/relationships/image" Target="../media/image267.png"/><Relationship Id="rId58" Type="http://schemas.openxmlformats.org/officeDocument/2006/relationships/image" Target="../media/image347.png"/><Relationship Id="rId66" Type="http://schemas.openxmlformats.org/officeDocument/2006/relationships/image" Target="../media/image354.png"/><Relationship Id="rId74" Type="http://schemas.openxmlformats.org/officeDocument/2006/relationships/image" Target="../media/image363.png"/><Relationship Id="rId5" Type="http://schemas.openxmlformats.org/officeDocument/2006/relationships/tags" Target="../tags/tag1823.xml"/><Relationship Id="rId15" Type="http://schemas.openxmlformats.org/officeDocument/2006/relationships/tags" Target="../tags/tag1833.xml"/><Relationship Id="rId23" Type="http://schemas.openxmlformats.org/officeDocument/2006/relationships/tags" Target="../tags/tag1841.xml"/><Relationship Id="rId28" Type="http://schemas.openxmlformats.org/officeDocument/2006/relationships/tags" Target="../tags/tag1846.xml"/><Relationship Id="rId36" Type="http://schemas.openxmlformats.org/officeDocument/2006/relationships/tags" Target="../tags/tag1854.xml"/><Relationship Id="rId49" Type="http://schemas.openxmlformats.org/officeDocument/2006/relationships/image" Target="../media/image303.png"/><Relationship Id="rId57" Type="http://schemas.openxmlformats.org/officeDocument/2006/relationships/image" Target="../media/image284.png"/><Relationship Id="rId61" Type="http://schemas.openxmlformats.org/officeDocument/2006/relationships/image" Target="../media/image350.png"/><Relationship Id="rId10" Type="http://schemas.openxmlformats.org/officeDocument/2006/relationships/tags" Target="../tags/tag1828.xml"/><Relationship Id="rId19" Type="http://schemas.openxmlformats.org/officeDocument/2006/relationships/tags" Target="../tags/tag1837.xml"/><Relationship Id="rId31" Type="http://schemas.openxmlformats.org/officeDocument/2006/relationships/tags" Target="../tags/tag1849.xml"/><Relationship Id="rId44" Type="http://schemas.openxmlformats.org/officeDocument/2006/relationships/image" Target="../media/image258.png"/><Relationship Id="rId52" Type="http://schemas.openxmlformats.org/officeDocument/2006/relationships/image" Target="../media/image235.png"/><Relationship Id="rId60" Type="http://schemas.openxmlformats.org/officeDocument/2006/relationships/image" Target="../media/image349.png"/><Relationship Id="rId65" Type="http://schemas.openxmlformats.org/officeDocument/2006/relationships/image" Target="../media/image353.png"/><Relationship Id="rId73" Type="http://schemas.openxmlformats.org/officeDocument/2006/relationships/image" Target="../media/image362.png"/><Relationship Id="rId4" Type="http://schemas.openxmlformats.org/officeDocument/2006/relationships/tags" Target="../tags/tag1822.xml"/><Relationship Id="rId9" Type="http://schemas.openxmlformats.org/officeDocument/2006/relationships/tags" Target="../tags/tag1827.xml"/><Relationship Id="rId14" Type="http://schemas.openxmlformats.org/officeDocument/2006/relationships/tags" Target="../tags/tag1832.xml"/><Relationship Id="rId22" Type="http://schemas.openxmlformats.org/officeDocument/2006/relationships/tags" Target="../tags/tag1840.xml"/><Relationship Id="rId27" Type="http://schemas.openxmlformats.org/officeDocument/2006/relationships/tags" Target="../tags/tag1845.xml"/><Relationship Id="rId30" Type="http://schemas.openxmlformats.org/officeDocument/2006/relationships/tags" Target="../tags/tag1848.xml"/><Relationship Id="rId35" Type="http://schemas.openxmlformats.org/officeDocument/2006/relationships/tags" Target="../tags/tag1853.xml"/><Relationship Id="rId43" Type="http://schemas.openxmlformats.org/officeDocument/2006/relationships/image" Target="../media/image291.png"/><Relationship Id="rId48" Type="http://schemas.openxmlformats.org/officeDocument/2006/relationships/image" Target="../media/image302.png"/><Relationship Id="rId56" Type="http://schemas.openxmlformats.org/officeDocument/2006/relationships/image" Target="../media/image265.png"/><Relationship Id="rId64" Type="http://schemas.openxmlformats.org/officeDocument/2006/relationships/image" Target="../media/image273.png"/><Relationship Id="rId69" Type="http://schemas.openxmlformats.org/officeDocument/2006/relationships/image" Target="../media/image358.png"/><Relationship Id="rId8" Type="http://schemas.openxmlformats.org/officeDocument/2006/relationships/tags" Target="../tags/tag1826.xml"/><Relationship Id="rId51" Type="http://schemas.openxmlformats.org/officeDocument/2006/relationships/image" Target="../media/image234.png"/><Relationship Id="rId72" Type="http://schemas.openxmlformats.org/officeDocument/2006/relationships/image" Target="../media/image361.png"/><Relationship Id="rId3" Type="http://schemas.openxmlformats.org/officeDocument/2006/relationships/tags" Target="../tags/tag1821.xml"/><Relationship Id="rId12" Type="http://schemas.openxmlformats.org/officeDocument/2006/relationships/tags" Target="../tags/tag1830.xml"/><Relationship Id="rId17" Type="http://schemas.openxmlformats.org/officeDocument/2006/relationships/tags" Target="../tags/tag1835.xml"/><Relationship Id="rId25" Type="http://schemas.openxmlformats.org/officeDocument/2006/relationships/tags" Target="../tags/tag1843.xml"/><Relationship Id="rId33" Type="http://schemas.openxmlformats.org/officeDocument/2006/relationships/tags" Target="../tags/tag1851.xml"/><Relationship Id="rId38" Type="http://schemas.openxmlformats.org/officeDocument/2006/relationships/tags" Target="../tags/tag1856.xml"/><Relationship Id="rId46" Type="http://schemas.openxmlformats.org/officeDocument/2006/relationships/image" Target="../media/image312.png"/><Relationship Id="rId59" Type="http://schemas.openxmlformats.org/officeDocument/2006/relationships/image" Target="../media/image348.png"/><Relationship Id="rId67" Type="http://schemas.openxmlformats.org/officeDocument/2006/relationships/image" Target="../media/image355.png"/><Relationship Id="rId20" Type="http://schemas.openxmlformats.org/officeDocument/2006/relationships/tags" Target="../tags/tag1838.xml"/><Relationship Id="rId41" Type="http://schemas.openxmlformats.org/officeDocument/2006/relationships/tags" Target="../tags/tag1859.xml"/><Relationship Id="rId54" Type="http://schemas.openxmlformats.org/officeDocument/2006/relationships/image" Target="../media/image272.png"/><Relationship Id="rId62" Type="http://schemas.openxmlformats.org/officeDocument/2006/relationships/image" Target="../media/image351.png"/><Relationship Id="rId70" Type="http://schemas.openxmlformats.org/officeDocument/2006/relationships/image" Target="../media/image359.png"/><Relationship Id="rId1" Type="http://schemas.openxmlformats.org/officeDocument/2006/relationships/tags" Target="../tags/tag1819.xml"/><Relationship Id="rId6" Type="http://schemas.openxmlformats.org/officeDocument/2006/relationships/tags" Target="../tags/tag1824.xml"/></Relationships>
</file>

<file path=ppt/slides/_rels/slide58.xml.rels><?xml version="1.0" encoding="UTF-8" standalone="yes"?>
<Relationships xmlns="http://schemas.openxmlformats.org/package/2006/relationships"><Relationship Id="rId13" Type="http://schemas.openxmlformats.org/officeDocument/2006/relationships/tags" Target="../tags/tag1872.xml"/><Relationship Id="rId18" Type="http://schemas.openxmlformats.org/officeDocument/2006/relationships/tags" Target="../tags/tag1877.xml"/><Relationship Id="rId26" Type="http://schemas.openxmlformats.org/officeDocument/2006/relationships/tags" Target="../tags/tag1885.xml"/><Relationship Id="rId39" Type="http://schemas.openxmlformats.org/officeDocument/2006/relationships/tags" Target="../tags/tag1898.xml"/><Relationship Id="rId21" Type="http://schemas.openxmlformats.org/officeDocument/2006/relationships/tags" Target="../tags/tag1880.xml"/><Relationship Id="rId34" Type="http://schemas.openxmlformats.org/officeDocument/2006/relationships/tags" Target="../tags/tag1893.xml"/><Relationship Id="rId42" Type="http://schemas.openxmlformats.org/officeDocument/2006/relationships/tags" Target="../tags/tag1901.xml"/><Relationship Id="rId47" Type="http://schemas.openxmlformats.org/officeDocument/2006/relationships/tags" Target="../tags/tag1906.xml"/><Relationship Id="rId50" Type="http://schemas.openxmlformats.org/officeDocument/2006/relationships/image" Target="../media/image258.png"/><Relationship Id="rId55" Type="http://schemas.openxmlformats.org/officeDocument/2006/relationships/image" Target="../media/image303.png"/><Relationship Id="rId63" Type="http://schemas.openxmlformats.org/officeDocument/2006/relationships/image" Target="../media/image284.png"/><Relationship Id="rId68" Type="http://schemas.openxmlformats.org/officeDocument/2006/relationships/image" Target="../media/image351.png"/><Relationship Id="rId76" Type="http://schemas.openxmlformats.org/officeDocument/2006/relationships/image" Target="../media/image361.png"/><Relationship Id="rId84" Type="http://schemas.openxmlformats.org/officeDocument/2006/relationships/image" Target="../media/image368.png"/><Relationship Id="rId7" Type="http://schemas.openxmlformats.org/officeDocument/2006/relationships/tags" Target="../tags/tag1866.xml"/><Relationship Id="rId71" Type="http://schemas.openxmlformats.org/officeDocument/2006/relationships/image" Target="../media/image353.png"/><Relationship Id="rId2" Type="http://schemas.openxmlformats.org/officeDocument/2006/relationships/tags" Target="../tags/tag1861.xml"/><Relationship Id="rId16" Type="http://schemas.openxmlformats.org/officeDocument/2006/relationships/tags" Target="../tags/tag1875.xml"/><Relationship Id="rId29" Type="http://schemas.openxmlformats.org/officeDocument/2006/relationships/tags" Target="../tags/tag1888.xml"/><Relationship Id="rId11" Type="http://schemas.openxmlformats.org/officeDocument/2006/relationships/tags" Target="../tags/tag1870.xml"/><Relationship Id="rId24" Type="http://schemas.openxmlformats.org/officeDocument/2006/relationships/tags" Target="../tags/tag1883.xml"/><Relationship Id="rId32" Type="http://schemas.openxmlformats.org/officeDocument/2006/relationships/tags" Target="../tags/tag1891.xml"/><Relationship Id="rId37" Type="http://schemas.openxmlformats.org/officeDocument/2006/relationships/tags" Target="../tags/tag1896.xml"/><Relationship Id="rId40" Type="http://schemas.openxmlformats.org/officeDocument/2006/relationships/tags" Target="../tags/tag1899.xml"/><Relationship Id="rId45" Type="http://schemas.openxmlformats.org/officeDocument/2006/relationships/tags" Target="../tags/tag1904.xml"/><Relationship Id="rId53" Type="http://schemas.openxmlformats.org/officeDocument/2006/relationships/image" Target="../media/image293.png"/><Relationship Id="rId58" Type="http://schemas.openxmlformats.org/officeDocument/2006/relationships/image" Target="../media/image235.png"/><Relationship Id="rId66" Type="http://schemas.openxmlformats.org/officeDocument/2006/relationships/image" Target="../media/image349.png"/><Relationship Id="rId74" Type="http://schemas.openxmlformats.org/officeDocument/2006/relationships/image" Target="../media/image356.png"/><Relationship Id="rId79" Type="http://schemas.openxmlformats.org/officeDocument/2006/relationships/image" Target="../media/image365.png"/><Relationship Id="rId5" Type="http://schemas.openxmlformats.org/officeDocument/2006/relationships/tags" Target="../tags/tag1864.xml"/><Relationship Id="rId61" Type="http://schemas.openxmlformats.org/officeDocument/2006/relationships/image" Target="../media/image274.png"/><Relationship Id="rId82" Type="http://schemas.openxmlformats.org/officeDocument/2006/relationships/image" Target="../media/image367.png"/><Relationship Id="rId19" Type="http://schemas.openxmlformats.org/officeDocument/2006/relationships/tags" Target="../tags/tag1878.xml"/><Relationship Id="rId4" Type="http://schemas.openxmlformats.org/officeDocument/2006/relationships/tags" Target="../tags/tag1863.xml"/><Relationship Id="rId9" Type="http://schemas.openxmlformats.org/officeDocument/2006/relationships/tags" Target="../tags/tag1868.xml"/><Relationship Id="rId14" Type="http://schemas.openxmlformats.org/officeDocument/2006/relationships/tags" Target="../tags/tag1873.xml"/><Relationship Id="rId22" Type="http://schemas.openxmlformats.org/officeDocument/2006/relationships/tags" Target="../tags/tag1881.xml"/><Relationship Id="rId27" Type="http://schemas.openxmlformats.org/officeDocument/2006/relationships/tags" Target="../tags/tag1886.xml"/><Relationship Id="rId30" Type="http://schemas.openxmlformats.org/officeDocument/2006/relationships/tags" Target="../tags/tag1889.xml"/><Relationship Id="rId35" Type="http://schemas.openxmlformats.org/officeDocument/2006/relationships/tags" Target="../tags/tag1894.xml"/><Relationship Id="rId43" Type="http://schemas.openxmlformats.org/officeDocument/2006/relationships/tags" Target="../tags/tag1902.xml"/><Relationship Id="rId48" Type="http://schemas.openxmlformats.org/officeDocument/2006/relationships/slideLayout" Target="../slideLayouts/slideLayout2.xml"/><Relationship Id="rId56" Type="http://schemas.openxmlformats.org/officeDocument/2006/relationships/image" Target="../media/image182.png"/><Relationship Id="rId64" Type="http://schemas.openxmlformats.org/officeDocument/2006/relationships/image" Target="../media/image347.png"/><Relationship Id="rId69" Type="http://schemas.openxmlformats.org/officeDocument/2006/relationships/image" Target="../media/image352.png"/><Relationship Id="rId77" Type="http://schemas.openxmlformats.org/officeDocument/2006/relationships/image" Target="../media/image363.png"/><Relationship Id="rId8" Type="http://schemas.openxmlformats.org/officeDocument/2006/relationships/tags" Target="../tags/tag1867.xml"/><Relationship Id="rId51" Type="http://schemas.openxmlformats.org/officeDocument/2006/relationships/image" Target="../media/image292.png"/><Relationship Id="rId72" Type="http://schemas.openxmlformats.org/officeDocument/2006/relationships/image" Target="../media/image354.png"/><Relationship Id="rId80" Type="http://schemas.openxmlformats.org/officeDocument/2006/relationships/image" Target="../media/image366.png"/><Relationship Id="rId85" Type="http://schemas.openxmlformats.org/officeDocument/2006/relationships/image" Target="../media/image369.png"/><Relationship Id="rId3" Type="http://schemas.openxmlformats.org/officeDocument/2006/relationships/tags" Target="../tags/tag1862.xml"/><Relationship Id="rId12" Type="http://schemas.openxmlformats.org/officeDocument/2006/relationships/tags" Target="../tags/tag1871.xml"/><Relationship Id="rId17" Type="http://schemas.openxmlformats.org/officeDocument/2006/relationships/tags" Target="../tags/tag1876.xml"/><Relationship Id="rId25" Type="http://schemas.openxmlformats.org/officeDocument/2006/relationships/tags" Target="../tags/tag1884.xml"/><Relationship Id="rId33" Type="http://schemas.openxmlformats.org/officeDocument/2006/relationships/tags" Target="../tags/tag1892.xml"/><Relationship Id="rId38" Type="http://schemas.openxmlformats.org/officeDocument/2006/relationships/tags" Target="../tags/tag1897.xml"/><Relationship Id="rId46" Type="http://schemas.openxmlformats.org/officeDocument/2006/relationships/tags" Target="../tags/tag1905.xml"/><Relationship Id="rId59" Type="http://schemas.openxmlformats.org/officeDocument/2006/relationships/image" Target="../media/image267.png"/><Relationship Id="rId67" Type="http://schemas.openxmlformats.org/officeDocument/2006/relationships/image" Target="../media/image350.png"/><Relationship Id="rId20" Type="http://schemas.openxmlformats.org/officeDocument/2006/relationships/tags" Target="../tags/tag1879.xml"/><Relationship Id="rId41" Type="http://schemas.openxmlformats.org/officeDocument/2006/relationships/tags" Target="../tags/tag1900.xml"/><Relationship Id="rId54" Type="http://schemas.openxmlformats.org/officeDocument/2006/relationships/image" Target="../media/image302.png"/><Relationship Id="rId62" Type="http://schemas.openxmlformats.org/officeDocument/2006/relationships/image" Target="../media/image265.png"/><Relationship Id="rId70" Type="http://schemas.openxmlformats.org/officeDocument/2006/relationships/image" Target="../media/image273.png"/><Relationship Id="rId75" Type="http://schemas.openxmlformats.org/officeDocument/2006/relationships/image" Target="../media/image358.png"/><Relationship Id="rId83" Type="http://schemas.openxmlformats.org/officeDocument/2006/relationships/image" Target="../media/image359.png"/><Relationship Id="rId1" Type="http://schemas.openxmlformats.org/officeDocument/2006/relationships/tags" Target="../tags/tag1860.xml"/><Relationship Id="rId6" Type="http://schemas.openxmlformats.org/officeDocument/2006/relationships/tags" Target="../tags/tag1865.xml"/><Relationship Id="rId15" Type="http://schemas.openxmlformats.org/officeDocument/2006/relationships/tags" Target="../tags/tag1874.xml"/><Relationship Id="rId23" Type="http://schemas.openxmlformats.org/officeDocument/2006/relationships/tags" Target="../tags/tag1882.xml"/><Relationship Id="rId28" Type="http://schemas.openxmlformats.org/officeDocument/2006/relationships/tags" Target="../tags/tag1887.xml"/><Relationship Id="rId36" Type="http://schemas.openxmlformats.org/officeDocument/2006/relationships/tags" Target="../tags/tag1895.xml"/><Relationship Id="rId49" Type="http://schemas.openxmlformats.org/officeDocument/2006/relationships/image" Target="../media/image291.png"/><Relationship Id="rId57" Type="http://schemas.openxmlformats.org/officeDocument/2006/relationships/image" Target="../media/image234.png"/><Relationship Id="rId10" Type="http://schemas.openxmlformats.org/officeDocument/2006/relationships/tags" Target="../tags/tag1869.xml"/><Relationship Id="rId31" Type="http://schemas.openxmlformats.org/officeDocument/2006/relationships/tags" Target="../tags/tag1890.xml"/><Relationship Id="rId44" Type="http://schemas.openxmlformats.org/officeDocument/2006/relationships/tags" Target="../tags/tag1903.xml"/><Relationship Id="rId52" Type="http://schemas.openxmlformats.org/officeDocument/2006/relationships/image" Target="../media/image312.png"/><Relationship Id="rId60" Type="http://schemas.openxmlformats.org/officeDocument/2006/relationships/image" Target="../media/image272.png"/><Relationship Id="rId65" Type="http://schemas.openxmlformats.org/officeDocument/2006/relationships/image" Target="../media/image348.png"/><Relationship Id="rId73" Type="http://schemas.openxmlformats.org/officeDocument/2006/relationships/image" Target="../media/image355.png"/><Relationship Id="rId78" Type="http://schemas.openxmlformats.org/officeDocument/2006/relationships/image" Target="../media/image364.png"/><Relationship Id="rId81" Type="http://schemas.openxmlformats.org/officeDocument/2006/relationships/image" Target="../media/image336.png"/><Relationship Id="rId86" Type="http://schemas.openxmlformats.org/officeDocument/2006/relationships/image" Target="../media/image370.png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tags" Target="../tags/tag1919.xml"/><Relationship Id="rId18" Type="http://schemas.openxmlformats.org/officeDocument/2006/relationships/tags" Target="../tags/tag1924.xml"/><Relationship Id="rId26" Type="http://schemas.openxmlformats.org/officeDocument/2006/relationships/tags" Target="../tags/tag1932.xml"/><Relationship Id="rId39" Type="http://schemas.openxmlformats.org/officeDocument/2006/relationships/tags" Target="../tags/tag1945.xml"/><Relationship Id="rId21" Type="http://schemas.openxmlformats.org/officeDocument/2006/relationships/tags" Target="../tags/tag1927.xml"/><Relationship Id="rId34" Type="http://schemas.openxmlformats.org/officeDocument/2006/relationships/tags" Target="../tags/tag1940.xml"/><Relationship Id="rId42" Type="http://schemas.openxmlformats.org/officeDocument/2006/relationships/tags" Target="../tags/tag1948.xml"/><Relationship Id="rId47" Type="http://schemas.openxmlformats.org/officeDocument/2006/relationships/image" Target="../media/image291.png"/><Relationship Id="rId50" Type="http://schemas.openxmlformats.org/officeDocument/2006/relationships/image" Target="../media/image312.png"/><Relationship Id="rId55" Type="http://schemas.openxmlformats.org/officeDocument/2006/relationships/image" Target="../media/image234.png"/><Relationship Id="rId63" Type="http://schemas.openxmlformats.org/officeDocument/2006/relationships/image" Target="../media/image348.png"/><Relationship Id="rId68" Type="http://schemas.openxmlformats.org/officeDocument/2006/relationships/image" Target="../media/image273.png"/><Relationship Id="rId76" Type="http://schemas.openxmlformats.org/officeDocument/2006/relationships/image" Target="../media/image367.png"/><Relationship Id="rId7" Type="http://schemas.openxmlformats.org/officeDocument/2006/relationships/tags" Target="../tags/tag1913.xml"/><Relationship Id="rId71" Type="http://schemas.openxmlformats.org/officeDocument/2006/relationships/image" Target="../media/image355.png"/><Relationship Id="rId2" Type="http://schemas.openxmlformats.org/officeDocument/2006/relationships/tags" Target="../tags/tag1908.xml"/><Relationship Id="rId16" Type="http://schemas.openxmlformats.org/officeDocument/2006/relationships/tags" Target="../tags/tag1922.xml"/><Relationship Id="rId29" Type="http://schemas.openxmlformats.org/officeDocument/2006/relationships/tags" Target="../tags/tag1935.xml"/><Relationship Id="rId11" Type="http://schemas.openxmlformats.org/officeDocument/2006/relationships/tags" Target="../tags/tag1917.xml"/><Relationship Id="rId24" Type="http://schemas.openxmlformats.org/officeDocument/2006/relationships/tags" Target="../tags/tag1930.xml"/><Relationship Id="rId32" Type="http://schemas.openxmlformats.org/officeDocument/2006/relationships/tags" Target="../tags/tag1938.xml"/><Relationship Id="rId37" Type="http://schemas.openxmlformats.org/officeDocument/2006/relationships/tags" Target="../tags/tag1943.xml"/><Relationship Id="rId40" Type="http://schemas.openxmlformats.org/officeDocument/2006/relationships/tags" Target="../tags/tag1946.xml"/><Relationship Id="rId45" Type="http://schemas.openxmlformats.org/officeDocument/2006/relationships/tags" Target="../tags/tag1951.xml"/><Relationship Id="rId53" Type="http://schemas.openxmlformats.org/officeDocument/2006/relationships/image" Target="../media/image303.png"/><Relationship Id="rId58" Type="http://schemas.openxmlformats.org/officeDocument/2006/relationships/image" Target="../media/image272.png"/><Relationship Id="rId66" Type="http://schemas.openxmlformats.org/officeDocument/2006/relationships/image" Target="../media/image351.png"/><Relationship Id="rId74" Type="http://schemas.openxmlformats.org/officeDocument/2006/relationships/image" Target="../media/image361.png"/><Relationship Id="rId79" Type="http://schemas.openxmlformats.org/officeDocument/2006/relationships/image" Target="../media/image359.png"/><Relationship Id="rId5" Type="http://schemas.openxmlformats.org/officeDocument/2006/relationships/tags" Target="../tags/tag1911.xml"/><Relationship Id="rId61" Type="http://schemas.openxmlformats.org/officeDocument/2006/relationships/image" Target="../media/image284.png"/><Relationship Id="rId82" Type="http://schemas.openxmlformats.org/officeDocument/2006/relationships/image" Target="../media/image374.png"/><Relationship Id="rId10" Type="http://schemas.openxmlformats.org/officeDocument/2006/relationships/tags" Target="../tags/tag1916.xml"/><Relationship Id="rId19" Type="http://schemas.openxmlformats.org/officeDocument/2006/relationships/tags" Target="../tags/tag1925.xml"/><Relationship Id="rId31" Type="http://schemas.openxmlformats.org/officeDocument/2006/relationships/tags" Target="../tags/tag1937.xml"/><Relationship Id="rId44" Type="http://schemas.openxmlformats.org/officeDocument/2006/relationships/tags" Target="../tags/tag1950.xml"/><Relationship Id="rId52" Type="http://schemas.openxmlformats.org/officeDocument/2006/relationships/image" Target="../media/image302.png"/><Relationship Id="rId60" Type="http://schemas.openxmlformats.org/officeDocument/2006/relationships/image" Target="../media/image265.png"/><Relationship Id="rId65" Type="http://schemas.openxmlformats.org/officeDocument/2006/relationships/image" Target="../media/image350.png"/><Relationship Id="rId73" Type="http://schemas.openxmlformats.org/officeDocument/2006/relationships/image" Target="../media/image358.png"/><Relationship Id="rId78" Type="http://schemas.openxmlformats.org/officeDocument/2006/relationships/image" Target="../media/image371.png"/><Relationship Id="rId81" Type="http://schemas.openxmlformats.org/officeDocument/2006/relationships/image" Target="../media/image373.png"/><Relationship Id="rId4" Type="http://schemas.openxmlformats.org/officeDocument/2006/relationships/tags" Target="../tags/tag1910.xml"/><Relationship Id="rId9" Type="http://schemas.openxmlformats.org/officeDocument/2006/relationships/tags" Target="../tags/tag1915.xml"/><Relationship Id="rId14" Type="http://schemas.openxmlformats.org/officeDocument/2006/relationships/tags" Target="../tags/tag1920.xml"/><Relationship Id="rId22" Type="http://schemas.openxmlformats.org/officeDocument/2006/relationships/tags" Target="../tags/tag1928.xml"/><Relationship Id="rId27" Type="http://schemas.openxmlformats.org/officeDocument/2006/relationships/tags" Target="../tags/tag1933.xml"/><Relationship Id="rId30" Type="http://schemas.openxmlformats.org/officeDocument/2006/relationships/tags" Target="../tags/tag1936.xml"/><Relationship Id="rId35" Type="http://schemas.openxmlformats.org/officeDocument/2006/relationships/tags" Target="../tags/tag1941.xml"/><Relationship Id="rId43" Type="http://schemas.openxmlformats.org/officeDocument/2006/relationships/tags" Target="../tags/tag1949.xml"/><Relationship Id="rId48" Type="http://schemas.openxmlformats.org/officeDocument/2006/relationships/image" Target="../media/image258.png"/><Relationship Id="rId56" Type="http://schemas.openxmlformats.org/officeDocument/2006/relationships/image" Target="../media/image235.png"/><Relationship Id="rId64" Type="http://schemas.openxmlformats.org/officeDocument/2006/relationships/image" Target="../media/image349.png"/><Relationship Id="rId69" Type="http://schemas.openxmlformats.org/officeDocument/2006/relationships/image" Target="../media/image353.png"/><Relationship Id="rId77" Type="http://schemas.openxmlformats.org/officeDocument/2006/relationships/image" Target="../media/image370.png"/><Relationship Id="rId8" Type="http://schemas.openxmlformats.org/officeDocument/2006/relationships/tags" Target="../tags/tag1914.xml"/><Relationship Id="rId51" Type="http://schemas.openxmlformats.org/officeDocument/2006/relationships/image" Target="../media/image293.png"/><Relationship Id="rId72" Type="http://schemas.openxmlformats.org/officeDocument/2006/relationships/image" Target="../media/image356.png"/><Relationship Id="rId80" Type="http://schemas.openxmlformats.org/officeDocument/2006/relationships/image" Target="../media/image372.png"/><Relationship Id="rId3" Type="http://schemas.openxmlformats.org/officeDocument/2006/relationships/tags" Target="../tags/tag1909.xml"/><Relationship Id="rId12" Type="http://schemas.openxmlformats.org/officeDocument/2006/relationships/tags" Target="../tags/tag1918.xml"/><Relationship Id="rId17" Type="http://schemas.openxmlformats.org/officeDocument/2006/relationships/tags" Target="../tags/tag1923.xml"/><Relationship Id="rId25" Type="http://schemas.openxmlformats.org/officeDocument/2006/relationships/tags" Target="../tags/tag1931.xml"/><Relationship Id="rId33" Type="http://schemas.openxmlformats.org/officeDocument/2006/relationships/tags" Target="../tags/tag1939.xml"/><Relationship Id="rId38" Type="http://schemas.openxmlformats.org/officeDocument/2006/relationships/tags" Target="../tags/tag1944.xml"/><Relationship Id="rId46" Type="http://schemas.openxmlformats.org/officeDocument/2006/relationships/slideLayout" Target="../slideLayouts/slideLayout2.xml"/><Relationship Id="rId59" Type="http://schemas.openxmlformats.org/officeDocument/2006/relationships/image" Target="../media/image274.png"/><Relationship Id="rId67" Type="http://schemas.openxmlformats.org/officeDocument/2006/relationships/image" Target="../media/image352.png"/><Relationship Id="rId20" Type="http://schemas.openxmlformats.org/officeDocument/2006/relationships/tags" Target="../tags/tag1926.xml"/><Relationship Id="rId41" Type="http://schemas.openxmlformats.org/officeDocument/2006/relationships/tags" Target="../tags/tag1947.xml"/><Relationship Id="rId54" Type="http://schemas.openxmlformats.org/officeDocument/2006/relationships/image" Target="../media/image182.png"/><Relationship Id="rId62" Type="http://schemas.openxmlformats.org/officeDocument/2006/relationships/image" Target="../media/image347.png"/><Relationship Id="rId70" Type="http://schemas.openxmlformats.org/officeDocument/2006/relationships/image" Target="../media/image354.png"/><Relationship Id="rId75" Type="http://schemas.openxmlformats.org/officeDocument/2006/relationships/image" Target="../media/image363.png"/><Relationship Id="rId1" Type="http://schemas.openxmlformats.org/officeDocument/2006/relationships/tags" Target="../tags/tag1907.xml"/><Relationship Id="rId6" Type="http://schemas.openxmlformats.org/officeDocument/2006/relationships/tags" Target="../tags/tag1912.xml"/><Relationship Id="rId15" Type="http://schemas.openxmlformats.org/officeDocument/2006/relationships/tags" Target="../tags/tag1921.xml"/><Relationship Id="rId23" Type="http://schemas.openxmlformats.org/officeDocument/2006/relationships/tags" Target="../tags/tag1929.xml"/><Relationship Id="rId28" Type="http://schemas.openxmlformats.org/officeDocument/2006/relationships/tags" Target="../tags/tag1934.xml"/><Relationship Id="rId36" Type="http://schemas.openxmlformats.org/officeDocument/2006/relationships/tags" Target="../tags/tag1942.xml"/><Relationship Id="rId49" Type="http://schemas.openxmlformats.org/officeDocument/2006/relationships/image" Target="../media/image292.png"/><Relationship Id="rId57" Type="http://schemas.openxmlformats.org/officeDocument/2006/relationships/image" Target="../media/image26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tags" Target="../tags/tag62.xml"/><Relationship Id="rId18" Type="http://schemas.openxmlformats.org/officeDocument/2006/relationships/image" Target="../media/image26.png"/><Relationship Id="rId26" Type="http://schemas.openxmlformats.org/officeDocument/2006/relationships/image" Target="../media/image30.png"/><Relationship Id="rId3" Type="http://schemas.openxmlformats.org/officeDocument/2006/relationships/tags" Target="../tags/tag52.xml"/><Relationship Id="rId21" Type="http://schemas.openxmlformats.org/officeDocument/2006/relationships/image" Target="../media/image19.png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image" Target="../media/image25.png"/><Relationship Id="rId25" Type="http://schemas.openxmlformats.org/officeDocument/2006/relationships/image" Target="../media/image29.png"/><Relationship Id="rId2" Type="http://schemas.openxmlformats.org/officeDocument/2006/relationships/tags" Target="../tags/tag51.xml"/><Relationship Id="rId16" Type="http://schemas.openxmlformats.org/officeDocument/2006/relationships/image" Target="../media/image21.png"/><Relationship Id="rId20" Type="http://schemas.openxmlformats.org/officeDocument/2006/relationships/image" Target="../media/image17.pn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24" Type="http://schemas.openxmlformats.org/officeDocument/2006/relationships/image" Target="../media/image24.png"/><Relationship Id="rId5" Type="http://schemas.openxmlformats.org/officeDocument/2006/relationships/tags" Target="../tags/tag54.xml"/><Relationship Id="rId15" Type="http://schemas.openxmlformats.org/officeDocument/2006/relationships/notesSlide" Target="../notesSlides/notesSlide2.xml"/><Relationship Id="rId23" Type="http://schemas.openxmlformats.org/officeDocument/2006/relationships/image" Target="../media/image18.png"/><Relationship Id="rId10" Type="http://schemas.openxmlformats.org/officeDocument/2006/relationships/tags" Target="../tags/tag59.xml"/><Relationship Id="rId19" Type="http://schemas.openxmlformats.org/officeDocument/2006/relationships/image" Target="../media/image27.png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0.png"/><Relationship Id="rId27" Type="http://schemas.openxmlformats.org/officeDocument/2006/relationships/image" Target="../media/image31.png"/></Relationships>
</file>

<file path=ppt/slides/_rels/slide60.xml.rels><?xml version="1.0" encoding="UTF-8" standalone="yes"?>
<Relationships xmlns="http://schemas.openxmlformats.org/package/2006/relationships"><Relationship Id="rId13" Type="http://schemas.openxmlformats.org/officeDocument/2006/relationships/tags" Target="../tags/tag1964.xml"/><Relationship Id="rId18" Type="http://schemas.openxmlformats.org/officeDocument/2006/relationships/tags" Target="../tags/tag1969.xml"/><Relationship Id="rId26" Type="http://schemas.openxmlformats.org/officeDocument/2006/relationships/tags" Target="../tags/tag1977.xml"/><Relationship Id="rId39" Type="http://schemas.openxmlformats.org/officeDocument/2006/relationships/tags" Target="../tags/tag1990.xml"/><Relationship Id="rId21" Type="http://schemas.openxmlformats.org/officeDocument/2006/relationships/tags" Target="../tags/tag1972.xml"/><Relationship Id="rId34" Type="http://schemas.openxmlformats.org/officeDocument/2006/relationships/tags" Target="../tags/tag1985.xml"/><Relationship Id="rId42" Type="http://schemas.openxmlformats.org/officeDocument/2006/relationships/tags" Target="../tags/tag1993.xml"/><Relationship Id="rId47" Type="http://schemas.openxmlformats.org/officeDocument/2006/relationships/tags" Target="../tags/tag1998.xml"/><Relationship Id="rId50" Type="http://schemas.openxmlformats.org/officeDocument/2006/relationships/slideLayout" Target="../slideLayouts/slideLayout2.xml"/><Relationship Id="rId55" Type="http://schemas.openxmlformats.org/officeDocument/2006/relationships/image" Target="../media/image312.png"/><Relationship Id="rId63" Type="http://schemas.openxmlformats.org/officeDocument/2006/relationships/image" Target="../media/image272.png"/><Relationship Id="rId68" Type="http://schemas.openxmlformats.org/officeDocument/2006/relationships/image" Target="../media/image348.png"/><Relationship Id="rId76" Type="http://schemas.openxmlformats.org/officeDocument/2006/relationships/image" Target="../media/image355.png"/><Relationship Id="rId84" Type="http://schemas.openxmlformats.org/officeDocument/2006/relationships/image" Target="../media/image337.png"/><Relationship Id="rId89" Type="http://schemas.openxmlformats.org/officeDocument/2006/relationships/image" Target="../media/image385.png"/><Relationship Id="rId7" Type="http://schemas.openxmlformats.org/officeDocument/2006/relationships/tags" Target="../tags/tag1958.xml"/><Relationship Id="rId71" Type="http://schemas.openxmlformats.org/officeDocument/2006/relationships/image" Target="../media/image351.png"/><Relationship Id="rId2" Type="http://schemas.openxmlformats.org/officeDocument/2006/relationships/tags" Target="../tags/tag1953.xml"/><Relationship Id="rId16" Type="http://schemas.openxmlformats.org/officeDocument/2006/relationships/tags" Target="../tags/tag1967.xml"/><Relationship Id="rId29" Type="http://schemas.openxmlformats.org/officeDocument/2006/relationships/tags" Target="../tags/tag1980.xml"/><Relationship Id="rId11" Type="http://schemas.openxmlformats.org/officeDocument/2006/relationships/tags" Target="../tags/tag1962.xml"/><Relationship Id="rId24" Type="http://schemas.openxmlformats.org/officeDocument/2006/relationships/tags" Target="../tags/tag1975.xml"/><Relationship Id="rId32" Type="http://schemas.openxmlformats.org/officeDocument/2006/relationships/tags" Target="../tags/tag1983.xml"/><Relationship Id="rId37" Type="http://schemas.openxmlformats.org/officeDocument/2006/relationships/tags" Target="../tags/tag1988.xml"/><Relationship Id="rId40" Type="http://schemas.openxmlformats.org/officeDocument/2006/relationships/tags" Target="../tags/tag1991.xml"/><Relationship Id="rId45" Type="http://schemas.openxmlformats.org/officeDocument/2006/relationships/tags" Target="../tags/tag1996.xml"/><Relationship Id="rId53" Type="http://schemas.openxmlformats.org/officeDocument/2006/relationships/image" Target="../media/image258.png"/><Relationship Id="rId58" Type="http://schemas.openxmlformats.org/officeDocument/2006/relationships/image" Target="../media/image303.png"/><Relationship Id="rId66" Type="http://schemas.openxmlformats.org/officeDocument/2006/relationships/image" Target="../media/image284.png"/><Relationship Id="rId74" Type="http://schemas.openxmlformats.org/officeDocument/2006/relationships/image" Target="../media/image353.png"/><Relationship Id="rId79" Type="http://schemas.openxmlformats.org/officeDocument/2006/relationships/image" Target="../media/image377.png"/><Relationship Id="rId87" Type="http://schemas.openxmlformats.org/officeDocument/2006/relationships/image" Target="../media/image383.png"/><Relationship Id="rId5" Type="http://schemas.openxmlformats.org/officeDocument/2006/relationships/tags" Target="../tags/tag1956.xml"/><Relationship Id="rId61" Type="http://schemas.openxmlformats.org/officeDocument/2006/relationships/image" Target="../media/image235.png"/><Relationship Id="rId82" Type="http://schemas.openxmlformats.org/officeDocument/2006/relationships/image" Target="../media/image380.png"/><Relationship Id="rId90" Type="http://schemas.openxmlformats.org/officeDocument/2006/relationships/image" Target="../media/image386.png"/><Relationship Id="rId19" Type="http://schemas.openxmlformats.org/officeDocument/2006/relationships/tags" Target="../tags/tag1970.xml"/><Relationship Id="rId4" Type="http://schemas.openxmlformats.org/officeDocument/2006/relationships/tags" Target="../tags/tag1955.xml"/><Relationship Id="rId9" Type="http://schemas.openxmlformats.org/officeDocument/2006/relationships/tags" Target="../tags/tag1960.xml"/><Relationship Id="rId14" Type="http://schemas.openxmlformats.org/officeDocument/2006/relationships/tags" Target="../tags/tag1965.xml"/><Relationship Id="rId22" Type="http://schemas.openxmlformats.org/officeDocument/2006/relationships/tags" Target="../tags/tag1973.xml"/><Relationship Id="rId27" Type="http://schemas.openxmlformats.org/officeDocument/2006/relationships/tags" Target="../tags/tag1978.xml"/><Relationship Id="rId30" Type="http://schemas.openxmlformats.org/officeDocument/2006/relationships/tags" Target="../tags/tag1981.xml"/><Relationship Id="rId35" Type="http://schemas.openxmlformats.org/officeDocument/2006/relationships/tags" Target="../tags/tag1986.xml"/><Relationship Id="rId43" Type="http://schemas.openxmlformats.org/officeDocument/2006/relationships/tags" Target="../tags/tag1994.xml"/><Relationship Id="rId48" Type="http://schemas.openxmlformats.org/officeDocument/2006/relationships/tags" Target="../tags/tag1999.xml"/><Relationship Id="rId56" Type="http://schemas.openxmlformats.org/officeDocument/2006/relationships/image" Target="../media/image293.png"/><Relationship Id="rId64" Type="http://schemas.openxmlformats.org/officeDocument/2006/relationships/image" Target="../media/image274.png"/><Relationship Id="rId69" Type="http://schemas.openxmlformats.org/officeDocument/2006/relationships/image" Target="../media/image349.png"/><Relationship Id="rId77" Type="http://schemas.openxmlformats.org/officeDocument/2006/relationships/image" Target="../media/image356.png"/><Relationship Id="rId8" Type="http://schemas.openxmlformats.org/officeDocument/2006/relationships/tags" Target="../tags/tag1959.xml"/><Relationship Id="rId51" Type="http://schemas.openxmlformats.org/officeDocument/2006/relationships/image" Target="../media/image375.png"/><Relationship Id="rId72" Type="http://schemas.openxmlformats.org/officeDocument/2006/relationships/image" Target="../media/image352.png"/><Relationship Id="rId80" Type="http://schemas.openxmlformats.org/officeDocument/2006/relationships/image" Target="../media/image378.png"/><Relationship Id="rId85" Type="http://schemas.openxmlformats.org/officeDocument/2006/relationships/image" Target="../media/image381.png"/><Relationship Id="rId3" Type="http://schemas.openxmlformats.org/officeDocument/2006/relationships/tags" Target="../tags/tag1954.xml"/><Relationship Id="rId12" Type="http://schemas.openxmlformats.org/officeDocument/2006/relationships/tags" Target="../tags/tag1963.xml"/><Relationship Id="rId17" Type="http://schemas.openxmlformats.org/officeDocument/2006/relationships/tags" Target="../tags/tag1968.xml"/><Relationship Id="rId25" Type="http://schemas.openxmlformats.org/officeDocument/2006/relationships/tags" Target="../tags/tag1976.xml"/><Relationship Id="rId33" Type="http://schemas.openxmlformats.org/officeDocument/2006/relationships/tags" Target="../tags/tag1984.xml"/><Relationship Id="rId38" Type="http://schemas.openxmlformats.org/officeDocument/2006/relationships/tags" Target="../tags/tag1989.xml"/><Relationship Id="rId46" Type="http://schemas.openxmlformats.org/officeDocument/2006/relationships/tags" Target="../tags/tag1997.xml"/><Relationship Id="rId59" Type="http://schemas.openxmlformats.org/officeDocument/2006/relationships/image" Target="../media/image182.png"/><Relationship Id="rId67" Type="http://schemas.openxmlformats.org/officeDocument/2006/relationships/image" Target="../media/image347.png"/><Relationship Id="rId20" Type="http://schemas.openxmlformats.org/officeDocument/2006/relationships/tags" Target="../tags/tag1971.xml"/><Relationship Id="rId41" Type="http://schemas.openxmlformats.org/officeDocument/2006/relationships/tags" Target="../tags/tag1992.xml"/><Relationship Id="rId54" Type="http://schemas.openxmlformats.org/officeDocument/2006/relationships/image" Target="../media/image292.png"/><Relationship Id="rId62" Type="http://schemas.openxmlformats.org/officeDocument/2006/relationships/image" Target="../media/image267.png"/><Relationship Id="rId70" Type="http://schemas.openxmlformats.org/officeDocument/2006/relationships/image" Target="../media/image350.png"/><Relationship Id="rId75" Type="http://schemas.openxmlformats.org/officeDocument/2006/relationships/image" Target="../media/image354.png"/><Relationship Id="rId83" Type="http://schemas.openxmlformats.org/officeDocument/2006/relationships/image" Target="../media/image373.png"/><Relationship Id="rId88" Type="http://schemas.openxmlformats.org/officeDocument/2006/relationships/image" Target="../media/image384.png"/><Relationship Id="rId1" Type="http://schemas.openxmlformats.org/officeDocument/2006/relationships/tags" Target="../tags/tag1952.xml"/><Relationship Id="rId6" Type="http://schemas.openxmlformats.org/officeDocument/2006/relationships/tags" Target="../tags/tag1957.xml"/><Relationship Id="rId15" Type="http://schemas.openxmlformats.org/officeDocument/2006/relationships/tags" Target="../tags/tag1966.xml"/><Relationship Id="rId23" Type="http://schemas.openxmlformats.org/officeDocument/2006/relationships/tags" Target="../tags/tag1974.xml"/><Relationship Id="rId28" Type="http://schemas.openxmlformats.org/officeDocument/2006/relationships/tags" Target="../tags/tag1979.xml"/><Relationship Id="rId36" Type="http://schemas.openxmlformats.org/officeDocument/2006/relationships/tags" Target="../tags/tag1987.xml"/><Relationship Id="rId49" Type="http://schemas.openxmlformats.org/officeDocument/2006/relationships/tags" Target="../tags/tag2000.xml"/><Relationship Id="rId57" Type="http://schemas.openxmlformats.org/officeDocument/2006/relationships/image" Target="../media/image302.png"/><Relationship Id="rId10" Type="http://schemas.openxmlformats.org/officeDocument/2006/relationships/tags" Target="../tags/tag1961.xml"/><Relationship Id="rId31" Type="http://schemas.openxmlformats.org/officeDocument/2006/relationships/tags" Target="../tags/tag1982.xml"/><Relationship Id="rId44" Type="http://schemas.openxmlformats.org/officeDocument/2006/relationships/tags" Target="../tags/tag1995.xml"/><Relationship Id="rId52" Type="http://schemas.openxmlformats.org/officeDocument/2006/relationships/image" Target="../media/image291.png"/><Relationship Id="rId60" Type="http://schemas.openxmlformats.org/officeDocument/2006/relationships/image" Target="../media/image234.png"/><Relationship Id="rId65" Type="http://schemas.openxmlformats.org/officeDocument/2006/relationships/image" Target="../media/image265.png"/><Relationship Id="rId73" Type="http://schemas.openxmlformats.org/officeDocument/2006/relationships/image" Target="../media/image273.png"/><Relationship Id="rId78" Type="http://schemas.openxmlformats.org/officeDocument/2006/relationships/image" Target="../media/image376.png"/><Relationship Id="rId81" Type="http://schemas.openxmlformats.org/officeDocument/2006/relationships/image" Target="../media/image379.png"/><Relationship Id="rId86" Type="http://schemas.openxmlformats.org/officeDocument/2006/relationships/image" Target="../media/image382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2008.xml"/><Relationship Id="rId13" Type="http://schemas.openxmlformats.org/officeDocument/2006/relationships/tags" Target="../tags/tag2013.xml"/><Relationship Id="rId18" Type="http://schemas.openxmlformats.org/officeDocument/2006/relationships/image" Target="../media/image347.png"/><Relationship Id="rId26" Type="http://schemas.openxmlformats.org/officeDocument/2006/relationships/image" Target="../media/image389.png"/><Relationship Id="rId3" Type="http://schemas.openxmlformats.org/officeDocument/2006/relationships/tags" Target="../tags/tag2003.xml"/><Relationship Id="rId21" Type="http://schemas.openxmlformats.org/officeDocument/2006/relationships/image" Target="../media/image350.png"/><Relationship Id="rId7" Type="http://schemas.openxmlformats.org/officeDocument/2006/relationships/tags" Target="../tags/tag2007.xml"/><Relationship Id="rId12" Type="http://schemas.openxmlformats.org/officeDocument/2006/relationships/tags" Target="../tags/tag2012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388.png"/><Relationship Id="rId2" Type="http://schemas.openxmlformats.org/officeDocument/2006/relationships/tags" Target="../tags/tag2002.xml"/><Relationship Id="rId16" Type="http://schemas.openxmlformats.org/officeDocument/2006/relationships/tags" Target="../tags/tag2016.xml"/><Relationship Id="rId20" Type="http://schemas.openxmlformats.org/officeDocument/2006/relationships/image" Target="../media/image349.png"/><Relationship Id="rId1" Type="http://schemas.openxmlformats.org/officeDocument/2006/relationships/tags" Target="../tags/tag2001.xml"/><Relationship Id="rId6" Type="http://schemas.openxmlformats.org/officeDocument/2006/relationships/tags" Target="../tags/tag2006.xml"/><Relationship Id="rId11" Type="http://schemas.openxmlformats.org/officeDocument/2006/relationships/tags" Target="../tags/tag2011.xml"/><Relationship Id="rId24" Type="http://schemas.openxmlformats.org/officeDocument/2006/relationships/image" Target="../media/image387.png"/><Relationship Id="rId5" Type="http://schemas.openxmlformats.org/officeDocument/2006/relationships/tags" Target="../tags/tag2005.xml"/><Relationship Id="rId15" Type="http://schemas.openxmlformats.org/officeDocument/2006/relationships/tags" Target="../tags/tag2015.xml"/><Relationship Id="rId23" Type="http://schemas.openxmlformats.org/officeDocument/2006/relationships/image" Target="../media/image352.png"/><Relationship Id="rId10" Type="http://schemas.openxmlformats.org/officeDocument/2006/relationships/tags" Target="../tags/tag2010.xml"/><Relationship Id="rId19" Type="http://schemas.openxmlformats.org/officeDocument/2006/relationships/image" Target="../media/image348.png"/><Relationship Id="rId4" Type="http://schemas.openxmlformats.org/officeDocument/2006/relationships/tags" Target="../tags/tag2004.xml"/><Relationship Id="rId9" Type="http://schemas.openxmlformats.org/officeDocument/2006/relationships/tags" Target="../tags/tag2009.xml"/><Relationship Id="rId14" Type="http://schemas.openxmlformats.org/officeDocument/2006/relationships/tags" Target="../tags/tag2014.xml"/><Relationship Id="rId22" Type="http://schemas.openxmlformats.org/officeDocument/2006/relationships/image" Target="../media/image351.png"/><Relationship Id="rId27" Type="http://schemas.openxmlformats.org/officeDocument/2006/relationships/image" Target="../media/image390.png"/></Relationships>
</file>

<file path=ppt/slides/_rels/slide62.xml.rels><?xml version="1.0" encoding="UTF-8" standalone="yes"?>
<Relationships xmlns="http://schemas.openxmlformats.org/package/2006/relationships"><Relationship Id="rId13" Type="http://schemas.openxmlformats.org/officeDocument/2006/relationships/tags" Target="../tags/tag2029.xml"/><Relationship Id="rId18" Type="http://schemas.openxmlformats.org/officeDocument/2006/relationships/tags" Target="../tags/tag2034.xml"/><Relationship Id="rId26" Type="http://schemas.openxmlformats.org/officeDocument/2006/relationships/tags" Target="../tags/tag2042.xml"/><Relationship Id="rId39" Type="http://schemas.openxmlformats.org/officeDocument/2006/relationships/image" Target="../media/image352.png"/><Relationship Id="rId21" Type="http://schemas.openxmlformats.org/officeDocument/2006/relationships/tags" Target="../tags/tag2037.xml"/><Relationship Id="rId34" Type="http://schemas.openxmlformats.org/officeDocument/2006/relationships/image" Target="../media/image347.png"/><Relationship Id="rId42" Type="http://schemas.openxmlformats.org/officeDocument/2006/relationships/image" Target="../media/image389.png"/><Relationship Id="rId47" Type="http://schemas.openxmlformats.org/officeDocument/2006/relationships/image" Target="../media/image393.png"/><Relationship Id="rId50" Type="http://schemas.openxmlformats.org/officeDocument/2006/relationships/image" Target="../media/image114.png"/><Relationship Id="rId55" Type="http://schemas.openxmlformats.org/officeDocument/2006/relationships/image" Target="../media/image400.png"/><Relationship Id="rId63" Type="http://schemas.openxmlformats.org/officeDocument/2006/relationships/image" Target="../media/image408.png"/><Relationship Id="rId7" Type="http://schemas.openxmlformats.org/officeDocument/2006/relationships/tags" Target="../tags/tag2023.xml"/><Relationship Id="rId2" Type="http://schemas.openxmlformats.org/officeDocument/2006/relationships/tags" Target="../tags/tag2018.xml"/><Relationship Id="rId16" Type="http://schemas.openxmlformats.org/officeDocument/2006/relationships/tags" Target="../tags/tag2032.xml"/><Relationship Id="rId20" Type="http://schemas.openxmlformats.org/officeDocument/2006/relationships/tags" Target="../tags/tag2036.xml"/><Relationship Id="rId29" Type="http://schemas.openxmlformats.org/officeDocument/2006/relationships/tags" Target="../tags/tag2045.xml"/><Relationship Id="rId41" Type="http://schemas.openxmlformats.org/officeDocument/2006/relationships/image" Target="../media/image388.png"/><Relationship Id="rId54" Type="http://schemas.openxmlformats.org/officeDocument/2006/relationships/image" Target="../media/image399.png"/><Relationship Id="rId62" Type="http://schemas.openxmlformats.org/officeDocument/2006/relationships/image" Target="../media/image407.png"/><Relationship Id="rId1" Type="http://schemas.openxmlformats.org/officeDocument/2006/relationships/tags" Target="../tags/tag2017.xml"/><Relationship Id="rId6" Type="http://schemas.openxmlformats.org/officeDocument/2006/relationships/tags" Target="../tags/tag2022.xml"/><Relationship Id="rId11" Type="http://schemas.openxmlformats.org/officeDocument/2006/relationships/tags" Target="../tags/tag2027.xml"/><Relationship Id="rId24" Type="http://schemas.openxmlformats.org/officeDocument/2006/relationships/tags" Target="../tags/tag2040.xml"/><Relationship Id="rId32" Type="http://schemas.openxmlformats.org/officeDocument/2006/relationships/tags" Target="../tags/tag2048.xml"/><Relationship Id="rId37" Type="http://schemas.openxmlformats.org/officeDocument/2006/relationships/image" Target="../media/image350.png"/><Relationship Id="rId40" Type="http://schemas.openxmlformats.org/officeDocument/2006/relationships/image" Target="../media/image387.png"/><Relationship Id="rId45" Type="http://schemas.openxmlformats.org/officeDocument/2006/relationships/image" Target="../media/image391.png"/><Relationship Id="rId53" Type="http://schemas.openxmlformats.org/officeDocument/2006/relationships/image" Target="../media/image398.png"/><Relationship Id="rId58" Type="http://schemas.openxmlformats.org/officeDocument/2006/relationships/image" Target="../media/image403.png"/><Relationship Id="rId5" Type="http://schemas.openxmlformats.org/officeDocument/2006/relationships/tags" Target="../tags/tag2021.xml"/><Relationship Id="rId15" Type="http://schemas.openxmlformats.org/officeDocument/2006/relationships/tags" Target="../tags/tag2031.xml"/><Relationship Id="rId23" Type="http://schemas.openxmlformats.org/officeDocument/2006/relationships/tags" Target="../tags/tag2039.xml"/><Relationship Id="rId28" Type="http://schemas.openxmlformats.org/officeDocument/2006/relationships/tags" Target="../tags/tag2044.xml"/><Relationship Id="rId36" Type="http://schemas.openxmlformats.org/officeDocument/2006/relationships/image" Target="../media/image349.png"/><Relationship Id="rId49" Type="http://schemas.openxmlformats.org/officeDocument/2006/relationships/image" Target="../media/image395.png"/><Relationship Id="rId57" Type="http://schemas.openxmlformats.org/officeDocument/2006/relationships/image" Target="../media/image402.png"/><Relationship Id="rId61" Type="http://schemas.openxmlformats.org/officeDocument/2006/relationships/image" Target="../media/image406.png"/><Relationship Id="rId10" Type="http://schemas.openxmlformats.org/officeDocument/2006/relationships/tags" Target="../tags/tag2026.xml"/><Relationship Id="rId19" Type="http://schemas.openxmlformats.org/officeDocument/2006/relationships/tags" Target="../tags/tag2035.xml"/><Relationship Id="rId31" Type="http://schemas.openxmlformats.org/officeDocument/2006/relationships/tags" Target="../tags/tag2047.xml"/><Relationship Id="rId44" Type="http://schemas.openxmlformats.org/officeDocument/2006/relationships/image" Target="../media/image279.png"/><Relationship Id="rId52" Type="http://schemas.openxmlformats.org/officeDocument/2006/relationships/image" Target="../media/image397.png"/><Relationship Id="rId60" Type="http://schemas.openxmlformats.org/officeDocument/2006/relationships/image" Target="../media/image405.png"/><Relationship Id="rId4" Type="http://schemas.openxmlformats.org/officeDocument/2006/relationships/tags" Target="../tags/tag2020.xml"/><Relationship Id="rId9" Type="http://schemas.openxmlformats.org/officeDocument/2006/relationships/tags" Target="../tags/tag2025.xml"/><Relationship Id="rId14" Type="http://schemas.openxmlformats.org/officeDocument/2006/relationships/tags" Target="../tags/tag2030.xml"/><Relationship Id="rId22" Type="http://schemas.openxmlformats.org/officeDocument/2006/relationships/tags" Target="../tags/tag2038.xml"/><Relationship Id="rId27" Type="http://schemas.openxmlformats.org/officeDocument/2006/relationships/tags" Target="../tags/tag2043.xml"/><Relationship Id="rId30" Type="http://schemas.openxmlformats.org/officeDocument/2006/relationships/tags" Target="../tags/tag2046.xml"/><Relationship Id="rId35" Type="http://schemas.openxmlformats.org/officeDocument/2006/relationships/image" Target="../media/image348.png"/><Relationship Id="rId43" Type="http://schemas.openxmlformats.org/officeDocument/2006/relationships/image" Target="../media/image390.png"/><Relationship Id="rId48" Type="http://schemas.openxmlformats.org/officeDocument/2006/relationships/image" Target="../media/image394.png"/><Relationship Id="rId56" Type="http://schemas.openxmlformats.org/officeDocument/2006/relationships/image" Target="../media/image401.png"/><Relationship Id="rId8" Type="http://schemas.openxmlformats.org/officeDocument/2006/relationships/tags" Target="../tags/tag2024.xml"/><Relationship Id="rId51" Type="http://schemas.openxmlformats.org/officeDocument/2006/relationships/image" Target="../media/image396.png"/><Relationship Id="rId3" Type="http://schemas.openxmlformats.org/officeDocument/2006/relationships/tags" Target="../tags/tag2019.xml"/><Relationship Id="rId12" Type="http://schemas.openxmlformats.org/officeDocument/2006/relationships/tags" Target="../tags/tag2028.xml"/><Relationship Id="rId17" Type="http://schemas.openxmlformats.org/officeDocument/2006/relationships/tags" Target="../tags/tag2033.xml"/><Relationship Id="rId25" Type="http://schemas.openxmlformats.org/officeDocument/2006/relationships/tags" Target="../tags/tag2041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351.png"/><Relationship Id="rId46" Type="http://schemas.openxmlformats.org/officeDocument/2006/relationships/image" Target="../media/image392.png"/><Relationship Id="rId59" Type="http://schemas.openxmlformats.org/officeDocument/2006/relationships/image" Target="../media/image40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tags" Target="../tags/tag75.xml"/><Relationship Id="rId18" Type="http://schemas.openxmlformats.org/officeDocument/2006/relationships/tags" Target="../tags/tag80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34.png"/><Relationship Id="rId3" Type="http://schemas.openxmlformats.org/officeDocument/2006/relationships/tags" Target="../tags/tag65.xml"/><Relationship Id="rId21" Type="http://schemas.openxmlformats.org/officeDocument/2006/relationships/tags" Target="../tags/tag83.xml"/><Relationship Id="rId34" Type="http://schemas.openxmlformats.org/officeDocument/2006/relationships/image" Target="../media/image19.png"/><Relationship Id="rId42" Type="http://schemas.openxmlformats.org/officeDocument/2006/relationships/image" Target="../media/image37.png"/><Relationship Id="rId47" Type="http://schemas.openxmlformats.org/officeDocument/2006/relationships/image" Target="../media/image30.png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17" Type="http://schemas.openxmlformats.org/officeDocument/2006/relationships/tags" Target="../tags/tag79.xml"/><Relationship Id="rId25" Type="http://schemas.openxmlformats.org/officeDocument/2006/relationships/tags" Target="../tags/tag87.xml"/><Relationship Id="rId33" Type="http://schemas.openxmlformats.org/officeDocument/2006/relationships/image" Target="../media/image17.png"/><Relationship Id="rId38" Type="http://schemas.openxmlformats.org/officeDocument/2006/relationships/image" Target="../media/image33.png"/><Relationship Id="rId46" Type="http://schemas.openxmlformats.org/officeDocument/2006/relationships/image" Target="../media/image29.png"/><Relationship Id="rId2" Type="http://schemas.openxmlformats.org/officeDocument/2006/relationships/tags" Target="../tags/tag64.xml"/><Relationship Id="rId16" Type="http://schemas.openxmlformats.org/officeDocument/2006/relationships/tags" Target="../tags/tag78.xml"/><Relationship Id="rId20" Type="http://schemas.openxmlformats.org/officeDocument/2006/relationships/tags" Target="../tags/tag82.xml"/><Relationship Id="rId29" Type="http://schemas.openxmlformats.org/officeDocument/2006/relationships/image" Target="../media/image25.png"/><Relationship Id="rId41" Type="http://schemas.openxmlformats.org/officeDocument/2006/relationships/image" Target="../media/image36.png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24" Type="http://schemas.openxmlformats.org/officeDocument/2006/relationships/tags" Target="../tags/tag86.xml"/><Relationship Id="rId32" Type="http://schemas.openxmlformats.org/officeDocument/2006/relationships/image" Target="../media/image31.png"/><Relationship Id="rId37" Type="http://schemas.openxmlformats.org/officeDocument/2006/relationships/image" Target="../media/image32.png"/><Relationship Id="rId40" Type="http://schemas.openxmlformats.org/officeDocument/2006/relationships/image" Target="../media/image35.png"/><Relationship Id="rId45" Type="http://schemas.openxmlformats.org/officeDocument/2006/relationships/image" Target="../media/image24.png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23" Type="http://schemas.openxmlformats.org/officeDocument/2006/relationships/tags" Target="../tags/tag85.xml"/><Relationship Id="rId28" Type="http://schemas.openxmlformats.org/officeDocument/2006/relationships/image" Target="../media/image21.png"/><Relationship Id="rId36" Type="http://schemas.openxmlformats.org/officeDocument/2006/relationships/image" Target="../media/image18.png"/><Relationship Id="rId10" Type="http://schemas.openxmlformats.org/officeDocument/2006/relationships/tags" Target="../tags/tag72.xml"/><Relationship Id="rId19" Type="http://schemas.openxmlformats.org/officeDocument/2006/relationships/tags" Target="../tags/tag81.xml"/><Relationship Id="rId31" Type="http://schemas.openxmlformats.org/officeDocument/2006/relationships/image" Target="../media/image27.png"/><Relationship Id="rId44" Type="http://schemas.openxmlformats.org/officeDocument/2006/relationships/image" Target="../media/image39.png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Relationship Id="rId22" Type="http://schemas.openxmlformats.org/officeDocument/2006/relationships/tags" Target="../tags/tag84.xml"/><Relationship Id="rId27" Type="http://schemas.openxmlformats.org/officeDocument/2006/relationships/notesSlide" Target="../notesSlides/notesSlide3.xml"/><Relationship Id="rId30" Type="http://schemas.openxmlformats.org/officeDocument/2006/relationships/image" Target="../media/image26.png"/><Relationship Id="rId35" Type="http://schemas.openxmlformats.org/officeDocument/2006/relationships/image" Target="../media/image20.png"/><Relationship Id="rId43" Type="http://schemas.openxmlformats.org/officeDocument/2006/relationships/image" Target="../media/image38.png"/><Relationship Id="rId48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26" Type="http://schemas.openxmlformats.org/officeDocument/2006/relationships/image" Target="../media/image36.png"/><Relationship Id="rId39" Type="http://schemas.openxmlformats.org/officeDocument/2006/relationships/image" Target="../media/image41.png"/><Relationship Id="rId3" Type="http://schemas.openxmlformats.org/officeDocument/2006/relationships/tags" Target="../tags/tag90.xml"/><Relationship Id="rId21" Type="http://schemas.openxmlformats.org/officeDocument/2006/relationships/tags" Target="../tags/tag108.xml"/><Relationship Id="rId34" Type="http://schemas.openxmlformats.org/officeDocument/2006/relationships/image" Target="../media/image21.png"/><Relationship Id="rId42" Type="http://schemas.openxmlformats.org/officeDocument/2006/relationships/image" Target="../media/image44.png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image" Target="../media/image35.png"/><Relationship Id="rId33" Type="http://schemas.openxmlformats.org/officeDocument/2006/relationships/image" Target="../media/image40.png"/><Relationship Id="rId38" Type="http://schemas.openxmlformats.org/officeDocument/2006/relationships/image" Target="../media/image18.png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0" Type="http://schemas.openxmlformats.org/officeDocument/2006/relationships/tags" Target="../tags/tag107.xml"/><Relationship Id="rId29" Type="http://schemas.openxmlformats.org/officeDocument/2006/relationships/image" Target="../media/image33.png"/><Relationship Id="rId41" Type="http://schemas.openxmlformats.org/officeDocument/2006/relationships/image" Target="../media/image43.png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24" Type="http://schemas.openxmlformats.org/officeDocument/2006/relationships/image" Target="../media/image34.png"/><Relationship Id="rId32" Type="http://schemas.openxmlformats.org/officeDocument/2006/relationships/image" Target="../media/image31.png"/><Relationship Id="rId37" Type="http://schemas.openxmlformats.org/officeDocument/2006/relationships/image" Target="../media/image27.png"/><Relationship Id="rId40" Type="http://schemas.openxmlformats.org/officeDocument/2006/relationships/image" Target="../media/image42.png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23" Type="http://schemas.openxmlformats.org/officeDocument/2006/relationships/notesSlide" Target="../notesSlides/notesSlide4.xml"/><Relationship Id="rId28" Type="http://schemas.openxmlformats.org/officeDocument/2006/relationships/image" Target="../media/image32.png"/><Relationship Id="rId36" Type="http://schemas.openxmlformats.org/officeDocument/2006/relationships/image" Target="../media/image26.png"/><Relationship Id="rId10" Type="http://schemas.openxmlformats.org/officeDocument/2006/relationships/tags" Target="../tags/tag97.xml"/><Relationship Id="rId19" Type="http://schemas.openxmlformats.org/officeDocument/2006/relationships/tags" Target="../tags/tag106.xml"/><Relationship Id="rId31" Type="http://schemas.openxmlformats.org/officeDocument/2006/relationships/image" Target="../media/image38.png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37.png"/><Relationship Id="rId30" Type="http://schemas.openxmlformats.org/officeDocument/2006/relationships/image" Target="../media/image39.png"/><Relationship Id="rId35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tags" Target="../tags/tag121.xml"/><Relationship Id="rId18" Type="http://schemas.openxmlformats.org/officeDocument/2006/relationships/tags" Target="../tags/tag126.xml"/><Relationship Id="rId26" Type="http://schemas.openxmlformats.org/officeDocument/2006/relationships/image" Target="../media/image38.png"/><Relationship Id="rId39" Type="http://schemas.openxmlformats.org/officeDocument/2006/relationships/image" Target="../media/image46.png"/><Relationship Id="rId3" Type="http://schemas.openxmlformats.org/officeDocument/2006/relationships/tags" Target="../tags/tag111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42.png"/><Relationship Id="rId42" Type="http://schemas.openxmlformats.org/officeDocument/2006/relationships/image" Target="../media/image49.png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tags" Target="../tags/tag125.xml"/><Relationship Id="rId25" Type="http://schemas.openxmlformats.org/officeDocument/2006/relationships/image" Target="../media/image39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2" Type="http://schemas.openxmlformats.org/officeDocument/2006/relationships/tags" Target="../tags/tag110.xml"/><Relationship Id="rId16" Type="http://schemas.openxmlformats.org/officeDocument/2006/relationships/tags" Target="../tags/tag124.xml"/><Relationship Id="rId20" Type="http://schemas.openxmlformats.org/officeDocument/2006/relationships/tags" Target="../tags/tag128.xml"/><Relationship Id="rId29" Type="http://schemas.openxmlformats.org/officeDocument/2006/relationships/image" Target="../media/image26.png"/><Relationship Id="rId41" Type="http://schemas.openxmlformats.org/officeDocument/2006/relationships/image" Target="../media/image48.png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24" Type="http://schemas.openxmlformats.org/officeDocument/2006/relationships/image" Target="../media/image35.png"/><Relationship Id="rId32" Type="http://schemas.openxmlformats.org/officeDocument/2006/relationships/image" Target="../media/image41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5" Type="http://schemas.openxmlformats.org/officeDocument/2006/relationships/tags" Target="../tags/tag113.xml"/><Relationship Id="rId15" Type="http://schemas.openxmlformats.org/officeDocument/2006/relationships/tags" Target="../tags/tag123.xml"/><Relationship Id="rId23" Type="http://schemas.openxmlformats.org/officeDocument/2006/relationships/image" Target="../media/image34.png"/><Relationship Id="rId28" Type="http://schemas.openxmlformats.org/officeDocument/2006/relationships/image" Target="../media/image25.png"/><Relationship Id="rId36" Type="http://schemas.openxmlformats.org/officeDocument/2006/relationships/image" Target="../media/image43.png"/><Relationship Id="rId10" Type="http://schemas.openxmlformats.org/officeDocument/2006/relationships/tags" Target="../tags/tag118.xml"/><Relationship Id="rId19" Type="http://schemas.openxmlformats.org/officeDocument/2006/relationships/tags" Target="../tags/tag127.xml"/><Relationship Id="rId31" Type="http://schemas.openxmlformats.org/officeDocument/2006/relationships/image" Target="../media/image18.png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tags" Target="../tags/tag122.xml"/><Relationship Id="rId22" Type="http://schemas.openxmlformats.org/officeDocument/2006/relationships/notesSlide" Target="../notesSlides/notesSlide5.xml"/><Relationship Id="rId27" Type="http://schemas.openxmlformats.org/officeDocument/2006/relationships/image" Target="../media/image21.png"/><Relationship Id="rId30" Type="http://schemas.openxmlformats.org/officeDocument/2006/relationships/image" Target="../media/image27.png"/><Relationship Id="rId35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1E85-AD79-4F48-9935-C162905D58FD}" type="slidenum">
              <a:rPr lang="en-US"/>
              <a:pPr/>
              <a:t>1</a:t>
            </a:fld>
            <a:endParaRPr lang="en-US"/>
          </a:p>
        </p:txBody>
      </p:sp>
      <p:sp>
        <p:nvSpPr>
          <p:cNvPr id="1260546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</a:p>
          <a:p>
            <a:pPr algn="ctr"/>
            <a:r>
              <a:rPr lang="en-US" sz="2400"/>
              <a:t>From Stirling’s Formula to</a:t>
            </a:r>
          </a:p>
          <a:p>
            <a:pPr algn="ctr"/>
            <a:r>
              <a:rPr lang="en-US" sz="2400"/>
              <a:t>the Central Limit Theorem</a:t>
            </a:r>
          </a:p>
        </p:txBody>
      </p:sp>
      <p:sp>
        <p:nvSpPr>
          <p:cNvPr id="1260547" name="Rectangle 3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0548" name="Rectangle 4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EB1D8-3163-4D77-9AB6-083EEA050F6E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1209346" name="Group 2"/>
          <p:cNvGrpSpPr>
            <a:grpSpLocks/>
          </p:cNvGrpSpPr>
          <p:nvPr/>
        </p:nvGrpSpPr>
        <p:grpSpPr bwMode="auto">
          <a:xfrm>
            <a:off x="252413" y="6061075"/>
            <a:ext cx="7815262" cy="755650"/>
            <a:chOff x="159" y="3818"/>
            <a:chExt cx="4923" cy="476"/>
          </a:xfrm>
        </p:grpSpPr>
        <p:pic>
          <p:nvPicPr>
            <p:cNvPr id="1209347" name="Picture 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" y="3818"/>
              <a:ext cx="4887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09348" name="Picture 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" y="4080"/>
              <a:ext cx="46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0934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8163"/>
            <a:ext cx="2265363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09350" name="Line 6"/>
          <p:cNvSpPr>
            <a:spLocks noChangeShapeType="1"/>
          </p:cNvSpPr>
          <p:nvPr/>
        </p:nvSpPr>
        <p:spPr bwMode="auto">
          <a:xfrm>
            <a:off x="0" y="388461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09351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75125"/>
            <a:ext cx="3925888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9352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89388"/>
            <a:ext cx="2830513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09353" name="Group 9"/>
          <p:cNvGrpSpPr>
            <a:grpSpLocks/>
          </p:cNvGrpSpPr>
          <p:nvPr/>
        </p:nvGrpSpPr>
        <p:grpSpPr bwMode="auto">
          <a:xfrm>
            <a:off x="7010400" y="4210050"/>
            <a:ext cx="1789113" cy="514350"/>
            <a:chOff x="4585" y="2723"/>
            <a:chExt cx="1127" cy="324"/>
          </a:xfrm>
        </p:grpSpPr>
        <p:pic>
          <p:nvPicPr>
            <p:cNvPr id="1209354" name="Picture 1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7" y="2723"/>
              <a:ext cx="323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09355" name="Picture 1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5" y="2880"/>
              <a:ext cx="112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09356" name="Rectangle 1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357" name="Rectangle 1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358" name="Line 14"/>
          <p:cNvSpPr>
            <a:spLocks noChangeShapeType="1"/>
          </p:cNvSpPr>
          <p:nvPr/>
        </p:nvSpPr>
        <p:spPr bwMode="auto">
          <a:xfrm>
            <a:off x="0" y="4953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09359" name="Group 15"/>
          <p:cNvGrpSpPr>
            <a:grpSpLocks/>
          </p:cNvGrpSpPr>
          <p:nvPr/>
        </p:nvGrpSpPr>
        <p:grpSpPr bwMode="auto">
          <a:xfrm>
            <a:off x="252413" y="5029200"/>
            <a:ext cx="8739187" cy="966788"/>
            <a:chOff x="159" y="3168"/>
            <a:chExt cx="5505" cy="609"/>
          </a:xfrm>
        </p:grpSpPr>
        <p:pic>
          <p:nvPicPr>
            <p:cNvPr id="1209360" name="Picture 1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" y="3168"/>
              <a:ext cx="550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09361" name="Picture 1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" y="3383"/>
              <a:ext cx="512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09362" name="Picture 1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0" y="3599"/>
              <a:ext cx="2806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09363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76200"/>
            <a:ext cx="63023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9364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37544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9365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23963"/>
            <a:ext cx="12430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9366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62300"/>
            <a:ext cx="3378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9367" name="Picture 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81225"/>
            <a:ext cx="439578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9368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356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9369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84400"/>
            <a:ext cx="30305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9370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2559050"/>
            <a:ext cx="180022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9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9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9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9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09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09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09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09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09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09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26AF-FF52-4B84-983C-B41A0E60BD31}" type="slidenum">
              <a:rPr lang="en-US"/>
              <a:pPr/>
              <a:t>11</a:t>
            </a:fld>
            <a:endParaRPr lang="en-US"/>
          </a:p>
        </p:txBody>
      </p:sp>
      <p:pic>
        <p:nvPicPr>
          <p:cNvPr id="121139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76200"/>
            <a:ext cx="63023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139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8163"/>
            <a:ext cx="2265363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11396" name="Group 4"/>
          <p:cNvGrpSpPr>
            <a:grpSpLocks/>
          </p:cNvGrpSpPr>
          <p:nvPr/>
        </p:nvGrpSpPr>
        <p:grpSpPr bwMode="auto">
          <a:xfrm>
            <a:off x="457200" y="5913438"/>
            <a:ext cx="7696200" cy="868362"/>
            <a:chOff x="288" y="3725"/>
            <a:chExt cx="4848" cy="547"/>
          </a:xfrm>
        </p:grpSpPr>
        <p:pic>
          <p:nvPicPr>
            <p:cNvPr id="1211397" name="Picture 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725"/>
              <a:ext cx="4101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211398" name="Group 6"/>
            <p:cNvGrpSpPr>
              <a:grpSpLocks/>
            </p:cNvGrpSpPr>
            <p:nvPr/>
          </p:nvGrpSpPr>
          <p:grpSpPr bwMode="auto">
            <a:xfrm>
              <a:off x="4464" y="3936"/>
              <a:ext cx="672" cy="336"/>
              <a:chOff x="4752" y="1872"/>
              <a:chExt cx="917" cy="432"/>
            </a:xfrm>
          </p:grpSpPr>
          <p:pic>
            <p:nvPicPr>
              <p:cNvPr id="1211399" name="Picture 7" descr="txp_fig"/>
              <p:cNvPicPr>
                <a:picLocks noChangeAspect="1" noChangeArrowheads="1"/>
              </p:cNvPicPr>
              <p:nvPr>
                <p:custDataLst>
                  <p:tags r:id="rId25"/>
                </p:custDataLst>
              </p:nvPr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9" y="2102"/>
                <a:ext cx="82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211400" name="Picture 8" descr="txp_fig"/>
              <p:cNvPicPr>
                <a:picLocks noChangeAspect="1" noChangeArrowheads="1"/>
              </p:cNvPicPr>
              <p:nvPr>
                <p:custDataLst>
                  <p:tags r:id="rId26"/>
                </p:custDataLst>
              </p:nvPr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2" y="1872"/>
                <a:ext cx="915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211401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37544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1402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23963"/>
            <a:ext cx="12430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1403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3702050"/>
            <a:ext cx="51704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1404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62300"/>
            <a:ext cx="3378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1405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81225"/>
            <a:ext cx="439578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1406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356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11407" name="Group 15"/>
          <p:cNvGrpSpPr>
            <a:grpSpLocks/>
          </p:cNvGrpSpPr>
          <p:nvPr/>
        </p:nvGrpSpPr>
        <p:grpSpPr bwMode="auto">
          <a:xfrm>
            <a:off x="2309813" y="4610100"/>
            <a:ext cx="4794250" cy="758825"/>
            <a:chOff x="1455" y="3578"/>
            <a:chExt cx="3020" cy="478"/>
          </a:xfrm>
        </p:grpSpPr>
        <p:pic>
          <p:nvPicPr>
            <p:cNvPr id="1211408" name="Picture 1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5" y="3578"/>
              <a:ext cx="268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11409" name="Picture 1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5" y="3854"/>
              <a:ext cx="302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11410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114800"/>
            <a:ext cx="73612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1411" name="Rectangle 1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1412" name="Rectangle 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11413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1522413"/>
            <a:ext cx="84772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1414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2519363"/>
            <a:ext cx="16097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1415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370263"/>
            <a:ext cx="27384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1416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3086100"/>
            <a:ext cx="10652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1417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14750"/>
            <a:ext cx="12446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1418" name="Line 26"/>
          <p:cNvSpPr>
            <a:spLocks noChangeShapeType="1"/>
          </p:cNvSpPr>
          <p:nvPr/>
        </p:nvSpPr>
        <p:spPr bwMode="auto">
          <a:xfrm>
            <a:off x="0" y="54451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1419" name="Line 27"/>
          <p:cNvSpPr>
            <a:spLocks noChangeShapeType="1"/>
          </p:cNvSpPr>
          <p:nvPr/>
        </p:nvSpPr>
        <p:spPr bwMode="auto">
          <a:xfrm>
            <a:off x="1114425" y="2393950"/>
            <a:ext cx="5402263" cy="10334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1420" name="Picture 2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5943600"/>
            <a:ext cx="78898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1421" name="Line 29"/>
          <p:cNvSpPr>
            <a:spLocks noChangeShapeType="1"/>
          </p:cNvSpPr>
          <p:nvPr/>
        </p:nvSpPr>
        <p:spPr bwMode="auto">
          <a:xfrm flipH="1" flipV="1">
            <a:off x="7219950" y="3581400"/>
            <a:ext cx="493713" cy="29702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1422" name="Picture 3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84400"/>
            <a:ext cx="30305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1423" name="Line 31"/>
          <p:cNvSpPr>
            <a:spLocks noChangeShapeType="1"/>
          </p:cNvSpPr>
          <p:nvPr/>
        </p:nvSpPr>
        <p:spPr bwMode="auto">
          <a:xfrm>
            <a:off x="8153400" y="2438400"/>
            <a:ext cx="381000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1424" name="Line 32"/>
          <p:cNvSpPr>
            <a:spLocks noChangeShapeType="1"/>
          </p:cNvSpPr>
          <p:nvPr/>
        </p:nvSpPr>
        <p:spPr bwMode="auto">
          <a:xfrm>
            <a:off x="6069013" y="2449513"/>
            <a:ext cx="1873250" cy="9604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1425" name="Picture 3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00600"/>
            <a:ext cx="7921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1426" name="Picture 3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580063"/>
            <a:ext cx="22415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1427" name="Rectangle 35"/>
          <p:cNvSpPr>
            <a:spLocks noChangeArrowheads="1"/>
          </p:cNvSpPr>
          <p:nvPr/>
        </p:nvSpPr>
        <p:spPr bwMode="auto">
          <a:xfrm>
            <a:off x="4835525" y="5886450"/>
            <a:ext cx="1169988" cy="9144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11428" name="Picture 3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7200"/>
            <a:ext cx="4103688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11429" name="Group 37"/>
          <p:cNvGrpSpPr>
            <a:grpSpLocks/>
          </p:cNvGrpSpPr>
          <p:nvPr/>
        </p:nvGrpSpPr>
        <p:grpSpPr bwMode="auto">
          <a:xfrm>
            <a:off x="76200" y="3276600"/>
            <a:ext cx="1565275" cy="407988"/>
            <a:chOff x="48" y="2064"/>
            <a:chExt cx="986" cy="257"/>
          </a:xfrm>
        </p:grpSpPr>
        <p:pic>
          <p:nvPicPr>
            <p:cNvPr id="1211430" name="Picture 3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" y="2064"/>
              <a:ext cx="532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11431" name="Picture 3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208"/>
              <a:ext cx="986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1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1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1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11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1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1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11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11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11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11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11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11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0" dur="500"/>
                                        <p:tgtEl>
                                          <p:spTgt spid="121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121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121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121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11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11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418" grpId="0" animBg="1"/>
      <p:bldP spid="1211419" grpId="0" animBg="1"/>
      <p:bldP spid="1211419" grpId="1" animBg="1"/>
      <p:bldP spid="1211421" grpId="0" animBg="1"/>
      <p:bldP spid="1211421" grpId="1" animBg="1"/>
      <p:bldP spid="1211423" grpId="0" animBg="1"/>
      <p:bldP spid="1211423" grpId="1" animBg="1"/>
      <p:bldP spid="1211424" grpId="0" animBg="1"/>
      <p:bldP spid="1211424" grpId="1" animBg="1"/>
      <p:bldP spid="1211427" grpId="0" animBg="1"/>
      <p:bldP spid="121142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EDFE-7DE4-49D2-914B-8674DF6D1D8C}" type="slidenum">
              <a:rPr lang="en-US"/>
              <a:pPr/>
              <a:t>12</a:t>
            </a:fld>
            <a:endParaRPr lang="en-US"/>
          </a:p>
        </p:txBody>
      </p:sp>
      <p:pic>
        <p:nvPicPr>
          <p:cNvPr id="121344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76200"/>
            <a:ext cx="63023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13443" name="Group 3"/>
          <p:cNvGrpSpPr>
            <a:grpSpLocks/>
          </p:cNvGrpSpPr>
          <p:nvPr/>
        </p:nvGrpSpPr>
        <p:grpSpPr bwMode="auto">
          <a:xfrm>
            <a:off x="457200" y="5913438"/>
            <a:ext cx="7696200" cy="868362"/>
            <a:chOff x="288" y="3725"/>
            <a:chExt cx="4848" cy="547"/>
          </a:xfrm>
        </p:grpSpPr>
        <p:pic>
          <p:nvPicPr>
            <p:cNvPr id="1213444" name="Picture 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725"/>
              <a:ext cx="4101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213445" name="Group 5"/>
            <p:cNvGrpSpPr>
              <a:grpSpLocks/>
            </p:cNvGrpSpPr>
            <p:nvPr/>
          </p:nvGrpSpPr>
          <p:grpSpPr bwMode="auto">
            <a:xfrm>
              <a:off x="4464" y="3936"/>
              <a:ext cx="672" cy="336"/>
              <a:chOff x="4752" y="1872"/>
              <a:chExt cx="917" cy="432"/>
            </a:xfrm>
          </p:grpSpPr>
          <p:pic>
            <p:nvPicPr>
              <p:cNvPr id="1213446" name="Picture 6" descr="txp_fig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9" y="2102"/>
                <a:ext cx="82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213447" name="Picture 7" descr="txp_fig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2" y="1872"/>
                <a:ext cx="915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213448" name="Rectangle 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3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3450" name="Line 10"/>
          <p:cNvSpPr>
            <a:spLocks noChangeShapeType="1"/>
          </p:cNvSpPr>
          <p:nvPr/>
        </p:nvSpPr>
        <p:spPr bwMode="auto">
          <a:xfrm>
            <a:off x="0" y="54451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3451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5943600"/>
            <a:ext cx="78898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3452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1175"/>
            <a:ext cx="37861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3453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95350"/>
            <a:ext cx="393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3454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2887663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55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84438"/>
            <a:ext cx="264477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56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2778125"/>
            <a:ext cx="8509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57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2038350"/>
            <a:ext cx="10636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58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997075"/>
            <a:ext cx="66738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59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2743200"/>
            <a:ext cx="67802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60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54737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3461" name="Line 21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3462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114800"/>
            <a:ext cx="12176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3463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895350"/>
            <a:ext cx="4621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13464" name="Group 24"/>
          <p:cNvGrpSpPr>
            <a:grpSpLocks/>
          </p:cNvGrpSpPr>
          <p:nvPr/>
        </p:nvGrpSpPr>
        <p:grpSpPr bwMode="auto">
          <a:xfrm>
            <a:off x="304800" y="3810000"/>
            <a:ext cx="1808163" cy="266700"/>
            <a:chOff x="192" y="2400"/>
            <a:chExt cx="1139" cy="168"/>
          </a:xfrm>
        </p:grpSpPr>
        <p:pic>
          <p:nvPicPr>
            <p:cNvPr id="1213465" name="Picture 2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424"/>
              <a:ext cx="39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13466" name="Picture 2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" y="2400"/>
              <a:ext cx="537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13467" name="Rectangle 27"/>
          <p:cNvSpPr>
            <a:spLocks noChangeArrowheads="1"/>
          </p:cNvSpPr>
          <p:nvPr/>
        </p:nvSpPr>
        <p:spPr bwMode="auto">
          <a:xfrm>
            <a:off x="2741613" y="1287463"/>
            <a:ext cx="411162" cy="265112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13468" name="Picture 2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566738"/>
            <a:ext cx="6238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3469" name="Picture 2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492125"/>
            <a:ext cx="1263650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3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3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3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3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13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13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13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13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13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3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13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13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500" fill="hold"/>
                                        <p:tgtEl>
                                          <p:spTgt spid="12134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3461" grpId="0" animBg="1"/>
      <p:bldP spid="1213467" grpId="0" animBg="1"/>
      <p:bldP spid="121346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E23E8-5F3C-4F6F-A64B-526DD49B38BB}" type="slidenum">
              <a:rPr lang="en-US"/>
              <a:pPr/>
              <a:t>13</a:t>
            </a:fld>
            <a:endParaRPr lang="en-US"/>
          </a:p>
        </p:txBody>
      </p:sp>
      <p:pic>
        <p:nvPicPr>
          <p:cNvPr id="121549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76200"/>
            <a:ext cx="63023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549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69831">
            <a:off x="2238375" y="3935413"/>
            <a:ext cx="1514475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5492" name="Line 4"/>
          <p:cNvSpPr>
            <a:spLocks noChangeShapeType="1"/>
          </p:cNvSpPr>
          <p:nvPr/>
        </p:nvSpPr>
        <p:spPr bwMode="auto">
          <a:xfrm flipV="1">
            <a:off x="6103938" y="5670550"/>
            <a:ext cx="622300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5493" name="Line 5"/>
          <p:cNvSpPr>
            <a:spLocks noChangeShapeType="1"/>
          </p:cNvSpPr>
          <p:nvPr/>
        </p:nvSpPr>
        <p:spPr bwMode="auto">
          <a:xfrm flipV="1">
            <a:off x="6256338" y="5822950"/>
            <a:ext cx="466725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5494" name="Line 6"/>
          <p:cNvSpPr>
            <a:spLocks noChangeShapeType="1"/>
          </p:cNvSpPr>
          <p:nvPr/>
        </p:nvSpPr>
        <p:spPr bwMode="auto">
          <a:xfrm flipV="1">
            <a:off x="6408738" y="5975350"/>
            <a:ext cx="320675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5495" name="Line 7"/>
          <p:cNvSpPr>
            <a:spLocks noChangeShapeType="1"/>
          </p:cNvSpPr>
          <p:nvPr/>
        </p:nvSpPr>
        <p:spPr bwMode="auto">
          <a:xfrm flipV="1">
            <a:off x="5037138" y="4603750"/>
            <a:ext cx="169068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5496" name="Line 8"/>
          <p:cNvSpPr>
            <a:spLocks noChangeShapeType="1"/>
          </p:cNvSpPr>
          <p:nvPr/>
        </p:nvSpPr>
        <p:spPr bwMode="auto">
          <a:xfrm flipV="1">
            <a:off x="5189538" y="4756150"/>
            <a:ext cx="1535112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5497" name="Line 9"/>
          <p:cNvSpPr>
            <a:spLocks noChangeShapeType="1"/>
          </p:cNvSpPr>
          <p:nvPr/>
        </p:nvSpPr>
        <p:spPr bwMode="auto">
          <a:xfrm flipV="1">
            <a:off x="5341938" y="4908550"/>
            <a:ext cx="137953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5498" name="Line 10"/>
          <p:cNvSpPr>
            <a:spLocks noChangeShapeType="1"/>
          </p:cNvSpPr>
          <p:nvPr/>
        </p:nvSpPr>
        <p:spPr bwMode="auto">
          <a:xfrm flipV="1">
            <a:off x="5494338" y="5060950"/>
            <a:ext cx="123348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5499" name="Line 11"/>
          <p:cNvSpPr>
            <a:spLocks noChangeShapeType="1"/>
          </p:cNvSpPr>
          <p:nvPr/>
        </p:nvSpPr>
        <p:spPr bwMode="auto">
          <a:xfrm flipV="1">
            <a:off x="5646738" y="5213350"/>
            <a:ext cx="1077912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5500" name="Line 12"/>
          <p:cNvSpPr>
            <a:spLocks noChangeShapeType="1"/>
          </p:cNvSpPr>
          <p:nvPr/>
        </p:nvSpPr>
        <p:spPr bwMode="auto">
          <a:xfrm flipV="1">
            <a:off x="5799138" y="5365750"/>
            <a:ext cx="923925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5501" name="Line 13"/>
          <p:cNvSpPr>
            <a:spLocks noChangeShapeType="1"/>
          </p:cNvSpPr>
          <p:nvPr/>
        </p:nvSpPr>
        <p:spPr bwMode="auto">
          <a:xfrm flipV="1">
            <a:off x="5951538" y="5518150"/>
            <a:ext cx="77628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5502" name="Line 14"/>
          <p:cNvSpPr>
            <a:spLocks noChangeShapeType="1"/>
          </p:cNvSpPr>
          <p:nvPr/>
        </p:nvSpPr>
        <p:spPr bwMode="auto">
          <a:xfrm flipV="1">
            <a:off x="3970338" y="3536950"/>
            <a:ext cx="275113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5503" name="Line 15"/>
          <p:cNvSpPr>
            <a:spLocks noChangeShapeType="1"/>
          </p:cNvSpPr>
          <p:nvPr/>
        </p:nvSpPr>
        <p:spPr bwMode="auto">
          <a:xfrm flipV="1">
            <a:off x="4122738" y="3689350"/>
            <a:ext cx="260508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5504" name="Line 16"/>
          <p:cNvSpPr>
            <a:spLocks noChangeShapeType="1"/>
          </p:cNvSpPr>
          <p:nvPr/>
        </p:nvSpPr>
        <p:spPr bwMode="auto">
          <a:xfrm flipV="1">
            <a:off x="4275138" y="3841750"/>
            <a:ext cx="2449512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5505" name="Line 17"/>
          <p:cNvSpPr>
            <a:spLocks noChangeShapeType="1"/>
          </p:cNvSpPr>
          <p:nvPr/>
        </p:nvSpPr>
        <p:spPr bwMode="auto">
          <a:xfrm flipV="1">
            <a:off x="4427538" y="3994150"/>
            <a:ext cx="229393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5506" name="Line 18"/>
          <p:cNvSpPr>
            <a:spLocks noChangeShapeType="1"/>
          </p:cNvSpPr>
          <p:nvPr/>
        </p:nvSpPr>
        <p:spPr bwMode="auto">
          <a:xfrm flipV="1">
            <a:off x="4579938" y="4146550"/>
            <a:ext cx="214788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5507" name="Line 19"/>
          <p:cNvSpPr>
            <a:spLocks noChangeShapeType="1"/>
          </p:cNvSpPr>
          <p:nvPr/>
        </p:nvSpPr>
        <p:spPr bwMode="auto">
          <a:xfrm flipV="1">
            <a:off x="4732338" y="4298950"/>
            <a:ext cx="1992312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5508" name="Line 20"/>
          <p:cNvSpPr>
            <a:spLocks noChangeShapeType="1"/>
          </p:cNvSpPr>
          <p:nvPr/>
        </p:nvSpPr>
        <p:spPr bwMode="auto">
          <a:xfrm flipV="1">
            <a:off x="4884738" y="4451350"/>
            <a:ext cx="183673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5509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1175"/>
            <a:ext cx="37861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5510" name="Picture 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95350"/>
            <a:ext cx="393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5511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2887663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5512" name="Picture 2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84438"/>
            <a:ext cx="264477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5513" name="Picture 2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2778125"/>
            <a:ext cx="8509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5514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2038350"/>
            <a:ext cx="10636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5515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997075"/>
            <a:ext cx="66738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5516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2743200"/>
            <a:ext cx="67802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5517" name="Picture 2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54737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5518" name="Line 30"/>
          <p:cNvSpPr>
            <a:spLocks noChangeShapeType="1"/>
          </p:cNvSpPr>
          <p:nvPr/>
        </p:nvSpPr>
        <p:spPr bwMode="auto">
          <a:xfrm flipV="1">
            <a:off x="2819400" y="2532063"/>
            <a:ext cx="838200" cy="192087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5519" name="Line 31"/>
          <p:cNvSpPr>
            <a:spLocks noChangeShapeType="1"/>
          </p:cNvSpPr>
          <p:nvPr/>
        </p:nvSpPr>
        <p:spPr bwMode="auto">
          <a:xfrm>
            <a:off x="2819400" y="2347913"/>
            <a:ext cx="838200" cy="192087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5520" name="Rectangle 32"/>
          <p:cNvSpPr>
            <a:spLocks noChangeArrowheads="1"/>
          </p:cNvSpPr>
          <p:nvPr/>
        </p:nvSpPr>
        <p:spPr bwMode="auto">
          <a:xfrm>
            <a:off x="1790700" y="1981200"/>
            <a:ext cx="1033463" cy="3746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21" name="Rectangle 33"/>
          <p:cNvSpPr>
            <a:spLocks noChangeArrowheads="1"/>
          </p:cNvSpPr>
          <p:nvPr/>
        </p:nvSpPr>
        <p:spPr bwMode="auto">
          <a:xfrm>
            <a:off x="1790700" y="2722563"/>
            <a:ext cx="1033463" cy="3746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522" name="Line 34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5523" name="Picture 3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4876800"/>
            <a:ext cx="836612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5524" name="Picture 3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4800600"/>
            <a:ext cx="8223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5525" name="Picture 3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477000"/>
            <a:ext cx="6842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5526" name="Line 38"/>
          <p:cNvSpPr>
            <a:spLocks noChangeShapeType="1"/>
          </p:cNvSpPr>
          <p:nvPr/>
        </p:nvSpPr>
        <p:spPr bwMode="auto">
          <a:xfrm>
            <a:off x="1219200" y="6248400"/>
            <a:ext cx="0" cy="474663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5527" name="Line 39"/>
          <p:cNvSpPr>
            <a:spLocks noChangeShapeType="1"/>
          </p:cNvSpPr>
          <p:nvPr/>
        </p:nvSpPr>
        <p:spPr bwMode="auto">
          <a:xfrm>
            <a:off x="6724650" y="3375025"/>
            <a:ext cx="0" cy="27606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5528" name="Group 40"/>
          <p:cNvGrpSpPr>
            <a:grpSpLocks/>
          </p:cNvGrpSpPr>
          <p:nvPr/>
        </p:nvGrpSpPr>
        <p:grpSpPr bwMode="auto">
          <a:xfrm>
            <a:off x="1066800" y="3384550"/>
            <a:ext cx="5486400" cy="2754313"/>
            <a:chOff x="1226" y="2153"/>
            <a:chExt cx="3456" cy="1735"/>
          </a:xfrm>
        </p:grpSpPr>
        <p:sp>
          <p:nvSpPr>
            <p:cNvPr id="1215529" name="Line 41"/>
            <p:cNvSpPr>
              <a:spLocks noChangeShapeType="1"/>
            </p:cNvSpPr>
            <p:nvPr/>
          </p:nvSpPr>
          <p:spPr bwMode="auto">
            <a:xfrm flipH="1">
              <a:off x="3050" y="235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30" name="Line 42"/>
            <p:cNvSpPr>
              <a:spLocks noChangeShapeType="1"/>
            </p:cNvSpPr>
            <p:nvPr/>
          </p:nvSpPr>
          <p:spPr bwMode="auto">
            <a:xfrm flipH="1">
              <a:off x="2858" y="216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31" name="Line 43"/>
            <p:cNvSpPr>
              <a:spLocks noChangeShapeType="1"/>
            </p:cNvSpPr>
            <p:nvPr/>
          </p:nvSpPr>
          <p:spPr bwMode="auto">
            <a:xfrm>
              <a:off x="2949" y="2153"/>
              <a:ext cx="104" cy="10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32" name="Line 44"/>
            <p:cNvSpPr>
              <a:spLocks noChangeShapeType="1"/>
            </p:cNvSpPr>
            <p:nvPr/>
          </p:nvSpPr>
          <p:spPr bwMode="auto">
            <a:xfrm flipH="1">
              <a:off x="2762" y="225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33" name="Line 45"/>
            <p:cNvSpPr>
              <a:spLocks noChangeShapeType="1"/>
            </p:cNvSpPr>
            <p:nvPr/>
          </p:nvSpPr>
          <p:spPr bwMode="auto">
            <a:xfrm>
              <a:off x="2858" y="225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34" name="Line 46"/>
            <p:cNvSpPr>
              <a:spLocks noChangeShapeType="1"/>
            </p:cNvSpPr>
            <p:nvPr/>
          </p:nvSpPr>
          <p:spPr bwMode="auto">
            <a:xfrm flipH="1">
              <a:off x="2954" y="225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35" name="Line 47"/>
            <p:cNvSpPr>
              <a:spLocks noChangeShapeType="1"/>
            </p:cNvSpPr>
            <p:nvPr/>
          </p:nvSpPr>
          <p:spPr bwMode="auto">
            <a:xfrm>
              <a:off x="3050" y="225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36" name="Line 48"/>
            <p:cNvSpPr>
              <a:spLocks noChangeShapeType="1"/>
            </p:cNvSpPr>
            <p:nvPr/>
          </p:nvSpPr>
          <p:spPr bwMode="auto">
            <a:xfrm flipH="1">
              <a:off x="2666" y="235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37" name="Line 49"/>
            <p:cNvSpPr>
              <a:spLocks noChangeShapeType="1"/>
            </p:cNvSpPr>
            <p:nvPr/>
          </p:nvSpPr>
          <p:spPr bwMode="auto">
            <a:xfrm>
              <a:off x="2762" y="235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38" name="Line 50"/>
            <p:cNvSpPr>
              <a:spLocks noChangeShapeType="1"/>
            </p:cNvSpPr>
            <p:nvPr/>
          </p:nvSpPr>
          <p:spPr bwMode="auto">
            <a:xfrm flipH="1">
              <a:off x="2570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39" name="Line 51"/>
            <p:cNvSpPr>
              <a:spLocks noChangeShapeType="1"/>
            </p:cNvSpPr>
            <p:nvPr/>
          </p:nvSpPr>
          <p:spPr bwMode="auto">
            <a:xfrm>
              <a:off x="2666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40" name="Line 52"/>
            <p:cNvSpPr>
              <a:spLocks noChangeShapeType="1"/>
            </p:cNvSpPr>
            <p:nvPr/>
          </p:nvSpPr>
          <p:spPr bwMode="auto">
            <a:xfrm flipH="1">
              <a:off x="2762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41" name="Line 53"/>
            <p:cNvSpPr>
              <a:spLocks noChangeShapeType="1"/>
            </p:cNvSpPr>
            <p:nvPr/>
          </p:nvSpPr>
          <p:spPr bwMode="auto">
            <a:xfrm>
              <a:off x="2858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42" name="Line 54"/>
            <p:cNvSpPr>
              <a:spLocks noChangeShapeType="1"/>
            </p:cNvSpPr>
            <p:nvPr/>
          </p:nvSpPr>
          <p:spPr bwMode="auto">
            <a:xfrm>
              <a:off x="3146" y="235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43" name="Line 55"/>
            <p:cNvSpPr>
              <a:spLocks noChangeShapeType="1"/>
            </p:cNvSpPr>
            <p:nvPr/>
          </p:nvSpPr>
          <p:spPr bwMode="auto">
            <a:xfrm flipH="1">
              <a:off x="2954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44" name="Line 56"/>
            <p:cNvSpPr>
              <a:spLocks noChangeShapeType="1"/>
            </p:cNvSpPr>
            <p:nvPr/>
          </p:nvSpPr>
          <p:spPr bwMode="auto">
            <a:xfrm>
              <a:off x="3050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45" name="Line 57"/>
            <p:cNvSpPr>
              <a:spLocks noChangeShapeType="1"/>
            </p:cNvSpPr>
            <p:nvPr/>
          </p:nvSpPr>
          <p:spPr bwMode="auto">
            <a:xfrm flipH="1">
              <a:off x="3146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46" name="Line 58"/>
            <p:cNvSpPr>
              <a:spLocks noChangeShapeType="1"/>
            </p:cNvSpPr>
            <p:nvPr/>
          </p:nvSpPr>
          <p:spPr bwMode="auto">
            <a:xfrm>
              <a:off x="3242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47" name="Line 59"/>
            <p:cNvSpPr>
              <a:spLocks noChangeShapeType="1"/>
            </p:cNvSpPr>
            <p:nvPr/>
          </p:nvSpPr>
          <p:spPr bwMode="auto">
            <a:xfrm flipH="1">
              <a:off x="2474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48" name="Line 60"/>
            <p:cNvSpPr>
              <a:spLocks noChangeShapeType="1"/>
            </p:cNvSpPr>
            <p:nvPr/>
          </p:nvSpPr>
          <p:spPr bwMode="auto">
            <a:xfrm>
              <a:off x="2570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49" name="Line 61"/>
            <p:cNvSpPr>
              <a:spLocks noChangeShapeType="1"/>
            </p:cNvSpPr>
            <p:nvPr/>
          </p:nvSpPr>
          <p:spPr bwMode="auto">
            <a:xfrm flipH="1">
              <a:off x="2378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50" name="Line 62"/>
            <p:cNvSpPr>
              <a:spLocks noChangeShapeType="1"/>
            </p:cNvSpPr>
            <p:nvPr/>
          </p:nvSpPr>
          <p:spPr bwMode="auto">
            <a:xfrm>
              <a:off x="2474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51" name="Line 63"/>
            <p:cNvSpPr>
              <a:spLocks noChangeShapeType="1"/>
            </p:cNvSpPr>
            <p:nvPr/>
          </p:nvSpPr>
          <p:spPr bwMode="auto">
            <a:xfrm flipH="1">
              <a:off x="2570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52" name="Line 64"/>
            <p:cNvSpPr>
              <a:spLocks noChangeShapeType="1"/>
            </p:cNvSpPr>
            <p:nvPr/>
          </p:nvSpPr>
          <p:spPr bwMode="auto">
            <a:xfrm>
              <a:off x="2666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53" name="Line 65"/>
            <p:cNvSpPr>
              <a:spLocks noChangeShapeType="1"/>
            </p:cNvSpPr>
            <p:nvPr/>
          </p:nvSpPr>
          <p:spPr bwMode="auto">
            <a:xfrm flipH="1">
              <a:off x="2858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54" name="Line 66"/>
            <p:cNvSpPr>
              <a:spLocks noChangeShapeType="1"/>
            </p:cNvSpPr>
            <p:nvPr/>
          </p:nvSpPr>
          <p:spPr bwMode="auto">
            <a:xfrm>
              <a:off x="2954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55" name="Line 67"/>
            <p:cNvSpPr>
              <a:spLocks noChangeShapeType="1"/>
            </p:cNvSpPr>
            <p:nvPr/>
          </p:nvSpPr>
          <p:spPr bwMode="auto">
            <a:xfrm flipH="1">
              <a:off x="2762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56" name="Line 68"/>
            <p:cNvSpPr>
              <a:spLocks noChangeShapeType="1"/>
            </p:cNvSpPr>
            <p:nvPr/>
          </p:nvSpPr>
          <p:spPr bwMode="auto">
            <a:xfrm>
              <a:off x="2858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57" name="Line 69"/>
            <p:cNvSpPr>
              <a:spLocks noChangeShapeType="1"/>
            </p:cNvSpPr>
            <p:nvPr/>
          </p:nvSpPr>
          <p:spPr bwMode="auto">
            <a:xfrm flipH="1">
              <a:off x="2954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58" name="Line 70"/>
            <p:cNvSpPr>
              <a:spLocks noChangeShapeType="1"/>
            </p:cNvSpPr>
            <p:nvPr/>
          </p:nvSpPr>
          <p:spPr bwMode="auto">
            <a:xfrm>
              <a:off x="3050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59" name="Line 71"/>
            <p:cNvSpPr>
              <a:spLocks noChangeShapeType="1"/>
            </p:cNvSpPr>
            <p:nvPr/>
          </p:nvSpPr>
          <p:spPr bwMode="auto">
            <a:xfrm flipH="1">
              <a:off x="3242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60" name="Line 72"/>
            <p:cNvSpPr>
              <a:spLocks noChangeShapeType="1"/>
            </p:cNvSpPr>
            <p:nvPr/>
          </p:nvSpPr>
          <p:spPr bwMode="auto">
            <a:xfrm>
              <a:off x="3338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61" name="Line 73"/>
            <p:cNvSpPr>
              <a:spLocks noChangeShapeType="1"/>
            </p:cNvSpPr>
            <p:nvPr/>
          </p:nvSpPr>
          <p:spPr bwMode="auto">
            <a:xfrm flipH="1">
              <a:off x="3146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62" name="Line 74"/>
            <p:cNvSpPr>
              <a:spLocks noChangeShapeType="1"/>
            </p:cNvSpPr>
            <p:nvPr/>
          </p:nvSpPr>
          <p:spPr bwMode="auto">
            <a:xfrm>
              <a:off x="3242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63" name="Line 75"/>
            <p:cNvSpPr>
              <a:spLocks noChangeShapeType="1"/>
            </p:cNvSpPr>
            <p:nvPr/>
          </p:nvSpPr>
          <p:spPr bwMode="auto">
            <a:xfrm flipH="1">
              <a:off x="3338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64" name="Line 76"/>
            <p:cNvSpPr>
              <a:spLocks noChangeShapeType="1"/>
            </p:cNvSpPr>
            <p:nvPr/>
          </p:nvSpPr>
          <p:spPr bwMode="auto">
            <a:xfrm>
              <a:off x="3434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65" name="Line 77"/>
            <p:cNvSpPr>
              <a:spLocks noChangeShapeType="1"/>
            </p:cNvSpPr>
            <p:nvPr/>
          </p:nvSpPr>
          <p:spPr bwMode="auto">
            <a:xfrm flipH="1">
              <a:off x="2858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66" name="Line 78"/>
            <p:cNvSpPr>
              <a:spLocks noChangeShapeType="1"/>
            </p:cNvSpPr>
            <p:nvPr/>
          </p:nvSpPr>
          <p:spPr bwMode="auto">
            <a:xfrm>
              <a:off x="2954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67" name="Line 79"/>
            <p:cNvSpPr>
              <a:spLocks noChangeShapeType="1"/>
            </p:cNvSpPr>
            <p:nvPr/>
          </p:nvSpPr>
          <p:spPr bwMode="auto">
            <a:xfrm flipH="1">
              <a:off x="2762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68" name="Line 80"/>
            <p:cNvSpPr>
              <a:spLocks noChangeShapeType="1"/>
            </p:cNvSpPr>
            <p:nvPr/>
          </p:nvSpPr>
          <p:spPr bwMode="auto">
            <a:xfrm>
              <a:off x="2858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69" name="Line 81"/>
            <p:cNvSpPr>
              <a:spLocks noChangeShapeType="1"/>
            </p:cNvSpPr>
            <p:nvPr/>
          </p:nvSpPr>
          <p:spPr bwMode="auto">
            <a:xfrm flipH="1">
              <a:off x="2954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70" name="Line 82"/>
            <p:cNvSpPr>
              <a:spLocks noChangeShapeType="1"/>
            </p:cNvSpPr>
            <p:nvPr/>
          </p:nvSpPr>
          <p:spPr bwMode="auto">
            <a:xfrm>
              <a:off x="3050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71" name="Line 83"/>
            <p:cNvSpPr>
              <a:spLocks noChangeShapeType="1"/>
            </p:cNvSpPr>
            <p:nvPr/>
          </p:nvSpPr>
          <p:spPr bwMode="auto">
            <a:xfrm flipH="1">
              <a:off x="2858" y="235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72" name="Line 84"/>
            <p:cNvSpPr>
              <a:spLocks noChangeShapeType="1"/>
            </p:cNvSpPr>
            <p:nvPr/>
          </p:nvSpPr>
          <p:spPr bwMode="auto">
            <a:xfrm>
              <a:off x="2954" y="235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73" name="Line 85"/>
            <p:cNvSpPr>
              <a:spLocks noChangeShapeType="1"/>
            </p:cNvSpPr>
            <p:nvPr/>
          </p:nvSpPr>
          <p:spPr bwMode="auto">
            <a:xfrm flipH="1">
              <a:off x="2666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74" name="Line 86"/>
            <p:cNvSpPr>
              <a:spLocks noChangeShapeType="1"/>
            </p:cNvSpPr>
            <p:nvPr/>
          </p:nvSpPr>
          <p:spPr bwMode="auto">
            <a:xfrm>
              <a:off x="2762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75" name="Line 87"/>
            <p:cNvSpPr>
              <a:spLocks noChangeShapeType="1"/>
            </p:cNvSpPr>
            <p:nvPr/>
          </p:nvSpPr>
          <p:spPr bwMode="auto">
            <a:xfrm flipH="1">
              <a:off x="3050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76" name="Line 88"/>
            <p:cNvSpPr>
              <a:spLocks noChangeShapeType="1"/>
            </p:cNvSpPr>
            <p:nvPr/>
          </p:nvSpPr>
          <p:spPr bwMode="auto">
            <a:xfrm>
              <a:off x="3146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77" name="Line 89"/>
            <p:cNvSpPr>
              <a:spLocks noChangeShapeType="1"/>
            </p:cNvSpPr>
            <p:nvPr/>
          </p:nvSpPr>
          <p:spPr bwMode="auto">
            <a:xfrm flipH="1">
              <a:off x="2282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78" name="Line 90"/>
            <p:cNvSpPr>
              <a:spLocks noChangeShapeType="1"/>
            </p:cNvSpPr>
            <p:nvPr/>
          </p:nvSpPr>
          <p:spPr bwMode="auto">
            <a:xfrm>
              <a:off x="2378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79" name="Line 91"/>
            <p:cNvSpPr>
              <a:spLocks noChangeShapeType="1"/>
            </p:cNvSpPr>
            <p:nvPr/>
          </p:nvSpPr>
          <p:spPr bwMode="auto">
            <a:xfrm flipH="1">
              <a:off x="2186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80" name="Line 92"/>
            <p:cNvSpPr>
              <a:spLocks noChangeShapeType="1"/>
            </p:cNvSpPr>
            <p:nvPr/>
          </p:nvSpPr>
          <p:spPr bwMode="auto">
            <a:xfrm>
              <a:off x="2282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81" name="Line 93"/>
            <p:cNvSpPr>
              <a:spLocks noChangeShapeType="1"/>
            </p:cNvSpPr>
            <p:nvPr/>
          </p:nvSpPr>
          <p:spPr bwMode="auto">
            <a:xfrm flipH="1">
              <a:off x="2378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82" name="Line 94"/>
            <p:cNvSpPr>
              <a:spLocks noChangeShapeType="1"/>
            </p:cNvSpPr>
            <p:nvPr/>
          </p:nvSpPr>
          <p:spPr bwMode="auto">
            <a:xfrm>
              <a:off x="2474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83" name="Line 95"/>
            <p:cNvSpPr>
              <a:spLocks noChangeShapeType="1"/>
            </p:cNvSpPr>
            <p:nvPr/>
          </p:nvSpPr>
          <p:spPr bwMode="auto">
            <a:xfrm flipH="1">
              <a:off x="2090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84" name="Line 96"/>
            <p:cNvSpPr>
              <a:spLocks noChangeShapeType="1"/>
            </p:cNvSpPr>
            <p:nvPr/>
          </p:nvSpPr>
          <p:spPr bwMode="auto">
            <a:xfrm>
              <a:off x="2186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85" name="Line 97"/>
            <p:cNvSpPr>
              <a:spLocks noChangeShapeType="1"/>
            </p:cNvSpPr>
            <p:nvPr/>
          </p:nvSpPr>
          <p:spPr bwMode="auto">
            <a:xfrm flipH="1">
              <a:off x="1994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86" name="Line 98"/>
            <p:cNvSpPr>
              <a:spLocks noChangeShapeType="1"/>
            </p:cNvSpPr>
            <p:nvPr/>
          </p:nvSpPr>
          <p:spPr bwMode="auto">
            <a:xfrm>
              <a:off x="2090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87" name="Line 99"/>
            <p:cNvSpPr>
              <a:spLocks noChangeShapeType="1"/>
            </p:cNvSpPr>
            <p:nvPr/>
          </p:nvSpPr>
          <p:spPr bwMode="auto">
            <a:xfrm flipH="1">
              <a:off x="2186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88" name="Line 100"/>
            <p:cNvSpPr>
              <a:spLocks noChangeShapeType="1"/>
            </p:cNvSpPr>
            <p:nvPr/>
          </p:nvSpPr>
          <p:spPr bwMode="auto">
            <a:xfrm>
              <a:off x="2282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89" name="Line 101"/>
            <p:cNvSpPr>
              <a:spLocks noChangeShapeType="1"/>
            </p:cNvSpPr>
            <p:nvPr/>
          </p:nvSpPr>
          <p:spPr bwMode="auto">
            <a:xfrm flipH="1">
              <a:off x="2474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90" name="Line 102"/>
            <p:cNvSpPr>
              <a:spLocks noChangeShapeType="1"/>
            </p:cNvSpPr>
            <p:nvPr/>
          </p:nvSpPr>
          <p:spPr bwMode="auto">
            <a:xfrm>
              <a:off x="2570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91" name="Line 103"/>
            <p:cNvSpPr>
              <a:spLocks noChangeShapeType="1"/>
            </p:cNvSpPr>
            <p:nvPr/>
          </p:nvSpPr>
          <p:spPr bwMode="auto">
            <a:xfrm flipH="1">
              <a:off x="2378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92" name="Line 104"/>
            <p:cNvSpPr>
              <a:spLocks noChangeShapeType="1"/>
            </p:cNvSpPr>
            <p:nvPr/>
          </p:nvSpPr>
          <p:spPr bwMode="auto">
            <a:xfrm>
              <a:off x="2474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93" name="Line 105"/>
            <p:cNvSpPr>
              <a:spLocks noChangeShapeType="1"/>
            </p:cNvSpPr>
            <p:nvPr/>
          </p:nvSpPr>
          <p:spPr bwMode="auto">
            <a:xfrm flipH="1">
              <a:off x="2570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94" name="Line 106"/>
            <p:cNvSpPr>
              <a:spLocks noChangeShapeType="1"/>
            </p:cNvSpPr>
            <p:nvPr/>
          </p:nvSpPr>
          <p:spPr bwMode="auto">
            <a:xfrm>
              <a:off x="2666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95" name="Line 107"/>
            <p:cNvSpPr>
              <a:spLocks noChangeShapeType="1"/>
            </p:cNvSpPr>
            <p:nvPr/>
          </p:nvSpPr>
          <p:spPr bwMode="auto">
            <a:xfrm flipH="1">
              <a:off x="1898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96" name="Line 108"/>
            <p:cNvSpPr>
              <a:spLocks noChangeShapeType="1"/>
            </p:cNvSpPr>
            <p:nvPr/>
          </p:nvSpPr>
          <p:spPr bwMode="auto">
            <a:xfrm>
              <a:off x="1994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97" name="Line 109"/>
            <p:cNvSpPr>
              <a:spLocks noChangeShapeType="1"/>
            </p:cNvSpPr>
            <p:nvPr/>
          </p:nvSpPr>
          <p:spPr bwMode="auto">
            <a:xfrm flipH="1">
              <a:off x="1802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98" name="Line 110"/>
            <p:cNvSpPr>
              <a:spLocks noChangeShapeType="1"/>
            </p:cNvSpPr>
            <p:nvPr/>
          </p:nvSpPr>
          <p:spPr bwMode="auto">
            <a:xfrm>
              <a:off x="1898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99" name="Line 111"/>
            <p:cNvSpPr>
              <a:spLocks noChangeShapeType="1"/>
            </p:cNvSpPr>
            <p:nvPr/>
          </p:nvSpPr>
          <p:spPr bwMode="auto">
            <a:xfrm flipH="1">
              <a:off x="1994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00" name="Line 112"/>
            <p:cNvSpPr>
              <a:spLocks noChangeShapeType="1"/>
            </p:cNvSpPr>
            <p:nvPr/>
          </p:nvSpPr>
          <p:spPr bwMode="auto">
            <a:xfrm>
              <a:off x="2090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01" name="Line 113"/>
            <p:cNvSpPr>
              <a:spLocks noChangeShapeType="1"/>
            </p:cNvSpPr>
            <p:nvPr/>
          </p:nvSpPr>
          <p:spPr bwMode="auto">
            <a:xfrm flipH="1">
              <a:off x="2282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02" name="Line 114"/>
            <p:cNvSpPr>
              <a:spLocks noChangeShapeType="1"/>
            </p:cNvSpPr>
            <p:nvPr/>
          </p:nvSpPr>
          <p:spPr bwMode="auto">
            <a:xfrm>
              <a:off x="2378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03" name="Line 115"/>
            <p:cNvSpPr>
              <a:spLocks noChangeShapeType="1"/>
            </p:cNvSpPr>
            <p:nvPr/>
          </p:nvSpPr>
          <p:spPr bwMode="auto">
            <a:xfrm flipH="1">
              <a:off x="2186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04" name="Line 116"/>
            <p:cNvSpPr>
              <a:spLocks noChangeShapeType="1"/>
            </p:cNvSpPr>
            <p:nvPr/>
          </p:nvSpPr>
          <p:spPr bwMode="auto">
            <a:xfrm>
              <a:off x="2282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05" name="Line 117"/>
            <p:cNvSpPr>
              <a:spLocks noChangeShapeType="1"/>
            </p:cNvSpPr>
            <p:nvPr/>
          </p:nvSpPr>
          <p:spPr bwMode="auto">
            <a:xfrm flipH="1">
              <a:off x="2378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06" name="Line 118"/>
            <p:cNvSpPr>
              <a:spLocks noChangeShapeType="1"/>
            </p:cNvSpPr>
            <p:nvPr/>
          </p:nvSpPr>
          <p:spPr bwMode="auto">
            <a:xfrm>
              <a:off x="2474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07" name="Line 119"/>
            <p:cNvSpPr>
              <a:spLocks noChangeShapeType="1"/>
            </p:cNvSpPr>
            <p:nvPr/>
          </p:nvSpPr>
          <p:spPr bwMode="auto">
            <a:xfrm flipH="1">
              <a:off x="2666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08" name="Line 120"/>
            <p:cNvSpPr>
              <a:spLocks noChangeShapeType="1"/>
            </p:cNvSpPr>
            <p:nvPr/>
          </p:nvSpPr>
          <p:spPr bwMode="auto">
            <a:xfrm>
              <a:off x="2762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09" name="Line 121"/>
            <p:cNvSpPr>
              <a:spLocks noChangeShapeType="1"/>
            </p:cNvSpPr>
            <p:nvPr/>
          </p:nvSpPr>
          <p:spPr bwMode="auto">
            <a:xfrm flipH="1">
              <a:off x="2570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10" name="Line 122"/>
            <p:cNvSpPr>
              <a:spLocks noChangeShapeType="1"/>
            </p:cNvSpPr>
            <p:nvPr/>
          </p:nvSpPr>
          <p:spPr bwMode="auto">
            <a:xfrm>
              <a:off x="2666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11" name="Line 123"/>
            <p:cNvSpPr>
              <a:spLocks noChangeShapeType="1"/>
            </p:cNvSpPr>
            <p:nvPr/>
          </p:nvSpPr>
          <p:spPr bwMode="auto">
            <a:xfrm flipH="1">
              <a:off x="2762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12" name="Line 124"/>
            <p:cNvSpPr>
              <a:spLocks noChangeShapeType="1"/>
            </p:cNvSpPr>
            <p:nvPr/>
          </p:nvSpPr>
          <p:spPr bwMode="auto">
            <a:xfrm>
              <a:off x="2858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13" name="Line 125"/>
            <p:cNvSpPr>
              <a:spLocks noChangeShapeType="1"/>
            </p:cNvSpPr>
            <p:nvPr/>
          </p:nvSpPr>
          <p:spPr bwMode="auto">
            <a:xfrm flipH="1">
              <a:off x="2282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14" name="Line 126"/>
            <p:cNvSpPr>
              <a:spLocks noChangeShapeType="1"/>
            </p:cNvSpPr>
            <p:nvPr/>
          </p:nvSpPr>
          <p:spPr bwMode="auto">
            <a:xfrm>
              <a:off x="2378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15" name="Line 127"/>
            <p:cNvSpPr>
              <a:spLocks noChangeShapeType="1"/>
            </p:cNvSpPr>
            <p:nvPr/>
          </p:nvSpPr>
          <p:spPr bwMode="auto">
            <a:xfrm flipH="1">
              <a:off x="2186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16" name="Line 128"/>
            <p:cNvSpPr>
              <a:spLocks noChangeShapeType="1"/>
            </p:cNvSpPr>
            <p:nvPr/>
          </p:nvSpPr>
          <p:spPr bwMode="auto">
            <a:xfrm>
              <a:off x="2282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17" name="Line 129"/>
            <p:cNvSpPr>
              <a:spLocks noChangeShapeType="1"/>
            </p:cNvSpPr>
            <p:nvPr/>
          </p:nvSpPr>
          <p:spPr bwMode="auto">
            <a:xfrm flipH="1">
              <a:off x="2378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18" name="Line 130"/>
            <p:cNvSpPr>
              <a:spLocks noChangeShapeType="1"/>
            </p:cNvSpPr>
            <p:nvPr/>
          </p:nvSpPr>
          <p:spPr bwMode="auto">
            <a:xfrm>
              <a:off x="2474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19" name="Line 131"/>
            <p:cNvSpPr>
              <a:spLocks noChangeShapeType="1"/>
            </p:cNvSpPr>
            <p:nvPr/>
          </p:nvSpPr>
          <p:spPr bwMode="auto">
            <a:xfrm flipH="1">
              <a:off x="2282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20" name="Line 132"/>
            <p:cNvSpPr>
              <a:spLocks noChangeShapeType="1"/>
            </p:cNvSpPr>
            <p:nvPr/>
          </p:nvSpPr>
          <p:spPr bwMode="auto">
            <a:xfrm>
              <a:off x="2378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21" name="Line 133"/>
            <p:cNvSpPr>
              <a:spLocks noChangeShapeType="1"/>
            </p:cNvSpPr>
            <p:nvPr/>
          </p:nvSpPr>
          <p:spPr bwMode="auto">
            <a:xfrm flipH="1">
              <a:off x="2090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22" name="Line 134"/>
            <p:cNvSpPr>
              <a:spLocks noChangeShapeType="1"/>
            </p:cNvSpPr>
            <p:nvPr/>
          </p:nvSpPr>
          <p:spPr bwMode="auto">
            <a:xfrm>
              <a:off x="2186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23" name="Line 135"/>
            <p:cNvSpPr>
              <a:spLocks noChangeShapeType="1"/>
            </p:cNvSpPr>
            <p:nvPr/>
          </p:nvSpPr>
          <p:spPr bwMode="auto">
            <a:xfrm flipH="1">
              <a:off x="2474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24" name="Line 136"/>
            <p:cNvSpPr>
              <a:spLocks noChangeShapeType="1"/>
            </p:cNvSpPr>
            <p:nvPr/>
          </p:nvSpPr>
          <p:spPr bwMode="auto">
            <a:xfrm>
              <a:off x="2570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25" name="Line 137"/>
            <p:cNvSpPr>
              <a:spLocks noChangeShapeType="1"/>
            </p:cNvSpPr>
            <p:nvPr/>
          </p:nvSpPr>
          <p:spPr bwMode="auto">
            <a:xfrm flipH="1">
              <a:off x="3434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26" name="Line 138"/>
            <p:cNvSpPr>
              <a:spLocks noChangeShapeType="1"/>
            </p:cNvSpPr>
            <p:nvPr/>
          </p:nvSpPr>
          <p:spPr bwMode="auto">
            <a:xfrm>
              <a:off x="3530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27" name="Line 139"/>
            <p:cNvSpPr>
              <a:spLocks noChangeShapeType="1"/>
            </p:cNvSpPr>
            <p:nvPr/>
          </p:nvSpPr>
          <p:spPr bwMode="auto">
            <a:xfrm flipH="1">
              <a:off x="3338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28" name="Line 140"/>
            <p:cNvSpPr>
              <a:spLocks noChangeShapeType="1"/>
            </p:cNvSpPr>
            <p:nvPr/>
          </p:nvSpPr>
          <p:spPr bwMode="auto">
            <a:xfrm>
              <a:off x="3434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29" name="Line 141"/>
            <p:cNvSpPr>
              <a:spLocks noChangeShapeType="1"/>
            </p:cNvSpPr>
            <p:nvPr/>
          </p:nvSpPr>
          <p:spPr bwMode="auto">
            <a:xfrm flipH="1">
              <a:off x="3530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30" name="Line 142"/>
            <p:cNvSpPr>
              <a:spLocks noChangeShapeType="1"/>
            </p:cNvSpPr>
            <p:nvPr/>
          </p:nvSpPr>
          <p:spPr bwMode="auto">
            <a:xfrm>
              <a:off x="3626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31" name="Line 143"/>
            <p:cNvSpPr>
              <a:spLocks noChangeShapeType="1"/>
            </p:cNvSpPr>
            <p:nvPr/>
          </p:nvSpPr>
          <p:spPr bwMode="auto">
            <a:xfrm flipH="1">
              <a:off x="3242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32" name="Line 144"/>
            <p:cNvSpPr>
              <a:spLocks noChangeShapeType="1"/>
            </p:cNvSpPr>
            <p:nvPr/>
          </p:nvSpPr>
          <p:spPr bwMode="auto">
            <a:xfrm>
              <a:off x="3338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33" name="Line 145"/>
            <p:cNvSpPr>
              <a:spLocks noChangeShapeType="1"/>
            </p:cNvSpPr>
            <p:nvPr/>
          </p:nvSpPr>
          <p:spPr bwMode="auto">
            <a:xfrm flipH="1">
              <a:off x="3146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34" name="Line 146"/>
            <p:cNvSpPr>
              <a:spLocks noChangeShapeType="1"/>
            </p:cNvSpPr>
            <p:nvPr/>
          </p:nvSpPr>
          <p:spPr bwMode="auto">
            <a:xfrm>
              <a:off x="3242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35" name="Line 147"/>
            <p:cNvSpPr>
              <a:spLocks noChangeShapeType="1"/>
            </p:cNvSpPr>
            <p:nvPr/>
          </p:nvSpPr>
          <p:spPr bwMode="auto">
            <a:xfrm flipH="1">
              <a:off x="3338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36" name="Line 148"/>
            <p:cNvSpPr>
              <a:spLocks noChangeShapeType="1"/>
            </p:cNvSpPr>
            <p:nvPr/>
          </p:nvSpPr>
          <p:spPr bwMode="auto">
            <a:xfrm>
              <a:off x="3434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37" name="Line 149"/>
            <p:cNvSpPr>
              <a:spLocks noChangeShapeType="1"/>
            </p:cNvSpPr>
            <p:nvPr/>
          </p:nvSpPr>
          <p:spPr bwMode="auto">
            <a:xfrm flipH="1">
              <a:off x="3626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38" name="Line 150"/>
            <p:cNvSpPr>
              <a:spLocks noChangeShapeType="1"/>
            </p:cNvSpPr>
            <p:nvPr/>
          </p:nvSpPr>
          <p:spPr bwMode="auto">
            <a:xfrm>
              <a:off x="3722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39" name="Line 151"/>
            <p:cNvSpPr>
              <a:spLocks noChangeShapeType="1"/>
            </p:cNvSpPr>
            <p:nvPr/>
          </p:nvSpPr>
          <p:spPr bwMode="auto">
            <a:xfrm flipH="1">
              <a:off x="3530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40" name="Line 152"/>
            <p:cNvSpPr>
              <a:spLocks noChangeShapeType="1"/>
            </p:cNvSpPr>
            <p:nvPr/>
          </p:nvSpPr>
          <p:spPr bwMode="auto">
            <a:xfrm>
              <a:off x="3626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41" name="Line 153"/>
            <p:cNvSpPr>
              <a:spLocks noChangeShapeType="1"/>
            </p:cNvSpPr>
            <p:nvPr/>
          </p:nvSpPr>
          <p:spPr bwMode="auto">
            <a:xfrm flipH="1">
              <a:off x="3722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42" name="Line 154"/>
            <p:cNvSpPr>
              <a:spLocks noChangeShapeType="1"/>
            </p:cNvSpPr>
            <p:nvPr/>
          </p:nvSpPr>
          <p:spPr bwMode="auto">
            <a:xfrm>
              <a:off x="3818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43" name="Line 155"/>
            <p:cNvSpPr>
              <a:spLocks noChangeShapeType="1"/>
            </p:cNvSpPr>
            <p:nvPr/>
          </p:nvSpPr>
          <p:spPr bwMode="auto">
            <a:xfrm flipH="1">
              <a:off x="3050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44" name="Line 156"/>
            <p:cNvSpPr>
              <a:spLocks noChangeShapeType="1"/>
            </p:cNvSpPr>
            <p:nvPr/>
          </p:nvSpPr>
          <p:spPr bwMode="auto">
            <a:xfrm>
              <a:off x="3146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45" name="Line 157"/>
            <p:cNvSpPr>
              <a:spLocks noChangeShapeType="1"/>
            </p:cNvSpPr>
            <p:nvPr/>
          </p:nvSpPr>
          <p:spPr bwMode="auto">
            <a:xfrm flipH="1">
              <a:off x="2954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46" name="Line 158"/>
            <p:cNvSpPr>
              <a:spLocks noChangeShapeType="1"/>
            </p:cNvSpPr>
            <p:nvPr/>
          </p:nvSpPr>
          <p:spPr bwMode="auto">
            <a:xfrm>
              <a:off x="3050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47" name="Line 159"/>
            <p:cNvSpPr>
              <a:spLocks noChangeShapeType="1"/>
            </p:cNvSpPr>
            <p:nvPr/>
          </p:nvSpPr>
          <p:spPr bwMode="auto">
            <a:xfrm flipH="1">
              <a:off x="3146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48" name="Line 160"/>
            <p:cNvSpPr>
              <a:spLocks noChangeShapeType="1"/>
            </p:cNvSpPr>
            <p:nvPr/>
          </p:nvSpPr>
          <p:spPr bwMode="auto">
            <a:xfrm>
              <a:off x="3242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49" name="Line 161"/>
            <p:cNvSpPr>
              <a:spLocks noChangeShapeType="1"/>
            </p:cNvSpPr>
            <p:nvPr/>
          </p:nvSpPr>
          <p:spPr bwMode="auto">
            <a:xfrm flipH="1">
              <a:off x="3434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50" name="Line 162"/>
            <p:cNvSpPr>
              <a:spLocks noChangeShapeType="1"/>
            </p:cNvSpPr>
            <p:nvPr/>
          </p:nvSpPr>
          <p:spPr bwMode="auto">
            <a:xfrm>
              <a:off x="3530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51" name="Line 163"/>
            <p:cNvSpPr>
              <a:spLocks noChangeShapeType="1"/>
            </p:cNvSpPr>
            <p:nvPr/>
          </p:nvSpPr>
          <p:spPr bwMode="auto">
            <a:xfrm flipH="1">
              <a:off x="3338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52" name="Line 164"/>
            <p:cNvSpPr>
              <a:spLocks noChangeShapeType="1"/>
            </p:cNvSpPr>
            <p:nvPr/>
          </p:nvSpPr>
          <p:spPr bwMode="auto">
            <a:xfrm>
              <a:off x="3434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53" name="Line 165"/>
            <p:cNvSpPr>
              <a:spLocks noChangeShapeType="1"/>
            </p:cNvSpPr>
            <p:nvPr/>
          </p:nvSpPr>
          <p:spPr bwMode="auto">
            <a:xfrm flipH="1">
              <a:off x="3530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54" name="Line 166"/>
            <p:cNvSpPr>
              <a:spLocks noChangeShapeType="1"/>
            </p:cNvSpPr>
            <p:nvPr/>
          </p:nvSpPr>
          <p:spPr bwMode="auto">
            <a:xfrm>
              <a:off x="3626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55" name="Line 167"/>
            <p:cNvSpPr>
              <a:spLocks noChangeShapeType="1"/>
            </p:cNvSpPr>
            <p:nvPr/>
          </p:nvSpPr>
          <p:spPr bwMode="auto">
            <a:xfrm flipH="1">
              <a:off x="3818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56" name="Line 168"/>
            <p:cNvSpPr>
              <a:spLocks noChangeShapeType="1"/>
            </p:cNvSpPr>
            <p:nvPr/>
          </p:nvSpPr>
          <p:spPr bwMode="auto">
            <a:xfrm>
              <a:off x="3914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57" name="Line 169"/>
            <p:cNvSpPr>
              <a:spLocks noChangeShapeType="1"/>
            </p:cNvSpPr>
            <p:nvPr/>
          </p:nvSpPr>
          <p:spPr bwMode="auto">
            <a:xfrm flipH="1">
              <a:off x="3722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58" name="Line 170"/>
            <p:cNvSpPr>
              <a:spLocks noChangeShapeType="1"/>
            </p:cNvSpPr>
            <p:nvPr/>
          </p:nvSpPr>
          <p:spPr bwMode="auto">
            <a:xfrm>
              <a:off x="3818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59" name="Line 171"/>
            <p:cNvSpPr>
              <a:spLocks noChangeShapeType="1"/>
            </p:cNvSpPr>
            <p:nvPr/>
          </p:nvSpPr>
          <p:spPr bwMode="auto">
            <a:xfrm flipH="1">
              <a:off x="3914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60" name="Line 172"/>
            <p:cNvSpPr>
              <a:spLocks noChangeShapeType="1"/>
            </p:cNvSpPr>
            <p:nvPr/>
          </p:nvSpPr>
          <p:spPr bwMode="auto">
            <a:xfrm>
              <a:off x="4010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61" name="Line 173"/>
            <p:cNvSpPr>
              <a:spLocks noChangeShapeType="1"/>
            </p:cNvSpPr>
            <p:nvPr/>
          </p:nvSpPr>
          <p:spPr bwMode="auto">
            <a:xfrm flipH="1">
              <a:off x="3434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62" name="Line 174"/>
            <p:cNvSpPr>
              <a:spLocks noChangeShapeType="1"/>
            </p:cNvSpPr>
            <p:nvPr/>
          </p:nvSpPr>
          <p:spPr bwMode="auto">
            <a:xfrm>
              <a:off x="3530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63" name="Line 175"/>
            <p:cNvSpPr>
              <a:spLocks noChangeShapeType="1"/>
            </p:cNvSpPr>
            <p:nvPr/>
          </p:nvSpPr>
          <p:spPr bwMode="auto">
            <a:xfrm flipH="1">
              <a:off x="3338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64" name="Line 176"/>
            <p:cNvSpPr>
              <a:spLocks noChangeShapeType="1"/>
            </p:cNvSpPr>
            <p:nvPr/>
          </p:nvSpPr>
          <p:spPr bwMode="auto">
            <a:xfrm>
              <a:off x="3434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65" name="Line 177"/>
            <p:cNvSpPr>
              <a:spLocks noChangeShapeType="1"/>
            </p:cNvSpPr>
            <p:nvPr/>
          </p:nvSpPr>
          <p:spPr bwMode="auto">
            <a:xfrm flipH="1">
              <a:off x="3530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66" name="Line 178"/>
            <p:cNvSpPr>
              <a:spLocks noChangeShapeType="1"/>
            </p:cNvSpPr>
            <p:nvPr/>
          </p:nvSpPr>
          <p:spPr bwMode="auto">
            <a:xfrm>
              <a:off x="3626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67" name="Line 179"/>
            <p:cNvSpPr>
              <a:spLocks noChangeShapeType="1"/>
            </p:cNvSpPr>
            <p:nvPr/>
          </p:nvSpPr>
          <p:spPr bwMode="auto">
            <a:xfrm flipH="1">
              <a:off x="3434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68" name="Line 180"/>
            <p:cNvSpPr>
              <a:spLocks noChangeShapeType="1"/>
            </p:cNvSpPr>
            <p:nvPr/>
          </p:nvSpPr>
          <p:spPr bwMode="auto">
            <a:xfrm>
              <a:off x="3530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69" name="Line 181"/>
            <p:cNvSpPr>
              <a:spLocks noChangeShapeType="1"/>
            </p:cNvSpPr>
            <p:nvPr/>
          </p:nvSpPr>
          <p:spPr bwMode="auto">
            <a:xfrm flipH="1">
              <a:off x="3242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70" name="Line 182"/>
            <p:cNvSpPr>
              <a:spLocks noChangeShapeType="1"/>
            </p:cNvSpPr>
            <p:nvPr/>
          </p:nvSpPr>
          <p:spPr bwMode="auto">
            <a:xfrm>
              <a:off x="3338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71" name="Line 183"/>
            <p:cNvSpPr>
              <a:spLocks noChangeShapeType="1"/>
            </p:cNvSpPr>
            <p:nvPr/>
          </p:nvSpPr>
          <p:spPr bwMode="auto">
            <a:xfrm flipH="1">
              <a:off x="3626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72" name="Line 184"/>
            <p:cNvSpPr>
              <a:spLocks noChangeShapeType="1"/>
            </p:cNvSpPr>
            <p:nvPr/>
          </p:nvSpPr>
          <p:spPr bwMode="auto">
            <a:xfrm>
              <a:off x="3722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73" name="Line 185"/>
            <p:cNvSpPr>
              <a:spLocks noChangeShapeType="1"/>
            </p:cNvSpPr>
            <p:nvPr/>
          </p:nvSpPr>
          <p:spPr bwMode="auto">
            <a:xfrm flipH="1">
              <a:off x="170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74" name="Line 186"/>
            <p:cNvSpPr>
              <a:spLocks noChangeShapeType="1"/>
            </p:cNvSpPr>
            <p:nvPr/>
          </p:nvSpPr>
          <p:spPr bwMode="auto">
            <a:xfrm>
              <a:off x="1802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75" name="Line 187"/>
            <p:cNvSpPr>
              <a:spLocks noChangeShapeType="1"/>
            </p:cNvSpPr>
            <p:nvPr/>
          </p:nvSpPr>
          <p:spPr bwMode="auto">
            <a:xfrm flipH="1">
              <a:off x="1610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76" name="Line 188"/>
            <p:cNvSpPr>
              <a:spLocks noChangeShapeType="1"/>
            </p:cNvSpPr>
            <p:nvPr/>
          </p:nvSpPr>
          <p:spPr bwMode="auto">
            <a:xfrm>
              <a:off x="1706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77" name="Line 189"/>
            <p:cNvSpPr>
              <a:spLocks noChangeShapeType="1"/>
            </p:cNvSpPr>
            <p:nvPr/>
          </p:nvSpPr>
          <p:spPr bwMode="auto">
            <a:xfrm flipH="1">
              <a:off x="1802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78" name="Line 190"/>
            <p:cNvSpPr>
              <a:spLocks noChangeShapeType="1"/>
            </p:cNvSpPr>
            <p:nvPr/>
          </p:nvSpPr>
          <p:spPr bwMode="auto">
            <a:xfrm>
              <a:off x="1898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79" name="Line 191"/>
            <p:cNvSpPr>
              <a:spLocks noChangeShapeType="1"/>
            </p:cNvSpPr>
            <p:nvPr/>
          </p:nvSpPr>
          <p:spPr bwMode="auto">
            <a:xfrm flipH="1">
              <a:off x="1514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80" name="Line 192"/>
            <p:cNvSpPr>
              <a:spLocks noChangeShapeType="1"/>
            </p:cNvSpPr>
            <p:nvPr/>
          </p:nvSpPr>
          <p:spPr bwMode="auto">
            <a:xfrm>
              <a:off x="1610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81" name="Line 193"/>
            <p:cNvSpPr>
              <a:spLocks noChangeShapeType="1"/>
            </p:cNvSpPr>
            <p:nvPr/>
          </p:nvSpPr>
          <p:spPr bwMode="auto">
            <a:xfrm flipH="1">
              <a:off x="1418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82" name="Line 194"/>
            <p:cNvSpPr>
              <a:spLocks noChangeShapeType="1"/>
            </p:cNvSpPr>
            <p:nvPr/>
          </p:nvSpPr>
          <p:spPr bwMode="auto">
            <a:xfrm>
              <a:off x="1514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83" name="Line 195"/>
            <p:cNvSpPr>
              <a:spLocks noChangeShapeType="1"/>
            </p:cNvSpPr>
            <p:nvPr/>
          </p:nvSpPr>
          <p:spPr bwMode="auto">
            <a:xfrm flipH="1">
              <a:off x="1610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84" name="Line 196"/>
            <p:cNvSpPr>
              <a:spLocks noChangeShapeType="1"/>
            </p:cNvSpPr>
            <p:nvPr/>
          </p:nvSpPr>
          <p:spPr bwMode="auto">
            <a:xfrm>
              <a:off x="1706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85" name="Line 197"/>
            <p:cNvSpPr>
              <a:spLocks noChangeShapeType="1"/>
            </p:cNvSpPr>
            <p:nvPr/>
          </p:nvSpPr>
          <p:spPr bwMode="auto">
            <a:xfrm flipH="1">
              <a:off x="1898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86" name="Line 198"/>
            <p:cNvSpPr>
              <a:spLocks noChangeShapeType="1"/>
            </p:cNvSpPr>
            <p:nvPr/>
          </p:nvSpPr>
          <p:spPr bwMode="auto">
            <a:xfrm>
              <a:off x="1994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87" name="Line 199"/>
            <p:cNvSpPr>
              <a:spLocks noChangeShapeType="1"/>
            </p:cNvSpPr>
            <p:nvPr/>
          </p:nvSpPr>
          <p:spPr bwMode="auto">
            <a:xfrm flipH="1">
              <a:off x="1802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88" name="Line 200"/>
            <p:cNvSpPr>
              <a:spLocks noChangeShapeType="1"/>
            </p:cNvSpPr>
            <p:nvPr/>
          </p:nvSpPr>
          <p:spPr bwMode="auto">
            <a:xfrm>
              <a:off x="1898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89" name="Line 201"/>
            <p:cNvSpPr>
              <a:spLocks noChangeShapeType="1"/>
            </p:cNvSpPr>
            <p:nvPr/>
          </p:nvSpPr>
          <p:spPr bwMode="auto">
            <a:xfrm flipH="1">
              <a:off x="1994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90" name="Line 202"/>
            <p:cNvSpPr>
              <a:spLocks noChangeShapeType="1"/>
            </p:cNvSpPr>
            <p:nvPr/>
          </p:nvSpPr>
          <p:spPr bwMode="auto">
            <a:xfrm>
              <a:off x="2090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91" name="Line 203"/>
            <p:cNvSpPr>
              <a:spLocks noChangeShapeType="1"/>
            </p:cNvSpPr>
            <p:nvPr/>
          </p:nvSpPr>
          <p:spPr bwMode="auto">
            <a:xfrm flipH="1">
              <a:off x="132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92" name="Line 204"/>
            <p:cNvSpPr>
              <a:spLocks noChangeShapeType="1"/>
            </p:cNvSpPr>
            <p:nvPr/>
          </p:nvSpPr>
          <p:spPr bwMode="auto">
            <a:xfrm>
              <a:off x="141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93" name="Line 205"/>
            <p:cNvSpPr>
              <a:spLocks noChangeShapeType="1"/>
            </p:cNvSpPr>
            <p:nvPr/>
          </p:nvSpPr>
          <p:spPr bwMode="auto">
            <a:xfrm flipH="1">
              <a:off x="122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94" name="Line 206"/>
            <p:cNvSpPr>
              <a:spLocks noChangeShapeType="1"/>
            </p:cNvSpPr>
            <p:nvPr/>
          </p:nvSpPr>
          <p:spPr bwMode="auto">
            <a:xfrm>
              <a:off x="132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95" name="Line 207"/>
            <p:cNvSpPr>
              <a:spLocks noChangeShapeType="1"/>
            </p:cNvSpPr>
            <p:nvPr/>
          </p:nvSpPr>
          <p:spPr bwMode="auto">
            <a:xfrm flipH="1">
              <a:off x="141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96" name="Line 208"/>
            <p:cNvSpPr>
              <a:spLocks noChangeShapeType="1"/>
            </p:cNvSpPr>
            <p:nvPr/>
          </p:nvSpPr>
          <p:spPr bwMode="auto">
            <a:xfrm>
              <a:off x="151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97" name="Line 209"/>
            <p:cNvSpPr>
              <a:spLocks noChangeShapeType="1"/>
            </p:cNvSpPr>
            <p:nvPr/>
          </p:nvSpPr>
          <p:spPr bwMode="auto">
            <a:xfrm flipH="1">
              <a:off x="170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98" name="Line 210"/>
            <p:cNvSpPr>
              <a:spLocks noChangeShapeType="1"/>
            </p:cNvSpPr>
            <p:nvPr/>
          </p:nvSpPr>
          <p:spPr bwMode="auto">
            <a:xfrm>
              <a:off x="180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699" name="Line 211"/>
            <p:cNvSpPr>
              <a:spLocks noChangeShapeType="1"/>
            </p:cNvSpPr>
            <p:nvPr/>
          </p:nvSpPr>
          <p:spPr bwMode="auto">
            <a:xfrm flipH="1">
              <a:off x="161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00" name="Line 212"/>
            <p:cNvSpPr>
              <a:spLocks noChangeShapeType="1"/>
            </p:cNvSpPr>
            <p:nvPr/>
          </p:nvSpPr>
          <p:spPr bwMode="auto">
            <a:xfrm>
              <a:off x="170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01" name="Line 213"/>
            <p:cNvSpPr>
              <a:spLocks noChangeShapeType="1"/>
            </p:cNvSpPr>
            <p:nvPr/>
          </p:nvSpPr>
          <p:spPr bwMode="auto">
            <a:xfrm flipH="1">
              <a:off x="180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02" name="Line 214"/>
            <p:cNvSpPr>
              <a:spLocks noChangeShapeType="1"/>
            </p:cNvSpPr>
            <p:nvPr/>
          </p:nvSpPr>
          <p:spPr bwMode="auto">
            <a:xfrm>
              <a:off x="189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03" name="Line 215"/>
            <p:cNvSpPr>
              <a:spLocks noChangeShapeType="1"/>
            </p:cNvSpPr>
            <p:nvPr/>
          </p:nvSpPr>
          <p:spPr bwMode="auto">
            <a:xfrm flipH="1">
              <a:off x="209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04" name="Line 216"/>
            <p:cNvSpPr>
              <a:spLocks noChangeShapeType="1"/>
            </p:cNvSpPr>
            <p:nvPr/>
          </p:nvSpPr>
          <p:spPr bwMode="auto">
            <a:xfrm>
              <a:off x="218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05" name="Line 217"/>
            <p:cNvSpPr>
              <a:spLocks noChangeShapeType="1"/>
            </p:cNvSpPr>
            <p:nvPr/>
          </p:nvSpPr>
          <p:spPr bwMode="auto">
            <a:xfrm flipH="1">
              <a:off x="199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06" name="Line 218"/>
            <p:cNvSpPr>
              <a:spLocks noChangeShapeType="1"/>
            </p:cNvSpPr>
            <p:nvPr/>
          </p:nvSpPr>
          <p:spPr bwMode="auto">
            <a:xfrm>
              <a:off x="209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07" name="Line 219"/>
            <p:cNvSpPr>
              <a:spLocks noChangeShapeType="1"/>
            </p:cNvSpPr>
            <p:nvPr/>
          </p:nvSpPr>
          <p:spPr bwMode="auto">
            <a:xfrm flipH="1">
              <a:off x="218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08" name="Line 220"/>
            <p:cNvSpPr>
              <a:spLocks noChangeShapeType="1"/>
            </p:cNvSpPr>
            <p:nvPr/>
          </p:nvSpPr>
          <p:spPr bwMode="auto">
            <a:xfrm>
              <a:off x="228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09" name="Line 221"/>
            <p:cNvSpPr>
              <a:spLocks noChangeShapeType="1"/>
            </p:cNvSpPr>
            <p:nvPr/>
          </p:nvSpPr>
          <p:spPr bwMode="auto">
            <a:xfrm flipH="1">
              <a:off x="170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10" name="Line 222"/>
            <p:cNvSpPr>
              <a:spLocks noChangeShapeType="1"/>
            </p:cNvSpPr>
            <p:nvPr/>
          </p:nvSpPr>
          <p:spPr bwMode="auto">
            <a:xfrm>
              <a:off x="180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11" name="Line 223"/>
            <p:cNvSpPr>
              <a:spLocks noChangeShapeType="1"/>
            </p:cNvSpPr>
            <p:nvPr/>
          </p:nvSpPr>
          <p:spPr bwMode="auto">
            <a:xfrm flipH="1">
              <a:off x="161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12" name="Line 224"/>
            <p:cNvSpPr>
              <a:spLocks noChangeShapeType="1"/>
            </p:cNvSpPr>
            <p:nvPr/>
          </p:nvSpPr>
          <p:spPr bwMode="auto">
            <a:xfrm>
              <a:off x="170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13" name="Line 225"/>
            <p:cNvSpPr>
              <a:spLocks noChangeShapeType="1"/>
            </p:cNvSpPr>
            <p:nvPr/>
          </p:nvSpPr>
          <p:spPr bwMode="auto">
            <a:xfrm flipH="1">
              <a:off x="180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14" name="Line 226"/>
            <p:cNvSpPr>
              <a:spLocks noChangeShapeType="1"/>
            </p:cNvSpPr>
            <p:nvPr/>
          </p:nvSpPr>
          <p:spPr bwMode="auto">
            <a:xfrm>
              <a:off x="189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15" name="Line 227"/>
            <p:cNvSpPr>
              <a:spLocks noChangeShapeType="1"/>
            </p:cNvSpPr>
            <p:nvPr/>
          </p:nvSpPr>
          <p:spPr bwMode="auto">
            <a:xfrm flipH="1">
              <a:off x="1706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16" name="Line 228"/>
            <p:cNvSpPr>
              <a:spLocks noChangeShapeType="1"/>
            </p:cNvSpPr>
            <p:nvPr/>
          </p:nvSpPr>
          <p:spPr bwMode="auto">
            <a:xfrm>
              <a:off x="1802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17" name="Line 229"/>
            <p:cNvSpPr>
              <a:spLocks noChangeShapeType="1"/>
            </p:cNvSpPr>
            <p:nvPr/>
          </p:nvSpPr>
          <p:spPr bwMode="auto">
            <a:xfrm flipH="1">
              <a:off x="151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18" name="Line 230"/>
            <p:cNvSpPr>
              <a:spLocks noChangeShapeType="1"/>
            </p:cNvSpPr>
            <p:nvPr/>
          </p:nvSpPr>
          <p:spPr bwMode="auto">
            <a:xfrm>
              <a:off x="161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19" name="Line 231"/>
            <p:cNvSpPr>
              <a:spLocks noChangeShapeType="1"/>
            </p:cNvSpPr>
            <p:nvPr/>
          </p:nvSpPr>
          <p:spPr bwMode="auto">
            <a:xfrm flipH="1">
              <a:off x="189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20" name="Line 232"/>
            <p:cNvSpPr>
              <a:spLocks noChangeShapeType="1"/>
            </p:cNvSpPr>
            <p:nvPr/>
          </p:nvSpPr>
          <p:spPr bwMode="auto">
            <a:xfrm>
              <a:off x="199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21" name="Line 233"/>
            <p:cNvSpPr>
              <a:spLocks noChangeShapeType="1"/>
            </p:cNvSpPr>
            <p:nvPr/>
          </p:nvSpPr>
          <p:spPr bwMode="auto">
            <a:xfrm flipH="1">
              <a:off x="2858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22" name="Line 234"/>
            <p:cNvSpPr>
              <a:spLocks noChangeShapeType="1"/>
            </p:cNvSpPr>
            <p:nvPr/>
          </p:nvSpPr>
          <p:spPr bwMode="auto">
            <a:xfrm>
              <a:off x="2954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23" name="Line 235"/>
            <p:cNvSpPr>
              <a:spLocks noChangeShapeType="1"/>
            </p:cNvSpPr>
            <p:nvPr/>
          </p:nvSpPr>
          <p:spPr bwMode="auto">
            <a:xfrm flipH="1">
              <a:off x="2762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24" name="Line 236"/>
            <p:cNvSpPr>
              <a:spLocks noChangeShapeType="1"/>
            </p:cNvSpPr>
            <p:nvPr/>
          </p:nvSpPr>
          <p:spPr bwMode="auto">
            <a:xfrm>
              <a:off x="2858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25" name="Line 237"/>
            <p:cNvSpPr>
              <a:spLocks noChangeShapeType="1"/>
            </p:cNvSpPr>
            <p:nvPr/>
          </p:nvSpPr>
          <p:spPr bwMode="auto">
            <a:xfrm flipH="1">
              <a:off x="2954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26" name="Line 238"/>
            <p:cNvSpPr>
              <a:spLocks noChangeShapeType="1"/>
            </p:cNvSpPr>
            <p:nvPr/>
          </p:nvSpPr>
          <p:spPr bwMode="auto">
            <a:xfrm>
              <a:off x="3050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27" name="Line 239"/>
            <p:cNvSpPr>
              <a:spLocks noChangeShapeType="1"/>
            </p:cNvSpPr>
            <p:nvPr/>
          </p:nvSpPr>
          <p:spPr bwMode="auto">
            <a:xfrm flipH="1">
              <a:off x="2666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28" name="Line 240"/>
            <p:cNvSpPr>
              <a:spLocks noChangeShapeType="1"/>
            </p:cNvSpPr>
            <p:nvPr/>
          </p:nvSpPr>
          <p:spPr bwMode="auto">
            <a:xfrm>
              <a:off x="2762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29" name="Line 241"/>
            <p:cNvSpPr>
              <a:spLocks noChangeShapeType="1"/>
            </p:cNvSpPr>
            <p:nvPr/>
          </p:nvSpPr>
          <p:spPr bwMode="auto">
            <a:xfrm flipH="1">
              <a:off x="2570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30" name="Line 242"/>
            <p:cNvSpPr>
              <a:spLocks noChangeShapeType="1"/>
            </p:cNvSpPr>
            <p:nvPr/>
          </p:nvSpPr>
          <p:spPr bwMode="auto">
            <a:xfrm>
              <a:off x="2666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31" name="Line 243"/>
            <p:cNvSpPr>
              <a:spLocks noChangeShapeType="1"/>
            </p:cNvSpPr>
            <p:nvPr/>
          </p:nvSpPr>
          <p:spPr bwMode="auto">
            <a:xfrm flipH="1">
              <a:off x="2762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32" name="Line 244"/>
            <p:cNvSpPr>
              <a:spLocks noChangeShapeType="1"/>
            </p:cNvSpPr>
            <p:nvPr/>
          </p:nvSpPr>
          <p:spPr bwMode="auto">
            <a:xfrm>
              <a:off x="2858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33" name="Line 245"/>
            <p:cNvSpPr>
              <a:spLocks noChangeShapeType="1"/>
            </p:cNvSpPr>
            <p:nvPr/>
          </p:nvSpPr>
          <p:spPr bwMode="auto">
            <a:xfrm flipH="1">
              <a:off x="3050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34" name="Line 246"/>
            <p:cNvSpPr>
              <a:spLocks noChangeShapeType="1"/>
            </p:cNvSpPr>
            <p:nvPr/>
          </p:nvSpPr>
          <p:spPr bwMode="auto">
            <a:xfrm>
              <a:off x="3146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35" name="Line 247"/>
            <p:cNvSpPr>
              <a:spLocks noChangeShapeType="1"/>
            </p:cNvSpPr>
            <p:nvPr/>
          </p:nvSpPr>
          <p:spPr bwMode="auto">
            <a:xfrm flipH="1">
              <a:off x="2954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36" name="Line 248"/>
            <p:cNvSpPr>
              <a:spLocks noChangeShapeType="1"/>
            </p:cNvSpPr>
            <p:nvPr/>
          </p:nvSpPr>
          <p:spPr bwMode="auto">
            <a:xfrm>
              <a:off x="3050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37" name="Line 249"/>
            <p:cNvSpPr>
              <a:spLocks noChangeShapeType="1"/>
            </p:cNvSpPr>
            <p:nvPr/>
          </p:nvSpPr>
          <p:spPr bwMode="auto">
            <a:xfrm flipH="1">
              <a:off x="3146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38" name="Line 250"/>
            <p:cNvSpPr>
              <a:spLocks noChangeShapeType="1"/>
            </p:cNvSpPr>
            <p:nvPr/>
          </p:nvSpPr>
          <p:spPr bwMode="auto">
            <a:xfrm>
              <a:off x="3242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39" name="Line 251"/>
            <p:cNvSpPr>
              <a:spLocks noChangeShapeType="1"/>
            </p:cNvSpPr>
            <p:nvPr/>
          </p:nvSpPr>
          <p:spPr bwMode="auto">
            <a:xfrm flipH="1">
              <a:off x="247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40" name="Line 252"/>
            <p:cNvSpPr>
              <a:spLocks noChangeShapeType="1"/>
            </p:cNvSpPr>
            <p:nvPr/>
          </p:nvSpPr>
          <p:spPr bwMode="auto">
            <a:xfrm>
              <a:off x="257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41" name="Line 253"/>
            <p:cNvSpPr>
              <a:spLocks noChangeShapeType="1"/>
            </p:cNvSpPr>
            <p:nvPr/>
          </p:nvSpPr>
          <p:spPr bwMode="auto">
            <a:xfrm flipH="1">
              <a:off x="237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42" name="Line 254"/>
            <p:cNvSpPr>
              <a:spLocks noChangeShapeType="1"/>
            </p:cNvSpPr>
            <p:nvPr/>
          </p:nvSpPr>
          <p:spPr bwMode="auto">
            <a:xfrm>
              <a:off x="247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43" name="Line 255"/>
            <p:cNvSpPr>
              <a:spLocks noChangeShapeType="1"/>
            </p:cNvSpPr>
            <p:nvPr/>
          </p:nvSpPr>
          <p:spPr bwMode="auto">
            <a:xfrm flipH="1">
              <a:off x="257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44" name="Line 256"/>
            <p:cNvSpPr>
              <a:spLocks noChangeShapeType="1"/>
            </p:cNvSpPr>
            <p:nvPr/>
          </p:nvSpPr>
          <p:spPr bwMode="auto">
            <a:xfrm>
              <a:off x="266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45" name="Line 257"/>
            <p:cNvSpPr>
              <a:spLocks noChangeShapeType="1"/>
            </p:cNvSpPr>
            <p:nvPr/>
          </p:nvSpPr>
          <p:spPr bwMode="auto">
            <a:xfrm flipH="1">
              <a:off x="285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46" name="Line 258"/>
            <p:cNvSpPr>
              <a:spLocks noChangeShapeType="1"/>
            </p:cNvSpPr>
            <p:nvPr/>
          </p:nvSpPr>
          <p:spPr bwMode="auto">
            <a:xfrm>
              <a:off x="295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47" name="Line 259"/>
            <p:cNvSpPr>
              <a:spLocks noChangeShapeType="1"/>
            </p:cNvSpPr>
            <p:nvPr/>
          </p:nvSpPr>
          <p:spPr bwMode="auto">
            <a:xfrm flipH="1">
              <a:off x="276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48" name="Line 260"/>
            <p:cNvSpPr>
              <a:spLocks noChangeShapeType="1"/>
            </p:cNvSpPr>
            <p:nvPr/>
          </p:nvSpPr>
          <p:spPr bwMode="auto">
            <a:xfrm>
              <a:off x="285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49" name="Line 261"/>
            <p:cNvSpPr>
              <a:spLocks noChangeShapeType="1"/>
            </p:cNvSpPr>
            <p:nvPr/>
          </p:nvSpPr>
          <p:spPr bwMode="auto">
            <a:xfrm flipH="1">
              <a:off x="295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50" name="Line 262"/>
            <p:cNvSpPr>
              <a:spLocks noChangeShapeType="1"/>
            </p:cNvSpPr>
            <p:nvPr/>
          </p:nvSpPr>
          <p:spPr bwMode="auto">
            <a:xfrm>
              <a:off x="305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51" name="Line 263"/>
            <p:cNvSpPr>
              <a:spLocks noChangeShapeType="1"/>
            </p:cNvSpPr>
            <p:nvPr/>
          </p:nvSpPr>
          <p:spPr bwMode="auto">
            <a:xfrm flipH="1">
              <a:off x="324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52" name="Line 264"/>
            <p:cNvSpPr>
              <a:spLocks noChangeShapeType="1"/>
            </p:cNvSpPr>
            <p:nvPr/>
          </p:nvSpPr>
          <p:spPr bwMode="auto">
            <a:xfrm>
              <a:off x="333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53" name="Line 265"/>
            <p:cNvSpPr>
              <a:spLocks noChangeShapeType="1"/>
            </p:cNvSpPr>
            <p:nvPr/>
          </p:nvSpPr>
          <p:spPr bwMode="auto">
            <a:xfrm flipH="1">
              <a:off x="314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54" name="Line 266"/>
            <p:cNvSpPr>
              <a:spLocks noChangeShapeType="1"/>
            </p:cNvSpPr>
            <p:nvPr/>
          </p:nvSpPr>
          <p:spPr bwMode="auto">
            <a:xfrm>
              <a:off x="324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55" name="Line 267"/>
            <p:cNvSpPr>
              <a:spLocks noChangeShapeType="1"/>
            </p:cNvSpPr>
            <p:nvPr/>
          </p:nvSpPr>
          <p:spPr bwMode="auto">
            <a:xfrm flipH="1">
              <a:off x="333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56" name="Line 268"/>
            <p:cNvSpPr>
              <a:spLocks noChangeShapeType="1"/>
            </p:cNvSpPr>
            <p:nvPr/>
          </p:nvSpPr>
          <p:spPr bwMode="auto">
            <a:xfrm>
              <a:off x="343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57" name="Line 269"/>
            <p:cNvSpPr>
              <a:spLocks noChangeShapeType="1"/>
            </p:cNvSpPr>
            <p:nvPr/>
          </p:nvSpPr>
          <p:spPr bwMode="auto">
            <a:xfrm flipH="1">
              <a:off x="285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58" name="Line 270"/>
            <p:cNvSpPr>
              <a:spLocks noChangeShapeType="1"/>
            </p:cNvSpPr>
            <p:nvPr/>
          </p:nvSpPr>
          <p:spPr bwMode="auto">
            <a:xfrm>
              <a:off x="295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59" name="Line 271"/>
            <p:cNvSpPr>
              <a:spLocks noChangeShapeType="1"/>
            </p:cNvSpPr>
            <p:nvPr/>
          </p:nvSpPr>
          <p:spPr bwMode="auto">
            <a:xfrm flipH="1">
              <a:off x="276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60" name="Line 272"/>
            <p:cNvSpPr>
              <a:spLocks noChangeShapeType="1"/>
            </p:cNvSpPr>
            <p:nvPr/>
          </p:nvSpPr>
          <p:spPr bwMode="auto">
            <a:xfrm>
              <a:off x="285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61" name="Line 273"/>
            <p:cNvSpPr>
              <a:spLocks noChangeShapeType="1"/>
            </p:cNvSpPr>
            <p:nvPr/>
          </p:nvSpPr>
          <p:spPr bwMode="auto">
            <a:xfrm flipH="1">
              <a:off x="295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62" name="Line 274"/>
            <p:cNvSpPr>
              <a:spLocks noChangeShapeType="1"/>
            </p:cNvSpPr>
            <p:nvPr/>
          </p:nvSpPr>
          <p:spPr bwMode="auto">
            <a:xfrm>
              <a:off x="305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63" name="Line 275"/>
            <p:cNvSpPr>
              <a:spLocks noChangeShapeType="1"/>
            </p:cNvSpPr>
            <p:nvPr/>
          </p:nvSpPr>
          <p:spPr bwMode="auto">
            <a:xfrm flipH="1">
              <a:off x="2858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64" name="Line 276"/>
            <p:cNvSpPr>
              <a:spLocks noChangeShapeType="1"/>
            </p:cNvSpPr>
            <p:nvPr/>
          </p:nvSpPr>
          <p:spPr bwMode="auto">
            <a:xfrm>
              <a:off x="2954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65" name="Line 277"/>
            <p:cNvSpPr>
              <a:spLocks noChangeShapeType="1"/>
            </p:cNvSpPr>
            <p:nvPr/>
          </p:nvSpPr>
          <p:spPr bwMode="auto">
            <a:xfrm flipH="1">
              <a:off x="266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66" name="Line 278"/>
            <p:cNvSpPr>
              <a:spLocks noChangeShapeType="1"/>
            </p:cNvSpPr>
            <p:nvPr/>
          </p:nvSpPr>
          <p:spPr bwMode="auto">
            <a:xfrm>
              <a:off x="276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67" name="Line 279"/>
            <p:cNvSpPr>
              <a:spLocks noChangeShapeType="1"/>
            </p:cNvSpPr>
            <p:nvPr/>
          </p:nvSpPr>
          <p:spPr bwMode="auto">
            <a:xfrm flipH="1">
              <a:off x="305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68" name="Line 280"/>
            <p:cNvSpPr>
              <a:spLocks noChangeShapeType="1"/>
            </p:cNvSpPr>
            <p:nvPr/>
          </p:nvSpPr>
          <p:spPr bwMode="auto">
            <a:xfrm>
              <a:off x="314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69" name="Line 281"/>
            <p:cNvSpPr>
              <a:spLocks noChangeShapeType="1"/>
            </p:cNvSpPr>
            <p:nvPr/>
          </p:nvSpPr>
          <p:spPr bwMode="auto">
            <a:xfrm flipH="1">
              <a:off x="4010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70" name="Line 282"/>
            <p:cNvSpPr>
              <a:spLocks noChangeShapeType="1"/>
            </p:cNvSpPr>
            <p:nvPr/>
          </p:nvSpPr>
          <p:spPr bwMode="auto">
            <a:xfrm>
              <a:off x="410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71" name="Line 283"/>
            <p:cNvSpPr>
              <a:spLocks noChangeShapeType="1"/>
            </p:cNvSpPr>
            <p:nvPr/>
          </p:nvSpPr>
          <p:spPr bwMode="auto">
            <a:xfrm flipH="1">
              <a:off x="3914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72" name="Line 284"/>
            <p:cNvSpPr>
              <a:spLocks noChangeShapeType="1"/>
            </p:cNvSpPr>
            <p:nvPr/>
          </p:nvSpPr>
          <p:spPr bwMode="auto">
            <a:xfrm>
              <a:off x="4010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73" name="Line 285"/>
            <p:cNvSpPr>
              <a:spLocks noChangeShapeType="1"/>
            </p:cNvSpPr>
            <p:nvPr/>
          </p:nvSpPr>
          <p:spPr bwMode="auto">
            <a:xfrm flipH="1">
              <a:off x="4106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74" name="Line 286"/>
            <p:cNvSpPr>
              <a:spLocks noChangeShapeType="1"/>
            </p:cNvSpPr>
            <p:nvPr/>
          </p:nvSpPr>
          <p:spPr bwMode="auto">
            <a:xfrm>
              <a:off x="4202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75" name="Line 287"/>
            <p:cNvSpPr>
              <a:spLocks noChangeShapeType="1"/>
            </p:cNvSpPr>
            <p:nvPr/>
          </p:nvSpPr>
          <p:spPr bwMode="auto">
            <a:xfrm flipH="1">
              <a:off x="3818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76" name="Line 288"/>
            <p:cNvSpPr>
              <a:spLocks noChangeShapeType="1"/>
            </p:cNvSpPr>
            <p:nvPr/>
          </p:nvSpPr>
          <p:spPr bwMode="auto">
            <a:xfrm>
              <a:off x="3914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77" name="Line 289"/>
            <p:cNvSpPr>
              <a:spLocks noChangeShapeType="1"/>
            </p:cNvSpPr>
            <p:nvPr/>
          </p:nvSpPr>
          <p:spPr bwMode="auto">
            <a:xfrm flipH="1">
              <a:off x="3722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78" name="Line 290"/>
            <p:cNvSpPr>
              <a:spLocks noChangeShapeType="1"/>
            </p:cNvSpPr>
            <p:nvPr/>
          </p:nvSpPr>
          <p:spPr bwMode="auto">
            <a:xfrm>
              <a:off x="3818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79" name="Line 291"/>
            <p:cNvSpPr>
              <a:spLocks noChangeShapeType="1"/>
            </p:cNvSpPr>
            <p:nvPr/>
          </p:nvSpPr>
          <p:spPr bwMode="auto">
            <a:xfrm flipH="1">
              <a:off x="3914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80" name="Line 292"/>
            <p:cNvSpPr>
              <a:spLocks noChangeShapeType="1"/>
            </p:cNvSpPr>
            <p:nvPr/>
          </p:nvSpPr>
          <p:spPr bwMode="auto">
            <a:xfrm>
              <a:off x="4010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81" name="Line 293"/>
            <p:cNvSpPr>
              <a:spLocks noChangeShapeType="1"/>
            </p:cNvSpPr>
            <p:nvPr/>
          </p:nvSpPr>
          <p:spPr bwMode="auto">
            <a:xfrm flipH="1">
              <a:off x="4202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82" name="Line 294"/>
            <p:cNvSpPr>
              <a:spLocks noChangeShapeType="1"/>
            </p:cNvSpPr>
            <p:nvPr/>
          </p:nvSpPr>
          <p:spPr bwMode="auto">
            <a:xfrm>
              <a:off x="4298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83" name="Line 295"/>
            <p:cNvSpPr>
              <a:spLocks noChangeShapeType="1"/>
            </p:cNvSpPr>
            <p:nvPr/>
          </p:nvSpPr>
          <p:spPr bwMode="auto">
            <a:xfrm flipH="1">
              <a:off x="4106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84" name="Line 296"/>
            <p:cNvSpPr>
              <a:spLocks noChangeShapeType="1"/>
            </p:cNvSpPr>
            <p:nvPr/>
          </p:nvSpPr>
          <p:spPr bwMode="auto">
            <a:xfrm>
              <a:off x="4202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85" name="Line 297"/>
            <p:cNvSpPr>
              <a:spLocks noChangeShapeType="1"/>
            </p:cNvSpPr>
            <p:nvPr/>
          </p:nvSpPr>
          <p:spPr bwMode="auto">
            <a:xfrm flipH="1">
              <a:off x="4298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86" name="Line 298"/>
            <p:cNvSpPr>
              <a:spLocks noChangeShapeType="1"/>
            </p:cNvSpPr>
            <p:nvPr/>
          </p:nvSpPr>
          <p:spPr bwMode="auto">
            <a:xfrm>
              <a:off x="4394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87" name="Line 299"/>
            <p:cNvSpPr>
              <a:spLocks noChangeShapeType="1"/>
            </p:cNvSpPr>
            <p:nvPr/>
          </p:nvSpPr>
          <p:spPr bwMode="auto">
            <a:xfrm flipH="1">
              <a:off x="362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88" name="Line 300"/>
            <p:cNvSpPr>
              <a:spLocks noChangeShapeType="1"/>
            </p:cNvSpPr>
            <p:nvPr/>
          </p:nvSpPr>
          <p:spPr bwMode="auto">
            <a:xfrm>
              <a:off x="372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89" name="Line 301"/>
            <p:cNvSpPr>
              <a:spLocks noChangeShapeType="1"/>
            </p:cNvSpPr>
            <p:nvPr/>
          </p:nvSpPr>
          <p:spPr bwMode="auto">
            <a:xfrm flipH="1">
              <a:off x="353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90" name="Line 302"/>
            <p:cNvSpPr>
              <a:spLocks noChangeShapeType="1"/>
            </p:cNvSpPr>
            <p:nvPr/>
          </p:nvSpPr>
          <p:spPr bwMode="auto">
            <a:xfrm>
              <a:off x="362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91" name="Line 303"/>
            <p:cNvSpPr>
              <a:spLocks noChangeShapeType="1"/>
            </p:cNvSpPr>
            <p:nvPr/>
          </p:nvSpPr>
          <p:spPr bwMode="auto">
            <a:xfrm flipH="1">
              <a:off x="372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92" name="Line 304"/>
            <p:cNvSpPr>
              <a:spLocks noChangeShapeType="1"/>
            </p:cNvSpPr>
            <p:nvPr/>
          </p:nvSpPr>
          <p:spPr bwMode="auto">
            <a:xfrm>
              <a:off x="381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93" name="Line 305"/>
            <p:cNvSpPr>
              <a:spLocks noChangeShapeType="1"/>
            </p:cNvSpPr>
            <p:nvPr/>
          </p:nvSpPr>
          <p:spPr bwMode="auto">
            <a:xfrm flipH="1">
              <a:off x="401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94" name="Line 306"/>
            <p:cNvSpPr>
              <a:spLocks noChangeShapeType="1"/>
            </p:cNvSpPr>
            <p:nvPr/>
          </p:nvSpPr>
          <p:spPr bwMode="auto">
            <a:xfrm>
              <a:off x="410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95" name="Line 307"/>
            <p:cNvSpPr>
              <a:spLocks noChangeShapeType="1"/>
            </p:cNvSpPr>
            <p:nvPr/>
          </p:nvSpPr>
          <p:spPr bwMode="auto">
            <a:xfrm flipH="1">
              <a:off x="391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96" name="Line 308"/>
            <p:cNvSpPr>
              <a:spLocks noChangeShapeType="1"/>
            </p:cNvSpPr>
            <p:nvPr/>
          </p:nvSpPr>
          <p:spPr bwMode="auto">
            <a:xfrm>
              <a:off x="401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97" name="Line 309"/>
            <p:cNvSpPr>
              <a:spLocks noChangeShapeType="1"/>
            </p:cNvSpPr>
            <p:nvPr/>
          </p:nvSpPr>
          <p:spPr bwMode="auto">
            <a:xfrm flipH="1">
              <a:off x="410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98" name="Line 310"/>
            <p:cNvSpPr>
              <a:spLocks noChangeShapeType="1"/>
            </p:cNvSpPr>
            <p:nvPr/>
          </p:nvSpPr>
          <p:spPr bwMode="auto">
            <a:xfrm>
              <a:off x="420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799" name="Line 311"/>
            <p:cNvSpPr>
              <a:spLocks noChangeShapeType="1"/>
            </p:cNvSpPr>
            <p:nvPr/>
          </p:nvSpPr>
          <p:spPr bwMode="auto">
            <a:xfrm flipH="1">
              <a:off x="439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00" name="Line 312"/>
            <p:cNvSpPr>
              <a:spLocks noChangeShapeType="1"/>
            </p:cNvSpPr>
            <p:nvPr/>
          </p:nvSpPr>
          <p:spPr bwMode="auto">
            <a:xfrm>
              <a:off x="449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01" name="Line 313"/>
            <p:cNvSpPr>
              <a:spLocks noChangeShapeType="1"/>
            </p:cNvSpPr>
            <p:nvPr/>
          </p:nvSpPr>
          <p:spPr bwMode="auto">
            <a:xfrm flipH="1">
              <a:off x="429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02" name="Line 314"/>
            <p:cNvSpPr>
              <a:spLocks noChangeShapeType="1"/>
            </p:cNvSpPr>
            <p:nvPr/>
          </p:nvSpPr>
          <p:spPr bwMode="auto">
            <a:xfrm>
              <a:off x="439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03" name="Line 315"/>
            <p:cNvSpPr>
              <a:spLocks noChangeShapeType="1"/>
            </p:cNvSpPr>
            <p:nvPr/>
          </p:nvSpPr>
          <p:spPr bwMode="auto">
            <a:xfrm flipH="1">
              <a:off x="449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04" name="Line 316"/>
            <p:cNvSpPr>
              <a:spLocks noChangeShapeType="1"/>
            </p:cNvSpPr>
            <p:nvPr/>
          </p:nvSpPr>
          <p:spPr bwMode="auto">
            <a:xfrm>
              <a:off x="458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05" name="Line 317"/>
            <p:cNvSpPr>
              <a:spLocks noChangeShapeType="1"/>
            </p:cNvSpPr>
            <p:nvPr/>
          </p:nvSpPr>
          <p:spPr bwMode="auto">
            <a:xfrm flipH="1">
              <a:off x="401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06" name="Line 318"/>
            <p:cNvSpPr>
              <a:spLocks noChangeShapeType="1"/>
            </p:cNvSpPr>
            <p:nvPr/>
          </p:nvSpPr>
          <p:spPr bwMode="auto">
            <a:xfrm>
              <a:off x="410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07" name="Line 319"/>
            <p:cNvSpPr>
              <a:spLocks noChangeShapeType="1"/>
            </p:cNvSpPr>
            <p:nvPr/>
          </p:nvSpPr>
          <p:spPr bwMode="auto">
            <a:xfrm flipH="1">
              <a:off x="391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08" name="Line 320"/>
            <p:cNvSpPr>
              <a:spLocks noChangeShapeType="1"/>
            </p:cNvSpPr>
            <p:nvPr/>
          </p:nvSpPr>
          <p:spPr bwMode="auto">
            <a:xfrm>
              <a:off x="401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09" name="Line 321"/>
            <p:cNvSpPr>
              <a:spLocks noChangeShapeType="1"/>
            </p:cNvSpPr>
            <p:nvPr/>
          </p:nvSpPr>
          <p:spPr bwMode="auto">
            <a:xfrm flipH="1">
              <a:off x="410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10" name="Line 322"/>
            <p:cNvSpPr>
              <a:spLocks noChangeShapeType="1"/>
            </p:cNvSpPr>
            <p:nvPr/>
          </p:nvSpPr>
          <p:spPr bwMode="auto">
            <a:xfrm>
              <a:off x="420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11" name="Line 323"/>
            <p:cNvSpPr>
              <a:spLocks noChangeShapeType="1"/>
            </p:cNvSpPr>
            <p:nvPr/>
          </p:nvSpPr>
          <p:spPr bwMode="auto">
            <a:xfrm flipH="1">
              <a:off x="4010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12" name="Line 324"/>
            <p:cNvSpPr>
              <a:spLocks noChangeShapeType="1"/>
            </p:cNvSpPr>
            <p:nvPr/>
          </p:nvSpPr>
          <p:spPr bwMode="auto">
            <a:xfrm>
              <a:off x="4106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13" name="Line 325"/>
            <p:cNvSpPr>
              <a:spLocks noChangeShapeType="1"/>
            </p:cNvSpPr>
            <p:nvPr/>
          </p:nvSpPr>
          <p:spPr bwMode="auto">
            <a:xfrm flipH="1">
              <a:off x="381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14" name="Line 326"/>
            <p:cNvSpPr>
              <a:spLocks noChangeShapeType="1"/>
            </p:cNvSpPr>
            <p:nvPr/>
          </p:nvSpPr>
          <p:spPr bwMode="auto">
            <a:xfrm>
              <a:off x="391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15" name="Line 327"/>
            <p:cNvSpPr>
              <a:spLocks noChangeShapeType="1"/>
            </p:cNvSpPr>
            <p:nvPr/>
          </p:nvSpPr>
          <p:spPr bwMode="auto">
            <a:xfrm flipH="1">
              <a:off x="420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16" name="Line 328"/>
            <p:cNvSpPr>
              <a:spLocks noChangeShapeType="1"/>
            </p:cNvSpPr>
            <p:nvPr/>
          </p:nvSpPr>
          <p:spPr bwMode="auto">
            <a:xfrm>
              <a:off x="429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17" name="Line 329"/>
            <p:cNvSpPr>
              <a:spLocks noChangeShapeType="1"/>
            </p:cNvSpPr>
            <p:nvPr/>
          </p:nvSpPr>
          <p:spPr bwMode="auto">
            <a:xfrm flipV="1">
              <a:off x="343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18" name="Line 330"/>
            <p:cNvSpPr>
              <a:spLocks noChangeShapeType="1"/>
            </p:cNvSpPr>
            <p:nvPr/>
          </p:nvSpPr>
          <p:spPr bwMode="auto">
            <a:xfrm flipH="1" flipV="1">
              <a:off x="353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19" name="Line 331"/>
            <p:cNvSpPr>
              <a:spLocks noChangeShapeType="1"/>
            </p:cNvSpPr>
            <p:nvPr/>
          </p:nvSpPr>
          <p:spPr bwMode="auto">
            <a:xfrm flipV="1">
              <a:off x="3338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20" name="Line 332"/>
            <p:cNvSpPr>
              <a:spLocks noChangeShapeType="1"/>
            </p:cNvSpPr>
            <p:nvPr/>
          </p:nvSpPr>
          <p:spPr bwMode="auto">
            <a:xfrm flipV="1">
              <a:off x="3242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21" name="Line 333"/>
            <p:cNvSpPr>
              <a:spLocks noChangeShapeType="1"/>
            </p:cNvSpPr>
            <p:nvPr/>
          </p:nvSpPr>
          <p:spPr bwMode="auto">
            <a:xfrm flipH="1" flipV="1">
              <a:off x="3338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22" name="Line 334"/>
            <p:cNvSpPr>
              <a:spLocks noChangeShapeType="1"/>
            </p:cNvSpPr>
            <p:nvPr/>
          </p:nvSpPr>
          <p:spPr bwMode="auto">
            <a:xfrm flipV="1">
              <a:off x="3434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23" name="Line 335"/>
            <p:cNvSpPr>
              <a:spLocks noChangeShapeType="1"/>
            </p:cNvSpPr>
            <p:nvPr/>
          </p:nvSpPr>
          <p:spPr bwMode="auto">
            <a:xfrm flipH="1" flipV="1">
              <a:off x="3626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24" name="Line 336"/>
            <p:cNvSpPr>
              <a:spLocks noChangeShapeType="1"/>
            </p:cNvSpPr>
            <p:nvPr/>
          </p:nvSpPr>
          <p:spPr bwMode="auto">
            <a:xfrm flipH="1" flipV="1">
              <a:off x="3530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25" name="Line 337"/>
            <p:cNvSpPr>
              <a:spLocks noChangeShapeType="1"/>
            </p:cNvSpPr>
            <p:nvPr/>
          </p:nvSpPr>
          <p:spPr bwMode="auto">
            <a:xfrm flipV="1">
              <a:off x="3626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26" name="Line 338"/>
            <p:cNvSpPr>
              <a:spLocks noChangeShapeType="1"/>
            </p:cNvSpPr>
            <p:nvPr/>
          </p:nvSpPr>
          <p:spPr bwMode="auto">
            <a:xfrm flipH="1" flipV="1">
              <a:off x="3722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27" name="Line 339"/>
            <p:cNvSpPr>
              <a:spLocks noChangeShapeType="1"/>
            </p:cNvSpPr>
            <p:nvPr/>
          </p:nvSpPr>
          <p:spPr bwMode="auto">
            <a:xfrm flipV="1">
              <a:off x="3146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28" name="Line 340"/>
            <p:cNvSpPr>
              <a:spLocks noChangeShapeType="1"/>
            </p:cNvSpPr>
            <p:nvPr/>
          </p:nvSpPr>
          <p:spPr bwMode="auto">
            <a:xfrm flipV="1">
              <a:off x="3050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29" name="Line 341"/>
            <p:cNvSpPr>
              <a:spLocks noChangeShapeType="1"/>
            </p:cNvSpPr>
            <p:nvPr/>
          </p:nvSpPr>
          <p:spPr bwMode="auto">
            <a:xfrm flipH="1" flipV="1">
              <a:off x="314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30" name="Line 342"/>
            <p:cNvSpPr>
              <a:spLocks noChangeShapeType="1"/>
            </p:cNvSpPr>
            <p:nvPr/>
          </p:nvSpPr>
          <p:spPr bwMode="auto">
            <a:xfrm flipV="1">
              <a:off x="3242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31" name="Line 343"/>
            <p:cNvSpPr>
              <a:spLocks noChangeShapeType="1"/>
            </p:cNvSpPr>
            <p:nvPr/>
          </p:nvSpPr>
          <p:spPr bwMode="auto">
            <a:xfrm flipH="1" flipV="1">
              <a:off x="3434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32" name="Line 344"/>
            <p:cNvSpPr>
              <a:spLocks noChangeShapeType="1"/>
            </p:cNvSpPr>
            <p:nvPr/>
          </p:nvSpPr>
          <p:spPr bwMode="auto">
            <a:xfrm flipV="1">
              <a:off x="3530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33" name="Line 345"/>
            <p:cNvSpPr>
              <a:spLocks noChangeShapeType="1"/>
            </p:cNvSpPr>
            <p:nvPr/>
          </p:nvSpPr>
          <p:spPr bwMode="auto">
            <a:xfrm flipH="1" flipV="1">
              <a:off x="3338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34" name="Line 346"/>
            <p:cNvSpPr>
              <a:spLocks noChangeShapeType="1"/>
            </p:cNvSpPr>
            <p:nvPr/>
          </p:nvSpPr>
          <p:spPr bwMode="auto">
            <a:xfrm flipV="1">
              <a:off x="3434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35" name="Line 347"/>
            <p:cNvSpPr>
              <a:spLocks noChangeShapeType="1"/>
            </p:cNvSpPr>
            <p:nvPr/>
          </p:nvSpPr>
          <p:spPr bwMode="auto">
            <a:xfrm flipH="1" flipV="1">
              <a:off x="3530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36" name="Line 348"/>
            <p:cNvSpPr>
              <a:spLocks noChangeShapeType="1"/>
            </p:cNvSpPr>
            <p:nvPr/>
          </p:nvSpPr>
          <p:spPr bwMode="auto">
            <a:xfrm flipV="1">
              <a:off x="362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37" name="Line 349"/>
            <p:cNvSpPr>
              <a:spLocks noChangeShapeType="1"/>
            </p:cNvSpPr>
            <p:nvPr/>
          </p:nvSpPr>
          <p:spPr bwMode="auto">
            <a:xfrm flipH="1" flipV="1">
              <a:off x="3818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38" name="Line 350"/>
            <p:cNvSpPr>
              <a:spLocks noChangeShapeType="1"/>
            </p:cNvSpPr>
            <p:nvPr/>
          </p:nvSpPr>
          <p:spPr bwMode="auto">
            <a:xfrm flipH="1" flipV="1">
              <a:off x="3722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39" name="Line 351"/>
            <p:cNvSpPr>
              <a:spLocks noChangeShapeType="1"/>
            </p:cNvSpPr>
            <p:nvPr/>
          </p:nvSpPr>
          <p:spPr bwMode="auto">
            <a:xfrm flipV="1">
              <a:off x="3818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40" name="Line 352"/>
            <p:cNvSpPr>
              <a:spLocks noChangeShapeType="1"/>
            </p:cNvSpPr>
            <p:nvPr/>
          </p:nvSpPr>
          <p:spPr bwMode="auto">
            <a:xfrm flipH="1" flipV="1">
              <a:off x="3914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41" name="Line 353"/>
            <p:cNvSpPr>
              <a:spLocks noChangeShapeType="1"/>
            </p:cNvSpPr>
            <p:nvPr/>
          </p:nvSpPr>
          <p:spPr bwMode="auto">
            <a:xfrm flipH="1" flipV="1">
              <a:off x="3434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42" name="Line 354"/>
            <p:cNvSpPr>
              <a:spLocks noChangeShapeType="1"/>
            </p:cNvSpPr>
            <p:nvPr/>
          </p:nvSpPr>
          <p:spPr bwMode="auto">
            <a:xfrm flipV="1">
              <a:off x="3530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43" name="Line 355"/>
            <p:cNvSpPr>
              <a:spLocks noChangeShapeType="1"/>
            </p:cNvSpPr>
            <p:nvPr/>
          </p:nvSpPr>
          <p:spPr bwMode="auto">
            <a:xfrm flipH="1" flipV="1">
              <a:off x="3338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44" name="Line 356"/>
            <p:cNvSpPr>
              <a:spLocks noChangeShapeType="1"/>
            </p:cNvSpPr>
            <p:nvPr/>
          </p:nvSpPr>
          <p:spPr bwMode="auto">
            <a:xfrm flipV="1">
              <a:off x="3434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45" name="Line 357"/>
            <p:cNvSpPr>
              <a:spLocks noChangeShapeType="1"/>
            </p:cNvSpPr>
            <p:nvPr/>
          </p:nvSpPr>
          <p:spPr bwMode="auto">
            <a:xfrm flipH="1" flipV="1">
              <a:off x="3530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46" name="Line 358"/>
            <p:cNvSpPr>
              <a:spLocks noChangeShapeType="1"/>
            </p:cNvSpPr>
            <p:nvPr/>
          </p:nvSpPr>
          <p:spPr bwMode="auto">
            <a:xfrm flipV="1">
              <a:off x="362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47" name="Line 359"/>
            <p:cNvSpPr>
              <a:spLocks noChangeShapeType="1"/>
            </p:cNvSpPr>
            <p:nvPr/>
          </p:nvSpPr>
          <p:spPr bwMode="auto">
            <a:xfrm flipH="1" flipV="1">
              <a:off x="3434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48" name="Line 360"/>
            <p:cNvSpPr>
              <a:spLocks noChangeShapeType="1"/>
            </p:cNvSpPr>
            <p:nvPr/>
          </p:nvSpPr>
          <p:spPr bwMode="auto">
            <a:xfrm flipV="1">
              <a:off x="3530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49" name="Line 361"/>
            <p:cNvSpPr>
              <a:spLocks noChangeShapeType="1"/>
            </p:cNvSpPr>
            <p:nvPr/>
          </p:nvSpPr>
          <p:spPr bwMode="auto">
            <a:xfrm flipH="1" flipV="1">
              <a:off x="3242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50" name="Line 362"/>
            <p:cNvSpPr>
              <a:spLocks noChangeShapeType="1"/>
            </p:cNvSpPr>
            <p:nvPr/>
          </p:nvSpPr>
          <p:spPr bwMode="auto">
            <a:xfrm flipV="1">
              <a:off x="3338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51" name="Line 363"/>
            <p:cNvSpPr>
              <a:spLocks noChangeShapeType="1"/>
            </p:cNvSpPr>
            <p:nvPr/>
          </p:nvSpPr>
          <p:spPr bwMode="auto">
            <a:xfrm flipH="1" flipV="1">
              <a:off x="3626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52" name="Line 364"/>
            <p:cNvSpPr>
              <a:spLocks noChangeShapeType="1"/>
            </p:cNvSpPr>
            <p:nvPr/>
          </p:nvSpPr>
          <p:spPr bwMode="auto">
            <a:xfrm flipV="1">
              <a:off x="3722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53" name="Line 365"/>
            <p:cNvSpPr>
              <a:spLocks noChangeShapeType="1"/>
            </p:cNvSpPr>
            <p:nvPr/>
          </p:nvSpPr>
          <p:spPr bwMode="auto">
            <a:xfrm flipV="1">
              <a:off x="2858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54" name="Line 366"/>
            <p:cNvSpPr>
              <a:spLocks noChangeShapeType="1"/>
            </p:cNvSpPr>
            <p:nvPr/>
          </p:nvSpPr>
          <p:spPr bwMode="auto">
            <a:xfrm flipH="1" flipV="1">
              <a:off x="2954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55" name="Line 367"/>
            <p:cNvSpPr>
              <a:spLocks noChangeShapeType="1"/>
            </p:cNvSpPr>
            <p:nvPr/>
          </p:nvSpPr>
          <p:spPr bwMode="auto">
            <a:xfrm flipV="1">
              <a:off x="2762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56" name="Line 368"/>
            <p:cNvSpPr>
              <a:spLocks noChangeShapeType="1"/>
            </p:cNvSpPr>
            <p:nvPr/>
          </p:nvSpPr>
          <p:spPr bwMode="auto">
            <a:xfrm flipV="1">
              <a:off x="2666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57" name="Line 369"/>
            <p:cNvSpPr>
              <a:spLocks noChangeShapeType="1"/>
            </p:cNvSpPr>
            <p:nvPr/>
          </p:nvSpPr>
          <p:spPr bwMode="auto">
            <a:xfrm flipH="1" flipV="1">
              <a:off x="2762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58" name="Line 370"/>
            <p:cNvSpPr>
              <a:spLocks noChangeShapeType="1"/>
            </p:cNvSpPr>
            <p:nvPr/>
          </p:nvSpPr>
          <p:spPr bwMode="auto">
            <a:xfrm flipV="1">
              <a:off x="2858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59" name="Line 371"/>
            <p:cNvSpPr>
              <a:spLocks noChangeShapeType="1"/>
            </p:cNvSpPr>
            <p:nvPr/>
          </p:nvSpPr>
          <p:spPr bwMode="auto">
            <a:xfrm flipH="1" flipV="1">
              <a:off x="3050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60" name="Line 372"/>
            <p:cNvSpPr>
              <a:spLocks noChangeShapeType="1"/>
            </p:cNvSpPr>
            <p:nvPr/>
          </p:nvSpPr>
          <p:spPr bwMode="auto">
            <a:xfrm flipH="1" flipV="1">
              <a:off x="2954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61" name="Line 373"/>
            <p:cNvSpPr>
              <a:spLocks noChangeShapeType="1"/>
            </p:cNvSpPr>
            <p:nvPr/>
          </p:nvSpPr>
          <p:spPr bwMode="auto">
            <a:xfrm flipV="1">
              <a:off x="3050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62" name="Line 374"/>
            <p:cNvSpPr>
              <a:spLocks noChangeShapeType="1"/>
            </p:cNvSpPr>
            <p:nvPr/>
          </p:nvSpPr>
          <p:spPr bwMode="auto">
            <a:xfrm flipH="1" flipV="1">
              <a:off x="3146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63" name="Line 375"/>
            <p:cNvSpPr>
              <a:spLocks noChangeShapeType="1"/>
            </p:cNvSpPr>
            <p:nvPr/>
          </p:nvSpPr>
          <p:spPr bwMode="auto">
            <a:xfrm flipV="1">
              <a:off x="2570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64" name="Line 376"/>
            <p:cNvSpPr>
              <a:spLocks noChangeShapeType="1"/>
            </p:cNvSpPr>
            <p:nvPr/>
          </p:nvSpPr>
          <p:spPr bwMode="auto">
            <a:xfrm flipV="1">
              <a:off x="2474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65" name="Line 377"/>
            <p:cNvSpPr>
              <a:spLocks noChangeShapeType="1"/>
            </p:cNvSpPr>
            <p:nvPr/>
          </p:nvSpPr>
          <p:spPr bwMode="auto">
            <a:xfrm flipH="1" flipV="1">
              <a:off x="2570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66" name="Line 378"/>
            <p:cNvSpPr>
              <a:spLocks noChangeShapeType="1"/>
            </p:cNvSpPr>
            <p:nvPr/>
          </p:nvSpPr>
          <p:spPr bwMode="auto">
            <a:xfrm flipV="1">
              <a:off x="2666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67" name="Line 379"/>
            <p:cNvSpPr>
              <a:spLocks noChangeShapeType="1"/>
            </p:cNvSpPr>
            <p:nvPr/>
          </p:nvSpPr>
          <p:spPr bwMode="auto">
            <a:xfrm flipH="1" flipV="1">
              <a:off x="2858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68" name="Line 380"/>
            <p:cNvSpPr>
              <a:spLocks noChangeShapeType="1"/>
            </p:cNvSpPr>
            <p:nvPr/>
          </p:nvSpPr>
          <p:spPr bwMode="auto">
            <a:xfrm flipV="1">
              <a:off x="2954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69" name="Line 381"/>
            <p:cNvSpPr>
              <a:spLocks noChangeShapeType="1"/>
            </p:cNvSpPr>
            <p:nvPr/>
          </p:nvSpPr>
          <p:spPr bwMode="auto">
            <a:xfrm flipH="1" flipV="1">
              <a:off x="2762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70" name="Line 382"/>
            <p:cNvSpPr>
              <a:spLocks noChangeShapeType="1"/>
            </p:cNvSpPr>
            <p:nvPr/>
          </p:nvSpPr>
          <p:spPr bwMode="auto">
            <a:xfrm flipV="1">
              <a:off x="2858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71" name="Line 383"/>
            <p:cNvSpPr>
              <a:spLocks noChangeShapeType="1"/>
            </p:cNvSpPr>
            <p:nvPr/>
          </p:nvSpPr>
          <p:spPr bwMode="auto">
            <a:xfrm flipH="1" flipV="1">
              <a:off x="2954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72" name="Line 384"/>
            <p:cNvSpPr>
              <a:spLocks noChangeShapeType="1"/>
            </p:cNvSpPr>
            <p:nvPr/>
          </p:nvSpPr>
          <p:spPr bwMode="auto">
            <a:xfrm flipV="1">
              <a:off x="3050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73" name="Line 385"/>
            <p:cNvSpPr>
              <a:spLocks noChangeShapeType="1"/>
            </p:cNvSpPr>
            <p:nvPr/>
          </p:nvSpPr>
          <p:spPr bwMode="auto">
            <a:xfrm flipH="1" flipV="1">
              <a:off x="3242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74" name="Line 386"/>
            <p:cNvSpPr>
              <a:spLocks noChangeShapeType="1"/>
            </p:cNvSpPr>
            <p:nvPr/>
          </p:nvSpPr>
          <p:spPr bwMode="auto">
            <a:xfrm flipH="1" flipV="1">
              <a:off x="3146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75" name="Line 387"/>
            <p:cNvSpPr>
              <a:spLocks noChangeShapeType="1"/>
            </p:cNvSpPr>
            <p:nvPr/>
          </p:nvSpPr>
          <p:spPr bwMode="auto">
            <a:xfrm flipV="1">
              <a:off x="3242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76" name="Line 388"/>
            <p:cNvSpPr>
              <a:spLocks noChangeShapeType="1"/>
            </p:cNvSpPr>
            <p:nvPr/>
          </p:nvSpPr>
          <p:spPr bwMode="auto">
            <a:xfrm flipH="1" flipV="1">
              <a:off x="3338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77" name="Line 389"/>
            <p:cNvSpPr>
              <a:spLocks noChangeShapeType="1"/>
            </p:cNvSpPr>
            <p:nvPr/>
          </p:nvSpPr>
          <p:spPr bwMode="auto">
            <a:xfrm flipH="1" flipV="1">
              <a:off x="2858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78" name="Line 390"/>
            <p:cNvSpPr>
              <a:spLocks noChangeShapeType="1"/>
            </p:cNvSpPr>
            <p:nvPr/>
          </p:nvSpPr>
          <p:spPr bwMode="auto">
            <a:xfrm flipV="1">
              <a:off x="2954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79" name="Line 391"/>
            <p:cNvSpPr>
              <a:spLocks noChangeShapeType="1"/>
            </p:cNvSpPr>
            <p:nvPr/>
          </p:nvSpPr>
          <p:spPr bwMode="auto">
            <a:xfrm flipH="1" flipV="1">
              <a:off x="2762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80" name="Line 392"/>
            <p:cNvSpPr>
              <a:spLocks noChangeShapeType="1"/>
            </p:cNvSpPr>
            <p:nvPr/>
          </p:nvSpPr>
          <p:spPr bwMode="auto">
            <a:xfrm flipV="1">
              <a:off x="2858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81" name="Line 393"/>
            <p:cNvSpPr>
              <a:spLocks noChangeShapeType="1"/>
            </p:cNvSpPr>
            <p:nvPr/>
          </p:nvSpPr>
          <p:spPr bwMode="auto">
            <a:xfrm flipH="1" flipV="1">
              <a:off x="2954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82" name="Line 394"/>
            <p:cNvSpPr>
              <a:spLocks noChangeShapeType="1"/>
            </p:cNvSpPr>
            <p:nvPr/>
          </p:nvSpPr>
          <p:spPr bwMode="auto">
            <a:xfrm flipV="1">
              <a:off x="3050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83" name="Line 395"/>
            <p:cNvSpPr>
              <a:spLocks noChangeShapeType="1"/>
            </p:cNvSpPr>
            <p:nvPr/>
          </p:nvSpPr>
          <p:spPr bwMode="auto">
            <a:xfrm flipH="1" flipV="1">
              <a:off x="2858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84" name="Line 396"/>
            <p:cNvSpPr>
              <a:spLocks noChangeShapeType="1"/>
            </p:cNvSpPr>
            <p:nvPr/>
          </p:nvSpPr>
          <p:spPr bwMode="auto">
            <a:xfrm flipV="1">
              <a:off x="2954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85" name="Line 397"/>
            <p:cNvSpPr>
              <a:spLocks noChangeShapeType="1"/>
            </p:cNvSpPr>
            <p:nvPr/>
          </p:nvSpPr>
          <p:spPr bwMode="auto">
            <a:xfrm flipH="1" flipV="1">
              <a:off x="2666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86" name="Line 398"/>
            <p:cNvSpPr>
              <a:spLocks noChangeShapeType="1"/>
            </p:cNvSpPr>
            <p:nvPr/>
          </p:nvSpPr>
          <p:spPr bwMode="auto">
            <a:xfrm flipV="1">
              <a:off x="2762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87" name="Line 399"/>
            <p:cNvSpPr>
              <a:spLocks noChangeShapeType="1"/>
            </p:cNvSpPr>
            <p:nvPr/>
          </p:nvSpPr>
          <p:spPr bwMode="auto">
            <a:xfrm flipH="1" flipV="1">
              <a:off x="3050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88" name="Line 400"/>
            <p:cNvSpPr>
              <a:spLocks noChangeShapeType="1"/>
            </p:cNvSpPr>
            <p:nvPr/>
          </p:nvSpPr>
          <p:spPr bwMode="auto">
            <a:xfrm flipV="1">
              <a:off x="3146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89" name="Line 401"/>
            <p:cNvSpPr>
              <a:spLocks noChangeShapeType="1"/>
            </p:cNvSpPr>
            <p:nvPr/>
          </p:nvSpPr>
          <p:spPr bwMode="auto">
            <a:xfrm flipV="1">
              <a:off x="228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90" name="Line 402"/>
            <p:cNvSpPr>
              <a:spLocks noChangeShapeType="1"/>
            </p:cNvSpPr>
            <p:nvPr/>
          </p:nvSpPr>
          <p:spPr bwMode="auto">
            <a:xfrm flipH="1" flipV="1">
              <a:off x="237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91" name="Line 403"/>
            <p:cNvSpPr>
              <a:spLocks noChangeShapeType="1"/>
            </p:cNvSpPr>
            <p:nvPr/>
          </p:nvSpPr>
          <p:spPr bwMode="auto">
            <a:xfrm flipV="1">
              <a:off x="2186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92" name="Line 404"/>
            <p:cNvSpPr>
              <a:spLocks noChangeShapeType="1"/>
            </p:cNvSpPr>
            <p:nvPr/>
          </p:nvSpPr>
          <p:spPr bwMode="auto">
            <a:xfrm flipV="1">
              <a:off x="2090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93" name="Line 405"/>
            <p:cNvSpPr>
              <a:spLocks noChangeShapeType="1"/>
            </p:cNvSpPr>
            <p:nvPr/>
          </p:nvSpPr>
          <p:spPr bwMode="auto">
            <a:xfrm flipH="1" flipV="1">
              <a:off x="2186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94" name="Line 406"/>
            <p:cNvSpPr>
              <a:spLocks noChangeShapeType="1"/>
            </p:cNvSpPr>
            <p:nvPr/>
          </p:nvSpPr>
          <p:spPr bwMode="auto">
            <a:xfrm flipV="1">
              <a:off x="2282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95" name="Line 407"/>
            <p:cNvSpPr>
              <a:spLocks noChangeShapeType="1"/>
            </p:cNvSpPr>
            <p:nvPr/>
          </p:nvSpPr>
          <p:spPr bwMode="auto">
            <a:xfrm flipH="1" flipV="1">
              <a:off x="2474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96" name="Line 408"/>
            <p:cNvSpPr>
              <a:spLocks noChangeShapeType="1"/>
            </p:cNvSpPr>
            <p:nvPr/>
          </p:nvSpPr>
          <p:spPr bwMode="auto">
            <a:xfrm flipH="1" flipV="1">
              <a:off x="2378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97" name="Line 409"/>
            <p:cNvSpPr>
              <a:spLocks noChangeShapeType="1"/>
            </p:cNvSpPr>
            <p:nvPr/>
          </p:nvSpPr>
          <p:spPr bwMode="auto">
            <a:xfrm flipV="1">
              <a:off x="2474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98" name="Line 410"/>
            <p:cNvSpPr>
              <a:spLocks noChangeShapeType="1"/>
            </p:cNvSpPr>
            <p:nvPr/>
          </p:nvSpPr>
          <p:spPr bwMode="auto">
            <a:xfrm flipH="1" flipV="1">
              <a:off x="2570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899" name="Line 411"/>
            <p:cNvSpPr>
              <a:spLocks noChangeShapeType="1"/>
            </p:cNvSpPr>
            <p:nvPr/>
          </p:nvSpPr>
          <p:spPr bwMode="auto">
            <a:xfrm flipV="1">
              <a:off x="1994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00" name="Line 412"/>
            <p:cNvSpPr>
              <a:spLocks noChangeShapeType="1"/>
            </p:cNvSpPr>
            <p:nvPr/>
          </p:nvSpPr>
          <p:spPr bwMode="auto">
            <a:xfrm flipV="1">
              <a:off x="1898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01" name="Line 413"/>
            <p:cNvSpPr>
              <a:spLocks noChangeShapeType="1"/>
            </p:cNvSpPr>
            <p:nvPr/>
          </p:nvSpPr>
          <p:spPr bwMode="auto">
            <a:xfrm flipH="1" flipV="1">
              <a:off x="1994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02" name="Line 414"/>
            <p:cNvSpPr>
              <a:spLocks noChangeShapeType="1"/>
            </p:cNvSpPr>
            <p:nvPr/>
          </p:nvSpPr>
          <p:spPr bwMode="auto">
            <a:xfrm flipV="1">
              <a:off x="2090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03" name="Line 415"/>
            <p:cNvSpPr>
              <a:spLocks noChangeShapeType="1"/>
            </p:cNvSpPr>
            <p:nvPr/>
          </p:nvSpPr>
          <p:spPr bwMode="auto">
            <a:xfrm flipH="1" flipV="1">
              <a:off x="2282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04" name="Line 416"/>
            <p:cNvSpPr>
              <a:spLocks noChangeShapeType="1"/>
            </p:cNvSpPr>
            <p:nvPr/>
          </p:nvSpPr>
          <p:spPr bwMode="auto">
            <a:xfrm flipV="1">
              <a:off x="2378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05" name="Line 417"/>
            <p:cNvSpPr>
              <a:spLocks noChangeShapeType="1"/>
            </p:cNvSpPr>
            <p:nvPr/>
          </p:nvSpPr>
          <p:spPr bwMode="auto">
            <a:xfrm flipH="1" flipV="1">
              <a:off x="218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06" name="Line 418"/>
            <p:cNvSpPr>
              <a:spLocks noChangeShapeType="1"/>
            </p:cNvSpPr>
            <p:nvPr/>
          </p:nvSpPr>
          <p:spPr bwMode="auto">
            <a:xfrm flipV="1">
              <a:off x="2282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07" name="Line 419"/>
            <p:cNvSpPr>
              <a:spLocks noChangeShapeType="1"/>
            </p:cNvSpPr>
            <p:nvPr/>
          </p:nvSpPr>
          <p:spPr bwMode="auto">
            <a:xfrm flipH="1" flipV="1">
              <a:off x="2378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08" name="Line 420"/>
            <p:cNvSpPr>
              <a:spLocks noChangeShapeType="1"/>
            </p:cNvSpPr>
            <p:nvPr/>
          </p:nvSpPr>
          <p:spPr bwMode="auto">
            <a:xfrm flipV="1">
              <a:off x="2474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09" name="Line 421"/>
            <p:cNvSpPr>
              <a:spLocks noChangeShapeType="1"/>
            </p:cNvSpPr>
            <p:nvPr/>
          </p:nvSpPr>
          <p:spPr bwMode="auto">
            <a:xfrm flipH="1" flipV="1">
              <a:off x="2666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10" name="Line 422"/>
            <p:cNvSpPr>
              <a:spLocks noChangeShapeType="1"/>
            </p:cNvSpPr>
            <p:nvPr/>
          </p:nvSpPr>
          <p:spPr bwMode="auto">
            <a:xfrm flipH="1" flipV="1">
              <a:off x="2570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11" name="Line 423"/>
            <p:cNvSpPr>
              <a:spLocks noChangeShapeType="1"/>
            </p:cNvSpPr>
            <p:nvPr/>
          </p:nvSpPr>
          <p:spPr bwMode="auto">
            <a:xfrm flipV="1">
              <a:off x="266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12" name="Line 424"/>
            <p:cNvSpPr>
              <a:spLocks noChangeShapeType="1"/>
            </p:cNvSpPr>
            <p:nvPr/>
          </p:nvSpPr>
          <p:spPr bwMode="auto">
            <a:xfrm flipH="1" flipV="1">
              <a:off x="2762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13" name="Line 425"/>
            <p:cNvSpPr>
              <a:spLocks noChangeShapeType="1"/>
            </p:cNvSpPr>
            <p:nvPr/>
          </p:nvSpPr>
          <p:spPr bwMode="auto">
            <a:xfrm flipH="1" flipV="1">
              <a:off x="2282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14" name="Line 426"/>
            <p:cNvSpPr>
              <a:spLocks noChangeShapeType="1"/>
            </p:cNvSpPr>
            <p:nvPr/>
          </p:nvSpPr>
          <p:spPr bwMode="auto">
            <a:xfrm flipV="1">
              <a:off x="2378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15" name="Line 427"/>
            <p:cNvSpPr>
              <a:spLocks noChangeShapeType="1"/>
            </p:cNvSpPr>
            <p:nvPr/>
          </p:nvSpPr>
          <p:spPr bwMode="auto">
            <a:xfrm flipH="1" flipV="1">
              <a:off x="218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16" name="Line 428"/>
            <p:cNvSpPr>
              <a:spLocks noChangeShapeType="1"/>
            </p:cNvSpPr>
            <p:nvPr/>
          </p:nvSpPr>
          <p:spPr bwMode="auto">
            <a:xfrm flipV="1">
              <a:off x="2282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17" name="Line 429"/>
            <p:cNvSpPr>
              <a:spLocks noChangeShapeType="1"/>
            </p:cNvSpPr>
            <p:nvPr/>
          </p:nvSpPr>
          <p:spPr bwMode="auto">
            <a:xfrm flipH="1" flipV="1">
              <a:off x="2378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18" name="Line 430"/>
            <p:cNvSpPr>
              <a:spLocks noChangeShapeType="1"/>
            </p:cNvSpPr>
            <p:nvPr/>
          </p:nvSpPr>
          <p:spPr bwMode="auto">
            <a:xfrm flipV="1">
              <a:off x="2474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19" name="Line 431"/>
            <p:cNvSpPr>
              <a:spLocks noChangeShapeType="1"/>
            </p:cNvSpPr>
            <p:nvPr/>
          </p:nvSpPr>
          <p:spPr bwMode="auto">
            <a:xfrm flipH="1" flipV="1">
              <a:off x="2282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20" name="Line 432"/>
            <p:cNvSpPr>
              <a:spLocks noChangeShapeType="1"/>
            </p:cNvSpPr>
            <p:nvPr/>
          </p:nvSpPr>
          <p:spPr bwMode="auto">
            <a:xfrm flipV="1">
              <a:off x="2378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21" name="Line 433"/>
            <p:cNvSpPr>
              <a:spLocks noChangeShapeType="1"/>
            </p:cNvSpPr>
            <p:nvPr/>
          </p:nvSpPr>
          <p:spPr bwMode="auto">
            <a:xfrm flipH="1" flipV="1">
              <a:off x="2090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22" name="Line 434"/>
            <p:cNvSpPr>
              <a:spLocks noChangeShapeType="1"/>
            </p:cNvSpPr>
            <p:nvPr/>
          </p:nvSpPr>
          <p:spPr bwMode="auto">
            <a:xfrm flipV="1">
              <a:off x="2186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23" name="Line 435"/>
            <p:cNvSpPr>
              <a:spLocks noChangeShapeType="1"/>
            </p:cNvSpPr>
            <p:nvPr/>
          </p:nvSpPr>
          <p:spPr bwMode="auto">
            <a:xfrm flipH="1" flipV="1">
              <a:off x="2474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24" name="Line 436"/>
            <p:cNvSpPr>
              <a:spLocks noChangeShapeType="1"/>
            </p:cNvSpPr>
            <p:nvPr/>
          </p:nvSpPr>
          <p:spPr bwMode="auto">
            <a:xfrm flipV="1">
              <a:off x="2570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25" name="Line 437"/>
            <p:cNvSpPr>
              <a:spLocks noChangeShapeType="1"/>
            </p:cNvSpPr>
            <p:nvPr/>
          </p:nvSpPr>
          <p:spPr bwMode="auto">
            <a:xfrm>
              <a:off x="3045" y="2249"/>
              <a:ext cx="104" cy="10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5926" name="Line 438"/>
          <p:cNvSpPr>
            <a:spLocks noChangeShapeType="1"/>
          </p:cNvSpPr>
          <p:nvPr/>
        </p:nvSpPr>
        <p:spPr bwMode="auto">
          <a:xfrm flipV="1">
            <a:off x="474663" y="6154738"/>
            <a:ext cx="6581775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5927" name="Picture 43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114800"/>
            <a:ext cx="12176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5928" name="Picture 44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14800"/>
            <a:ext cx="179387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5929" name="Picture 44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724400"/>
            <a:ext cx="15049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15930" name="Group 442"/>
          <p:cNvGrpSpPr>
            <a:grpSpLocks/>
          </p:cNvGrpSpPr>
          <p:nvPr/>
        </p:nvGrpSpPr>
        <p:grpSpPr bwMode="auto">
          <a:xfrm>
            <a:off x="6781800" y="3395663"/>
            <a:ext cx="168275" cy="2732087"/>
            <a:chOff x="4272" y="2016"/>
            <a:chExt cx="106" cy="1721"/>
          </a:xfrm>
        </p:grpSpPr>
        <p:pic>
          <p:nvPicPr>
            <p:cNvPr id="1215931" name="Picture 44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2016"/>
              <a:ext cx="8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5932" name="Picture 44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2112"/>
              <a:ext cx="8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5933" name="Picture 44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2313"/>
              <a:ext cx="8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5934" name="Picture 44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2409"/>
              <a:ext cx="8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5935" name="Picture 447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2784"/>
              <a:ext cx="8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5936" name="Picture 448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3081"/>
              <a:ext cx="8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5937" name="Picture 449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3177"/>
              <a:ext cx="8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5938" name="Picture 450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3273"/>
              <a:ext cx="8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5939" name="Picture 451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3369"/>
              <a:ext cx="8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5940" name="Picture 452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3561"/>
              <a:ext cx="8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5941" name="Picture 453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3650"/>
              <a:ext cx="8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5942" name="Picture 454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208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5943" name="Picture 455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505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5944" name="Picture 456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601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5945" name="Picture 457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697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5946" name="Picture 458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889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5947" name="Picture 459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985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5948" name="Picture 460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3465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15949" name="Line 461"/>
          <p:cNvSpPr>
            <a:spLocks noChangeShapeType="1"/>
          </p:cNvSpPr>
          <p:nvPr/>
        </p:nvSpPr>
        <p:spPr bwMode="auto">
          <a:xfrm>
            <a:off x="1066800" y="6248400"/>
            <a:ext cx="0" cy="474663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5950" name="Line 462"/>
          <p:cNvSpPr>
            <a:spLocks noChangeShapeType="1"/>
          </p:cNvSpPr>
          <p:nvPr/>
        </p:nvSpPr>
        <p:spPr bwMode="auto">
          <a:xfrm flipV="1">
            <a:off x="657225" y="6596063"/>
            <a:ext cx="40163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5951" name="Line 463"/>
          <p:cNvSpPr>
            <a:spLocks noChangeShapeType="1"/>
          </p:cNvSpPr>
          <p:nvPr/>
        </p:nvSpPr>
        <p:spPr bwMode="auto">
          <a:xfrm flipH="1" flipV="1">
            <a:off x="1219200" y="6596063"/>
            <a:ext cx="40163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5952" name="Picture 46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6426200"/>
            <a:ext cx="9048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5953" name="Picture 46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779838"/>
            <a:ext cx="156527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5954" name="Picture 46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19600"/>
            <a:ext cx="5175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5955" name="Picture 46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308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5956" name="Line 468"/>
          <p:cNvSpPr>
            <a:spLocks noChangeShapeType="1"/>
          </p:cNvSpPr>
          <p:nvPr/>
        </p:nvSpPr>
        <p:spPr bwMode="auto">
          <a:xfrm flipH="1">
            <a:off x="4405313" y="6519863"/>
            <a:ext cx="37385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5957" name="Line 469"/>
          <p:cNvSpPr>
            <a:spLocks noChangeShapeType="1"/>
          </p:cNvSpPr>
          <p:nvPr/>
        </p:nvSpPr>
        <p:spPr bwMode="auto">
          <a:xfrm flipV="1">
            <a:off x="4419600" y="6251575"/>
            <a:ext cx="0" cy="2746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5958" name="Line 470"/>
          <p:cNvSpPr>
            <a:spLocks noChangeShapeType="1"/>
          </p:cNvSpPr>
          <p:nvPr/>
        </p:nvSpPr>
        <p:spPr bwMode="auto">
          <a:xfrm>
            <a:off x="3810000" y="3162300"/>
            <a:ext cx="0" cy="33448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5959" name="Line 471"/>
          <p:cNvSpPr>
            <a:spLocks noChangeShapeType="1"/>
          </p:cNvSpPr>
          <p:nvPr/>
        </p:nvSpPr>
        <p:spPr bwMode="auto">
          <a:xfrm>
            <a:off x="304800" y="3390900"/>
            <a:ext cx="7431088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5960" name="Group 472"/>
          <p:cNvGrpSpPr>
            <a:grpSpLocks/>
          </p:cNvGrpSpPr>
          <p:nvPr/>
        </p:nvGrpSpPr>
        <p:grpSpPr bwMode="auto">
          <a:xfrm>
            <a:off x="3733800" y="3536950"/>
            <a:ext cx="152400" cy="2438400"/>
            <a:chOff x="2352" y="2228"/>
            <a:chExt cx="96" cy="1536"/>
          </a:xfrm>
        </p:grpSpPr>
        <p:sp>
          <p:nvSpPr>
            <p:cNvPr id="1215961" name="Line 473"/>
            <p:cNvSpPr>
              <a:spLocks noChangeShapeType="1"/>
            </p:cNvSpPr>
            <p:nvPr/>
          </p:nvSpPr>
          <p:spPr bwMode="auto">
            <a:xfrm>
              <a:off x="2352" y="2228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62" name="Line 474"/>
            <p:cNvSpPr>
              <a:spLocks noChangeShapeType="1"/>
            </p:cNvSpPr>
            <p:nvPr/>
          </p:nvSpPr>
          <p:spPr bwMode="auto">
            <a:xfrm>
              <a:off x="2352" y="2324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63" name="Line 475"/>
            <p:cNvSpPr>
              <a:spLocks noChangeShapeType="1"/>
            </p:cNvSpPr>
            <p:nvPr/>
          </p:nvSpPr>
          <p:spPr bwMode="auto">
            <a:xfrm>
              <a:off x="2352" y="2420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64" name="Line 476"/>
            <p:cNvSpPr>
              <a:spLocks noChangeShapeType="1"/>
            </p:cNvSpPr>
            <p:nvPr/>
          </p:nvSpPr>
          <p:spPr bwMode="auto">
            <a:xfrm>
              <a:off x="2352" y="2516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65" name="Line 477"/>
            <p:cNvSpPr>
              <a:spLocks noChangeShapeType="1"/>
            </p:cNvSpPr>
            <p:nvPr/>
          </p:nvSpPr>
          <p:spPr bwMode="auto">
            <a:xfrm>
              <a:off x="2352" y="2612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66" name="Line 478"/>
            <p:cNvSpPr>
              <a:spLocks noChangeShapeType="1"/>
            </p:cNvSpPr>
            <p:nvPr/>
          </p:nvSpPr>
          <p:spPr bwMode="auto">
            <a:xfrm>
              <a:off x="2352" y="2708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67" name="Line 479"/>
            <p:cNvSpPr>
              <a:spLocks noChangeShapeType="1"/>
            </p:cNvSpPr>
            <p:nvPr/>
          </p:nvSpPr>
          <p:spPr bwMode="auto">
            <a:xfrm>
              <a:off x="2352" y="2804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68" name="Line 480"/>
            <p:cNvSpPr>
              <a:spLocks noChangeShapeType="1"/>
            </p:cNvSpPr>
            <p:nvPr/>
          </p:nvSpPr>
          <p:spPr bwMode="auto">
            <a:xfrm>
              <a:off x="2352" y="2900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69" name="Line 481"/>
            <p:cNvSpPr>
              <a:spLocks noChangeShapeType="1"/>
            </p:cNvSpPr>
            <p:nvPr/>
          </p:nvSpPr>
          <p:spPr bwMode="auto">
            <a:xfrm>
              <a:off x="2352" y="2996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70" name="Line 482"/>
            <p:cNvSpPr>
              <a:spLocks noChangeShapeType="1"/>
            </p:cNvSpPr>
            <p:nvPr/>
          </p:nvSpPr>
          <p:spPr bwMode="auto">
            <a:xfrm>
              <a:off x="2352" y="3092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71" name="Line 483"/>
            <p:cNvSpPr>
              <a:spLocks noChangeShapeType="1"/>
            </p:cNvSpPr>
            <p:nvPr/>
          </p:nvSpPr>
          <p:spPr bwMode="auto">
            <a:xfrm>
              <a:off x="2352" y="3188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72" name="Line 484"/>
            <p:cNvSpPr>
              <a:spLocks noChangeShapeType="1"/>
            </p:cNvSpPr>
            <p:nvPr/>
          </p:nvSpPr>
          <p:spPr bwMode="auto">
            <a:xfrm>
              <a:off x="2352" y="3284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73" name="Line 485"/>
            <p:cNvSpPr>
              <a:spLocks noChangeShapeType="1"/>
            </p:cNvSpPr>
            <p:nvPr/>
          </p:nvSpPr>
          <p:spPr bwMode="auto">
            <a:xfrm>
              <a:off x="2352" y="3380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74" name="Line 486"/>
            <p:cNvSpPr>
              <a:spLocks noChangeShapeType="1"/>
            </p:cNvSpPr>
            <p:nvPr/>
          </p:nvSpPr>
          <p:spPr bwMode="auto">
            <a:xfrm>
              <a:off x="2352" y="3476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75" name="Line 487"/>
            <p:cNvSpPr>
              <a:spLocks noChangeShapeType="1"/>
            </p:cNvSpPr>
            <p:nvPr/>
          </p:nvSpPr>
          <p:spPr bwMode="auto">
            <a:xfrm>
              <a:off x="2352" y="3572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76" name="Line 488"/>
            <p:cNvSpPr>
              <a:spLocks noChangeShapeType="1"/>
            </p:cNvSpPr>
            <p:nvPr/>
          </p:nvSpPr>
          <p:spPr bwMode="auto">
            <a:xfrm>
              <a:off x="2352" y="3668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77" name="Line 489"/>
            <p:cNvSpPr>
              <a:spLocks noChangeShapeType="1"/>
            </p:cNvSpPr>
            <p:nvPr/>
          </p:nvSpPr>
          <p:spPr bwMode="auto">
            <a:xfrm>
              <a:off x="2352" y="3764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15978" name="Picture 49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95800"/>
            <a:ext cx="1338263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5979" name="Picture 49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4419600"/>
            <a:ext cx="4873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5980" name="Picture 49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895350"/>
            <a:ext cx="4621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5981" name="Line 493"/>
          <p:cNvSpPr>
            <a:spLocks noChangeShapeType="1"/>
          </p:cNvSpPr>
          <p:nvPr/>
        </p:nvSpPr>
        <p:spPr bwMode="auto">
          <a:xfrm flipH="1">
            <a:off x="3921125" y="3454400"/>
            <a:ext cx="286067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5982" name="Line 494"/>
          <p:cNvSpPr>
            <a:spLocks noChangeShapeType="1"/>
          </p:cNvSpPr>
          <p:nvPr/>
        </p:nvSpPr>
        <p:spPr bwMode="auto">
          <a:xfrm flipH="1">
            <a:off x="4073525" y="3606800"/>
            <a:ext cx="27051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5983" name="Line 495"/>
          <p:cNvSpPr>
            <a:spLocks noChangeShapeType="1"/>
          </p:cNvSpPr>
          <p:nvPr/>
        </p:nvSpPr>
        <p:spPr bwMode="auto">
          <a:xfrm flipH="1">
            <a:off x="4094163" y="3765550"/>
            <a:ext cx="2678112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5984" name="Line 496"/>
          <p:cNvSpPr>
            <a:spLocks noChangeShapeType="1"/>
          </p:cNvSpPr>
          <p:nvPr/>
        </p:nvSpPr>
        <p:spPr bwMode="auto">
          <a:xfrm flipH="1">
            <a:off x="4094163" y="3930650"/>
            <a:ext cx="2687637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5985" name="Line 497"/>
          <p:cNvSpPr>
            <a:spLocks noChangeShapeType="1"/>
          </p:cNvSpPr>
          <p:nvPr/>
        </p:nvSpPr>
        <p:spPr bwMode="auto">
          <a:xfrm flipH="1">
            <a:off x="4249738" y="4084638"/>
            <a:ext cx="2532062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5986" name="Picture 49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6042025"/>
            <a:ext cx="104775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5987" name="Line 499"/>
          <p:cNvSpPr>
            <a:spLocks noChangeShapeType="1"/>
          </p:cNvSpPr>
          <p:nvPr/>
        </p:nvSpPr>
        <p:spPr bwMode="auto">
          <a:xfrm flipH="1">
            <a:off x="4232275" y="4232275"/>
            <a:ext cx="2551113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5988" name="Line 500"/>
          <p:cNvSpPr>
            <a:spLocks noChangeShapeType="1"/>
          </p:cNvSpPr>
          <p:nvPr/>
        </p:nvSpPr>
        <p:spPr bwMode="auto">
          <a:xfrm flipH="1">
            <a:off x="4076700" y="4386263"/>
            <a:ext cx="27051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5989" name="Picture 50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48100"/>
            <a:ext cx="6238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5990" name="Line 502"/>
          <p:cNvSpPr>
            <a:spLocks noChangeShapeType="1"/>
          </p:cNvSpPr>
          <p:nvPr/>
        </p:nvSpPr>
        <p:spPr bwMode="auto">
          <a:xfrm flipH="1">
            <a:off x="3921125" y="4541838"/>
            <a:ext cx="286067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5991" name="Rectangle 503"/>
          <p:cNvSpPr>
            <a:spLocks noChangeArrowheads="1"/>
          </p:cNvSpPr>
          <p:nvPr/>
        </p:nvSpPr>
        <p:spPr bwMode="auto">
          <a:xfrm>
            <a:off x="1946275" y="4076700"/>
            <a:ext cx="393700" cy="28416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15992" name="Group 504"/>
          <p:cNvGrpSpPr>
            <a:grpSpLocks/>
          </p:cNvGrpSpPr>
          <p:nvPr/>
        </p:nvGrpSpPr>
        <p:grpSpPr bwMode="auto">
          <a:xfrm>
            <a:off x="1066800" y="6059488"/>
            <a:ext cx="5486400" cy="182562"/>
            <a:chOff x="672" y="3817"/>
            <a:chExt cx="3456" cy="115"/>
          </a:xfrm>
        </p:grpSpPr>
        <p:sp>
          <p:nvSpPr>
            <p:cNvPr id="1215993" name="Line 505"/>
            <p:cNvSpPr>
              <a:spLocks noChangeShapeType="1"/>
            </p:cNvSpPr>
            <p:nvPr/>
          </p:nvSpPr>
          <p:spPr bwMode="auto">
            <a:xfrm>
              <a:off x="86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94" name="Line 506"/>
            <p:cNvSpPr>
              <a:spLocks noChangeShapeType="1"/>
            </p:cNvSpPr>
            <p:nvPr/>
          </p:nvSpPr>
          <p:spPr bwMode="auto">
            <a:xfrm>
              <a:off x="96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95" name="Line 507"/>
            <p:cNvSpPr>
              <a:spLocks noChangeShapeType="1"/>
            </p:cNvSpPr>
            <p:nvPr/>
          </p:nvSpPr>
          <p:spPr bwMode="auto">
            <a:xfrm>
              <a:off x="105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96" name="Line 508"/>
            <p:cNvSpPr>
              <a:spLocks noChangeShapeType="1"/>
            </p:cNvSpPr>
            <p:nvPr/>
          </p:nvSpPr>
          <p:spPr bwMode="auto">
            <a:xfrm>
              <a:off x="115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97" name="Line 509"/>
            <p:cNvSpPr>
              <a:spLocks noChangeShapeType="1"/>
            </p:cNvSpPr>
            <p:nvPr/>
          </p:nvSpPr>
          <p:spPr bwMode="auto">
            <a:xfrm>
              <a:off x="124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98" name="Line 510"/>
            <p:cNvSpPr>
              <a:spLocks noChangeShapeType="1"/>
            </p:cNvSpPr>
            <p:nvPr/>
          </p:nvSpPr>
          <p:spPr bwMode="auto">
            <a:xfrm>
              <a:off x="134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999" name="Line 511"/>
            <p:cNvSpPr>
              <a:spLocks noChangeShapeType="1"/>
            </p:cNvSpPr>
            <p:nvPr/>
          </p:nvSpPr>
          <p:spPr bwMode="auto">
            <a:xfrm>
              <a:off x="144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00" name="Line 512"/>
            <p:cNvSpPr>
              <a:spLocks noChangeShapeType="1"/>
            </p:cNvSpPr>
            <p:nvPr/>
          </p:nvSpPr>
          <p:spPr bwMode="auto">
            <a:xfrm>
              <a:off x="153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01" name="Line 513"/>
            <p:cNvSpPr>
              <a:spLocks noChangeShapeType="1"/>
            </p:cNvSpPr>
            <p:nvPr/>
          </p:nvSpPr>
          <p:spPr bwMode="auto">
            <a:xfrm>
              <a:off x="163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02" name="Line 514"/>
            <p:cNvSpPr>
              <a:spLocks noChangeShapeType="1"/>
            </p:cNvSpPr>
            <p:nvPr/>
          </p:nvSpPr>
          <p:spPr bwMode="auto">
            <a:xfrm>
              <a:off x="172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03" name="Line 515"/>
            <p:cNvSpPr>
              <a:spLocks noChangeShapeType="1"/>
            </p:cNvSpPr>
            <p:nvPr/>
          </p:nvSpPr>
          <p:spPr bwMode="auto">
            <a:xfrm>
              <a:off x="182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04" name="Line 516"/>
            <p:cNvSpPr>
              <a:spLocks noChangeShapeType="1"/>
            </p:cNvSpPr>
            <p:nvPr/>
          </p:nvSpPr>
          <p:spPr bwMode="auto">
            <a:xfrm>
              <a:off x="192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05" name="Line 517"/>
            <p:cNvSpPr>
              <a:spLocks noChangeShapeType="1"/>
            </p:cNvSpPr>
            <p:nvPr/>
          </p:nvSpPr>
          <p:spPr bwMode="auto">
            <a:xfrm>
              <a:off x="201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06" name="Line 518"/>
            <p:cNvSpPr>
              <a:spLocks noChangeShapeType="1"/>
            </p:cNvSpPr>
            <p:nvPr/>
          </p:nvSpPr>
          <p:spPr bwMode="auto">
            <a:xfrm>
              <a:off x="211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07" name="Line 519"/>
            <p:cNvSpPr>
              <a:spLocks noChangeShapeType="1"/>
            </p:cNvSpPr>
            <p:nvPr/>
          </p:nvSpPr>
          <p:spPr bwMode="auto">
            <a:xfrm>
              <a:off x="220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08" name="Line 520"/>
            <p:cNvSpPr>
              <a:spLocks noChangeShapeType="1"/>
            </p:cNvSpPr>
            <p:nvPr/>
          </p:nvSpPr>
          <p:spPr bwMode="auto">
            <a:xfrm>
              <a:off x="230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09" name="Line 521"/>
            <p:cNvSpPr>
              <a:spLocks noChangeShapeType="1"/>
            </p:cNvSpPr>
            <p:nvPr/>
          </p:nvSpPr>
          <p:spPr bwMode="auto">
            <a:xfrm>
              <a:off x="249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10" name="Line 522"/>
            <p:cNvSpPr>
              <a:spLocks noChangeShapeType="1"/>
            </p:cNvSpPr>
            <p:nvPr/>
          </p:nvSpPr>
          <p:spPr bwMode="auto">
            <a:xfrm>
              <a:off x="259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11" name="Line 523"/>
            <p:cNvSpPr>
              <a:spLocks noChangeShapeType="1"/>
            </p:cNvSpPr>
            <p:nvPr/>
          </p:nvSpPr>
          <p:spPr bwMode="auto">
            <a:xfrm>
              <a:off x="268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12" name="Line 524"/>
            <p:cNvSpPr>
              <a:spLocks noChangeShapeType="1"/>
            </p:cNvSpPr>
            <p:nvPr/>
          </p:nvSpPr>
          <p:spPr bwMode="auto">
            <a:xfrm>
              <a:off x="278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13" name="Line 525"/>
            <p:cNvSpPr>
              <a:spLocks noChangeShapeType="1"/>
            </p:cNvSpPr>
            <p:nvPr/>
          </p:nvSpPr>
          <p:spPr bwMode="auto">
            <a:xfrm>
              <a:off x="288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14" name="Line 526"/>
            <p:cNvSpPr>
              <a:spLocks noChangeShapeType="1"/>
            </p:cNvSpPr>
            <p:nvPr/>
          </p:nvSpPr>
          <p:spPr bwMode="auto">
            <a:xfrm>
              <a:off x="297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15" name="Line 527"/>
            <p:cNvSpPr>
              <a:spLocks noChangeShapeType="1"/>
            </p:cNvSpPr>
            <p:nvPr/>
          </p:nvSpPr>
          <p:spPr bwMode="auto">
            <a:xfrm>
              <a:off x="307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16" name="Line 528"/>
            <p:cNvSpPr>
              <a:spLocks noChangeShapeType="1"/>
            </p:cNvSpPr>
            <p:nvPr/>
          </p:nvSpPr>
          <p:spPr bwMode="auto">
            <a:xfrm>
              <a:off x="316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17" name="Line 529"/>
            <p:cNvSpPr>
              <a:spLocks noChangeShapeType="1"/>
            </p:cNvSpPr>
            <p:nvPr/>
          </p:nvSpPr>
          <p:spPr bwMode="auto">
            <a:xfrm>
              <a:off x="326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18" name="Line 530"/>
            <p:cNvSpPr>
              <a:spLocks noChangeShapeType="1"/>
            </p:cNvSpPr>
            <p:nvPr/>
          </p:nvSpPr>
          <p:spPr bwMode="auto">
            <a:xfrm>
              <a:off x="336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19" name="Line 531"/>
            <p:cNvSpPr>
              <a:spLocks noChangeShapeType="1"/>
            </p:cNvSpPr>
            <p:nvPr/>
          </p:nvSpPr>
          <p:spPr bwMode="auto">
            <a:xfrm>
              <a:off x="345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20" name="Line 532"/>
            <p:cNvSpPr>
              <a:spLocks noChangeShapeType="1"/>
            </p:cNvSpPr>
            <p:nvPr/>
          </p:nvSpPr>
          <p:spPr bwMode="auto">
            <a:xfrm>
              <a:off x="355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21" name="Line 533"/>
            <p:cNvSpPr>
              <a:spLocks noChangeShapeType="1"/>
            </p:cNvSpPr>
            <p:nvPr/>
          </p:nvSpPr>
          <p:spPr bwMode="auto">
            <a:xfrm>
              <a:off x="364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22" name="Line 534"/>
            <p:cNvSpPr>
              <a:spLocks noChangeShapeType="1"/>
            </p:cNvSpPr>
            <p:nvPr/>
          </p:nvSpPr>
          <p:spPr bwMode="auto">
            <a:xfrm>
              <a:off x="374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23" name="Line 535"/>
            <p:cNvSpPr>
              <a:spLocks noChangeShapeType="1"/>
            </p:cNvSpPr>
            <p:nvPr/>
          </p:nvSpPr>
          <p:spPr bwMode="auto">
            <a:xfrm>
              <a:off x="384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24" name="Line 536"/>
            <p:cNvSpPr>
              <a:spLocks noChangeShapeType="1"/>
            </p:cNvSpPr>
            <p:nvPr/>
          </p:nvSpPr>
          <p:spPr bwMode="auto">
            <a:xfrm>
              <a:off x="393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25" name="Line 537"/>
            <p:cNvSpPr>
              <a:spLocks noChangeShapeType="1"/>
            </p:cNvSpPr>
            <p:nvPr/>
          </p:nvSpPr>
          <p:spPr bwMode="auto">
            <a:xfrm>
              <a:off x="403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26" name="Line 538"/>
            <p:cNvSpPr>
              <a:spLocks noChangeShapeType="1"/>
            </p:cNvSpPr>
            <p:nvPr/>
          </p:nvSpPr>
          <p:spPr bwMode="auto">
            <a:xfrm>
              <a:off x="412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27" name="Line 539"/>
            <p:cNvSpPr>
              <a:spLocks noChangeShapeType="1"/>
            </p:cNvSpPr>
            <p:nvPr/>
          </p:nvSpPr>
          <p:spPr bwMode="auto">
            <a:xfrm>
              <a:off x="76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28" name="Line 540"/>
            <p:cNvSpPr>
              <a:spLocks noChangeShapeType="1"/>
            </p:cNvSpPr>
            <p:nvPr/>
          </p:nvSpPr>
          <p:spPr bwMode="auto">
            <a:xfrm>
              <a:off x="67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6029" name="Group 541"/>
          <p:cNvGrpSpPr>
            <a:grpSpLocks/>
          </p:cNvGrpSpPr>
          <p:nvPr/>
        </p:nvGrpSpPr>
        <p:grpSpPr bwMode="auto">
          <a:xfrm>
            <a:off x="1066800" y="3355975"/>
            <a:ext cx="5486400" cy="73025"/>
            <a:chOff x="672" y="2114"/>
            <a:chExt cx="3456" cy="46"/>
          </a:xfrm>
        </p:grpSpPr>
        <p:sp>
          <p:nvSpPr>
            <p:cNvPr id="1216030" name="Line 542"/>
            <p:cNvSpPr>
              <a:spLocks noChangeShapeType="1"/>
            </p:cNvSpPr>
            <p:nvPr/>
          </p:nvSpPr>
          <p:spPr bwMode="auto">
            <a:xfrm>
              <a:off x="864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31" name="Line 543"/>
            <p:cNvSpPr>
              <a:spLocks noChangeShapeType="1"/>
            </p:cNvSpPr>
            <p:nvPr/>
          </p:nvSpPr>
          <p:spPr bwMode="auto">
            <a:xfrm>
              <a:off x="960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32" name="Line 544"/>
            <p:cNvSpPr>
              <a:spLocks noChangeShapeType="1"/>
            </p:cNvSpPr>
            <p:nvPr/>
          </p:nvSpPr>
          <p:spPr bwMode="auto">
            <a:xfrm>
              <a:off x="1056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33" name="Line 545"/>
            <p:cNvSpPr>
              <a:spLocks noChangeShapeType="1"/>
            </p:cNvSpPr>
            <p:nvPr/>
          </p:nvSpPr>
          <p:spPr bwMode="auto">
            <a:xfrm>
              <a:off x="115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34" name="Line 546"/>
            <p:cNvSpPr>
              <a:spLocks noChangeShapeType="1"/>
            </p:cNvSpPr>
            <p:nvPr/>
          </p:nvSpPr>
          <p:spPr bwMode="auto">
            <a:xfrm>
              <a:off x="124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35" name="Line 547"/>
            <p:cNvSpPr>
              <a:spLocks noChangeShapeType="1"/>
            </p:cNvSpPr>
            <p:nvPr/>
          </p:nvSpPr>
          <p:spPr bwMode="auto">
            <a:xfrm>
              <a:off x="1344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36" name="Line 548"/>
            <p:cNvSpPr>
              <a:spLocks noChangeShapeType="1"/>
            </p:cNvSpPr>
            <p:nvPr/>
          </p:nvSpPr>
          <p:spPr bwMode="auto">
            <a:xfrm>
              <a:off x="1440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37" name="Line 549"/>
            <p:cNvSpPr>
              <a:spLocks noChangeShapeType="1"/>
            </p:cNvSpPr>
            <p:nvPr/>
          </p:nvSpPr>
          <p:spPr bwMode="auto">
            <a:xfrm>
              <a:off x="1536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38" name="Line 550"/>
            <p:cNvSpPr>
              <a:spLocks noChangeShapeType="1"/>
            </p:cNvSpPr>
            <p:nvPr/>
          </p:nvSpPr>
          <p:spPr bwMode="auto">
            <a:xfrm>
              <a:off x="163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39" name="Line 551"/>
            <p:cNvSpPr>
              <a:spLocks noChangeShapeType="1"/>
            </p:cNvSpPr>
            <p:nvPr/>
          </p:nvSpPr>
          <p:spPr bwMode="auto">
            <a:xfrm>
              <a:off x="172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40" name="Line 552"/>
            <p:cNvSpPr>
              <a:spLocks noChangeShapeType="1"/>
            </p:cNvSpPr>
            <p:nvPr/>
          </p:nvSpPr>
          <p:spPr bwMode="auto">
            <a:xfrm>
              <a:off x="1824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41" name="Line 553"/>
            <p:cNvSpPr>
              <a:spLocks noChangeShapeType="1"/>
            </p:cNvSpPr>
            <p:nvPr/>
          </p:nvSpPr>
          <p:spPr bwMode="auto">
            <a:xfrm>
              <a:off x="1920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42" name="Line 554"/>
            <p:cNvSpPr>
              <a:spLocks noChangeShapeType="1"/>
            </p:cNvSpPr>
            <p:nvPr/>
          </p:nvSpPr>
          <p:spPr bwMode="auto">
            <a:xfrm>
              <a:off x="2016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43" name="Line 555"/>
            <p:cNvSpPr>
              <a:spLocks noChangeShapeType="1"/>
            </p:cNvSpPr>
            <p:nvPr/>
          </p:nvSpPr>
          <p:spPr bwMode="auto">
            <a:xfrm>
              <a:off x="211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44" name="Line 556"/>
            <p:cNvSpPr>
              <a:spLocks noChangeShapeType="1"/>
            </p:cNvSpPr>
            <p:nvPr/>
          </p:nvSpPr>
          <p:spPr bwMode="auto">
            <a:xfrm>
              <a:off x="220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45" name="Line 557"/>
            <p:cNvSpPr>
              <a:spLocks noChangeShapeType="1"/>
            </p:cNvSpPr>
            <p:nvPr/>
          </p:nvSpPr>
          <p:spPr bwMode="auto">
            <a:xfrm>
              <a:off x="2304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46" name="Line 558"/>
            <p:cNvSpPr>
              <a:spLocks noChangeShapeType="1"/>
            </p:cNvSpPr>
            <p:nvPr/>
          </p:nvSpPr>
          <p:spPr bwMode="auto">
            <a:xfrm>
              <a:off x="2496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47" name="Line 559"/>
            <p:cNvSpPr>
              <a:spLocks noChangeShapeType="1"/>
            </p:cNvSpPr>
            <p:nvPr/>
          </p:nvSpPr>
          <p:spPr bwMode="auto">
            <a:xfrm>
              <a:off x="259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48" name="Line 560"/>
            <p:cNvSpPr>
              <a:spLocks noChangeShapeType="1"/>
            </p:cNvSpPr>
            <p:nvPr/>
          </p:nvSpPr>
          <p:spPr bwMode="auto">
            <a:xfrm>
              <a:off x="268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49" name="Line 561"/>
            <p:cNvSpPr>
              <a:spLocks noChangeShapeType="1"/>
            </p:cNvSpPr>
            <p:nvPr/>
          </p:nvSpPr>
          <p:spPr bwMode="auto">
            <a:xfrm>
              <a:off x="2784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50" name="Line 562"/>
            <p:cNvSpPr>
              <a:spLocks noChangeShapeType="1"/>
            </p:cNvSpPr>
            <p:nvPr/>
          </p:nvSpPr>
          <p:spPr bwMode="auto">
            <a:xfrm>
              <a:off x="2880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51" name="Line 563"/>
            <p:cNvSpPr>
              <a:spLocks noChangeShapeType="1"/>
            </p:cNvSpPr>
            <p:nvPr/>
          </p:nvSpPr>
          <p:spPr bwMode="auto">
            <a:xfrm>
              <a:off x="2976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52" name="Line 564"/>
            <p:cNvSpPr>
              <a:spLocks noChangeShapeType="1"/>
            </p:cNvSpPr>
            <p:nvPr/>
          </p:nvSpPr>
          <p:spPr bwMode="auto">
            <a:xfrm>
              <a:off x="307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53" name="Line 565"/>
            <p:cNvSpPr>
              <a:spLocks noChangeShapeType="1"/>
            </p:cNvSpPr>
            <p:nvPr/>
          </p:nvSpPr>
          <p:spPr bwMode="auto">
            <a:xfrm>
              <a:off x="316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54" name="Line 566"/>
            <p:cNvSpPr>
              <a:spLocks noChangeShapeType="1"/>
            </p:cNvSpPr>
            <p:nvPr/>
          </p:nvSpPr>
          <p:spPr bwMode="auto">
            <a:xfrm>
              <a:off x="3264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55" name="Line 567"/>
            <p:cNvSpPr>
              <a:spLocks noChangeShapeType="1"/>
            </p:cNvSpPr>
            <p:nvPr/>
          </p:nvSpPr>
          <p:spPr bwMode="auto">
            <a:xfrm>
              <a:off x="3360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56" name="Line 568"/>
            <p:cNvSpPr>
              <a:spLocks noChangeShapeType="1"/>
            </p:cNvSpPr>
            <p:nvPr/>
          </p:nvSpPr>
          <p:spPr bwMode="auto">
            <a:xfrm>
              <a:off x="3456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57" name="Line 569"/>
            <p:cNvSpPr>
              <a:spLocks noChangeShapeType="1"/>
            </p:cNvSpPr>
            <p:nvPr/>
          </p:nvSpPr>
          <p:spPr bwMode="auto">
            <a:xfrm>
              <a:off x="355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58" name="Line 570"/>
            <p:cNvSpPr>
              <a:spLocks noChangeShapeType="1"/>
            </p:cNvSpPr>
            <p:nvPr/>
          </p:nvSpPr>
          <p:spPr bwMode="auto">
            <a:xfrm>
              <a:off x="364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59" name="Line 571"/>
            <p:cNvSpPr>
              <a:spLocks noChangeShapeType="1"/>
            </p:cNvSpPr>
            <p:nvPr/>
          </p:nvSpPr>
          <p:spPr bwMode="auto">
            <a:xfrm>
              <a:off x="3744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60" name="Line 572"/>
            <p:cNvSpPr>
              <a:spLocks noChangeShapeType="1"/>
            </p:cNvSpPr>
            <p:nvPr/>
          </p:nvSpPr>
          <p:spPr bwMode="auto">
            <a:xfrm>
              <a:off x="3840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61" name="Line 573"/>
            <p:cNvSpPr>
              <a:spLocks noChangeShapeType="1"/>
            </p:cNvSpPr>
            <p:nvPr/>
          </p:nvSpPr>
          <p:spPr bwMode="auto">
            <a:xfrm>
              <a:off x="3936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62" name="Line 574"/>
            <p:cNvSpPr>
              <a:spLocks noChangeShapeType="1"/>
            </p:cNvSpPr>
            <p:nvPr/>
          </p:nvSpPr>
          <p:spPr bwMode="auto">
            <a:xfrm>
              <a:off x="403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63" name="Line 575"/>
            <p:cNvSpPr>
              <a:spLocks noChangeShapeType="1"/>
            </p:cNvSpPr>
            <p:nvPr/>
          </p:nvSpPr>
          <p:spPr bwMode="auto">
            <a:xfrm>
              <a:off x="412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64" name="Line 576"/>
            <p:cNvSpPr>
              <a:spLocks noChangeShapeType="1"/>
            </p:cNvSpPr>
            <p:nvPr/>
          </p:nvSpPr>
          <p:spPr bwMode="auto">
            <a:xfrm>
              <a:off x="76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65" name="Line 577"/>
            <p:cNvSpPr>
              <a:spLocks noChangeShapeType="1"/>
            </p:cNvSpPr>
            <p:nvPr/>
          </p:nvSpPr>
          <p:spPr bwMode="auto">
            <a:xfrm>
              <a:off x="67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16066" name="Picture 578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6580188"/>
            <a:ext cx="7397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6067" name="Line 579"/>
          <p:cNvSpPr>
            <a:spLocks noChangeShapeType="1"/>
          </p:cNvSpPr>
          <p:nvPr/>
        </p:nvSpPr>
        <p:spPr bwMode="auto">
          <a:xfrm flipH="1" flipV="1">
            <a:off x="4432300" y="6178550"/>
            <a:ext cx="457200" cy="457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068" name="Rectangle 580"/>
          <p:cNvSpPr>
            <a:spLocks noChangeArrowheads="1"/>
          </p:cNvSpPr>
          <p:nvPr/>
        </p:nvSpPr>
        <p:spPr bwMode="auto">
          <a:xfrm>
            <a:off x="365125" y="1717675"/>
            <a:ext cx="8245475" cy="1389063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16069" name="Picture 581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244850"/>
            <a:ext cx="1231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6070" name="Picture 582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638" y="1971675"/>
            <a:ext cx="2286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6071" name="Picture 583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3810000"/>
            <a:ext cx="8524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6072" name="Rectangle 58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6073" name="Rectangle 58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6074" name="Line 586"/>
          <p:cNvSpPr>
            <a:spLocks noChangeShapeType="1"/>
          </p:cNvSpPr>
          <p:nvPr/>
        </p:nvSpPr>
        <p:spPr bwMode="auto">
          <a:xfrm flipH="1">
            <a:off x="1955800" y="2540000"/>
            <a:ext cx="1690688" cy="393065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075" name="Rectangle 587"/>
          <p:cNvSpPr>
            <a:spLocks noChangeArrowheads="1"/>
          </p:cNvSpPr>
          <p:nvPr/>
        </p:nvSpPr>
        <p:spPr bwMode="auto">
          <a:xfrm>
            <a:off x="2741613" y="1287463"/>
            <a:ext cx="411162" cy="265112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6076" name="Line 588"/>
          <p:cNvSpPr>
            <a:spLocks noChangeShapeType="1"/>
          </p:cNvSpPr>
          <p:nvPr/>
        </p:nvSpPr>
        <p:spPr bwMode="auto">
          <a:xfrm flipH="1">
            <a:off x="8143875" y="5291138"/>
            <a:ext cx="92075" cy="12430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077" name="Line 589"/>
          <p:cNvSpPr>
            <a:spLocks noChangeShapeType="1"/>
          </p:cNvSpPr>
          <p:nvPr/>
        </p:nvSpPr>
        <p:spPr bwMode="auto">
          <a:xfrm flipH="1">
            <a:off x="3957638" y="3686175"/>
            <a:ext cx="173037" cy="1730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078" name="Line 590"/>
          <p:cNvSpPr>
            <a:spLocks noChangeShapeType="1"/>
          </p:cNvSpPr>
          <p:nvPr/>
        </p:nvSpPr>
        <p:spPr bwMode="auto">
          <a:xfrm>
            <a:off x="3962400" y="3548063"/>
            <a:ext cx="165100" cy="165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079" name="Line 591"/>
          <p:cNvSpPr>
            <a:spLocks noChangeShapeType="1"/>
          </p:cNvSpPr>
          <p:nvPr/>
        </p:nvSpPr>
        <p:spPr bwMode="auto">
          <a:xfrm>
            <a:off x="3802063" y="3384550"/>
            <a:ext cx="165100" cy="165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080" name="Line 592"/>
          <p:cNvSpPr>
            <a:spLocks noChangeShapeType="1"/>
          </p:cNvSpPr>
          <p:nvPr/>
        </p:nvSpPr>
        <p:spPr bwMode="auto">
          <a:xfrm>
            <a:off x="3962400" y="3840163"/>
            <a:ext cx="165100" cy="165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081" name="Line 593"/>
          <p:cNvSpPr>
            <a:spLocks noChangeShapeType="1"/>
          </p:cNvSpPr>
          <p:nvPr/>
        </p:nvSpPr>
        <p:spPr bwMode="auto">
          <a:xfrm>
            <a:off x="4114800" y="3992563"/>
            <a:ext cx="173038" cy="1730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082" name="Line 594"/>
          <p:cNvSpPr>
            <a:spLocks noChangeShapeType="1"/>
          </p:cNvSpPr>
          <p:nvPr/>
        </p:nvSpPr>
        <p:spPr bwMode="auto">
          <a:xfrm flipH="1">
            <a:off x="4114800" y="4144963"/>
            <a:ext cx="165100" cy="165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083" name="Line 595"/>
          <p:cNvSpPr>
            <a:spLocks noChangeShapeType="1"/>
          </p:cNvSpPr>
          <p:nvPr/>
        </p:nvSpPr>
        <p:spPr bwMode="auto">
          <a:xfrm flipH="1">
            <a:off x="3962400" y="4297363"/>
            <a:ext cx="165100" cy="165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084" name="Line 596"/>
          <p:cNvSpPr>
            <a:spLocks noChangeShapeType="1"/>
          </p:cNvSpPr>
          <p:nvPr/>
        </p:nvSpPr>
        <p:spPr bwMode="auto">
          <a:xfrm flipH="1">
            <a:off x="3810000" y="4449763"/>
            <a:ext cx="165100" cy="165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6085" name="Group 597"/>
          <p:cNvGrpSpPr>
            <a:grpSpLocks/>
          </p:cNvGrpSpPr>
          <p:nvPr/>
        </p:nvGrpSpPr>
        <p:grpSpPr bwMode="auto">
          <a:xfrm>
            <a:off x="3646488" y="4602163"/>
            <a:ext cx="773112" cy="1549400"/>
            <a:chOff x="2297" y="2899"/>
            <a:chExt cx="487" cy="976"/>
          </a:xfrm>
        </p:grpSpPr>
        <p:sp>
          <p:nvSpPr>
            <p:cNvPr id="1216086" name="Line 598"/>
            <p:cNvSpPr>
              <a:spLocks noChangeShapeType="1"/>
            </p:cNvSpPr>
            <p:nvPr/>
          </p:nvSpPr>
          <p:spPr bwMode="auto">
            <a:xfrm>
              <a:off x="2680" y="3771"/>
              <a:ext cx="104" cy="10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87" name="Line 599"/>
            <p:cNvSpPr>
              <a:spLocks noChangeShapeType="1"/>
            </p:cNvSpPr>
            <p:nvPr/>
          </p:nvSpPr>
          <p:spPr bwMode="auto">
            <a:xfrm>
              <a:off x="2400" y="2899"/>
              <a:ext cx="109" cy="10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88" name="Line 600"/>
            <p:cNvSpPr>
              <a:spLocks noChangeShapeType="1"/>
            </p:cNvSpPr>
            <p:nvPr/>
          </p:nvSpPr>
          <p:spPr bwMode="auto">
            <a:xfrm flipH="1">
              <a:off x="2400" y="2995"/>
              <a:ext cx="104" cy="10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89" name="Line 601"/>
            <p:cNvSpPr>
              <a:spLocks noChangeShapeType="1"/>
            </p:cNvSpPr>
            <p:nvPr/>
          </p:nvSpPr>
          <p:spPr bwMode="auto">
            <a:xfrm flipH="1">
              <a:off x="2297" y="3091"/>
              <a:ext cx="109" cy="10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90" name="Line 602"/>
            <p:cNvSpPr>
              <a:spLocks noChangeShapeType="1"/>
            </p:cNvSpPr>
            <p:nvPr/>
          </p:nvSpPr>
          <p:spPr bwMode="auto">
            <a:xfrm>
              <a:off x="2304" y="3187"/>
              <a:ext cx="104" cy="10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91" name="Line 603"/>
            <p:cNvSpPr>
              <a:spLocks noChangeShapeType="1"/>
            </p:cNvSpPr>
            <p:nvPr/>
          </p:nvSpPr>
          <p:spPr bwMode="auto">
            <a:xfrm>
              <a:off x="2400" y="3283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92" name="Line 604"/>
            <p:cNvSpPr>
              <a:spLocks noChangeShapeType="1"/>
            </p:cNvSpPr>
            <p:nvPr/>
          </p:nvSpPr>
          <p:spPr bwMode="auto">
            <a:xfrm>
              <a:off x="2496" y="3379"/>
              <a:ext cx="104" cy="10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93" name="Line 605"/>
            <p:cNvSpPr>
              <a:spLocks noChangeShapeType="1"/>
            </p:cNvSpPr>
            <p:nvPr/>
          </p:nvSpPr>
          <p:spPr bwMode="auto">
            <a:xfrm>
              <a:off x="2592" y="3475"/>
              <a:ext cx="109" cy="10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94" name="Line 606"/>
            <p:cNvSpPr>
              <a:spLocks noChangeShapeType="1"/>
            </p:cNvSpPr>
            <p:nvPr/>
          </p:nvSpPr>
          <p:spPr bwMode="auto">
            <a:xfrm flipH="1">
              <a:off x="2573" y="3571"/>
              <a:ext cx="115" cy="11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095" name="Line 607"/>
            <p:cNvSpPr>
              <a:spLocks noChangeShapeType="1"/>
            </p:cNvSpPr>
            <p:nvPr/>
          </p:nvSpPr>
          <p:spPr bwMode="auto">
            <a:xfrm>
              <a:off x="2578" y="3669"/>
              <a:ext cx="104" cy="10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5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5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21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1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215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15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15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15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15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216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3" dur="500"/>
                                        <p:tgtEl>
                                          <p:spTgt spid="1215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16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16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4" dur="500"/>
                                        <p:tgtEl>
                                          <p:spTgt spid="1215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1216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2" dur="500"/>
                                        <p:tgtEl>
                                          <p:spTgt spid="121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1216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0" dur="500"/>
                                        <p:tgtEl>
                                          <p:spTgt spid="1215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500"/>
                                        <p:tgtEl>
                                          <p:spTgt spid="1216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7" dur="500"/>
                                        <p:tgtEl>
                                          <p:spTgt spid="1215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0" dur="500"/>
                                        <p:tgtEl>
                                          <p:spTgt spid="121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5" dur="500"/>
                                        <p:tgtEl>
                                          <p:spTgt spid="121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" dur="500"/>
                                        <p:tgtEl>
                                          <p:spTgt spid="121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2" dur="500"/>
                                        <p:tgtEl>
                                          <p:spTgt spid="1215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500"/>
                                        <p:tgtEl>
                                          <p:spTgt spid="121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9" dur="500"/>
                                        <p:tgtEl>
                                          <p:spTgt spid="1215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121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216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216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8" dur="500"/>
                                        <p:tgtEl>
                                          <p:spTgt spid="1215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1" dur="500"/>
                                        <p:tgtEl>
                                          <p:spTgt spid="121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4" dur="500"/>
                                        <p:tgtEl>
                                          <p:spTgt spid="1215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7" dur="500"/>
                                        <p:tgtEl>
                                          <p:spTgt spid="1215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0" dur="500"/>
                                        <p:tgtEl>
                                          <p:spTgt spid="1215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3" dur="500"/>
                                        <p:tgtEl>
                                          <p:spTgt spid="1215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6" dur="500"/>
                                        <p:tgtEl>
                                          <p:spTgt spid="121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9" dur="500"/>
                                        <p:tgtEl>
                                          <p:spTgt spid="121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2" dur="500"/>
                                        <p:tgtEl>
                                          <p:spTgt spid="121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5" dur="500"/>
                                        <p:tgtEl>
                                          <p:spTgt spid="1215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8" dur="500"/>
                                        <p:tgtEl>
                                          <p:spTgt spid="1215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1" dur="500"/>
                                        <p:tgtEl>
                                          <p:spTgt spid="1215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4" dur="500"/>
                                        <p:tgtEl>
                                          <p:spTgt spid="1215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7" dur="500"/>
                                        <p:tgtEl>
                                          <p:spTgt spid="1215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0" dur="500"/>
                                        <p:tgtEl>
                                          <p:spTgt spid="121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3" dur="500"/>
                                        <p:tgtEl>
                                          <p:spTgt spid="121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6" dur="500"/>
                                        <p:tgtEl>
                                          <p:spTgt spid="121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215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215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215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215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1215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215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215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215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215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215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1215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215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121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121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1215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1215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0" dur="500"/>
                                        <p:tgtEl>
                                          <p:spTgt spid="121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5492" grpId="0" animBg="1"/>
      <p:bldP spid="1215493" grpId="0" animBg="1"/>
      <p:bldP spid="1215494" grpId="0" animBg="1"/>
      <p:bldP spid="1215495" grpId="0" animBg="1"/>
      <p:bldP spid="1215496" grpId="0" animBg="1"/>
      <p:bldP spid="1215497" grpId="0" animBg="1"/>
      <p:bldP spid="1215498" grpId="0" animBg="1"/>
      <p:bldP spid="1215499" grpId="0" animBg="1"/>
      <p:bldP spid="1215500" grpId="0" animBg="1"/>
      <p:bldP spid="1215501" grpId="0" animBg="1"/>
      <p:bldP spid="1215502" grpId="0" animBg="1"/>
      <p:bldP spid="1215503" grpId="0" animBg="1"/>
      <p:bldP spid="1215504" grpId="0" animBg="1"/>
      <p:bldP spid="1215505" grpId="0" animBg="1"/>
      <p:bldP spid="1215506" grpId="0" animBg="1"/>
      <p:bldP spid="1215507" grpId="0" animBg="1"/>
      <p:bldP spid="1215508" grpId="0" animBg="1"/>
      <p:bldP spid="1215518" grpId="0" animBg="1"/>
      <p:bldP spid="1215518" grpId="1" animBg="1"/>
      <p:bldP spid="1215519" grpId="0" animBg="1"/>
      <p:bldP spid="1215519" grpId="1" animBg="1"/>
      <p:bldP spid="1215520" grpId="0" animBg="1"/>
      <p:bldP spid="1215520" grpId="1" animBg="1"/>
      <p:bldP spid="1215521" grpId="0" animBg="1"/>
      <p:bldP spid="1215521" grpId="1" animBg="1"/>
      <p:bldP spid="1215526" grpId="0" animBg="1"/>
      <p:bldP spid="1215527" grpId="0" animBg="1"/>
      <p:bldP spid="1215926" grpId="0" animBg="1"/>
      <p:bldP spid="1215949" grpId="0" animBg="1"/>
      <p:bldP spid="1215950" grpId="0" animBg="1"/>
      <p:bldP spid="1215951" grpId="0" animBg="1"/>
      <p:bldP spid="1215956" grpId="0" animBg="1"/>
      <p:bldP spid="1215957" grpId="0" animBg="1"/>
      <p:bldP spid="1215958" grpId="0" animBg="1"/>
      <p:bldP spid="1215959" grpId="0" animBg="1"/>
      <p:bldP spid="1215981" grpId="0" animBg="1"/>
      <p:bldP spid="1215981" grpId="1" animBg="1"/>
      <p:bldP spid="1215982" grpId="0" animBg="1"/>
      <p:bldP spid="1215982" grpId="1" animBg="1"/>
      <p:bldP spid="1215983" grpId="0" animBg="1"/>
      <p:bldP spid="1215983" grpId="1" animBg="1"/>
      <p:bldP spid="1215984" grpId="0" animBg="1"/>
      <p:bldP spid="1215984" grpId="1" animBg="1"/>
      <p:bldP spid="1215985" grpId="0" animBg="1"/>
      <p:bldP spid="1215985" grpId="1" animBg="1"/>
      <p:bldP spid="1215987" grpId="0" animBg="1"/>
      <p:bldP spid="1215987" grpId="1" animBg="1"/>
      <p:bldP spid="1215988" grpId="0" animBg="1"/>
      <p:bldP spid="1215988" grpId="1" animBg="1"/>
      <p:bldP spid="1215990" grpId="0" animBg="1"/>
      <p:bldP spid="1215990" grpId="1" animBg="1"/>
      <p:bldP spid="1215991" grpId="0" animBg="1"/>
      <p:bldP spid="1215991" grpId="1" animBg="1"/>
      <p:bldP spid="1216067" grpId="0" animBg="1"/>
      <p:bldP spid="1216068" grpId="0" animBg="1"/>
      <p:bldP spid="1216074" grpId="0" animBg="1"/>
      <p:bldP spid="1216074" grpId="1" animBg="1"/>
      <p:bldP spid="1216075" grpId="0" animBg="1"/>
      <p:bldP spid="1216076" grpId="0" animBg="1"/>
      <p:bldP spid="1216077" grpId="0" animBg="1"/>
      <p:bldP spid="1216078" grpId="0" animBg="1"/>
      <p:bldP spid="1216079" grpId="0" animBg="1"/>
      <p:bldP spid="1216080" grpId="0" animBg="1"/>
      <p:bldP spid="1216081" grpId="0" animBg="1"/>
      <p:bldP spid="1216082" grpId="0" animBg="1"/>
      <p:bldP spid="1216083" grpId="0" animBg="1"/>
      <p:bldP spid="12160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134A-361A-47D5-80AD-2923E3783EC6}" type="slidenum">
              <a:rPr lang="en-US"/>
              <a:pPr/>
              <a:t>14</a:t>
            </a:fld>
            <a:endParaRPr lang="en-US"/>
          </a:p>
        </p:txBody>
      </p:sp>
      <p:grpSp>
        <p:nvGrpSpPr>
          <p:cNvPr id="1259522" name="Group 2"/>
          <p:cNvGrpSpPr>
            <a:grpSpLocks/>
          </p:cNvGrpSpPr>
          <p:nvPr/>
        </p:nvGrpSpPr>
        <p:grpSpPr bwMode="auto">
          <a:xfrm>
            <a:off x="6781800" y="3395663"/>
            <a:ext cx="168275" cy="2732087"/>
            <a:chOff x="4272" y="2016"/>
            <a:chExt cx="106" cy="1721"/>
          </a:xfrm>
        </p:grpSpPr>
        <p:pic>
          <p:nvPicPr>
            <p:cNvPr id="1259523" name="Picture 3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2016"/>
              <a:ext cx="8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9524" name="Picture 4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2112"/>
              <a:ext cx="8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9525" name="Picture 5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2313"/>
              <a:ext cx="8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9526" name="Picture 6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2409"/>
              <a:ext cx="8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9527" name="Picture 7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2784"/>
              <a:ext cx="8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9528" name="Picture 8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3081"/>
              <a:ext cx="8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9529" name="Picture 9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3177"/>
              <a:ext cx="8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9530" name="Picture 10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3273"/>
              <a:ext cx="8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9531" name="Picture 11" descr="txp_fig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3369"/>
              <a:ext cx="8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9532" name="Picture 12" descr="txp_fig"/>
            <p:cNvPicPr>
              <a:picLocks noChangeAspect="1" noChangeArrowheads="1"/>
            </p:cNvPicPr>
            <p:nvPr>
              <p:custDataLst>
                <p:tags r:id="rId59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3561"/>
              <a:ext cx="8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9533" name="Picture 13" descr="txp_fig"/>
            <p:cNvPicPr>
              <a:picLocks noChangeAspect="1" noChangeArrowheads="1"/>
            </p:cNvPicPr>
            <p:nvPr>
              <p:custDataLst>
                <p:tags r:id="rId60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3650"/>
              <a:ext cx="8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9534" name="Picture 14" descr="txp_fig"/>
            <p:cNvPicPr>
              <a:picLocks noChangeAspect="1" noChangeArrowheads="1"/>
            </p:cNvPicPr>
            <p:nvPr>
              <p:custDataLst>
                <p:tags r:id="rId61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208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9535" name="Picture 15" descr="txp_fig"/>
            <p:cNvPicPr>
              <a:picLocks noChangeAspect="1" noChangeArrowheads="1"/>
            </p:cNvPicPr>
            <p:nvPr>
              <p:custDataLst>
                <p:tags r:id="rId62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505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9536" name="Picture 16" descr="txp_fig"/>
            <p:cNvPicPr>
              <a:picLocks noChangeAspect="1" noChangeArrowheads="1"/>
            </p:cNvPicPr>
            <p:nvPr>
              <p:custDataLst>
                <p:tags r:id="rId63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601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9537" name="Picture 17" descr="txp_fig"/>
            <p:cNvPicPr>
              <a:picLocks noChangeAspect="1" noChangeArrowheads="1"/>
            </p:cNvPicPr>
            <p:nvPr>
              <p:custDataLst>
                <p:tags r:id="rId64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697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9538" name="Picture 18" descr="txp_fig"/>
            <p:cNvPicPr>
              <a:picLocks noChangeAspect="1" noChangeArrowheads="1"/>
            </p:cNvPicPr>
            <p:nvPr>
              <p:custDataLst>
                <p:tags r:id="rId65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889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9539" name="Picture 19" descr="txp_fig"/>
            <p:cNvPicPr>
              <a:picLocks noChangeAspect="1" noChangeArrowheads="1"/>
            </p:cNvPicPr>
            <p:nvPr>
              <p:custDataLst>
                <p:tags r:id="rId66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985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9540" name="Picture 20" descr="txp_fig"/>
            <p:cNvPicPr>
              <a:picLocks noChangeAspect="1" noChangeArrowheads="1"/>
            </p:cNvPicPr>
            <p:nvPr>
              <p:custDataLst>
                <p:tags r:id="rId67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3465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59541" name="Line 21"/>
          <p:cNvSpPr>
            <a:spLocks noChangeShapeType="1"/>
          </p:cNvSpPr>
          <p:nvPr/>
        </p:nvSpPr>
        <p:spPr bwMode="auto">
          <a:xfrm>
            <a:off x="304800" y="3390900"/>
            <a:ext cx="7431088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9542" name="Picture 2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244850"/>
            <a:ext cx="1231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9543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69831">
            <a:off x="2238375" y="3935413"/>
            <a:ext cx="1514475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59544" name="Line 24"/>
          <p:cNvSpPr>
            <a:spLocks noChangeShapeType="1"/>
          </p:cNvSpPr>
          <p:nvPr/>
        </p:nvSpPr>
        <p:spPr bwMode="auto">
          <a:xfrm flipV="1">
            <a:off x="5341938" y="4908550"/>
            <a:ext cx="137953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545" name="Line 25"/>
          <p:cNvSpPr>
            <a:spLocks noChangeShapeType="1"/>
          </p:cNvSpPr>
          <p:nvPr/>
        </p:nvSpPr>
        <p:spPr bwMode="auto">
          <a:xfrm flipV="1">
            <a:off x="5494338" y="5060950"/>
            <a:ext cx="123348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546" name="Line 26"/>
          <p:cNvSpPr>
            <a:spLocks noChangeShapeType="1"/>
          </p:cNvSpPr>
          <p:nvPr/>
        </p:nvSpPr>
        <p:spPr bwMode="auto">
          <a:xfrm flipV="1">
            <a:off x="5646738" y="5213350"/>
            <a:ext cx="1077912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547" name="Line 27"/>
          <p:cNvSpPr>
            <a:spLocks noChangeShapeType="1"/>
          </p:cNvSpPr>
          <p:nvPr/>
        </p:nvSpPr>
        <p:spPr bwMode="auto">
          <a:xfrm flipV="1">
            <a:off x="5799138" y="5365750"/>
            <a:ext cx="923925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548" name="Line 28"/>
          <p:cNvSpPr>
            <a:spLocks noChangeShapeType="1"/>
          </p:cNvSpPr>
          <p:nvPr/>
        </p:nvSpPr>
        <p:spPr bwMode="auto">
          <a:xfrm flipV="1">
            <a:off x="5951538" y="5518150"/>
            <a:ext cx="77628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549" name="Line 29"/>
          <p:cNvSpPr>
            <a:spLocks noChangeShapeType="1"/>
          </p:cNvSpPr>
          <p:nvPr/>
        </p:nvSpPr>
        <p:spPr bwMode="auto">
          <a:xfrm flipV="1">
            <a:off x="6103938" y="5670550"/>
            <a:ext cx="622300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550" name="Line 30"/>
          <p:cNvSpPr>
            <a:spLocks noChangeShapeType="1"/>
          </p:cNvSpPr>
          <p:nvPr/>
        </p:nvSpPr>
        <p:spPr bwMode="auto">
          <a:xfrm flipV="1">
            <a:off x="6256338" y="5822950"/>
            <a:ext cx="466725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551" name="Line 31"/>
          <p:cNvSpPr>
            <a:spLocks noChangeShapeType="1"/>
          </p:cNvSpPr>
          <p:nvPr/>
        </p:nvSpPr>
        <p:spPr bwMode="auto">
          <a:xfrm flipV="1">
            <a:off x="6408738" y="5975350"/>
            <a:ext cx="320675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552" name="Line 32"/>
          <p:cNvSpPr>
            <a:spLocks noChangeShapeType="1"/>
          </p:cNvSpPr>
          <p:nvPr/>
        </p:nvSpPr>
        <p:spPr bwMode="auto">
          <a:xfrm flipV="1">
            <a:off x="3970338" y="3536950"/>
            <a:ext cx="275113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553" name="Line 33"/>
          <p:cNvSpPr>
            <a:spLocks noChangeShapeType="1"/>
          </p:cNvSpPr>
          <p:nvPr/>
        </p:nvSpPr>
        <p:spPr bwMode="auto">
          <a:xfrm flipV="1">
            <a:off x="4122738" y="3689350"/>
            <a:ext cx="260508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554" name="Line 34"/>
          <p:cNvSpPr>
            <a:spLocks noChangeShapeType="1"/>
          </p:cNvSpPr>
          <p:nvPr/>
        </p:nvSpPr>
        <p:spPr bwMode="auto">
          <a:xfrm flipV="1">
            <a:off x="4275138" y="3841750"/>
            <a:ext cx="2449512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555" name="Line 35"/>
          <p:cNvSpPr>
            <a:spLocks noChangeShapeType="1"/>
          </p:cNvSpPr>
          <p:nvPr/>
        </p:nvSpPr>
        <p:spPr bwMode="auto">
          <a:xfrm flipV="1">
            <a:off x="4427538" y="3994150"/>
            <a:ext cx="229393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556" name="Line 36"/>
          <p:cNvSpPr>
            <a:spLocks noChangeShapeType="1"/>
          </p:cNvSpPr>
          <p:nvPr/>
        </p:nvSpPr>
        <p:spPr bwMode="auto">
          <a:xfrm flipV="1">
            <a:off x="4579938" y="4146550"/>
            <a:ext cx="214788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557" name="Line 37"/>
          <p:cNvSpPr>
            <a:spLocks noChangeShapeType="1"/>
          </p:cNvSpPr>
          <p:nvPr/>
        </p:nvSpPr>
        <p:spPr bwMode="auto">
          <a:xfrm flipV="1">
            <a:off x="4732338" y="4298950"/>
            <a:ext cx="1992312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558" name="Line 38"/>
          <p:cNvSpPr>
            <a:spLocks noChangeShapeType="1"/>
          </p:cNvSpPr>
          <p:nvPr/>
        </p:nvSpPr>
        <p:spPr bwMode="auto">
          <a:xfrm flipV="1">
            <a:off x="4884738" y="4451350"/>
            <a:ext cx="183673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559" name="Line 39"/>
          <p:cNvSpPr>
            <a:spLocks noChangeShapeType="1"/>
          </p:cNvSpPr>
          <p:nvPr/>
        </p:nvSpPr>
        <p:spPr bwMode="auto">
          <a:xfrm flipV="1">
            <a:off x="5037138" y="4603750"/>
            <a:ext cx="169068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560" name="Line 40"/>
          <p:cNvSpPr>
            <a:spLocks noChangeShapeType="1"/>
          </p:cNvSpPr>
          <p:nvPr/>
        </p:nvSpPr>
        <p:spPr bwMode="auto">
          <a:xfrm flipV="1">
            <a:off x="5189538" y="4756150"/>
            <a:ext cx="1535112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9561" name="Picture 4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6042025"/>
            <a:ext cx="104775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59562" name="Line 42"/>
          <p:cNvSpPr>
            <a:spLocks noChangeShapeType="1"/>
          </p:cNvSpPr>
          <p:nvPr/>
        </p:nvSpPr>
        <p:spPr bwMode="auto">
          <a:xfrm flipV="1">
            <a:off x="657225" y="6596063"/>
            <a:ext cx="40163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563" name="Line 43"/>
          <p:cNvSpPr>
            <a:spLocks noChangeShapeType="1"/>
          </p:cNvSpPr>
          <p:nvPr/>
        </p:nvSpPr>
        <p:spPr bwMode="auto">
          <a:xfrm flipH="1" flipV="1">
            <a:off x="1219200" y="6596063"/>
            <a:ext cx="40163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9564" name="Picture 4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6426200"/>
            <a:ext cx="9048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65" name="Picture 4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48100"/>
            <a:ext cx="6238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59566" name="Line 46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9567" name="Picture 4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4876800"/>
            <a:ext cx="836612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68" name="Picture 4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4800600"/>
            <a:ext cx="8223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69" name="Picture 4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477000"/>
            <a:ext cx="6842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9570" name="Line 50"/>
          <p:cNvSpPr>
            <a:spLocks noChangeShapeType="1"/>
          </p:cNvSpPr>
          <p:nvPr/>
        </p:nvSpPr>
        <p:spPr bwMode="auto">
          <a:xfrm>
            <a:off x="1219200" y="6248400"/>
            <a:ext cx="0" cy="474663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571" name="Line 51"/>
          <p:cNvSpPr>
            <a:spLocks noChangeShapeType="1"/>
          </p:cNvSpPr>
          <p:nvPr/>
        </p:nvSpPr>
        <p:spPr bwMode="auto">
          <a:xfrm>
            <a:off x="6724650" y="3375025"/>
            <a:ext cx="0" cy="27606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59572" name="Group 52"/>
          <p:cNvGrpSpPr>
            <a:grpSpLocks/>
          </p:cNvGrpSpPr>
          <p:nvPr/>
        </p:nvGrpSpPr>
        <p:grpSpPr bwMode="auto">
          <a:xfrm>
            <a:off x="1066800" y="3384550"/>
            <a:ext cx="5486400" cy="2754313"/>
            <a:chOff x="1226" y="2153"/>
            <a:chExt cx="3456" cy="1735"/>
          </a:xfrm>
        </p:grpSpPr>
        <p:sp>
          <p:nvSpPr>
            <p:cNvPr id="1259573" name="Line 53"/>
            <p:cNvSpPr>
              <a:spLocks noChangeShapeType="1"/>
            </p:cNvSpPr>
            <p:nvPr/>
          </p:nvSpPr>
          <p:spPr bwMode="auto">
            <a:xfrm flipH="1">
              <a:off x="3050" y="235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574" name="Line 54"/>
            <p:cNvSpPr>
              <a:spLocks noChangeShapeType="1"/>
            </p:cNvSpPr>
            <p:nvPr/>
          </p:nvSpPr>
          <p:spPr bwMode="auto">
            <a:xfrm flipH="1">
              <a:off x="2858" y="216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575" name="Line 55"/>
            <p:cNvSpPr>
              <a:spLocks noChangeShapeType="1"/>
            </p:cNvSpPr>
            <p:nvPr/>
          </p:nvSpPr>
          <p:spPr bwMode="auto">
            <a:xfrm>
              <a:off x="2949" y="2153"/>
              <a:ext cx="104" cy="10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576" name="Line 56"/>
            <p:cNvSpPr>
              <a:spLocks noChangeShapeType="1"/>
            </p:cNvSpPr>
            <p:nvPr/>
          </p:nvSpPr>
          <p:spPr bwMode="auto">
            <a:xfrm flipH="1">
              <a:off x="2762" y="225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577" name="Line 57"/>
            <p:cNvSpPr>
              <a:spLocks noChangeShapeType="1"/>
            </p:cNvSpPr>
            <p:nvPr/>
          </p:nvSpPr>
          <p:spPr bwMode="auto">
            <a:xfrm>
              <a:off x="2858" y="225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578" name="Line 58"/>
            <p:cNvSpPr>
              <a:spLocks noChangeShapeType="1"/>
            </p:cNvSpPr>
            <p:nvPr/>
          </p:nvSpPr>
          <p:spPr bwMode="auto">
            <a:xfrm flipH="1">
              <a:off x="2954" y="225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579" name="Line 59"/>
            <p:cNvSpPr>
              <a:spLocks noChangeShapeType="1"/>
            </p:cNvSpPr>
            <p:nvPr/>
          </p:nvSpPr>
          <p:spPr bwMode="auto">
            <a:xfrm>
              <a:off x="3050" y="225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580" name="Line 60"/>
            <p:cNvSpPr>
              <a:spLocks noChangeShapeType="1"/>
            </p:cNvSpPr>
            <p:nvPr/>
          </p:nvSpPr>
          <p:spPr bwMode="auto">
            <a:xfrm flipH="1">
              <a:off x="2666" y="235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581" name="Line 61"/>
            <p:cNvSpPr>
              <a:spLocks noChangeShapeType="1"/>
            </p:cNvSpPr>
            <p:nvPr/>
          </p:nvSpPr>
          <p:spPr bwMode="auto">
            <a:xfrm>
              <a:off x="2762" y="235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582" name="Line 62"/>
            <p:cNvSpPr>
              <a:spLocks noChangeShapeType="1"/>
            </p:cNvSpPr>
            <p:nvPr/>
          </p:nvSpPr>
          <p:spPr bwMode="auto">
            <a:xfrm flipH="1">
              <a:off x="2570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583" name="Line 63"/>
            <p:cNvSpPr>
              <a:spLocks noChangeShapeType="1"/>
            </p:cNvSpPr>
            <p:nvPr/>
          </p:nvSpPr>
          <p:spPr bwMode="auto">
            <a:xfrm>
              <a:off x="2666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584" name="Line 64"/>
            <p:cNvSpPr>
              <a:spLocks noChangeShapeType="1"/>
            </p:cNvSpPr>
            <p:nvPr/>
          </p:nvSpPr>
          <p:spPr bwMode="auto">
            <a:xfrm flipH="1">
              <a:off x="2762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585" name="Line 65"/>
            <p:cNvSpPr>
              <a:spLocks noChangeShapeType="1"/>
            </p:cNvSpPr>
            <p:nvPr/>
          </p:nvSpPr>
          <p:spPr bwMode="auto">
            <a:xfrm>
              <a:off x="2858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586" name="Line 66"/>
            <p:cNvSpPr>
              <a:spLocks noChangeShapeType="1"/>
            </p:cNvSpPr>
            <p:nvPr/>
          </p:nvSpPr>
          <p:spPr bwMode="auto">
            <a:xfrm>
              <a:off x="3146" y="235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587" name="Line 67"/>
            <p:cNvSpPr>
              <a:spLocks noChangeShapeType="1"/>
            </p:cNvSpPr>
            <p:nvPr/>
          </p:nvSpPr>
          <p:spPr bwMode="auto">
            <a:xfrm flipH="1">
              <a:off x="2954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588" name="Line 68"/>
            <p:cNvSpPr>
              <a:spLocks noChangeShapeType="1"/>
            </p:cNvSpPr>
            <p:nvPr/>
          </p:nvSpPr>
          <p:spPr bwMode="auto">
            <a:xfrm>
              <a:off x="3050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589" name="Line 69"/>
            <p:cNvSpPr>
              <a:spLocks noChangeShapeType="1"/>
            </p:cNvSpPr>
            <p:nvPr/>
          </p:nvSpPr>
          <p:spPr bwMode="auto">
            <a:xfrm flipH="1">
              <a:off x="3146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590" name="Line 70"/>
            <p:cNvSpPr>
              <a:spLocks noChangeShapeType="1"/>
            </p:cNvSpPr>
            <p:nvPr/>
          </p:nvSpPr>
          <p:spPr bwMode="auto">
            <a:xfrm>
              <a:off x="3242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591" name="Line 71"/>
            <p:cNvSpPr>
              <a:spLocks noChangeShapeType="1"/>
            </p:cNvSpPr>
            <p:nvPr/>
          </p:nvSpPr>
          <p:spPr bwMode="auto">
            <a:xfrm flipH="1">
              <a:off x="2474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592" name="Line 72"/>
            <p:cNvSpPr>
              <a:spLocks noChangeShapeType="1"/>
            </p:cNvSpPr>
            <p:nvPr/>
          </p:nvSpPr>
          <p:spPr bwMode="auto">
            <a:xfrm>
              <a:off x="2570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593" name="Line 73"/>
            <p:cNvSpPr>
              <a:spLocks noChangeShapeType="1"/>
            </p:cNvSpPr>
            <p:nvPr/>
          </p:nvSpPr>
          <p:spPr bwMode="auto">
            <a:xfrm flipH="1">
              <a:off x="2378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594" name="Line 74"/>
            <p:cNvSpPr>
              <a:spLocks noChangeShapeType="1"/>
            </p:cNvSpPr>
            <p:nvPr/>
          </p:nvSpPr>
          <p:spPr bwMode="auto">
            <a:xfrm>
              <a:off x="2474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595" name="Line 75"/>
            <p:cNvSpPr>
              <a:spLocks noChangeShapeType="1"/>
            </p:cNvSpPr>
            <p:nvPr/>
          </p:nvSpPr>
          <p:spPr bwMode="auto">
            <a:xfrm flipH="1">
              <a:off x="2570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596" name="Line 76"/>
            <p:cNvSpPr>
              <a:spLocks noChangeShapeType="1"/>
            </p:cNvSpPr>
            <p:nvPr/>
          </p:nvSpPr>
          <p:spPr bwMode="auto">
            <a:xfrm>
              <a:off x="2666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597" name="Line 77"/>
            <p:cNvSpPr>
              <a:spLocks noChangeShapeType="1"/>
            </p:cNvSpPr>
            <p:nvPr/>
          </p:nvSpPr>
          <p:spPr bwMode="auto">
            <a:xfrm flipH="1">
              <a:off x="2858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598" name="Line 78"/>
            <p:cNvSpPr>
              <a:spLocks noChangeShapeType="1"/>
            </p:cNvSpPr>
            <p:nvPr/>
          </p:nvSpPr>
          <p:spPr bwMode="auto">
            <a:xfrm>
              <a:off x="2954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599" name="Line 79"/>
            <p:cNvSpPr>
              <a:spLocks noChangeShapeType="1"/>
            </p:cNvSpPr>
            <p:nvPr/>
          </p:nvSpPr>
          <p:spPr bwMode="auto">
            <a:xfrm flipH="1">
              <a:off x="2762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00" name="Line 80"/>
            <p:cNvSpPr>
              <a:spLocks noChangeShapeType="1"/>
            </p:cNvSpPr>
            <p:nvPr/>
          </p:nvSpPr>
          <p:spPr bwMode="auto">
            <a:xfrm>
              <a:off x="2858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01" name="Line 81"/>
            <p:cNvSpPr>
              <a:spLocks noChangeShapeType="1"/>
            </p:cNvSpPr>
            <p:nvPr/>
          </p:nvSpPr>
          <p:spPr bwMode="auto">
            <a:xfrm flipH="1">
              <a:off x="2954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02" name="Line 82"/>
            <p:cNvSpPr>
              <a:spLocks noChangeShapeType="1"/>
            </p:cNvSpPr>
            <p:nvPr/>
          </p:nvSpPr>
          <p:spPr bwMode="auto">
            <a:xfrm>
              <a:off x="3050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03" name="Line 83"/>
            <p:cNvSpPr>
              <a:spLocks noChangeShapeType="1"/>
            </p:cNvSpPr>
            <p:nvPr/>
          </p:nvSpPr>
          <p:spPr bwMode="auto">
            <a:xfrm flipH="1">
              <a:off x="3242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04" name="Line 84"/>
            <p:cNvSpPr>
              <a:spLocks noChangeShapeType="1"/>
            </p:cNvSpPr>
            <p:nvPr/>
          </p:nvSpPr>
          <p:spPr bwMode="auto">
            <a:xfrm>
              <a:off x="3338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05" name="Line 85"/>
            <p:cNvSpPr>
              <a:spLocks noChangeShapeType="1"/>
            </p:cNvSpPr>
            <p:nvPr/>
          </p:nvSpPr>
          <p:spPr bwMode="auto">
            <a:xfrm flipH="1">
              <a:off x="3146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06" name="Line 86"/>
            <p:cNvSpPr>
              <a:spLocks noChangeShapeType="1"/>
            </p:cNvSpPr>
            <p:nvPr/>
          </p:nvSpPr>
          <p:spPr bwMode="auto">
            <a:xfrm>
              <a:off x="3242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07" name="Line 87"/>
            <p:cNvSpPr>
              <a:spLocks noChangeShapeType="1"/>
            </p:cNvSpPr>
            <p:nvPr/>
          </p:nvSpPr>
          <p:spPr bwMode="auto">
            <a:xfrm flipH="1">
              <a:off x="3338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08" name="Line 88"/>
            <p:cNvSpPr>
              <a:spLocks noChangeShapeType="1"/>
            </p:cNvSpPr>
            <p:nvPr/>
          </p:nvSpPr>
          <p:spPr bwMode="auto">
            <a:xfrm>
              <a:off x="3434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09" name="Line 89"/>
            <p:cNvSpPr>
              <a:spLocks noChangeShapeType="1"/>
            </p:cNvSpPr>
            <p:nvPr/>
          </p:nvSpPr>
          <p:spPr bwMode="auto">
            <a:xfrm flipH="1">
              <a:off x="2858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10" name="Line 90"/>
            <p:cNvSpPr>
              <a:spLocks noChangeShapeType="1"/>
            </p:cNvSpPr>
            <p:nvPr/>
          </p:nvSpPr>
          <p:spPr bwMode="auto">
            <a:xfrm>
              <a:off x="2954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11" name="Line 91"/>
            <p:cNvSpPr>
              <a:spLocks noChangeShapeType="1"/>
            </p:cNvSpPr>
            <p:nvPr/>
          </p:nvSpPr>
          <p:spPr bwMode="auto">
            <a:xfrm flipH="1">
              <a:off x="2762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12" name="Line 92"/>
            <p:cNvSpPr>
              <a:spLocks noChangeShapeType="1"/>
            </p:cNvSpPr>
            <p:nvPr/>
          </p:nvSpPr>
          <p:spPr bwMode="auto">
            <a:xfrm>
              <a:off x="2858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13" name="Line 93"/>
            <p:cNvSpPr>
              <a:spLocks noChangeShapeType="1"/>
            </p:cNvSpPr>
            <p:nvPr/>
          </p:nvSpPr>
          <p:spPr bwMode="auto">
            <a:xfrm flipH="1">
              <a:off x="2954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14" name="Line 94"/>
            <p:cNvSpPr>
              <a:spLocks noChangeShapeType="1"/>
            </p:cNvSpPr>
            <p:nvPr/>
          </p:nvSpPr>
          <p:spPr bwMode="auto">
            <a:xfrm>
              <a:off x="3050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15" name="Line 95"/>
            <p:cNvSpPr>
              <a:spLocks noChangeShapeType="1"/>
            </p:cNvSpPr>
            <p:nvPr/>
          </p:nvSpPr>
          <p:spPr bwMode="auto">
            <a:xfrm flipH="1">
              <a:off x="2858" y="235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16" name="Line 96"/>
            <p:cNvSpPr>
              <a:spLocks noChangeShapeType="1"/>
            </p:cNvSpPr>
            <p:nvPr/>
          </p:nvSpPr>
          <p:spPr bwMode="auto">
            <a:xfrm>
              <a:off x="2954" y="235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17" name="Line 97"/>
            <p:cNvSpPr>
              <a:spLocks noChangeShapeType="1"/>
            </p:cNvSpPr>
            <p:nvPr/>
          </p:nvSpPr>
          <p:spPr bwMode="auto">
            <a:xfrm flipH="1">
              <a:off x="2666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18" name="Line 98"/>
            <p:cNvSpPr>
              <a:spLocks noChangeShapeType="1"/>
            </p:cNvSpPr>
            <p:nvPr/>
          </p:nvSpPr>
          <p:spPr bwMode="auto">
            <a:xfrm>
              <a:off x="2762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19" name="Line 99"/>
            <p:cNvSpPr>
              <a:spLocks noChangeShapeType="1"/>
            </p:cNvSpPr>
            <p:nvPr/>
          </p:nvSpPr>
          <p:spPr bwMode="auto">
            <a:xfrm flipH="1">
              <a:off x="3050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20" name="Line 100"/>
            <p:cNvSpPr>
              <a:spLocks noChangeShapeType="1"/>
            </p:cNvSpPr>
            <p:nvPr/>
          </p:nvSpPr>
          <p:spPr bwMode="auto">
            <a:xfrm>
              <a:off x="3146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21" name="Line 101"/>
            <p:cNvSpPr>
              <a:spLocks noChangeShapeType="1"/>
            </p:cNvSpPr>
            <p:nvPr/>
          </p:nvSpPr>
          <p:spPr bwMode="auto">
            <a:xfrm flipH="1">
              <a:off x="2282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22" name="Line 102"/>
            <p:cNvSpPr>
              <a:spLocks noChangeShapeType="1"/>
            </p:cNvSpPr>
            <p:nvPr/>
          </p:nvSpPr>
          <p:spPr bwMode="auto">
            <a:xfrm>
              <a:off x="2378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23" name="Line 103"/>
            <p:cNvSpPr>
              <a:spLocks noChangeShapeType="1"/>
            </p:cNvSpPr>
            <p:nvPr/>
          </p:nvSpPr>
          <p:spPr bwMode="auto">
            <a:xfrm flipH="1">
              <a:off x="2186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24" name="Line 104"/>
            <p:cNvSpPr>
              <a:spLocks noChangeShapeType="1"/>
            </p:cNvSpPr>
            <p:nvPr/>
          </p:nvSpPr>
          <p:spPr bwMode="auto">
            <a:xfrm>
              <a:off x="2282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25" name="Line 105"/>
            <p:cNvSpPr>
              <a:spLocks noChangeShapeType="1"/>
            </p:cNvSpPr>
            <p:nvPr/>
          </p:nvSpPr>
          <p:spPr bwMode="auto">
            <a:xfrm flipH="1">
              <a:off x="2378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26" name="Line 106"/>
            <p:cNvSpPr>
              <a:spLocks noChangeShapeType="1"/>
            </p:cNvSpPr>
            <p:nvPr/>
          </p:nvSpPr>
          <p:spPr bwMode="auto">
            <a:xfrm>
              <a:off x="2474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27" name="Line 107"/>
            <p:cNvSpPr>
              <a:spLocks noChangeShapeType="1"/>
            </p:cNvSpPr>
            <p:nvPr/>
          </p:nvSpPr>
          <p:spPr bwMode="auto">
            <a:xfrm flipH="1">
              <a:off x="2090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28" name="Line 108"/>
            <p:cNvSpPr>
              <a:spLocks noChangeShapeType="1"/>
            </p:cNvSpPr>
            <p:nvPr/>
          </p:nvSpPr>
          <p:spPr bwMode="auto">
            <a:xfrm>
              <a:off x="2186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29" name="Line 109"/>
            <p:cNvSpPr>
              <a:spLocks noChangeShapeType="1"/>
            </p:cNvSpPr>
            <p:nvPr/>
          </p:nvSpPr>
          <p:spPr bwMode="auto">
            <a:xfrm flipH="1">
              <a:off x="1994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30" name="Line 110"/>
            <p:cNvSpPr>
              <a:spLocks noChangeShapeType="1"/>
            </p:cNvSpPr>
            <p:nvPr/>
          </p:nvSpPr>
          <p:spPr bwMode="auto">
            <a:xfrm>
              <a:off x="2090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31" name="Line 111"/>
            <p:cNvSpPr>
              <a:spLocks noChangeShapeType="1"/>
            </p:cNvSpPr>
            <p:nvPr/>
          </p:nvSpPr>
          <p:spPr bwMode="auto">
            <a:xfrm flipH="1">
              <a:off x="2186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32" name="Line 112"/>
            <p:cNvSpPr>
              <a:spLocks noChangeShapeType="1"/>
            </p:cNvSpPr>
            <p:nvPr/>
          </p:nvSpPr>
          <p:spPr bwMode="auto">
            <a:xfrm>
              <a:off x="2282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33" name="Line 113"/>
            <p:cNvSpPr>
              <a:spLocks noChangeShapeType="1"/>
            </p:cNvSpPr>
            <p:nvPr/>
          </p:nvSpPr>
          <p:spPr bwMode="auto">
            <a:xfrm flipH="1">
              <a:off x="2474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34" name="Line 114"/>
            <p:cNvSpPr>
              <a:spLocks noChangeShapeType="1"/>
            </p:cNvSpPr>
            <p:nvPr/>
          </p:nvSpPr>
          <p:spPr bwMode="auto">
            <a:xfrm>
              <a:off x="2570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35" name="Line 115"/>
            <p:cNvSpPr>
              <a:spLocks noChangeShapeType="1"/>
            </p:cNvSpPr>
            <p:nvPr/>
          </p:nvSpPr>
          <p:spPr bwMode="auto">
            <a:xfrm flipH="1">
              <a:off x="2378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36" name="Line 116"/>
            <p:cNvSpPr>
              <a:spLocks noChangeShapeType="1"/>
            </p:cNvSpPr>
            <p:nvPr/>
          </p:nvSpPr>
          <p:spPr bwMode="auto">
            <a:xfrm>
              <a:off x="2474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37" name="Line 117"/>
            <p:cNvSpPr>
              <a:spLocks noChangeShapeType="1"/>
            </p:cNvSpPr>
            <p:nvPr/>
          </p:nvSpPr>
          <p:spPr bwMode="auto">
            <a:xfrm flipH="1">
              <a:off x="2570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38" name="Line 118"/>
            <p:cNvSpPr>
              <a:spLocks noChangeShapeType="1"/>
            </p:cNvSpPr>
            <p:nvPr/>
          </p:nvSpPr>
          <p:spPr bwMode="auto">
            <a:xfrm>
              <a:off x="2666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39" name="Line 119"/>
            <p:cNvSpPr>
              <a:spLocks noChangeShapeType="1"/>
            </p:cNvSpPr>
            <p:nvPr/>
          </p:nvSpPr>
          <p:spPr bwMode="auto">
            <a:xfrm flipH="1">
              <a:off x="1898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40" name="Line 120"/>
            <p:cNvSpPr>
              <a:spLocks noChangeShapeType="1"/>
            </p:cNvSpPr>
            <p:nvPr/>
          </p:nvSpPr>
          <p:spPr bwMode="auto">
            <a:xfrm>
              <a:off x="1994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41" name="Line 121"/>
            <p:cNvSpPr>
              <a:spLocks noChangeShapeType="1"/>
            </p:cNvSpPr>
            <p:nvPr/>
          </p:nvSpPr>
          <p:spPr bwMode="auto">
            <a:xfrm flipH="1">
              <a:off x="1802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42" name="Line 122"/>
            <p:cNvSpPr>
              <a:spLocks noChangeShapeType="1"/>
            </p:cNvSpPr>
            <p:nvPr/>
          </p:nvSpPr>
          <p:spPr bwMode="auto">
            <a:xfrm>
              <a:off x="1898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43" name="Line 123"/>
            <p:cNvSpPr>
              <a:spLocks noChangeShapeType="1"/>
            </p:cNvSpPr>
            <p:nvPr/>
          </p:nvSpPr>
          <p:spPr bwMode="auto">
            <a:xfrm flipH="1">
              <a:off x="1994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44" name="Line 124"/>
            <p:cNvSpPr>
              <a:spLocks noChangeShapeType="1"/>
            </p:cNvSpPr>
            <p:nvPr/>
          </p:nvSpPr>
          <p:spPr bwMode="auto">
            <a:xfrm>
              <a:off x="2090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45" name="Line 125"/>
            <p:cNvSpPr>
              <a:spLocks noChangeShapeType="1"/>
            </p:cNvSpPr>
            <p:nvPr/>
          </p:nvSpPr>
          <p:spPr bwMode="auto">
            <a:xfrm flipH="1">
              <a:off x="2282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46" name="Line 126"/>
            <p:cNvSpPr>
              <a:spLocks noChangeShapeType="1"/>
            </p:cNvSpPr>
            <p:nvPr/>
          </p:nvSpPr>
          <p:spPr bwMode="auto">
            <a:xfrm>
              <a:off x="2378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47" name="Line 127"/>
            <p:cNvSpPr>
              <a:spLocks noChangeShapeType="1"/>
            </p:cNvSpPr>
            <p:nvPr/>
          </p:nvSpPr>
          <p:spPr bwMode="auto">
            <a:xfrm flipH="1">
              <a:off x="2186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48" name="Line 128"/>
            <p:cNvSpPr>
              <a:spLocks noChangeShapeType="1"/>
            </p:cNvSpPr>
            <p:nvPr/>
          </p:nvSpPr>
          <p:spPr bwMode="auto">
            <a:xfrm>
              <a:off x="2282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49" name="Line 129"/>
            <p:cNvSpPr>
              <a:spLocks noChangeShapeType="1"/>
            </p:cNvSpPr>
            <p:nvPr/>
          </p:nvSpPr>
          <p:spPr bwMode="auto">
            <a:xfrm flipH="1">
              <a:off x="2378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50" name="Line 130"/>
            <p:cNvSpPr>
              <a:spLocks noChangeShapeType="1"/>
            </p:cNvSpPr>
            <p:nvPr/>
          </p:nvSpPr>
          <p:spPr bwMode="auto">
            <a:xfrm>
              <a:off x="2474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51" name="Line 131"/>
            <p:cNvSpPr>
              <a:spLocks noChangeShapeType="1"/>
            </p:cNvSpPr>
            <p:nvPr/>
          </p:nvSpPr>
          <p:spPr bwMode="auto">
            <a:xfrm flipH="1">
              <a:off x="2666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52" name="Line 132"/>
            <p:cNvSpPr>
              <a:spLocks noChangeShapeType="1"/>
            </p:cNvSpPr>
            <p:nvPr/>
          </p:nvSpPr>
          <p:spPr bwMode="auto">
            <a:xfrm>
              <a:off x="2762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53" name="Line 133"/>
            <p:cNvSpPr>
              <a:spLocks noChangeShapeType="1"/>
            </p:cNvSpPr>
            <p:nvPr/>
          </p:nvSpPr>
          <p:spPr bwMode="auto">
            <a:xfrm flipH="1">
              <a:off x="2570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54" name="Line 134"/>
            <p:cNvSpPr>
              <a:spLocks noChangeShapeType="1"/>
            </p:cNvSpPr>
            <p:nvPr/>
          </p:nvSpPr>
          <p:spPr bwMode="auto">
            <a:xfrm>
              <a:off x="2666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55" name="Line 135"/>
            <p:cNvSpPr>
              <a:spLocks noChangeShapeType="1"/>
            </p:cNvSpPr>
            <p:nvPr/>
          </p:nvSpPr>
          <p:spPr bwMode="auto">
            <a:xfrm flipH="1">
              <a:off x="2762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56" name="Line 136"/>
            <p:cNvSpPr>
              <a:spLocks noChangeShapeType="1"/>
            </p:cNvSpPr>
            <p:nvPr/>
          </p:nvSpPr>
          <p:spPr bwMode="auto">
            <a:xfrm>
              <a:off x="2858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57" name="Line 137"/>
            <p:cNvSpPr>
              <a:spLocks noChangeShapeType="1"/>
            </p:cNvSpPr>
            <p:nvPr/>
          </p:nvSpPr>
          <p:spPr bwMode="auto">
            <a:xfrm flipH="1">
              <a:off x="2282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58" name="Line 138"/>
            <p:cNvSpPr>
              <a:spLocks noChangeShapeType="1"/>
            </p:cNvSpPr>
            <p:nvPr/>
          </p:nvSpPr>
          <p:spPr bwMode="auto">
            <a:xfrm>
              <a:off x="2378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59" name="Line 139"/>
            <p:cNvSpPr>
              <a:spLocks noChangeShapeType="1"/>
            </p:cNvSpPr>
            <p:nvPr/>
          </p:nvSpPr>
          <p:spPr bwMode="auto">
            <a:xfrm flipH="1">
              <a:off x="2186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60" name="Line 140"/>
            <p:cNvSpPr>
              <a:spLocks noChangeShapeType="1"/>
            </p:cNvSpPr>
            <p:nvPr/>
          </p:nvSpPr>
          <p:spPr bwMode="auto">
            <a:xfrm>
              <a:off x="2282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61" name="Line 141"/>
            <p:cNvSpPr>
              <a:spLocks noChangeShapeType="1"/>
            </p:cNvSpPr>
            <p:nvPr/>
          </p:nvSpPr>
          <p:spPr bwMode="auto">
            <a:xfrm flipH="1">
              <a:off x="2378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62" name="Line 142"/>
            <p:cNvSpPr>
              <a:spLocks noChangeShapeType="1"/>
            </p:cNvSpPr>
            <p:nvPr/>
          </p:nvSpPr>
          <p:spPr bwMode="auto">
            <a:xfrm>
              <a:off x="2474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63" name="Line 143"/>
            <p:cNvSpPr>
              <a:spLocks noChangeShapeType="1"/>
            </p:cNvSpPr>
            <p:nvPr/>
          </p:nvSpPr>
          <p:spPr bwMode="auto">
            <a:xfrm flipH="1">
              <a:off x="2282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64" name="Line 144"/>
            <p:cNvSpPr>
              <a:spLocks noChangeShapeType="1"/>
            </p:cNvSpPr>
            <p:nvPr/>
          </p:nvSpPr>
          <p:spPr bwMode="auto">
            <a:xfrm>
              <a:off x="2378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65" name="Line 145"/>
            <p:cNvSpPr>
              <a:spLocks noChangeShapeType="1"/>
            </p:cNvSpPr>
            <p:nvPr/>
          </p:nvSpPr>
          <p:spPr bwMode="auto">
            <a:xfrm flipH="1">
              <a:off x="2090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66" name="Line 146"/>
            <p:cNvSpPr>
              <a:spLocks noChangeShapeType="1"/>
            </p:cNvSpPr>
            <p:nvPr/>
          </p:nvSpPr>
          <p:spPr bwMode="auto">
            <a:xfrm>
              <a:off x="2186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67" name="Line 147"/>
            <p:cNvSpPr>
              <a:spLocks noChangeShapeType="1"/>
            </p:cNvSpPr>
            <p:nvPr/>
          </p:nvSpPr>
          <p:spPr bwMode="auto">
            <a:xfrm flipH="1">
              <a:off x="2474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68" name="Line 148"/>
            <p:cNvSpPr>
              <a:spLocks noChangeShapeType="1"/>
            </p:cNvSpPr>
            <p:nvPr/>
          </p:nvSpPr>
          <p:spPr bwMode="auto">
            <a:xfrm>
              <a:off x="2570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69" name="Line 149"/>
            <p:cNvSpPr>
              <a:spLocks noChangeShapeType="1"/>
            </p:cNvSpPr>
            <p:nvPr/>
          </p:nvSpPr>
          <p:spPr bwMode="auto">
            <a:xfrm flipH="1">
              <a:off x="3434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70" name="Line 150"/>
            <p:cNvSpPr>
              <a:spLocks noChangeShapeType="1"/>
            </p:cNvSpPr>
            <p:nvPr/>
          </p:nvSpPr>
          <p:spPr bwMode="auto">
            <a:xfrm>
              <a:off x="3530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71" name="Line 151"/>
            <p:cNvSpPr>
              <a:spLocks noChangeShapeType="1"/>
            </p:cNvSpPr>
            <p:nvPr/>
          </p:nvSpPr>
          <p:spPr bwMode="auto">
            <a:xfrm flipH="1">
              <a:off x="3338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72" name="Line 152"/>
            <p:cNvSpPr>
              <a:spLocks noChangeShapeType="1"/>
            </p:cNvSpPr>
            <p:nvPr/>
          </p:nvSpPr>
          <p:spPr bwMode="auto">
            <a:xfrm>
              <a:off x="3434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73" name="Line 153"/>
            <p:cNvSpPr>
              <a:spLocks noChangeShapeType="1"/>
            </p:cNvSpPr>
            <p:nvPr/>
          </p:nvSpPr>
          <p:spPr bwMode="auto">
            <a:xfrm flipH="1">
              <a:off x="3530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74" name="Line 154"/>
            <p:cNvSpPr>
              <a:spLocks noChangeShapeType="1"/>
            </p:cNvSpPr>
            <p:nvPr/>
          </p:nvSpPr>
          <p:spPr bwMode="auto">
            <a:xfrm>
              <a:off x="3626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75" name="Line 155"/>
            <p:cNvSpPr>
              <a:spLocks noChangeShapeType="1"/>
            </p:cNvSpPr>
            <p:nvPr/>
          </p:nvSpPr>
          <p:spPr bwMode="auto">
            <a:xfrm flipH="1">
              <a:off x="3242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76" name="Line 156"/>
            <p:cNvSpPr>
              <a:spLocks noChangeShapeType="1"/>
            </p:cNvSpPr>
            <p:nvPr/>
          </p:nvSpPr>
          <p:spPr bwMode="auto">
            <a:xfrm>
              <a:off x="3338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77" name="Line 157"/>
            <p:cNvSpPr>
              <a:spLocks noChangeShapeType="1"/>
            </p:cNvSpPr>
            <p:nvPr/>
          </p:nvSpPr>
          <p:spPr bwMode="auto">
            <a:xfrm flipH="1">
              <a:off x="3146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78" name="Line 158"/>
            <p:cNvSpPr>
              <a:spLocks noChangeShapeType="1"/>
            </p:cNvSpPr>
            <p:nvPr/>
          </p:nvSpPr>
          <p:spPr bwMode="auto">
            <a:xfrm>
              <a:off x="3242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79" name="Line 159"/>
            <p:cNvSpPr>
              <a:spLocks noChangeShapeType="1"/>
            </p:cNvSpPr>
            <p:nvPr/>
          </p:nvSpPr>
          <p:spPr bwMode="auto">
            <a:xfrm flipH="1">
              <a:off x="3338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80" name="Line 160"/>
            <p:cNvSpPr>
              <a:spLocks noChangeShapeType="1"/>
            </p:cNvSpPr>
            <p:nvPr/>
          </p:nvSpPr>
          <p:spPr bwMode="auto">
            <a:xfrm>
              <a:off x="3434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81" name="Line 161"/>
            <p:cNvSpPr>
              <a:spLocks noChangeShapeType="1"/>
            </p:cNvSpPr>
            <p:nvPr/>
          </p:nvSpPr>
          <p:spPr bwMode="auto">
            <a:xfrm flipH="1">
              <a:off x="3626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82" name="Line 162"/>
            <p:cNvSpPr>
              <a:spLocks noChangeShapeType="1"/>
            </p:cNvSpPr>
            <p:nvPr/>
          </p:nvSpPr>
          <p:spPr bwMode="auto">
            <a:xfrm>
              <a:off x="3722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83" name="Line 163"/>
            <p:cNvSpPr>
              <a:spLocks noChangeShapeType="1"/>
            </p:cNvSpPr>
            <p:nvPr/>
          </p:nvSpPr>
          <p:spPr bwMode="auto">
            <a:xfrm flipH="1">
              <a:off x="3530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84" name="Line 164"/>
            <p:cNvSpPr>
              <a:spLocks noChangeShapeType="1"/>
            </p:cNvSpPr>
            <p:nvPr/>
          </p:nvSpPr>
          <p:spPr bwMode="auto">
            <a:xfrm>
              <a:off x="3626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85" name="Line 165"/>
            <p:cNvSpPr>
              <a:spLocks noChangeShapeType="1"/>
            </p:cNvSpPr>
            <p:nvPr/>
          </p:nvSpPr>
          <p:spPr bwMode="auto">
            <a:xfrm flipH="1">
              <a:off x="3722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86" name="Line 166"/>
            <p:cNvSpPr>
              <a:spLocks noChangeShapeType="1"/>
            </p:cNvSpPr>
            <p:nvPr/>
          </p:nvSpPr>
          <p:spPr bwMode="auto">
            <a:xfrm>
              <a:off x="3818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87" name="Line 167"/>
            <p:cNvSpPr>
              <a:spLocks noChangeShapeType="1"/>
            </p:cNvSpPr>
            <p:nvPr/>
          </p:nvSpPr>
          <p:spPr bwMode="auto">
            <a:xfrm flipH="1">
              <a:off x="3050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88" name="Line 168"/>
            <p:cNvSpPr>
              <a:spLocks noChangeShapeType="1"/>
            </p:cNvSpPr>
            <p:nvPr/>
          </p:nvSpPr>
          <p:spPr bwMode="auto">
            <a:xfrm>
              <a:off x="3146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89" name="Line 169"/>
            <p:cNvSpPr>
              <a:spLocks noChangeShapeType="1"/>
            </p:cNvSpPr>
            <p:nvPr/>
          </p:nvSpPr>
          <p:spPr bwMode="auto">
            <a:xfrm flipH="1">
              <a:off x="2954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90" name="Line 170"/>
            <p:cNvSpPr>
              <a:spLocks noChangeShapeType="1"/>
            </p:cNvSpPr>
            <p:nvPr/>
          </p:nvSpPr>
          <p:spPr bwMode="auto">
            <a:xfrm>
              <a:off x="3050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91" name="Line 171"/>
            <p:cNvSpPr>
              <a:spLocks noChangeShapeType="1"/>
            </p:cNvSpPr>
            <p:nvPr/>
          </p:nvSpPr>
          <p:spPr bwMode="auto">
            <a:xfrm flipH="1">
              <a:off x="3146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92" name="Line 172"/>
            <p:cNvSpPr>
              <a:spLocks noChangeShapeType="1"/>
            </p:cNvSpPr>
            <p:nvPr/>
          </p:nvSpPr>
          <p:spPr bwMode="auto">
            <a:xfrm>
              <a:off x="3242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93" name="Line 173"/>
            <p:cNvSpPr>
              <a:spLocks noChangeShapeType="1"/>
            </p:cNvSpPr>
            <p:nvPr/>
          </p:nvSpPr>
          <p:spPr bwMode="auto">
            <a:xfrm flipH="1">
              <a:off x="3434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94" name="Line 174"/>
            <p:cNvSpPr>
              <a:spLocks noChangeShapeType="1"/>
            </p:cNvSpPr>
            <p:nvPr/>
          </p:nvSpPr>
          <p:spPr bwMode="auto">
            <a:xfrm>
              <a:off x="3530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95" name="Line 175"/>
            <p:cNvSpPr>
              <a:spLocks noChangeShapeType="1"/>
            </p:cNvSpPr>
            <p:nvPr/>
          </p:nvSpPr>
          <p:spPr bwMode="auto">
            <a:xfrm flipH="1">
              <a:off x="3338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96" name="Line 176"/>
            <p:cNvSpPr>
              <a:spLocks noChangeShapeType="1"/>
            </p:cNvSpPr>
            <p:nvPr/>
          </p:nvSpPr>
          <p:spPr bwMode="auto">
            <a:xfrm>
              <a:off x="3434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97" name="Line 177"/>
            <p:cNvSpPr>
              <a:spLocks noChangeShapeType="1"/>
            </p:cNvSpPr>
            <p:nvPr/>
          </p:nvSpPr>
          <p:spPr bwMode="auto">
            <a:xfrm flipH="1">
              <a:off x="3530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98" name="Line 178"/>
            <p:cNvSpPr>
              <a:spLocks noChangeShapeType="1"/>
            </p:cNvSpPr>
            <p:nvPr/>
          </p:nvSpPr>
          <p:spPr bwMode="auto">
            <a:xfrm>
              <a:off x="3626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99" name="Line 179"/>
            <p:cNvSpPr>
              <a:spLocks noChangeShapeType="1"/>
            </p:cNvSpPr>
            <p:nvPr/>
          </p:nvSpPr>
          <p:spPr bwMode="auto">
            <a:xfrm flipH="1">
              <a:off x="3818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00" name="Line 180"/>
            <p:cNvSpPr>
              <a:spLocks noChangeShapeType="1"/>
            </p:cNvSpPr>
            <p:nvPr/>
          </p:nvSpPr>
          <p:spPr bwMode="auto">
            <a:xfrm>
              <a:off x="3914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01" name="Line 181"/>
            <p:cNvSpPr>
              <a:spLocks noChangeShapeType="1"/>
            </p:cNvSpPr>
            <p:nvPr/>
          </p:nvSpPr>
          <p:spPr bwMode="auto">
            <a:xfrm flipH="1">
              <a:off x="3722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02" name="Line 182"/>
            <p:cNvSpPr>
              <a:spLocks noChangeShapeType="1"/>
            </p:cNvSpPr>
            <p:nvPr/>
          </p:nvSpPr>
          <p:spPr bwMode="auto">
            <a:xfrm>
              <a:off x="3818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03" name="Line 183"/>
            <p:cNvSpPr>
              <a:spLocks noChangeShapeType="1"/>
            </p:cNvSpPr>
            <p:nvPr/>
          </p:nvSpPr>
          <p:spPr bwMode="auto">
            <a:xfrm flipH="1">
              <a:off x="3914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04" name="Line 184"/>
            <p:cNvSpPr>
              <a:spLocks noChangeShapeType="1"/>
            </p:cNvSpPr>
            <p:nvPr/>
          </p:nvSpPr>
          <p:spPr bwMode="auto">
            <a:xfrm>
              <a:off x="4010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05" name="Line 185"/>
            <p:cNvSpPr>
              <a:spLocks noChangeShapeType="1"/>
            </p:cNvSpPr>
            <p:nvPr/>
          </p:nvSpPr>
          <p:spPr bwMode="auto">
            <a:xfrm flipH="1">
              <a:off x="3434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06" name="Line 186"/>
            <p:cNvSpPr>
              <a:spLocks noChangeShapeType="1"/>
            </p:cNvSpPr>
            <p:nvPr/>
          </p:nvSpPr>
          <p:spPr bwMode="auto">
            <a:xfrm>
              <a:off x="3530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07" name="Line 187"/>
            <p:cNvSpPr>
              <a:spLocks noChangeShapeType="1"/>
            </p:cNvSpPr>
            <p:nvPr/>
          </p:nvSpPr>
          <p:spPr bwMode="auto">
            <a:xfrm flipH="1">
              <a:off x="3338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08" name="Line 188"/>
            <p:cNvSpPr>
              <a:spLocks noChangeShapeType="1"/>
            </p:cNvSpPr>
            <p:nvPr/>
          </p:nvSpPr>
          <p:spPr bwMode="auto">
            <a:xfrm>
              <a:off x="3434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09" name="Line 189"/>
            <p:cNvSpPr>
              <a:spLocks noChangeShapeType="1"/>
            </p:cNvSpPr>
            <p:nvPr/>
          </p:nvSpPr>
          <p:spPr bwMode="auto">
            <a:xfrm flipH="1">
              <a:off x="3530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10" name="Line 190"/>
            <p:cNvSpPr>
              <a:spLocks noChangeShapeType="1"/>
            </p:cNvSpPr>
            <p:nvPr/>
          </p:nvSpPr>
          <p:spPr bwMode="auto">
            <a:xfrm>
              <a:off x="3626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11" name="Line 191"/>
            <p:cNvSpPr>
              <a:spLocks noChangeShapeType="1"/>
            </p:cNvSpPr>
            <p:nvPr/>
          </p:nvSpPr>
          <p:spPr bwMode="auto">
            <a:xfrm flipH="1">
              <a:off x="3434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12" name="Line 192"/>
            <p:cNvSpPr>
              <a:spLocks noChangeShapeType="1"/>
            </p:cNvSpPr>
            <p:nvPr/>
          </p:nvSpPr>
          <p:spPr bwMode="auto">
            <a:xfrm>
              <a:off x="3530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13" name="Line 193"/>
            <p:cNvSpPr>
              <a:spLocks noChangeShapeType="1"/>
            </p:cNvSpPr>
            <p:nvPr/>
          </p:nvSpPr>
          <p:spPr bwMode="auto">
            <a:xfrm flipH="1">
              <a:off x="3242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14" name="Line 194"/>
            <p:cNvSpPr>
              <a:spLocks noChangeShapeType="1"/>
            </p:cNvSpPr>
            <p:nvPr/>
          </p:nvSpPr>
          <p:spPr bwMode="auto">
            <a:xfrm>
              <a:off x="3338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15" name="Line 195"/>
            <p:cNvSpPr>
              <a:spLocks noChangeShapeType="1"/>
            </p:cNvSpPr>
            <p:nvPr/>
          </p:nvSpPr>
          <p:spPr bwMode="auto">
            <a:xfrm flipH="1">
              <a:off x="3626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16" name="Line 196"/>
            <p:cNvSpPr>
              <a:spLocks noChangeShapeType="1"/>
            </p:cNvSpPr>
            <p:nvPr/>
          </p:nvSpPr>
          <p:spPr bwMode="auto">
            <a:xfrm>
              <a:off x="3722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17" name="Line 197"/>
            <p:cNvSpPr>
              <a:spLocks noChangeShapeType="1"/>
            </p:cNvSpPr>
            <p:nvPr/>
          </p:nvSpPr>
          <p:spPr bwMode="auto">
            <a:xfrm flipH="1">
              <a:off x="170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18" name="Line 198"/>
            <p:cNvSpPr>
              <a:spLocks noChangeShapeType="1"/>
            </p:cNvSpPr>
            <p:nvPr/>
          </p:nvSpPr>
          <p:spPr bwMode="auto">
            <a:xfrm>
              <a:off x="1802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19" name="Line 199"/>
            <p:cNvSpPr>
              <a:spLocks noChangeShapeType="1"/>
            </p:cNvSpPr>
            <p:nvPr/>
          </p:nvSpPr>
          <p:spPr bwMode="auto">
            <a:xfrm flipH="1">
              <a:off x="1610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20" name="Line 200"/>
            <p:cNvSpPr>
              <a:spLocks noChangeShapeType="1"/>
            </p:cNvSpPr>
            <p:nvPr/>
          </p:nvSpPr>
          <p:spPr bwMode="auto">
            <a:xfrm>
              <a:off x="1706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21" name="Line 201"/>
            <p:cNvSpPr>
              <a:spLocks noChangeShapeType="1"/>
            </p:cNvSpPr>
            <p:nvPr/>
          </p:nvSpPr>
          <p:spPr bwMode="auto">
            <a:xfrm flipH="1">
              <a:off x="1802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22" name="Line 202"/>
            <p:cNvSpPr>
              <a:spLocks noChangeShapeType="1"/>
            </p:cNvSpPr>
            <p:nvPr/>
          </p:nvSpPr>
          <p:spPr bwMode="auto">
            <a:xfrm>
              <a:off x="1898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23" name="Line 203"/>
            <p:cNvSpPr>
              <a:spLocks noChangeShapeType="1"/>
            </p:cNvSpPr>
            <p:nvPr/>
          </p:nvSpPr>
          <p:spPr bwMode="auto">
            <a:xfrm flipH="1">
              <a:off x="1514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24" name="Line 204"/>
            <p:cNvSpPr>
              <a:spLocks noChangeShapeType="1"/>
            </p:cNvSpPr>
            <p:nvPr/>
          </p:nvSpPr>
          <p:spPr bwMode="auto">
            <a:xfrm>
              <a:off x="1610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25" name="Line 205"/>
            <p:cNvSpPr>
              <a:spLocks noChangeShapeType="1"/>
            </p:cNvSpPr>
            <p:nvPr/>
          </p:nvSpPr>
          <p:spPr bwMode="auto">
            <a:xfrm flipH="1">
              <a:off x="1418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26" name="Line 206"/>
            <p:cNvSpPr>
              <a:spLocks noChangeShapeType="1"/>
            </p:cNvSpPr>
            <p:nvPr/>
          </p:nvSpPr>
          <p:spPr bwMode="auto">
            <a:xfrm>
              <a:off x="1514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27" name="Line 207"/>
            <p:cNvSpPr>
              <a:spLocks noChangeShapeType="1"/>
            </p:cNvSpPr>
            <p:nvPr/>
          </p:nvSpPr>
          <p:spPr bwMode="auto">
            <a:xfrm flipH="1">
              <a:off x="1610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28" name="Line 208"/>
            <p:cNvSpPr>
              <a:spLocks noChangeShapeType="1"/>
            </p:cNvSpPr>
            <p:nvPr/>
          </p:nvSpPr>
          <p:spPr bwMode="auto">
            <a:xfrm>
              <a:off x="1706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29" name="Line 209"/>
            <p:cNvSpPr>
              <a:spLocks noChangeShapeType="1"/>
            </p:cNvSpPr>
            <p:nvPr/>
          </p:nvSpPr>
          <p:spPr bwMode="auto">
            <a:xfrm flipH="1">
              <a:off x="1898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30" name="Line 210"/>
            <p:cNvSpPr>
              <a:spLocks noChangeShapeType="1"/>
            </p:cNvSpPr>
            <p:nvPr/>
          </p:nvSpPr>
          <p:spPr bwMode="auto">
            <a:xfrm>
              <a:off x="1994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31" name="Line 211"/>
            <p:cNvSpPr>
              <a:spLocks noChangeShapeType="1"/>
            </p:cNvSpPr>
            <p:nvPr/>
          </p:nvSpPr>
          <p:spPr bwMode="auto">
            <a:xfrm flipH="1">
              <a:off x="1802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32" name="Line 212"/>
            <p:cNvSpPr>
              <a:spLocks noChangeShapeType="1"/>
            </p:cNvSpPr>
            <p:nvPr/>
          </p:nvSpPr>
          <p:spPr bwMode="auto">
            <a:xfrm>
              <a:off x="1898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33" name="Line 213"/>
            <p:cNvSpPr>
              <a:spLocks noChangeShapeType="1"/>
            </p:cNvSpPr>
            <p:nvPr/>
          </p:nvSpPr>
          <p:spPr bwMode="auto">
            <a:xfrm flipH="1">
              <a:off x="1994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34" name="Line 214"/>
            <p:cNvSpPr>
              <a:spLocks noChangeShapeType="1"/>
            </p:cNvSpPr>
            <p:nvPr/>
          </p:nvSpPr>
          <p:spPr bwMode="auto">
            <a:xfrm>
              <a:off x="2090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35" name="Line 215"/>
            <p:cNvSpPr>
              <a:spLocks noChangeShapeType="1"/>
            </p:cNvSpPr>
            <p:nvPr/>
          </p:nvSpPr>
          <p:spPr bwMode="auto">
            <a:xfrm flipH="1">
              <a:off x="132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36" name="Line 216"/>
            <p:cNvSpPr>
              <a:spLocks noChangeShapeType="1"/>
            </p:cNvSpPr>
            <p:nvPr/>
          </p:nvSpPr>
          <p:spPr bwMode="auto">
            <a:xfrm>
              <a:off x="141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37" name="Line 217"/>
            <p:cNvSpPr>
              <a:spLocks noChangeShapeType="1"/>
            </p:cNvSpPr>
            <p:nvPr/>
          </p:nvSpPr>
          <p:spPr bwMode="auto">
            <a:xfrm flipH="1">
              <a:off x="122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38" name="Line 218"/>
            <p:cNvSpPr>
              <a:spLocks noChangeShapeType="1"/>
            </p:cNvSpPr>
            <p:nvPr/>
          </p:nvSpPr>
          <p:spPr bwMode="auto">
            <a:xfrm>
              <a:off x="132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39" name="Line 219"/>
            <p:cNvSpPr>
              <a:spLocks noChangeShapeType="1"/>
            </p:cNvSpPr>
            <p:nvPr/>
          </p:nvSpPr>
          <p:spPr bwMode="auto">
            <a:xfrm flipH="1">
              <a:off x="141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40" name="Line 220"/>
            <p:cNvSpPr>
              <a:spLocks noChangeShapeType="1"/>
            </p:cNvSpPr>
            <p:nvPr/>
          </p:nvSpPr>
          <p:spPr bwMode="auto">
            <a:xfrm>
              <a:off x="151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41" name="Line 221"/>
            <p:cNvSpPr>
              <a:spLocks noChangeShapeType="1"/>
            </p:cNvSpPr>
            <p:nvPr/>
          </p:nvSpPr>
          <p:spPr bwMode="auto">
            <a:xfrm flipH="1">
              <a:off x="170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42" name="Line 222"/>
            <p:cNvSpPr>
              <a:spLocks noChangeShapeType="1"/>
            </p:cNvSpPr>
            <p:nvPr/>
          </p:nvSpPr>
          <p:spPr bwMode="auto">
            <a:xfrm>
              <a:off x="180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43" name="Line 223"/>
            <p:cNvSpPr>
              <a:spLocks noChangeShapeType="1"/>
            </p:cNvSpPr>
            <p:nvPr/>
          </p:nvSpPr>
          <p:spPr bwMode="auto">
            <a:xfrm flipH="1">
              <a:off x="161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44" name="Line 224"/>
            <p:cNvSpPr>
              <a:spLocks noChangeShapeType="1"/>
            </p:cNvSpPr>
            <p:nvPr/>
          </p:nvSpPr>
          <p:spPr bwMode="auto">
            <a:xfrm>
              <a:off x="170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45" name="Line 225"/>
            <p:cNvSpPr>
              <a:spLocks noChangeShapeType="1"/>
            </p:cNvSpPr>
            <p:nvPr/>
          </p:nvSpPr>
          <p:spPr bwMode="auto">
            <a:xfrm flipH="1">
              <a:off x="180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46" name="Line 226"/>
            <p:cNvSpPr>
              <a:spLocks noChangeShapeType="1"/>
            </p:cNvSpPr>
            <p:nvPr/>
          </p:nvSpPr>
          <p:spPr bwMode="auto">
            <a:xfrm>
              <a:off x="189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47" name="Line 227"/>
            <p:cNvSpPr>
              <a:spLocks noChangeShapeType="1"/>
            </p:cNvSpPr>
            <p:nvPr/>
          </p:nvSpPr>
          <p:spPr bwMode="auto">
            <a:xfrm flipH="1">
              <a:off x="209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48" name="Line 228"/>
            <p:cNvSpPr>
              <a:spLocks noChangeShapeType="1"/>
            </p:cNvSpPr>
            <p:nvPr/>
          </p:nvSpPr>
          <p:spPr bwMode="auto">
            <a:xfrm>
              <a:off x="218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49" name="Line 229"/>
            <p:cNvSpPr>
              <a:spLocks noChangeShapeType="1"/>
            </p:cNvSpPr>
            <p:nvPr/>
          </p:nvSpPr>
          <p:spPr bwMode="auto">
            <a:xfrm flipH="1">
              <a:off x="199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50" name="Line 230"/>
            <p:cNvSpPr>
              <a:spLocks noChangeShapeType="1"/>
            </p:cNvSpPr>
            <p:nvPr/>
          </p:nvSpPr>
          <p:spPr bwMode="auto">
            <a:xfrm>
              <a:off x="209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51" name="Line 231"/>
            <p:cNvSpPr>
              <a:spLocks noChangeShapeType="1"/>
            </p:cNvSpPr>
            <p:nvPr/>
          </p:nvSpPr>
          <p:spPr bwMode="auto">
            <a:xfrm flipH="1">
              <a:off x="218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52" name="Line 232"/>
            <p:cNvSpPr>
              <a:spLocks noChangeShapeType="1"/>
            </p:cNvSpPr>
            <p:nvPr/>
          </p:nvSpPr>
          <p:spPr bwMode="auto">
            <a:xfrm>
              <a:off x="228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53" name="Line 233"/>
            <p:cNvSpPr>
              <a:spLocks noChangeShapeType="1"/>
            </p:cNvSpPr>
            <p:nvPr/>
          </p:nvSpPr>
          <p:spPr bwMode="auto">
            <a:xfrm flipH="1">
              <a:off x="170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54" name="Line 234"/>
            <p:cNvSpPr>
              <a:spLocks noChangeShapeType="1"/>
            </p:cNvSpPr>
            <p:nvPr/>
          </p:nvSpPr>
          <p:spPr bwMode="auto">
            <a:xfrm>
              <a:off x="180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55" name="Line 235"/>
            <p:cNvSpPr>
              <a:spLocks noChangeShapeType="1"/>
            </p:cNvSpPr>
            <p:nvPr/>
          </p:nvSpPr>
          <p:spPr bwMode="auto">
            <a:xfrm flipH="1">
              <a:off x="161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56" name="Line 236"/>
            <p:cNvSpPr>
              <a:spLocks noChangeShapeType="1"/>
            </p:cNvSpPr>
            <p:nvPr/>
          </p:nvSpPr>
          <p:spPr bwMode="auto">
            <a:xfrm>
              <a:off x="170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57" name="Line 237"/>
            <p:cNvSpPr>
              <a:spLocks noChangeShapeType="1"/>
            </p:cNvSpPr>
            <p:nvPr/>
          </p:nvSpPr>
          <p:spPr bwMode="auto">
            <a:xfrm flipH="1">
              <a:off x="180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58" name="Line 238"/>
            <p:cNvSpPr>
              <a:spLocks noChangeShapeType="1"/>
            </p:cNvSpPr>
            <p:nvPr/>
          </p:nvSpPr>
          <p:spPr bwMode="auto">
            <a:xfrm>
              <a:off x="189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59" name="Line 239"/>
            <p:cNvSpPr>
              <a:spLocks noChangeShapeType="1"/>
            </p:cNvSpPr>
            <p:nvPr/>
          </p:nvSpPr>
          <p:spPr bwMode="auto">
            <a:xfrm flipH="1">
              <a:off x="1706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60" name="Line 240"/>
            <p:cNvSpPr>
              <a:spLocks noChangeShapeType="1"/>
            </p:cNvSpPr>
            <p:nvPr/>
          </p:nvSpPr>
          <p:spPr bwMode="auto">
            <a:xfrm>
              <a:off x="1802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61" name="Line 241"/>
            <p:cNvSpPr>
              <a:spLocks noChangeShapeType="1"/>
            </p:cNvSpPr>
            <p:nvPr/>
          </p:nvSpPr>
          <p:spPr bwMode="auto">
            <a:xfrm flipH="1">
              <a:off x="151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62" name="Line 242"/>
            <p:cNvSpPr>
              <a:spLocks noChangeShapeType="1"/>
            </p:cNvSpPr>
            <p:nvPr/>
          </p:nvSpPr>
          <p:spPr bwMode="auto">
            <a:xfrm>
              <a:off x="161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63" name="Line 243"/>
            <p:cNvSpPr>
              <a:spLocks noChangeShapeType="1"/>
            </p:cNvSpPr>
            <p:nvPr/>
          </p:nvSpPr>
          <p:spPr bwMode="auto">
            <a:xfrm flipH="1">
              <a:off x="189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64" name="Line 244"/>
            <p:cNvSpPr>
              <a:spLocks noChangeShapeType="1"/>
            </p:cNvSpPr>
            <p:nvPr/>
          </p:nvSpPr>
          <p:spPr bwMode="auto">
            <a:xfrm>
              <a:off x="199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65" name="Line 245"/>
            <p:cNvSpPr>
              <a:spLocks noChangeShapeType="1"/>
            </p:cNvSpPr>
            <p:nvPr/>
          </p:nvSpPr>
          <p:spPr bwMode="auto">
            <a:xfrm flipH="1">
              <a:off x="2858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66" name="Line 246"/>
            <p:cNvSpPr>
              <a:spLocks noChangeShapeType="1"/>
            </p:cNvSpPr>
            <p:nvPr/>
          </p:nvSpPr>
          <p:spPr bwMode="auto">
            <a:xfrm>
              <a:off x="2954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67" name="Line 247"/>
            <p:cNvSpPr>
              <a:spLocks noChangeShapeType="1"/>
            </p:cNvSpPr>
            <p:nvPr/>
          </p:nvSpPr>
          <p:spPr bwMode="auto">
            <a:xfrm flipH="1">
              <a:off x="2762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68" name="Line 248"/>
            <p:cNvSpPr>
              <a:spLocks noChangeShapeType="1"/>
            </p:cNvSpPr>
            <p:nvPr/>
          </p:nvSpPr>
          <p:spPr bwMode="auto">
            <a:xfrm>
              <a:off x="2858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69" name="Line 249"/>
            <p:cNvSpPr>
              <a:spLocks noChangeShapeType="1"/>
            </p:cNvSpPr>
            <p:nvPr/>
          </p:nvSpPr>
          <p:spPr bwMode="auto">
            <a:xfrm flipH="1">
              <a:off x="2954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70" name="Line 250"/>
            <p:cNvSpPr>
              <a:spLocks noChangeShapeType="1"/>
            </p:cNvSpPr>
            <p:nvPr/>
          </p:nvSpPr>
          <p:spPr bwMode="auto">
            <a:xfrm>
              <a:off x="3050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71" name="Line 251"/>
            <p:cNvSpPr>
              <a:spLocks noChangeShapeType="1"/>
            </p:cNvSpPr>
            <p:nvPr/>
          </p:nvSpPr>
          <p:spPr bwMode="auto">
            <a:xfrm flipH="1">
              <a:off x="2666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72" name="Line 252"/>
            <p:cNvSpPr>
              <a:spLocks noChangeShapeType="1"/>
            </p:cNvSpPr>
            <p:nvPr/>
          </p:nvSpPr>
          <p:spPr bwMode="auto">
            <a:xfrm>
              <a:off x="2762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73" name="Line 253"/>
            <p:cNvSpPr>
              <a:spLocks noChangeShapeType="1"/>
            </p:cNvSpPr>
            <p:nvPr/>
          </p:nvSpPr>
          <p:spPr bwMode="auto">
            <a:xfrm flipH="1">
              <a:off x="2570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74" name="Line 254"/>
            <p:cNvSpPr>
              <a:spLocks noChangeShapeType="1"/>
            </p:cNvSpPr>
            <p:nvPr/>
          </p:nvSpPr>
          <p:spPr bwMode="auto">
            <a:xfrm>
              <a:off x="2666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75" name="Line 255"/>
            <p:cNvSpPr>
              <a:spLocks noChangeShapeType="1"/>
            </p:cNvSpPr>
            <p:nvPr/>
          </p:nvSpPr>
          <p:spPr bwMode="auto">
            <a:xfrm flipH="1">
              <a:off x="2762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76" name="Line 256"/>
            <p:cNvSpPr>
              <a:spLocks noChangeShapeType="1"/>
            </p:cNvSpPr>
            <p:nvPr/>
          </p:nvSpPr>
          <p:spPr bwMode="auto">
            <a:xfrm>
              <a:off x="2858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77" name="Line 257"/>
            <p:cNvSpPr>
              <a:spLocks noChangeShapeType="1"/>
            </p:cNvSpPr>
            <p:nvPr/>
          </p:nvSpPr>
          <p:spPr bwMode="auto">
            <a:xfrm flipH="1">
              <a:off x="3050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78" name="Line 258"/>
            <p:cNvSpPr>
              <a:spLocks noChangeShapeType="1"/>
            </p:cNvSpPr>
            <p:nvPr/>
          </p:nvSpPr>
          <p:spPr bwMode="auto">
            <a:xfrm>
              <a:off x="3146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79" name="Line 259"/>
            <p:cNvSpPr>
              <a:spLocks noChangeShapeType="1"/>
            </p:cNvSpPr>
            <p:nvPr/>
          </p:nvSpPr>
          <p:spPr bwMode="auto">
            <a:xfrm flipH="1">
              <a:off x="2954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80" name="Line 260"/>
            <p:cNvSpPr>
              <a:spLocks noChangeShapeType="1"/>
            </p:cNvSpPr>
            <p:nvPr/>
          </p:nvSpPr>
          <p:spPr bwMode="auto">
            <a:xfrm>
              <a:off x="3050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81" name="Line 261"/>
            <p:cNvSpPr>
              <a:spLocks noChangeShapeType="1"/>
            </p:cNvSpPr>
            <p:nvPr/>
          </p:nvSpPr>
          <p:spPr bwMode="auto">
            <a:xfrm flipH="1">
              <a:off x="3146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82" name="Line 262"/>
            <p:cNvSpPr>
              <a:spLocks noChangeShapeType="1"/>
            </p:cNvSpPr>
            <p:nvPr/>
          </p:nvSpPr>
          <p:spPr bwMode="auto">
            <a:xfrm>
              <a:off x="3242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83" name="Line 263"/>
            <p:cNvSpPr>
              <a:spLocks noChangeShapeType="1"/>
            </p:cNvSpPr>
            <p:nvPr/>
          </p:nvSpPr>
          <p:spPr bwMode="auto">
            <a:xfrm flipH="1">
              <a:off x="247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84" name="Line 264"/>
            <p:cNvSpPr>
              <a:spLocks noChangeShapeType="1"/>
            </p:cNvSpPr>
            <p:nvPr/>
          </p:nvSpPr>
          <p:spPr bwMode="auto">
            <a:xfrm>
              <a:off x="257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85" name="Line 265"/>
            <p:cNvSpPr>
              <a:spLocks noChangeShapeType="1"/>
            </p:cNvSpPr>
            <p:nvPr/>
          </p:nvSpPr>
          <p:spPr bwMode="auto">
            <a:xfrm flipH="1">
              <a:off x="237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86" name="Line 266"/>
            <p:cNvSpPr>
              <a:spLocks noChangeShapeType="1"/>
            </p:cNvSpPr>
            <p:nvPr/>
          </p:nvSpPr>
          <p:spPr bwMode="auto">
            <a:xfrm>
              <a:off x="247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87" name="Line 267"/>
            <p:cNvSpPr>
              <a:spLocks noChangeShapeType="1"/>
            </p:cNvSpPr>
            <p:nvPr/>
          </p:nvSpPr>
          <p:spPr bwMode="auto">
            <a:xfrm flipH="1">
              <a:off x="257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88" name="Line 268"/>
            <p:cNvSpPr>
              <a:spLocks noChangeShapeType="1"/>
            </p:cNvSpPr>
            <p:nvPr/>
          </p:nvSpPr>
          <p:spPr bwMode="auto">
            <a:xfrm>
              <a:off x="266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89" name="Line 269"/>
            <p:cNvSpPr>
              <a:spLocks noChangeShapeType="1"/>
            </p:cNvSpPr>
            <p:nvPr/>
          </p:nvSpPr>
          <p:spPr bwMode="auto">
            <a:xfrm flipH="1">
              <a:off x="285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90" name="Line 270"/>
            <p:cNvSpPr>
              <a:spLocks noChangeShapeType="1"/>
            </p:cNvSpPr>
            <p:nvPr/>
          </p:nvSpPr>
          <p:spPr bwMode="auto">
            <a:xfrm>
              <a:off x="295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91" name="Line 271"/>
            <p:cNvSpPr>
              <a:spLocks noChangeShapeType="1"/>
            </p:cNvSpPr>
            <p:nvPr/>
          </p:nvSpPr>
          <p:spPr bwMode="auto">
            <a:xfrm flipH="1">
              <a:off x="276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92" name="Line 272"/>
            <p:cNvSpPr>
              <a:spLocks noChangeShapeType="1"/>
            </p:cNvSpPr>
            <p:nvPr/>
          </p:nvSpPr>
          <p:spPr bwMode="auto">
            <a:xfrm>
              <a:off x="285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93" name="Line 273"/>
            <p:cNvSpPr>
              <a:spLocks noChangeShapeType="1"/>
            </p:cNvSpPr>
            <p:nvPr/>
          </p:nvSpPr>
          <p:spPr bwMode="auto">
            <a:xfrm flipH="1">
              <a:off x="295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94" name="Line 274"/>
            <p:cNvSpPr>
              <a:spLocks noChangeShapeType="1"/>
            </p:cNvSpPr>
            <p:nvPr/>
          </p:nvSpPr>
          <p:spPr bwMode="auto">
            <a:xfrm>
              <a:off x="305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95" name="Line 275"/>
            <p:cNvSpPr>
              <a:spLocks noChangeShapeType="1"/>
            </p:cNvSpPr>
            <p:nvPr/>
          </p:nvSpPr>
          <p:spPr bwMode="auto">
            <a:xfrm flipH="1">
              <a:off x="324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96" name="Line 276"/>
            <p:cNvSpPr>
              <a:spLocks noChangeShapeType="1"/>
            </p:cNvSpPr>
            <p:nvPr/>
          </p:nvSpPr>
          <p:spPr bwMode="auto">
            <a:xfrm>
              <a:off x="333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97" name="Line 277"/>
            <p:cNvSpPr>
              <a:spLocks noChangeShapeType="1"/>
            </p:cNvSpPr>
            <p:nvPr/>
          </p:nvSpPr>
          <p:spPr bwMode="auto">
            <a:xfrm flipH="1">
              <a:off x="314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98" name="Line 278"/>
            <p:cNvSpPr>
              <a:spLocks noChangeShapeType="1"/>
            </p:cNvSpPr>
            <p:nvPr/>
          </p:nvSpPr>
          <p:spPr bwMode="auto">
            <a:xfrm>
              <a:off x="324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99" name="Line 279"/>
            <p:cNvSpPr>
              <a:spLocks noChangeShapeType="1"/>
            </p:cNvSpPr>
            <p:nvPr/>
          </p:nvSpPr>
          <p:spPr bwMode="auto">
            <a:xfrm flipH="1">
              <a:off x="333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00" name="Line 280"/>
            <p:cNvSpPr>
              <a:spLocks noChangeShapeType="1"/>
            </p:cNvSpPr>
            <p:nvPr/>
          </p:nvSpPr>
          <p:spPr bwMode="auto">
            <a:xfrm>
              <a:off x="343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01" name="Line 281"/>
            <p:cNvSpPr>
              <a:spLocks noChangeShapeType="1"/>
            </p:cNvSpPr>
            <p:nvPr/>
          </p:nvSpPr>
          <p:spPr bwMode="auto">
            <a:xfrm flipH="1">
              <a:off x="285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02" name="Line 282"/>
            <p:cNvSpPr>
              <a:spLocks noChangeShapeType="1"/>
            </p:cNvSpPr>
            <p:nvPr/>
          </p:nvSpPr>
          <p:spPr bwMode="auto">
            <a:xfrm>
              <a:off x="295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03" name="Line 283"/>
            <p:cNvSpPr>
              <a:spLocks noChangeShapeType="1"/>
            </p:cNvSpPr>
            <p:nvPr/>
          </p:nvSpPr>
          <p:spPr bwMode="auto">
            <a:xfrm flipH="1">
              <a:off x="276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04" name="Line 284"/>
            <p:cNvSpPr>
              <a:spLocks noChangeShapeType="1"/>
            </p:cNvSpPr>
            <p:nvPr/>
          </p:nvSpPr>
          <p:spPr bwMode="auto">
            <a:xfrm>
              <a:off x="285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05" name="Line 285"/>
            <p:cNvSpPr>
              <a:spLocks noChangeShapeType="1"/>
            </p:cNvSpPr>
            <p:nvPr/>
          </p:nvSpPr>
          <p:spPr bwMode="auto">
            <a:xfrm flipH="1">
              <a:off x="295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06" name="Line 286"/>
            <p:cNvSpPr>
              <a:spLocks noChangeShapeType="1"/>
            </p:cNvSpPr>
            <p:nvPr/>
          </p:nvSpPr>
          <p:spPr bwMode="auto">
            <a:xfrm>
              <a:off x="305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07" name="Line 287"/>
            <p:cNvSpPr>
              <a:spLocks noChangeShapeType="1"/>
            </p:cNvSpPr>
            <p:nvPr/>
          </p:nvSpPr>
          <p:spPr bwMode="auto">
            <a:xfrm flipH="1">
              <a:off x="2858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08" name="Line 288"/>
            <p:cNvSpPr>
              <a:spLocks noChangeShapeType="1"/>
            </p:cNvSpPr>
            <p:nvPr/>
          </p:nvSpPr>
          <p:spPr bwMode="auto">
            <a:xfrm>
              <a:off x="2954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09" name="Line 289"/>
            <p:cNvSpPr>
              <a:spLocks noChangeShapeType="1"/>
            </p:cNvSpPr>
            <p:nvPr/>
          </p:nvSpPr>
          <p:spPr bwMode="auto">
            <a:xfrm flipH="1">
              <a:off x="266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10" name="Line 290"/>
            <p:cNvSpPr>
              <a:spLocks noChangeShapeType="1"/>
            </p:cNvSpPr>
            <p:nvPr/>
          </p:nvSpPr>
          <p:spPr bwMode="auto">
            <a:xfrm>
              <a:off x="276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11" name="Line 291"/>
            <p:cNvSpPr>
              <a:spLocks noChangeShapeType="1"/>
            </p:cNvSpPr>
            <p:nvPr/>
          </p:nvSpPr>
          <p:spPr bwMode="auto">
            <a:xfrm flipH="1">
              <a:off x="305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12" name="Line 292"/>
            <p:cNvSpPr>
              <a:spLocks noChangeShapeType="1"/>
            </p:cNvSpPr>
            <p:nvPr/>
          </p:nvSpPr>
          <p:spPr bwMode="auto">
            <a:xfrm>
              <a:off x="314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13" name="Line 293"/>
            <p:cNvSpPr>
              <a:spLocks noChangeShapeType="1"/>
            </p:cNvSpPr>
            <p:nvPr/>
          </p:nvSpPr>
          <p:spPr bwMode="auto">
            <a:xfrm flipH="1">
              <a:off x="4010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14" name="Line 294"/>
            <p:cNvSpPr>
              <a:spLocks noChangeShapeType="1"/>
            </p:cNvSpPr>
            <p:nvPr/>
          </p:nvSpPr>
          <p:spPr bwMode="auto">
            <a:xfrm>
              <a:off x="410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15" name="Line 295"/>
            <p:cNvSpPr>
              <a:spLocks noChangeShapeType="1"/>
            </p:cNvSpPr>
            <p:nvPr/>
          </p:nvSpPr>
          <p:spPr bwMode="auto">
            <a:xfrm flipH="1">
              <a:off x="3914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16" name="Line 296"/>
            <p:cNvSpPr>
              <a:spLocks noChangeShapeType="1"/>
            </p:cNvSpPr>
            <p:nvPr/>
          </p:nvSpPr>
          <p:spPr bwMode="auto">
            <a:xfrm>
              <a:off x="4010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17" name="Line 297"/>
            <p:cNvSpPr>
              <a:spLocks noChangeShapeType="1"/>
            </p:cNvSpPr>
            <p:nvPr/>
          </p:nvSpPr>
          <p:spPr bwMode="auto">
            <a:xfrm flipH="1">
              <a:off x="4106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18" name="Line 298"/>
            <p:cNvSpPr>
              <a:spLocks noChangeShapeType="1"/>
            </p:cNvSpPr>
            <p:nvPr/>
          </p:nvSpPr>
          <p:spPr bwMode="auto">
            <a:xfrm>
              <a:off x="4202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19" name="Line 299"/>
            <p:cNvSpPr>
              <a:spLocks noChangeShapeType="1"/>
            </p:cNvSpPr>
            <p:nvPr/>
          </p:nvSpPr>
          <p:spPr bwMode="auto">
            <a:xfrm flipH="1">
              <a:off x="3818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20" name="Line 300"/>
            <p:cNvSpPr>
              <a:spLocks noChangeShapeType="1"/>
            </p:cNvSpPr>
            <p:nvPr/>
          </p:nvSpPr>
          <p:spPr bwMode="auto">
            <a:xfrm>
              <a:off x="3914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21" name="Line 301"/>
            <p:cNvSpPr>
              <a:spLocks noChangeShapeType="1"/>
            </p:cNvSpPr>
            <p:nvPr/>
          </p:nvSpPr>
          <p:spPr bwMode="auto">
            <a:xfrm flipH="1">
              <a:off x="3722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22" name="Line 302"/>
            <p:cNvSpPr>
              <a:spLocks noChangeShapeType="1"/>
            </p:cNvSpPr>
            <p:nvPr/>
          </p:nvSpPr>
          <p:spPr bwMode="auto">
            <a:xfrm>
              <a:off x="3818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23" name="Line 303"/>
            <p:cNvSpPr>
              <a:spLocks noChangeShapeType="1"/>
            </p:cNvSpPr>
            <p:nvPr/>
          </p:nvSpPr>
          <p:spPr bwMode="auto">
            <a:xfrm flipH="1">
              <a:off x="3914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24" name="Line 304"/>
            <p:cNvSpPr>
              <a:spLocks noChangeShapeType="1"/>
            </p:cNvSpPr>
            <p:nvPr/>
          </p:nvSpPr>
          <p:spPr bwMode="auto">
            <a:xfrm>
              <a:off x="4010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25" name="Line 305"/>
            <p:cNvSpPr>
              <a:spLocks noChangeShapeType="1"/>
            </p:cNvSpPr>
            <p:nvPr/>
          </p:nvSpPr>
          <p:spPr bwMode="auto">
            <a:xfrm flipH="1">
              <a:off x="4202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26" name="Line 306"/>
            <p:cNvSpPr>
              <a:spLocks noChangeShapeType="1"/>
            </p:cNvSpPr>
            <p:nvPr/>
          </p:nvSpPr>
          <p:spPr bwMode="auto">
            <a:xfrm>
              <a:off x="4298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27" name="Line 307"/>
            <p:cNvSpPr>
              <a:spLocks noChangeShapeType="1"/>
            </p:cNvSpPr>
            <p:nvPr/>
          </p:nvSpPr>
          <p:spPr bwMode="auto">
            <a:xfrm flipH="1">
              <a:off x="4106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28" name="Line 308"/>
            <p:cNvSpPr>
              <a:spLocks noChangeShapeType="1"/>
            </p:cNvSpPr>
            <p:nvPr/>
          </p:nvSpPr>
          <p:spPr bwMode="auto">
            <a:xfrm>
              <a:off x="4202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29" name="Line 309"/>
            <p:cNvSpPr>
              <a:spLocks noChangeShapeType="1"/>
            </p:cNvSpPr>
            <p:nvPr/>
          </p:nvSpPr>
          <p:spPr bwMode="auto">
            <a:xfrm flipH="1">
              <a:off x="4298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30" name="Line 310"/>
            <p:cNvSpPr>
              <a:spLocks noChangeShapeType="1"/>
            </p:cNvSpPr>
            <p:nvPr/>
          </p:nvSpPr>
          <p:spPr bwMode="auto">
            <a:xfrm>
              <a:off x="4394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31" name="Line 311"/>
            <p:cNvSpPr>
              <a:spLocks noChangeShapeType="1"/>
            </p:cNvSpPr>
            <p:nvPr/>
          </p:nvSpPr>
          <p:spPr bwMode="auto">
            <a:xfrm flipH="1">
              <a:off x="362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32" name="Line 312"/>
            <p:cNvSpPr>
              <a:spLocks noChangeShapeType="1"/>
            </p:cNvSpPr>
            <p:nvPr/>
          </p:nvSpPr>
          <p:spPr bwMode="auto">
            <a:xfrm>
              <a:off x="372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33" name="Line 313"/>
            <p:cNvSpPr>
              <a:spLocks noChangeShapeType="1"/>
            </p:cNvSpPr>
            <p:nvPr/>
          </p:nvSpPr>
          <p:spPr bwMode="auto">
            <a:xfrm flipH="1">
              <a:off x="353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34" name="Line 314"/>
            <p:cNvSpPr>
              <a:spLocks noChangeShapeType="1"/>
            </p:cNvSpPr>
            <p:nvPr/>
          </p:nvSpPr>
          <p:spPr bwMode="auto">
            <a:xfrm>
              <a:off x="362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35" name="Line 315"/>
            <p:cNvSpPr>
              <a:spLocks noChangeShapeType="1"/>
            </p:cNvSpPr>
            <p:nvPr/>
          </p:nvSpPr>
          <p:spPr bwMode="auto">
            <a:xfrm flipH="1">
              <a:off x="372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36" name="Line 316"/>
            <p:cNvSpPr>
              <a:spLocks noChangeShapeType="1"/>
            </p:cNvSpPr>
            <p:nvPr/>
          </p:nvSpPr>
          <p:spPr bwMode="auto">
            <a:xfrm>
              <a:off x="381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37" name="Line 317"/>
            <p:cNvSpPr>
              <a:spLocks noChangeShapeType="1"/>
            </p:cNvSpPr>
            <p:nvPr/>
          </p:nvSpPr>
          <p:spPr bwMode="auto">
            <a:xfrm flipH="1">
              <a:off x="401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38" name="Line 318"/>
            <p:cNvSpPr>
              <a:spLocks noChangeShapeType="1"/>
            </p:cNvSpPr>
            <p:nvPr/>
          </p:nvSpPr>
          <p:spPr bwMode="auto">
            <a:xfrm>
              <a:off x="410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39" name="Line 319"/>
            <p:cNvSpPr>
              <a:spLocks noChangeShapeType="1"/>
            </p:cNvSpPr>
            <p:nvPr/>
          </p:nvSpPr>
          <p:spPr bwMode="auto">
            <a:xfrm flipH="1">
              <a:off x="391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40" name="Line 320"/>
            <p:cNvSpPr>
              <a:spLocks noChangeShapeType="1"/>
            </p:cNvSpPr>
            <p:nvPr/>
          </p:nvSpPr>
          <p:spPr bwMode="auto">
            <a:xfrm>
              <a:off x="401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41" name="Line 321"/>
            <p:cNvSpPr>
              <a:spLocks noChangeShapeType="1"/>
            </p:cNvSpPr>
            <p:nvPr/>
          </p:nvSpPr>
          <p:spPr bwMode="auto">
            <a:xfrm flipH="1">
              <a:off x="410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42" name="Line 322"/>
            <p:cNvSpPr>
              <a:spLocks noChangeShapeType="1"/>
            </p:cNvSpPr>
            <p:nvPr/>
          </p:nvSpPr>
          <p:spPr bwMode="auto">
            <a:xfrm>
              <a:off x="420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43" name="Line 323"/>
            <p:cNvSpPr>
              <a:spLocks noChangeShapeType="1"/>
            </p:cNvSpPr>
            <p:nvPr/>
          </p:nvSpPr>
          <p:spPr bwMode="auto">
            <a:xfrm flipH="1">
              <a:off x="439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44" name="Line 324"/>
            <p:cNvSpPr>
              <a:spLocks noChangeShapeType="1"/>
            </p:cNvSpPr>
            <p:nvPr/>
          </p:nvSpPr>
          <p:spPr bwMode="auto">
            <a:xfrm>
              <a:off x="449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45" name="Line 325"/>
            <p:cNvSpPr>
              <a:spLocks noChangeShapeType="1"/>
            </p:cNvSpPr>
            <p:nvPr/>
          </p:nvSpPr>
          <p:spPr bwMode="auto">
            <a:xfrm flipH="1">
              <a:off x="429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46" name="Line 326"/>
            <p:cNvSpPr>
              <a:spLocks noChangeShapeType="1"/>
            </p:cNvSpPr>
            <p:nvPr/>
          </p:nvSpPr>
          <p:spPr bwMode="auto">
            <a:xfrm>
              <a:off x="439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47" name="Line 327"/>
            <p:cNvSpPr>
              <a:spLocks noChangeShapeType="1"/>
            </p:cNvSpPr>
            <p:nvPr/>
          </p:nvSpPr>
          <p:spPr bwMode="auto">
            <a:xfrm flipH="1">
              <a:off x="449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48" name="Line 328"/>
            <p:cNvSpPr>
              <a:spLocks noChangeShapeType="1"/>
            </p:cNvSpPr>
            <p:nvPr/>
          </p:nvSpPr>
          <p:spPr bwMode="auto">
            <a:xfrm>
              <a:off x="458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49" name="Line 329"/>
            <p:cNvSpPr>
              <a:spLocks noChangeShapeType="1"/>
            </p:cNvSpPr>
            <p:nvPr/>
          </p:nvSpPr>
          <p:spPr bwMode="auto">
            <a:xfrm flipH="1">
              <a:off x="401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50" name="Line 330"/>
            <p:cNvSpPr>
              <a:spLocks noChangeShapeType="1"/>
            </p:cNvSpPr>
            <p:nvPr/>
          </p:nvSpPr>
          <p:spPr bwMode="auto">
            <a:xfrm>
              <a:off x="410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51" name="Line 331"/>
            <p:cNvSpPr>
              <a:spLocks noChangeShapeType="1"/>
            </p:cNvSpPr>
            <p:nvPr/>
          </p:nvSpPr>
          <p:spPr bwMode="auto">
            <a:xfrm flipH="1">
              <a:off x="391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52" name="Line 332"/>
            <p:cNvSpPr>
              <a:spLocks noChangeShapeType="1"/>
            </p:cNvSpPr>
            <p:nvPr/>
          </p:nvSpPr>
          <p:spPr bwMode="auto">
            <a:xfrm>
              <a:off x="401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53" name="Line 333"/>
            <p:cNvSpPr>
              <a:spLocks noChangeShapeType="1"/>
            </p:cNvSpPr>
            <p:nvPr/>
          </p:nvSpPr>
          <p:spPr bwMode="auto">
            <a:xfrm flipH="1">
              <a:off x="410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54" name="Line 334"/>
            <p:cNvSpPr>
              <a:spLocks noChangeShapeType="1"/>
            </p:cNvSpPr>
            <p:nvPr/>
          </p:nvSpPr>
          <p:spPr bwMode="auto">
            <a:xfrm>
              <a:off x="420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55" name="Line 335"/>
            <p:cNvSpPr>
              <a:spLocks noChangeShapeType="1"/>
            </p:cNvSpPr>
            <p:nvPr/>
          </p:nvSpPr>
          <p:spPr bwMode="auto">
            <a:xfrm flipH="1">
              <a:off x="4010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56" name="Line 336"/>
            <p:cNvSpPr>
              <a:spLocks noChangeShapeType="1"/>
            </p:cNvSpPr>
            <p:nvPr/>
          </p:nvSpPr>
          <p:spPr bwMode="auto">
            <a:xfrm>
              <a:off x="4106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57" name="Line 337"/>
            <p:cNvSpPr>
              <a:spLocks noChangeShapeType="1"/>
            </p:cNvSpPr>
            <p:nvPr/>
          </p:nvSpPr>
          <p:spPr bwMode="auto">
            <a:xfrm flipH="1">
              <a:off x="381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58" name="Line 338"/>
            <p:cNvSpPr>
              <a:spLocks noChangeShapeType="1"/>
            </p:cNvSpPr>
            <p:nvPr/>
          </p:nvSpPr>
          <p:spPr bwMode="auto">
            <a:xfrm>
              <a:off x="391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59" name="Line 339"/>
            <p:cNvSpPr>
              <a:spLocks noChangeShapeType="1"/>
            </p:cNvSpPr>
            <p:nvPr/>
          </p:nvSpPr>
          <p:spPr bwMode="auto">
            <a:xfrm flipH="1">
              <a:off x="420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60" name="Line 340"/>
            <p:cNvSpPr>
              <a:spLocks noChangeShapeType="1"/>
            </p:cNvSpPr>
            <p:nvPr/>
          </p:nvSpPr>
          <p:spPr bwMode="auto">
            <a:xfrm>
              <a:off x="429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61" name="Line 341"/>
            <p:cNvSpPr>
              <a:spLocks noChangeShapeType="1"/>
            </p:cNvSpPr>
            <p:nvPr/>
          </p:nvSpPr>
          <p:spPr bwMode="auto">
            <a:xfrm flipV="1">
              <a:off x="343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62" name="Line 342"/>
            <p:cNvSpPr>
              <a:spLocks noChangeShapeType="1"/>
            </p:cNvSpPr>
            <p:nvPr/>
          </p:nvSpPr>
          <p:spPr bwMode="auto">
            <a:xfrm flipH="1" flipV="1">
              <a:off x="353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63" name="Line 343"/>
            <p:cNvSpPr>
              <a:spLocks noChangeShapeType="1"/>
            </p:cNvSpPr>
            <p:nvPr/>
          </p:nvSpPr>
          <p:spPr bwMode="auto">
            <a:xfrm flipV="1">
              <a:off x="3338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64" name="Line 344"/>
            <p:cNvSpPr>
              <a:spLocks noChangeShapeType="1"/>
            </p:cNvSpPr>
            <p:nvPr/>
          </p:nvSpPr>
          <p:spPr bwMode="auto">
            <a:xfrm flipV="1">
              <a:off x="3242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65" name="Line 345"/>
            <p:cNvSpPr>
              <a:spLocks noChangeShapeType="1"/>
            </p:cNvSpPr>
            <p:nvPr/>
          </p:nvSpPr>
          <p:spPr bwMode="auto">
            <a:xfrm flipH="1" flipV="1">
              <a:off x="3338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66" name="Line 346"/>
            <p:cNvSpPr>
              <a:spLocks noChangeShapeType="1"/>
            </p:cNvSpPr>
            <p:nvPr/>
          </p:nvSpPr>
          <p:spPr bwMode="auto">
            <a:xfrm flipV="1">
              <a:off x="3434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67" name="Line 347"/>
            <p:cNvSpPr>
              <a:spLocks noChangeShapeType="1"/>
            </p:cNvSpPr>
            <p:nvPr/>
          </p:nvSpPr>
          <p:spPr bwMode="auto">
            <a:xfrm flipH="1" flipV="1">
              <a:off x="3626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68" name="Line 348"/>
            <p:cNvSpPr>
              <a:spLocks noChangeShapeType="1"/>
            </p:cNvSpPr>
            <p:nvPr/>
          </p:nvSpPr>
          <p:spPr bwMode="auto">
            <a:xfrm flipH="1" flipV="1">
              <a:off x="3530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69" name="Line 349"/>
            <p:cNvSpPr>
              <a:spLocks noChangeShapeType="1"/>
            </p:cNvSpPr>
            <p:nvPr/>
          </p:nvSpPr>
          <p:spPr bwMode="auto">
            <a:xfrm flipV="1">
              <a:off x="3626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70" name="Line 350"/>
            <p:cNvSpPr>
              <a:spLocks noChangeShapeType="1"/>
            </p:cNvSpPr>
            <p:nvPr/>
          </p:nvSpPr>
          <p:spPr bwMode="auto">
            <a:xfrm flipH="1" flipV="1">
              <a:off x="3722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71" name="Line 351"/>
            <p:cNvSpPr>
              <a:spLocks noChangeShapeType="1"/>
            </p:cNvSpPr>
            <p:nvPr/>
          </p:nvSpPr>
          <p:spPr bwMode="auto">
            <a:xfrm flipV="1">
              <a:off x="3146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72" name="Line 352"/>
            <p:cNvSpPr>
              <a:spLocks noChangeShapeType="1"/>
            </p:cNvSpPr>
            <p:nvPr/>
          </p:nvSpPr>
          <p:spPr bwMode="auto">
            <a:xfrm flipV="1">
              <a:off x="3050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73" name="Line 353"/>
            <p:cNvSpPr>
              <a:spLocks noChangeShapeType="1"/>
            </p:cNvSpPr>
            <p:nvPr/>
          </p:nvSpPr>
          <p:spPr bwMode="auto">
            <a:xfrm flipH="1" flipV="1">
              <a:off x="314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74" name="Line 354"/>
            <p:cNvSpPr>
              <a:spLocks noChangeShapeType="1"/>
            </p:cNvSpPr>
            <p:nvPr/>
          </p:nvSpPr>
          <p:spPr bwMode="auto">
            <a:xfrm flipV="1">
              <a:off x="3242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75" name="Line 355"/>
            <p:cNvSpPr>
              <a:spLocks noChangeShapeType="1"/>
            </p:cNvSpPr>
            <p:nvPr/>
          </p:nvSpPr>
          <p:spPr bwMode="auto">
            <a:xfrm flipH="1" flipV="1">
              <a:off x="3434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76" name="Line 356"/>
            <p:cNvSpPr>
              <a:spLocks noChangeShapeType="1"/>
            </p:cNvSpPr>
            <p:nvPr/>
          </p:nvSpPr>
          <p:spPr bwMode="auto">
            <a:xfrm flipV="1">
              <a:off x="3530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77" name="Line 357"/>
            <p:cNvSpPr>
              <a:spLocks noChangeShapeType="1"/>
            </p:cNvSpPr>
            <p:nvPr/>
          </p:nvSpPr>
          <p:spPr bwMode="auto">
            <a:xfrm flipH="1" flipV="1">
              <a:off x="3338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78" name="Line 358"/>
            <p:cNvSpPr>
              <a:spLocks noChangeShapeType="1"/>
            </p:cNvSpPr>
            <p:nvPr/>
          </p:nvSpPr>
          <p:spPr bwMode="auto">
            <a:xfrm flipV="1">
              <a:off x="3434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79" name="Line 359"/>
            <p:cNvSpPr>
              <a:spLocks noChangeShapeType="1"/>
            </p:cNvSpPr>
            <p:nvPr/>
          </p:nvSpPr>
          <p:spPr bwMode="auto">
            <a:xfrm flipH="1" flipV="1">
              <a:off x="3530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80" name="Line 360"/>
            <p:cNvSpPr>
              <a:spLocks noChangeShapeType="1"/>
            </p:cNvSpPr>
            <p:nvPr/>
          </p:nvSpPr>
          <p:spPr bwMode="auto">
            <a:xfrm flipV="1">
              <a:off x="362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81" name="Line 361"/>
            <p:cNvSpPr>
              <a:spLocks noChangeShapeType="1"/>
            </p:cNvSpPr>
            <p:nvPr/>
          </p:nvSpPr>
          <p:spPr bwMode="auto">
            <a:xfrm flipH="1" flipV="1">
              <a:off x="3818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82" name="Line 362"/>
            <p:cNvSpPr>
              <a:spLocks noChangeShapeType="1"/>
            </p:cNvSpPr>
            <p:nvPr/>
          </p:nvSpPr>
          <p:spPr bwMode="auto">
            <a:xfrm flipH="1" flipV="1">
              <a:off x="3722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83" name="Line 363"/>
            <p:cNvSpPr>
              <a:spLocks noChangeShapeType="1"/>
            </p:cNvSpPr>
            <p:nvPr/>
          </p:nvSpPr>
          <p:spPr bwMode="auto">
            <a:xfrm flipV="1">
              <a:off x="3818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84" name="Line 364"/>
            <p:cNvSpPr>
              <a:spLocks noChangeShapeType="1"/>
            </p:cNvSpPr>
            <p:nvPr/>
          </p:nvSpPr>
          <p:spPr bwMode="auto">
            <a:xfrm flipH="1" flipV="1">
              <a:off x="3914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85" name="Line 365"/>
            <p:cNvSpPr>
              <a:spLocks noChangeShapeType="1"/>
            </p:cNvSpPr>
            <p:nvPr/>
          </p:nvSpPr>
          <p:spPr bwMode="auto">
            <a:xfrm flipH="1" flipV="1">
              <a:off x="3434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86" name="Line 366"/>
            <p:cNvSpPr>
              <a:spLocks noChangeShapeType="1"/>
            </p:cNvSpPr>
            <p:nvPr/>
          </p:nvSpPr>
          <p:spPr bwMode="auto">
            <a:xfrm flipV="1">
              <a:off x="3530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87" name="Line 367"/>
            <p:cNvSpPr>
              <a:spLocks noChangeShapeType="1"/>
            </p:cNvSpPr>
            <p:nvPr/>
          </p:nvSpPr>
          <p:spPr bwMode="auto">
            <a:xfrm flipH="1" flipV="1">
              <a:off x="3338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88" name="Line 368"/>
            <p:cNvSpPr>
              <a:spLocks noChangeShapeType="1"/>
            </p:cNvSpPr>
            <p:nvPr/>
          </p:nvSpPr>
          <p:spPr bwMode="auto">
            <a:xfrm flipV="1">
              <a:off x="3434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89" name="Line 369"/>
            <p:cNvSpPr>
              <a:spLocks noChangeShapeType="1"/>
            </p:cNvSpPr>
            <p:nvPr/>
          </p:nvSpPr>
          <p:spPr bwMode="auto">
            <a:xfrm flipH="1" flipV="1">
              <a:off x="3530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90" name="Line 370"/>
            <p:cNvSpPr>
              <a:spLocks noChangeShapeType="1"/>
            </p:cNvSpPr>
            <p:nvPr/>
          </p:nvSpPr>
          <p:spPr bwMode="auto">
            <a:xfrm flipV="1">
              <a:off x="362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91" name="Line 371"/>
            <p:cNvSpPr>
              <a:spLocks noChangeShapeType="1"/>
            </p:cNvSpPr>
            <p:nvPr/>
          </p:nvSpPr>
          <p:spPr bwMode="auto">
            <a:xfrm flipH="1" flipV="1">
              <a:off x="3434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92" name="Line 372"/>
            <p:cNvSpPr>
              <a:spLocks noChangeShapeType="1"/>
            </p:cNvSpPr>
            <p:nvPr/>
          </p:nvSpPr>
          <p:spPr bwMode="auto">
            <a:xfrm flipV="1">
              <a:off x="3530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93" name="Line 373"/>
            <p:cNvSpPr>
              <a:spLocks noChangeShapeType="1"/>
            </p:cNvSpPr>
            <p:nvPr/>
          </p:nvSpPr>
          <p:spPr bwMode="auto">
            <a:xfrm flipH="1" flipV="1">
              <a:off x="3242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94" name="Line 374"/>
            <p:cNvSpPr>
              <a:spLocks noChangeShapeType="1"/>
            </p:cNvSpPr>
            <p:nvPr/>
          </p:nvSpPr>
          <p:spPr bwMode="auto">
            <a:xfrm flipV="1">
              <a:off x="3338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95" name="Line 375"/>
            <p:cNvSpPr>
              <a:spLocks noChangeShapeType="1"/>
            </p:cNvSpPr>
            <p:nvPr/>
          </p:nvSpPr>
          <p:spPr bwMode="auto">
            <a:xfrm flipH="1" flipV="1">
              <a:off x="3626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96" name="Line 376"/>
            <p:cNvSpPr>
              <a:spLocks noChangeShapeType="1"/>
            </p:cNvSpPr>
            <p:nvPr/>
          </p:nvSpPr>
          <p:spPr bwMode="auto">
            <a:xfrm flipV="1">
              <a:off x="3722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97" name="Line 377"/>
            <p:cNvSpPr>
              <a:spLocks noChangeShapeType="1"/>
            </p:cNvSpPr>
            <p:nvPr/>
          </p:nvSpPr>
          <p:spPr bwMode="auto">
            <a:xfrm flipV="1">
              <a:off x="2858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98" name="Line 378"/>
            <p:cNvSpPr>
              <a:spLocks noChangeShapeType="1"/>
            </p:cNvSpPr>
            <p:nvPr/>
          </p:nvSpPr>
          <p:spPr bwMode="auto">
            <a:xfrm flipH="1" flipV="1">
              <a:off x="2954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99" name="Line 379"/>
            <p:cNvSpPr>
              <a:spLocks noChangeShapeType="1"/>
            </p:cNvSpPr>
            <p:nvPr/>
          </p:nvSpPr>
          <p:spPr bwMode="auto">
            <a:xfrm flipV="1">
              <a:off x="2762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00" name="Line 380"/>
            <p:cNvSpPr>
              <a:spLocks noChangeShapeType="1"/>
            </p:cNvSpPr>
            <p:nvPr/>
          </p:nvSpPr>
          <p:spPr bwMode="auto">
            <a:xfrm flipV="1">
              <a:off x="2666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01" name="Line 381"/>
            <p:cNvSpPr>
              <a:spLocks noChangeShapeType="1"/>
            </p:cNvSpPr>
            <p:nvPr/>
          </p:nvSpPr>
          <p:spPr bwMode="auto">
            <a:xfrm flipH="1" flipV="1">
              <a:off x="2762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02" name="Line 382"/>
            <p:cNvSpPr>
              <a:spLocks noChangeShapeType="1"/>
            </p:cNvSpPr>
            <p:nvPr/>
          </p:nvSpPr>
          <p:spPr bwMode="auto">
            <a:xfrm flipV="1">
              <a:off x="2858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03" name="Line 383"/>
            <p:cNvSpPr>
              <a:spLocks noChangeShapeType="1"/>
            </p:cNvSpPr>
            <p:nvPr/>
          </p:nvSpPr>
          <p:spPr bwMode="auto">
            <a:xfrm flipH="1" flipV="1">
              <a:off x="3050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04" name="Line 384"/>
            <p:cNvSpPr>
              <a:spLocks noChangeShapeType="1"/>
            </p:cNvSpPr>
            <p:nvPr/>
          </p:nvSpPr>
          <p:spPr bwMode="auto">
            <a:xfrm flipH="1" flipV="1">
              <a:off x="2954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05" name="Line 385"/>
            <p:cNvSpPr>
              <a:spLocks noChangeShapeType="1"/>
            </p:cNvSpPr>
            <p:nvPr/>
          </p:nvSpPr>
          <p:spPr bwMode="auto">
            <a:xfrm flipV="1">
              <a:off x="3050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06" name="Line 386"/>
            <p:cNvSpPr>
              <a:spLocks noChangeShapeType="1"/>
            </p:cNvSpPr>
            <p:nvPr/>
          </p:nvSpPr>
          <p:spPr bwMode="auto">
            <a:xfrm flipH="1" flipV="1">
              <a:off x="3146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07" name="Line 387"/>
            <p:cNvSpPr>
              <a:spLocks noChangeShapeType="1"/>
            </p:cNvSpPr>
            <p:nvPr/>
          </p:nvSpPr>
          <p:spPr bwMode="auto">
            <a:xfrm flipV="1">
              <a:off x="2570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08" name="Line 388"/>
            <p:cNvSpPr>
              <a:spLocks noChangeShapeType="1"/>
            </p:cNvSpPr>
            <p:nvPr/>
          </p:nvSpPr>
          <p:spPr bwMode="auto">
            <a:xfrm flipV="1">
              <a:off x="2474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09" name="Line 389"/>
            <p:cNvSpPr>
              <a:spLocks noChangeShapeType="1"/>
            </p:cNvSpPr>
            <p:nvPr/>
          </p:nvSpPr>
          <p:spPr bwMode="auto">
            <a:xfrm flipH="1" flipV="1">
              <a:off x="2570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10" name="Line 390"/>
            <p:cNvSpPr>
              <a:spLocks noChangeShapeType="1"/>
            </p:cNvSpPr>
            <p:nvPr/>
          </p:nvSpPr>
          <p:spPr bwMode="auto">
            <a:xfrm flipV="1">
              <a:off x="2666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11" name="Line 391"/>
            <p:cNvSpPr>
              <a:spLocks noChangeShapeType="1"/>
            </p:cNvSpPr>
            <p:nvPr/>
          </p:nvSpPr>
          <p:spPr bwMode="auto">
            <a:xfrm flipH="1" flipV="1">
              <a:off x="2858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12" name="Line 392"/>
            <p:cNvSpPr>
              <a:spLocks noChangeShapeType="1"/>
            </p:cNvSpPr>
            <p:nvPr/>
          </p:nvSpPr>
          <p:spPr bwMode="auto">
            <a:xfrm flipV="1">
              <a:off x="2954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13" name="Line 393"/>
            <p:cNvSpPr>
              <a:spLocks noChangeShapeType="1"/>
            </p:cNvSpPr>
            <p:nvPr/>
          </p:nvSpPr>
          <p:spPr bwMode="auto">
            <a:xfrm flipH="1" flipV="1">
              <a:off x="2762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14" name="Line 394"/>
            <p:cNvSpPr>
              <a:spLocks noChangeShapeType="1"/>
            </p:cNvSpPr>
            <p:nvPr/>
          </p:nvSpPr>
          <p:spPr bwMode="auto">
            <a:xfrm flipV="1">
              <a:off x="2858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15" name="Line 395"/>
            <p:cNvSpPr>
              <a:spLocks noChangeShapeType="1"/>
            </p:cNvSpPr>
            <p:nvPr/>
          </p:nvSpPr>
          <p:spPr bwMode="auto">
            <a:xfrm flipH="1" flipV="1">
              <a:off x="2954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16" name="Line 396"/>
            <p:cNvSpPr>
              <a:spLocks noChangeShapeType="1"/>
            </p:cNvSpPr>
            <p:nvPr/>
          </p:nvSpPr>
          <p:spPr bwMode="auto">
            <a:xfrm flipV="1">
              <a:off x="3050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17" name="Line 397"/>
            <p:cNvSpPr>
              <a:spLocks noChangeShapeType="1"/>
            </p:cNvSpPr>
            <p:nvPr/>
          </p:nvSpPr>
          <p:spPr bwMode="auto">
            <a:xfrm flipH="1" flipV="1">
              <a:off x="3242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18" name="Line 398"/>
            <p:cNvSpPr>
              <a:spLocks noChangeShapeType="1"/>
            </p:cNvSpPr>
            <p:nvPr/>
          </p:nvSpPr>
          <p:spPr bwMode="auto">
            <a:xfrm flipH="1" flipV="1">
              <a:off x="3146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19" name="Line 399"/>
            <p:cNvSpPr>
              <a:spLocks noChangeShapeType="1"/>
            </p:cNvSpPr>
            <p:nvPr/>
          </p:nvSpPr>
          <p:spPr bwMode="auto">
            <a:xfrm flipV="1">
              <a:off x="3242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20" name="Line 400"/>
            <p:cNvSpPr>
              <a:spLocks noChangeShapeType="1"/>
            </p:cNvSpPr>
            <p:nvPr/>
          </p:nvSpPr>
          <p:spPr bwMode="auto">
            <a:xfrm flipH="1" flipV="1">
              <a:off x="3338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21" name="Line 401"/>
            <p:cNvSpPr>
              <a:spLocks noChangeShapeType="1"/>
            </p:cNvSpPr>
            <p:nvPr/>
          </p:nvSpPr>
          <p:spPr bwMode="auto">
            <a:xfrm flipH="1" flipV="1">
              <a:off x="2858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22" name="Line 402"/>
            <p:cNvSpPr>
              <a:spLocks noChangeShapeType="1"/>
            </p:cNvSpPr>
            <p:nvPr/>
          </p:nvSpPr>
          <p:spPr bwMode="auto">
            <a:xfrm flipV="1">
              <a:off x="2954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23" name="Line 403"/>
            <p:cNvSpPr>
              <a:spLocks noChangeShapeType="1"/>
            </p:cNvSpPr>
            <p:nvPr/>
          </p:nvSpPr>
          <p:spPr bwMode="auto">
            <a:xfrm flipH="1" flipV="1">
              <a:off x="2762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24" name="Line 404"/>
            <p:cNvSpPr>
              <a:spLocks noChangeShapeType="1"/>
            </p:cNvSpPr>
            <p:nvPr/>
          </p:nvSpPr>
          <p:spPr bwMode="auto">
            <a:xfrm flipV="1">
              <a:off x="2858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25" name="Line 405"/>
            <p:cNvSpPr>
              <a:spLocks noChangeShapeType="1"/>
            </p:cNvSpPr>
            <p:nvPr/>
          </p:nvSpPr>
          <p:spPr bwMode="auto">
            <a:xfrm flipH="1" flipV="1">
              <a:off x="2954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26" name="Line 406"/>
            <p:cNvSpPr>
              <a:spLocks noChangeShapeType="1"/>
            </p:cNvSpPr>
            <p:nvPr/>
          </p:nvSpPr>
          <p:spPr bwMode="auto">
            <a:xfrm flipV="1">
              <a:off x="3050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27" name="Line 407"/>
            <p:cNvSpPr>
              <a:spLocks noChangeShapeType="1"/>
            </p:cNvSpPr>
            <p:nvPr/>
          </p:nvSpPr>
          <p:spPr bwMode="auto">
            <a:xfrm flipH="1" flipV="1">
              <a:off x="2858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28" name="Line 408"/>
            <p:cNvSpPr>
              <a:spLocks noChangeShapeType="1"/>
            </p:cNvSpPr>
            <p:nvPr/>
          </p:nvSpPr>
          <p:spPr bwMode="auto">
            <a:xfrm flipV="1">
              <a:off x="2954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29" name="Line 409"/>
            <p:cNvSpPr>
              <a:spLocks noChangeShapeType="1"/>
            </p:cNvSpPr>
            <p:nvPr/>
          </p:nvSpPr>
          <p:spPr bwMode="auto">
            <a:xfrm flipH="1" flipV="1">
              <a:off x="2666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30" name="Line 410"/>
            <p:cNvSpPr>
              <a:spLocks noChangeShapeType="1"/>
            </p:cNvSpPr>
            <p:nvPr/>
          </p:nvSpPr>
          <p:spPr bwMode="auto">
            <a:xfrm flipV="1">
              <a:off x="2762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31" name="Line 411"/>
            <p:cNvSpPr>
              <a:spLocks noChangeShapeType="1"/>
            </p:cNvSpPr>
            <p:nvPr/>
          </p:nvSpPr>
          <p:spPr bwMode="auto">
            <a:xfrm flipH="1" flipV="1">
              <a:off x="3050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32" name="Line 412"/>
            <p:cNvSpPr>
              <a:spLocks noChangeShapeType="1"/>
            </p:cNvSpPr>
            <p:nvPr/>
          </p:nvSpPr>
          <p:spPr bwMode="auto">
            <a:xfrm flipV="1">
              <a:off x="3146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33" name="Line 413"/>
            <p:cNvSpPr>
              <a:spLocks noChangeShapeType="1"/>
            </p:cNvSpPr>
            <p:nvPr/>
          </p:nvSpPr>
          <p:spPr bwMode="auto">
            <a:xfrm flipV="1">
              <a:off x="228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34" name="Line 414"/>
            <p:cNvSpPr>
              <a:spLocks noChangeShapeType="1"/>
            </p:cNvSpPr>
            <p:nvPr/>
          </p:nvSpPr>
          <p:spPr bwMode="auto">
            <a:xfrm flipH="1" flipV="1">
              <a:off x="237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35" name="Line 415"/>
            <p:cNvSpPr>
              <a:spLocks noChangeShapeType="1"/>
            </p:cNvSpPr>
            <p:nvPr/>
          </p:nvSpPr>
          <p:spPr bwMode="auto">
            <a:xfrm flipV="1">
              <a:off x="2186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36" name="Line 416"/>
            <p:cNvSpPr>
              <a:spLocks noChangeShapeType="1"/>
            </p:cNvSpPr>
            <p:nvPr/>
          </p:nvSpPr>
          <p:spPr bwMode="auto">
            <a:xfrm flipV="1">
              <a:off x="2090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37" name="Line 417"/>
            <p:cNvSpPr>
              <a:spLocks noChangeShapeType="1"/>
            </p:cNvSpPr>
            <p:nvPr/>
          </p:nvSpPr>
          <p:spPr bwMode="auto">
            <a:xfrm flipH="1" flipV="1">
              <a:off x="2186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38" name="Line 418"/>
            <p:cNvSpPr>
              <a:spLocks noChangeShapeType="1"/>
            </p:cNvSpPr>
            <p:nvPr/>
          </p:nvSpPr>
          <p:spPr bwMode="auto">
            <a:xfrm flipV="1">
              <a:off x="2282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39" name="Line 419"/>
            <p:cNvSpPr>
              <a:spLocks noChangeShapeType="1"/>
            </p:cNvSpPr>
            <p:nvPr/>
          </p:nvSpPr>
          <p:spPr bwMode="auto">
            <a:xfrm flipH="1" flipV="1">
              <a:off x="2474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40" name="Line 420"/>
            <p:cNvSpPr>
              <a:spLocks noChangeShapeType="1"/>
            </p:cNvSpPr>
            <p:nvPr/>
          </p:nvSpPr>
          <p:spPr bwMode="auto">
            <a:xfrm flipH="1" flipV="1">
              <a:off x="2378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41" name="Line 421"/>
            <p:cNvSpPr>
              <a:spLocks noChangeShapeType="1"/>
            </p:cNvSpPr>
            <p:nvPr/>
          </p:nvSpPr>
          <p:spPr bwMode="auto">
            <a:xfrm flipV="1">
              <a:off x="2474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42" name="Line 422"/>
            <p:cNvSpPr>
              <a:spLocks noChangeShapeType="1"/>
            </p:cNvSpPr>
            <p:nvPr/>
          </p:nvSpPr>
          <p:spPr bwMode="auto">
            <a:xfrm flipH="1" flipV="1">
              <a:off x="2570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43" name="Line 423"/>
            <p:cNvSpPr>
              <a:spLocks noChangeShapeType="1"/>
            </p:cNvSpPr>
            <p:nvPr/>
          </p:nvSpPr>
          <p:spPr bwMode="auto">
            <a:xfrm flipV="1">
              <a:off x="1994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44" name="Line 424"/>
            <p:cNvSpPr>
              <a:spLocks noChangeShapeType="1"/>
            </p:cNvSpPr>
            <p:nvPr/>
          </p:nvSpPr>
          <p:spPr bwMode="auto">
            <a:xfrm flipV="1">
              <a:off x="1898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45" name="Line 425"/>
            <p:cNvSpPr>
              <a:spLocks noChangeShapeType="1"/>
            </p:cNvSpPr>
            <p:nvPr/>
          </p:nvSpPr>
          <p:spPr bwMode="auto">
            <a:xfrm flipH="1" flipV="1">
              <a:off x="1994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46" name="Line 426"/>
            <p:cNvSpPr>
              <a:spLocks noChangeShapeType="1"/>
            </p:cNvSpPr>
            <p:nvPr/>
          </p:nvSpPr>
          <p:spPr bwMode="auto">
            <a:xfrm flipV="1">
              <a:off x="2090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47" name="Line 427"/>
            <p:cNvSpPr>
              <a:spLocks noChangeShapeType="1"/>
            </p:cNvSpPr>
            <p:nvPr/>
          </p:nvSpPr>
          <p:spPr bwMode="auto">
            <a:xfrm flipH="1" flipV="1">
              <a:off x="2282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48" name="Line 428"/>
            <p:cNvSpPr>
              <a:spLocks noChangeShapeType="1"/>
            </p:cNvSpPr>
            <p:nvPr/>
          </p:nvSpPr>
          <p:spPr bwMode="auto">
            <a:xfrm flipV="1">
              <a:off x="2378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49" name="Line 429"/>
            <p:cNvSpPr>
              <a:spLocks noChangeShapeType="1"/>
            </p:cNvSpPr>
            <p:nvPr/>
          </p:nvSpPr>
          <p:spPr bwMode="auto">
            <a:xfrm flipH="1" flipV="1">
              <a:off x="218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50" name="Line 430"/>
            <p:cNvSpPr>
              <a:spLocks noChangeShapeType="1"/>
            </p:cNvSpPr>
            <p:nvPr/>
          </p:nvSpPr>
          <p:spPr bwMode="auto">
            <a:xfrm flipV="1">
              <a:off x="2282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51" name="Line 431"/>
            <p:cNvSpPr>
              <a:spLocks noChangeShapeType="1"/>
            </p:cNvSpPr>
            <p:nvPr/>
          </p:nvSpPr>
          <p:spPr bwMode="auto">
            <a:xfrm flipH="1" flipV="1">
              <a:off x="2378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52" name="Line 432"/>
            <p:cNvSpPr>
              <a:spLocks noChangeShapeType="1"/>
            </p:cNvSpPr>
            <p:nvPr/>
          </p:nvSpPr>
          <p:spPr bwMode="auto">
            <a:xfrm flipV="1">
              <a:off x="2474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53" name="Line 433"/>
            <p:cNvSpPr>
              <a:spLocks noChangeShapeType="1"/>
            </p:cNvSpPr>
            <p:nvPr/>
          </p:nvSpPr>
          <p:spPr bwMode="auto">
            <a:xfrm flipH="1" flipV="1">
              <a:off x="2666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54" name="Line 434"/>
            <p:cNvSpPr>
              <a:spLocks noChangeShapeType="1"/>
            </p:cNvSpPr>
            <p:nvPr/>
          </p:nvSpPr>
          <p:spPr bwMode="auto">
            <a:xfrm flipH="1" flipV="1">
              <a:off x="2570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55" name="Line 435"/>
            <p:cNvSpPr>
              <a:spLocks noChangeShapeType="1"/>
            </p:cNvSpPr>
            <p:nvPr/>
          </p:nvSpPr>
          <p:spPr bwMode="auto">
            <a:xfrm flipV="1">
              <a:off x="266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56" name="Line 436"/>
            <p:cNvSpPr>
              <a:spLocks noChangeShapeType="1"/>
            </p:cNvSpPr>
            <p:nvPr/>
          </p:nvSpPr>
          <p:spPr bwMode="auto">
            <a:xfrm flipH="1" flipV="1">
              <a:off x="2762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57" name="Line 437"/>
            <p:cNvSpPr>
              <a:spLocks noChangeShapeType="1"/>
            </p:cNvSpPr>
            <p:nvPr/>
          </p:nvSpPr>
          <p:spPr bwMode="auto">
            <a:xfrm flipH="1" flipV="1">
              <a:off x="2282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58" name="Line 438"/>
            <p:cNvSpPr>
              <a:spLocks noChangeShapeType="1"/>
            </p:cNvSpPr>
            <p:nvPr/>
          </p:nvSpPr>
          <p:spPr bwMode="auto">
            <a:xfrm flipV="1">
              <a:off x="2378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59" name="Line 439"/>
            <p:cNvSpPr>
              <a:spLocks noChangeShapeType="1"/>
            </p:cNvSpPr>
            <p:nvPr/>
          </p:nvSpPr>
          <p:spPr bwMode="auto">
            <a:xfrm flipH="1" flipV="1">
              <a:off x="218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60" name="Line 440"/>
            <p:cNvSpPr>
              <a:spLocks noChangeShapeType="1"/>
            </p:cNvSpPr>
            <p:nvPr/>
          </p:nvSpPr>
          <p:spPr bwMode="auto">
            <a:xfrm flipV="1">
              <a:off x="2282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61" name="Line 441"/>
            <p:cNvSpPr>
              <a:spLocks noChangeShapeType="1"/>
            </p:cNvSpPr>
            <p:nvPr/>
          </p:nvSpPr>
          <p:spPr bwMode="auto">
            <a:xfrm flipH="1" flipV="1">
              <a:off x="2378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62" name="Line 442"/>
            <p:cNvSpPr>
              <a:spLocks noChangeShapeType="1"/>
            </p:cNvSpPr>
            <p:nvPr/>
          </p:nvSpPr>
          <p:spPr bwMode="auto">
            <a:xfrm flipV="1">
              <a:off x="2474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63" name="Line 443"/>
            <p:cNvSpPr>
              <a:spLocks noChangeShapeType="1"/>
            </p:cNvSpPr>
            <p:nvPr/>
          </p:nvSpPr>
          <p:spPr bwMode="auto">
            <a:xfrm flipH="1" flipV="1">
              <a:off x="2282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64" name="Line 444"/>
            <p:cNvSpPr>
              <a:spLocks noChangeShapeType="1"/>
            </p:cNvSpPr>
            <p:nvPr/>
          </p:nvSpPr>
          <p:spPr bwMode="auto">
            <a:xfrm flipV="1">
              <a:off x="2378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65" name="Line 445"/>
            <p:cNvSpPr>
              <a:spLocks noChangeShapeType="1"/>
            </p:cNvSpPr>
            <p:nvPr/>
          </p:nvSpPr>
          <p:spPr bwMode="auto">
            <a:xfrm flipH="1" flipV="1">
              <a:off x="2090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66" name="Line 446"/>
            <p:cNvSpPr>
              <a:spLocks noChangeShapeType="1"/>
            </p:cNvSpPr>
            <p:nvPr/>
          </p:nvSpPr>
          <p:spPr bwMode="auto">
            <a:xfrm flipV="1">
              <a:off x="2186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67" name="Line 447"/>
            <p:cNvSpPr>
              <a:spLocks noChangeShapeType="1"/>
            </p:cNvSpPr>
            <p:nvPr/>
          </p:nvSpPr>
          <p:spPr bwMode="auto">
            <a:xfrm flipH="1" flipV="1">
              <a:off x="2474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68" name="Line 448"/>
            <p:cNvSpPr>
              <a:spLocks noChangeShapeType="1"/>
            </p:cNvSpPr>
            <p:nvPr/>
          </p:nvSpPr>
          <p:spPr bwMode="auto">
            <a:xfrm flipV="1">
              <a:off x="2570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69" name="Line 449"/>
            <p:cNvSpPr>
              <a:spLocks noChangeShapeType="1"/>
            </p:cNvSpPr>
            <p:nvPr/>
          </p:nvSpPr>
          <p:spPr bwMode="auto">
            <a:xfrm>
              <a:off x="3045" y="2249"/>
              <a:ext cx="104" cy="10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9970" name="Line 450"/>
          <p:cNvSpPr>
            <a:spLocks noChangeShapeType="1"/>
          </p:cNvSpPr>
          <p:nvPr/>
        </p:nvSpPr>
        <p:spPr bwMode="auto">
          <a:xfrm flipV="1">
            <a:off x="474663" y="6154738"/>
            <a:ext cx="6581775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9971" name="Picture 45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114800"/>
            <a:ext cx="12176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9972" name="Line 452"/>
          <p:cNvSpPr>
            <a:spLocks noChangeShapeType="1"/>
          </p:cNvSpPr>
          <p:nvPr/>
        </p:nvSpPr>
        <p:spPr bwMode="auto">
          <a:xfrm>
            <a:off x="1066800" y="6248400"/>
            <a:ext cx="0" cy="474663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59973" name="Group 453"/>
          <p:cNvGrpSpPr>
            <a:grpSpLocks/>
          </p:cNvGrpSpPr>
          <p:nvPr/>
        </p:nvGrpSpPr>
        <p:grpSpPr bwMode="auto">
          <a:xfrm>
            <a:off x="4405313" y="3779838"/>
            <a:ext cx="4627562" cy="2754312"/>
            <a:chOff x="2775" y="2381"/>
            <a:chExt cx="2915" cy="1735"/>
          </a:xfrm>
        </p:grpSpPr>
        <p:sp>
          <p:nvSpPr>
            <p:cNvPr id="1259974" name="Line 454"/>
            <p:cNvSpPr>
              <a:spLocks noChangeShapeType="1"/>
            </p:cNvSpPr>
            <p:nvPr/>
          </p:nvSpPr>
          <p:spPr bwMode="auto">
            <a:xfrm flipH="1">
              <a:off x="5130" y="3333"/>
              <a:ext cx="58" cy="78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75" name="Line 455"/>
            <p:cNvSpPr>
              <a:spLocks noChangeShapeType="1"/>
            </p:cNvSpPr>
            <p:nvPr/>
          </p:nvSpPr>
          <p:spPr bwMode="auto">
            <a:xfrm flipH="1">
              <a:off x="2775" y="4107"/>
              <a:ext cx="235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59976" name="Picture 456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2592"/>
              <a:ext cx="1130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9977" name="Picture 457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2976"/>
              <a:ext cx="9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9978" name="Picture 458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2381"/>
              <a:ext cx="986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9979" name="Picture 459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2784"/>
              <a:ext cx="32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9980" name="Picture 460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3168"/>
              <a:ext cx="82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59981" name="Line 461"/>
            <p:cNvSpPr>
              <a:spLocks noChangeShapeType="1"/>
            </p:cNvSpPr>
            <p:nvPr/>
          </p:nvSpPr>
          <p:spPr bwMode="auto">
            <a:xfrm flipV="1">
              <a:off x="2784" y="3938"/>
              <a:ext cx="0" cy="1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9982" name="Line 462"/>
          <p:cNvSpPr>
            <a:spLocks noChangeShapeType="1"/>
          </p:cNvSpPr>
          <p:nvPr/>
        </p:nvSpPr>
        <p:spPr bwMode="auto">
          <a:xfrm>
            <a:off x="3810000" y="3162300"/>
            <a:ext cx="0" cy="33448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59983" name="Group 463"/>
          <p:cNvGrpSpPr>
            <a:grpSpLocks/>
          </p:cNvGrpSpPr>
          <p:nvPr/>
        </p:nvGrpSpPr>
        <p:grpSpPr bwMode="auto">
          <a:xfrm>
            <a:off x="1066800" y="6059488"/>
            <a:ext cx="5486400" cy="182562"/>
            <a:chOff x="672" y="3817"/>
            <a:chExt cx="3456" cy="115"/>
          </a:xfrm>
        </p:grpSpPr>
        <p:sp>
          <p:nvSpPr>
            <p:cNvPr id="1259984" name="Line 464"/>
            <p:cNvSpPr>
              <a:spLocks noChangeShapeType="1"/>
            </p:cNvSpPr>
            <p:nvPr/>
          </p:nvSpPr>
          <p:spPr bwMode="auto">
            <a:xfrm>
              <a:off x="86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85" name="Line 465"/>
            <p:cNvSpPr>
              <a:spLocks noChangeShapeType="1"/>
            </p:cNvSpPr>
            <p:nvPr/>
          </p:nvSpPr>
          <p:spPr bwMode="auto">
            <a:xfrm>
              <a:off x="96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86" name="Line 466"/>
            <p:cNvSpPr>
              <a:spLocks noChangeShapeType="1"/>
            </p:cNvSpPr>
            <p:nvPr/>
          </p:nvSpPr>
          <p:spPr bwMode="auto">
            <a:xfrm>
              <a:off x="105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87" name="Line 467"/>
            <p:cNvSpPr>
              <a:spLocks noChangeShapeType="1"/>
            </p:cNvSpPr>
            <p:nvPr/>
          </p:nvSpPr>
          <p:spPr bwMode="auto">
            <a:xfrm>
              <a:off x="115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88" name="Line 468"/>
            <p:cNvSpPr>
              <a:spLocks noChangeShapeType="1"/>
            </p:cNvSpPr>
            <p:nvPr/>
          </p:nvSpPr>
          <p:spPr bwMode="auto">
            <a:xfrm>
              <a:off x="124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89" name="Line 469"/>
            <p:cNvSpPr>
              <a:spLocks noChangeShapeType="1"/>
            </p:cNvSpPr>
            <p:nvPr/>
          </p:nvSpPr>
          <p:spPr bwMode="auto">
            <a:xfrm>
              <a:off x="134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90" name="Line 470"/>
            <p:cNvSpPr>
              <a:spLocks noChangeShapeType="1"/>
            </p:cNvSpPr>
            <p:nvPr/>
          </p:nvSpPr>
          <p:spPr bwMode="auto">
            <a:xfrm>
              <a:off x="144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91" name="Line 471"/>
            <p:cNvSpPr>
              <a:spLocks noChangeShapeType="1"/>
            </p:cNvSpPr>
            <p:nvPr/>
          </p:nvSpPr>
          <p:spPr bwMode="auto">
            <a:xfrm>
              <a:off x="153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92" name="Line 472"/>
            <p:cNvSpPr>
              <a:spLocks noChangeShapeType="1"/>
            </p:cNvSpPr>
            <p:nvPr/>
          </p:nvSpPr>
          <p:spPr bwMode="auto">
            <a:xfrm>
              <a:off x="163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93" name="Line 473"/>
            <p:cNvSpPr>
              <a:spLocks noChangeShapeType="1"/>
            </p:cNvSpPr>
            <p:nvPr/>
          </p:nvSpPr>
          <p:spPr bwMode="auto">
            <a:xfrm>
              <a:off x="172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94" name="Line 474"/>
            <p:cNvSpPr>
              <a:spLocks noChangeShapeType="1"/>
            </p:cNvSpPr>
            <p:nvPr/>
          </p:nvSpPr>
          <p:spPr bwMode="auto">
            <a:xfrm>
              <a:off x="182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95" name="Line 475"/>
            <p:cNvSpPr>
              <a:spLocks noChangeShapeType="1"/>
            </p:cNvSpPr>
            <p:nvPr/>
          </p:nvSpPr>
          <p:spPr bwMode="auto">
            <a:xfrm>
              <a:off x="192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96" name="Line 476"/>
            <p:cNvSpPr>
              <a:spLocks noChangeShapeType="1"/>
            </p:cNvSpPr>
            <p:nvPr/>
          </p:nvSpPr>
          <p:spPr bwMode="auto">
            <a:xfrm>
              <a:off x="201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97" name="Line 477"/>
            <p:cNvSpPr>
              <a:spLocks noChangeShapeType="1"/>
            </p:cNvSpPr>
            <p:nvPr/>
          </p:nvSpPr>
          <p:spPr bwMode="auto">
            <a:xfrm>
              <a:off x="211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98" name="Line 478"/>
            <p:cNvSpPr>
              <a:spLocks noChangeShapeType="1"/>
            </p:cNvSpPr>
            <p:nvPr/>
          </p:nvSpPr>
          <p:spPr bwMode="auto">
            <a:xfrm>
              <a:off x="220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99" name="Line 479"/>
            <p:cNvSpPr>
              <a:spLocks noChangeShapeType="1"/>
            </p:cNvSpPr>
            <p:nvPr/>
          </p:nvSpPr>
          <p:spPr bwMode="auto">
            <a:xfrm>
              <a:off x="230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00" name="Line 480"/>
            <p:cNvSpPr>
              <a:spLocks noChangeShapeType="1"/>
            </p:cNvSpPr>
            <p:nvPr/>
          </p:nvSpPr>
          <p:spPr bwMode="auto">
            <a:xfrm>
              <a:off x="249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01" name="Line 481"/>
            <p:cNvSpPr>
              <a:spLocks noChangeShapeType="1"/>
            </p:cNvSpPr>
            <p:nvPr/>
          </p:nvSpPr>
          <p:spPr bwMode="auto">
            <a:xfrm>
              <a:off x="259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02" name="Line 482"/>
            <p:cNvSpPr>
              <a:spLocks noChangeShapeType="1"/>
            </p:cNvSpPr>
            <p:nvPr/>
          </p:nvSpPr>
          <p:spPr bwMode="auto">
            <a:xfrm>
              <a:off x="268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03" name="Line 483"/>
            <p:cNvSpPr>
              <a:spLocks noChangeShapeType="1"/>
            </p:cNvSpPr>
            <p:nvPr/>
          </p:nvSpPr>
          <p:spPr bwMode="auto">
            <a:xfrm>
              <a:off x="278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04" name="Line 484"/>
            <p:cNvSpPr>
              <a:spLocks noChangeShapeType="1"/>
            </p:cNvSpPr>
            <p:nvPr/>
          </p:nvSpPr>
          <p:spPr bwMode="auto">
            <a:xfrm>
              <a:off x="288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05" name="Line 485"/>
            <p:cNvSpPr>
              <a:spLocks noChangeShapeType="1"/>
            </p:cNvSpPr>
            <p:nvPr/>
          </p:nvSpPr>
          <p:spPr bwMode="auto">
            <a:xfrm>
              <a:off x="297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06" name="Line 486"/>
            <p:cNvSpPr>
              <a:spLocks noChangeShapeType="1"/>
            </p:cNvSpPr>
            <p:nvPr/>
          </p:nvSpPr>
          <p:spPr bwMode="auto">
            <a:xfrm>
              <a:off x="307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07" name="Line 487"/>
            <p:cNvSpPr>
              <a:spLocks noChangeShapeType="1"/>
            </p:cNvSpPr>
            <p:nvPr/>
          </p:nvSpPr>
          <p:spPr bwMode="auto">
            <a:xfrm>
              <a:off x="316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08" name="Line 488"/>
            <p:cNvSpPr>
              <a:spLocks noChangeShapeType="1"/>
            </p:cNvSpPr>
            <p:nvPr/>
          </p:nvSpPr>
          <p:spPr bwMode="auto">
            <a:xfrm>
              <a:off x="326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09" name="Line 489"/>
            <p:cNvSpPr>
              <a:spLocks noChangeShapeType="1"/>
            </p:cNvSpPr>
            <p:nvPr/>
          </p:nvSpPr>
          <p:spPr bwMode="auto">
            <a:xfrm>
              <a:off x="336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10" name="Line 490"/>
            <p:cNvSpPr>
              <a:spLocks noChangeShapeType="1"/>
            </p:cNvSpPr>
            <p:nvPr/>
          </p:nvSpPr>
          <p:spPr bwMode="auto">
            <a:xfrm>
              <a:off x="345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11" name="Line 491"/>
            <p:cNvSpPr>
              <a:spLocks noChangeShapeType="1"/>
            </p:cNvSpPr>
            <p:nvPr/>
          </p:nvSpPr>
          <p:spPr bwMode="auto">
            <a:xfrm>
              <a:off x="355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12" name="Line 492"/>
            <p:cNvSpPr>
              <a:spLocks noChangeShapeType="1"/>
            </p:cNvSpPr>
            <p:nvPr/>
          </p:nvSpPr>
          <p:spPr bwMode="auto">
            <a:xfrm>
              <a:off x="364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13" name="Line 493"/>
            <p:cNvSpPr>
              <a:spLocks noChangeShapeType="1"/>
            </p:cNvSpPr>
            <p:nvPr/>
          </p:nvSpPr>
          <p:spPr bwMode="auto">
            <a:xfrm>
              <a:off x="374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14" name="Line 494"/>
            <p:cNvSpPr>
              <a:spLocks noChangeShapeType="1"/>
            </p:cNvSpPr>
            <p:nvPr/>
          </p:nvSpPr>
          <p:spPr bwMode="auto">
            <a:xfrm>
              <a:off x="384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15" name="Line 495"/>
            <p:cNvSpPr>
              <a:spLocks noChangeShapeType="1"/>
            </p:cNvSpPr>
            <p:nvPr/>
          </p:nvSpPr>
          <p:spPr bwMode="auto">
            <a:xfrm>
              <a:off x="393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16" name="Line 496"/>
            <p:cNvSpPr>
              <a:spLocks noChangeShapeType="1"/>
            </p:cNvSpPr>
            <p:nvPr/>
          </p:nvSpPr>
          <p:spPr bwMode="auto">
            <a:xfrm>
              <a:off x="403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17" name="Line 497"/>
            <p:cNvSpPr>
              <a:spLocks noChangeShapeType="1"/>
            </p:cNvSpPr>
            <p:nvPr/>
          </p:nvSpPr>
          <p:spPr bwMode="auto">
            <a:xfrm>
              <a:off x="412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18" name="Line 498"/>
            <p:cNvSpPr>
              <a:spLocks noChangeShapeType="1"/>
            </p:cNvSpPr>
            <p:nvPr/>
          </p:nvSpPr>
          <p:spPr bwMode="auto">
            <a:xfrm>
              <a:off x="76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19" name="Line 499"/>
            <p:cNvSpPr>
              <a:spLocks noChangeShapeType="1"/>
            </p:cNvSpPr>
            <p:nvPr/>
          </p:nvSpPr>
          <p:spPr bwMode="auto">
            <a:xfrm>
              <a:off x="67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60020" name="Group 500"/>
          <p:cNvGrpSpPr>
            <a:grpSpLocks/>
          </p:cNvGrpSpPr>
          <p:nvPr/>
        </p:nvGrpSpPr>
        <p:grpSpPr bwMode="auto">
          <a:xfrm>
            <a:off x="3733800" y="3536950"/>
            <a:ext cx="152400" cy="2438400"/>
            <a:chOff x="2352" y="2228"/>
            <a:chExt cx="96" cy="1536"/>
          </a:xfrm>
        </p:grpSpPr>
        <p:sp>
          <p:nvSpPr>
            <p:cNvPr id="1260021" name="Line 501"/>
            <p:cNvSpPr>
              <a:spLocks noChangeShapeType="1"/>
            </p:cNvSpPr>
            <p:nvPr/>
          </p:nvSpPr>
          <p:spPr bwMode="auto">
            <a:xfrm>
              <a:off x="2352" y="2228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22" name="Line 502"/>
            <p:cNvSpPr>
              <a:spLocks noChangeShapeType="1"/>
            </p:cNvSpPr>
            <p:nvPr/>
          </p:nvSpPr>
          <p:spPr bwMode="auto">
            <a:xfrm>
              <a:off x="2352" y="2324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23" name="Line 503"/>
            <p:cNvSpPr>
              <a:spLocks noChangeShapeType="1"/>
            </p:cNvSpPr>
            <p:nvPr/>
          </p:nvSpPr>
          <p:spPr bwMode="auto">
            <a:xfrm>
              <a:off x="2352" y="2420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24" name="Line 504"/>
            <p:cNvSpPr>
              <a:spLocks noChangeShapeType="1"/>
            </p:cNvSpPr>
            <p:nvPr/>
          </p:nvSpPr>
          <p:spPr bwMode="auto">
            <a:xfrm>
              <a:off x="2352" y="2516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25" name="Line 505"/>
            <p:cNvSpPr>
              <a:spLocks noChangeShapeType="1"/>
            </p:cNvSpPr>
            <p:nvPr/>
          </p:nvSpPr>
          <p:spPr bwMode="auto">
            <a:xfrm>
              <a:off x="2352" y="2612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26" name="Line 506"/>
            <p:cNvSpPr>
              <a:spLocks noChangeShapeType="1"/>
            </p:cNvSpPr>
            <p:nvPr/>
          </p:nvSpPr>
          <p:spPr bwMode="auto">
            <a:xfrm>
              <a:off x="2352" y="2708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27" name="Line 507"/>
            <p:cNvSpPr>
              <a:spLocks noChangeShapeType="1"/>
            </p:cNvSpPr>
            <p:nvPr/>
          </p:nvSpPr>
          <p:spPr bwMode="auto">
            <a:xfrm>
              <a:off x="2352" y="2804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28" name="Line 508"/>
            <p:cNvSpPr>
              <a:spLocks noChangeShapeType="1"/>
            </p:cNvSpPr>
            <p:nvPr/>
          </p:nvSpPr>
          <p:spPr bwMode="auto">
            <a:xfrm>
              <a:off x="2352" y="2900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29" name="Line 509"/>
            <p:cNvSpPr>
              <a:spLocks noChangeShapeType="1"/>
            </p:cNvSpPr>
            <p:nvPr/>
          </p:nvSpPr>
          <p:spPr bwMode="auto">
            <a:xfrm>
              <a:off x="2352" y="2996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30" name="Line 510"/>
            <p:cNvSpPr>
              <a:spLocks noChangeShapeType="1"/>
            </p:cNvSpPr>
            <p:nvPr/>
          </p:nvSpPr>
          <p:spPr bwMode="auto">
            <a:xfrm>
              <a:off x="2352" y="3092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31" name="Line 511"/>
            <p:cNvSpPr>
              <a:spLocks noChangeShapeType="1"/>
            </p:cNvSpPr>
            <p:nvPr/>
          </p:nvSpPr>
          <p:spPr bwMode="auto">
            <a:xfrm>
              <a:off x="2352" y="3188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32" name="Line 512"/>
            <p:cNvSpPr>
              <a:spLocks noChangeShapeType="1"/>
            </p:cNvSpPr>
            <p:nvPr/>
          </p:nvSpPr>
          <p:spPr bwMode="auto">
            <a:xfrm>
              <a:off x="2352" y="3284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33" name="Line 513"/>
            <p:cNvSpPr>
              <a:spLocks noChangeShapeType="1"/>
            </p:cNvSpPr>
            <p:nvPr/>
          </p:nvSpPr>
          <p:spPr bwMode="auto">
            <a:xfrm>
              <a:off x="2352" y="3380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34" name="Line 514"/>
            <p:cNvSpPr>
              <a:spLocks noChangeShapeType="1"/>
            </p:cNvSpPr>
            <p:nvPr/>
          </p:nvSpPr>
          <p:spPr bwMode="auto">
            <a:xfrm>
              <a:off x="2352" y="3476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35" name="Line 515"/>
            <p:cNvSpPr>
              <a:spLocks noChangeShapeType="1"/>
            </p:cNvSpPr>
            <p:nvPr/>
          </p:nvSpPr>
          <p:spPr bwMode="auto">
            <a:xfrm>
              <a:off x="2352" y="3572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36" name="Line 516"/>
            <p:cNvSpPr>
              <a:spLocks noChangeShapeType="1"/>
            </p:cNvSpPr>
            <p:nvPr/>
          </p:nvSpPr>
          <p:spPr bwMode="auto">
            <a:xfrm>
              <a:off x="2352" y="3668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37" name="Line 517"/>
            <p:cNvSpPr>
              <a:spLocks noChangeShapeType="1"/>
            </p:cNvSpPr>
            <p:nvPr/>
          </p:nvSpPr>
          <p:spPr bwMode="auto">
            <a:xfrm>
              <a:off x="2352" y="3764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60038" name="Group 518"/>
          <p:cNvGrpSpPr>
            <a:grpSpLocks/>
          </p:cNvGrpSpPr>
          <p:nvPr/>
        </p:nvGrpSpPr>
        <p:grpSpPr bwMode="auto">
          <a:xfrm>
            <a:off x="1066800" y="3355975"/>
            <a:ext cx="5486400" cy="73025"/>
            <a:chOff x="672" y="2114"/>
            <a:chExt cx="3456" cy="46"/>
          </a:xfrm>
        </p:grpSpPr>
        <p:sp>
          <p:nvSpPr>
            <p:cNvPr id="1260039" name="Line 519"/>
            <p:cNvSpPr>
              <a:spLocks noChangeShapeType="1"/>
            </p:cNvSpPr>
            <p:nvPr/>
          </p:nvSpPr>
          <p:spPr bwMode="auto">
            <a:xfrm>
              <a:off x="864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40" name="Line 520"/>
            <p:cNvSpPr>
              <a:spLocks noChangeShapeType="1"/>
            </p:cNvSpPr>
            <p:nvPr/>
          </p:nvSpPr>
          <p:spPr bwMode="auto">
            <a:xfrm>
              <a:off x="960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41" name="Line 521"/>
            <p:cNvSpPr>
              <a:spLocks noChangeShapeType="1"/>
            </p:cNvSpPr>
            <p:nvPr/>
          </p:nvSpPr>
          <p:spPr bwMode="auto">
            <a:xfrm>
              <a:off x="1056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42" name="Line 522"/>
            <p:cNvSpPr>
              <a:spLocks noChangeShapeType="1"/>
            </p:cNvSpPr>
            <p:nvPr/>
          </p:nvSpPr>
          <p:spPr bwMode="auto">
            <a:xfrm>
              <a:off x="115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43" name="Line 523"/>
            <p:cNvSpPr>
              <a:spLocks noChangeShapeType="1"/>
            </p:cNvSpPr>
            <p:nvPr/>
          </p:nvSpPr>
          <p:spPr bwMode="auto">
            <a:xfrm>
              <a:off x="124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44" name="Line 524"/>
            <p:cNvSpPr>
              <a:spLocks noChangeShapeType="1"/>
            </p:cNvSpPr>
            <p:nvPr/>
          </p:nvSpPr>
          <p:spPr bwMode="auto">
            <a:xfrm>
              <a:off x="1344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45" name="Line 525"/>
            <p:cNvSpPr>
              <a:spLocks noChangeShapeType="1"/>
            </p:cNvSpPr>
            <p:nvPr/>
          </p:nvSpPr>
          <p:spPr bwMode="auto">
            <a:xfrm>
              <a:off x="1440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46" name="Line 526"/>
            <p:cNvSpPr>
              <a:spLocks noChangeShapeType="1"/>
            </p:cNvSpPr>
            <p:nvPr/>
          </p:nvSpPr>
          <p:spPr bwMode="auto">
            <a:xfrm>
              <a:off x="1536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47" name="Line 527"/>
            <p:cNvSpPr>
              <a:spLocks noChangeShapeType="1"/>
            </p:cNvSpPr>
            <p:nvPr/>
          </p:nvSpPr>
          <p:spPr bwMode="auto">
            <a:xfrm>
              <a:off x="163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48" name="Line 528"/>
            <p:cNvSpPr>
              <a:spLocks noChangeShapeType="1"/>
            </p:cNvSpPr>
            <p:nvPr/>
          </p:nvSpPr>
          <p:spPr bwMode="auto">
            <a:xfrm>
              <a:off x="172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49" name="Line 529"/>
            <p:cNvSpPr>
              <a:spLocks noChangeShapeType="1"/>
            </p:cNvSpPr>
            <p:nvPr/>
          </p:nvSpPr>
          <p:spPr bwMode="auto">
            <a:xfrm>
              <a:off x="1824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50" name="Line 530"/>
            <p:cNvSpPr>
              <a:spLocks noChangeShapeType="1"/>
            </p:cNvSpPr>
            <p:nvPr/>
          </p:nvSpPr>
          <p:spPr bwMode="auto">
            <a:xfrm>
              <a:off x="1920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51" name="Line 531"/>
            <p:cNvSpPr>
              <a:spLocks noChangeShapeType="1"/>
            </p:cNvSpPr>
            <p:nvPr/>
          </p:nvSpPr>
          <p:spPr bwMode="auto">
            <a:xfrm>
              <a:off x="2016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52" name="Line 532"/>
            <p:cNvSpPr>
              <a:spLocks noChangeShapeType="1"/>
            </p:cNvSpPr>
            <p:nvPr/>
          </p:nvSpPr>
          <p:spPr bwMode="auto">
            <a:xfrm>
              <a:off x="211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53" name="Line 533"/>
            <p:cNvSpPr>
              <a:spLocks noChangeShapeType="1"/>
            </p:cNvSpPr>
            <p:nvPr/>
          </p:nvSpPr>
          <p:spPr bwMode="auto">
            <a:xfrm>
              <a:off x="220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54" name="Line 534"/>
            <p:cNvSpPr>
              <a:spLocks noChangeShapeType="1"/>
            </p:cNvSpPr>
            <p:nvPr/>
          </p:nvSpPr>
          <p:spPr bwMode="auto">
            <a:xfrm>
              <a:off x="2304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55" name="Line 535"/>
            <p:cNvSpPr>
              <a:spLocks noChangeShapeType="1"/>
            </p:cNvSpPr>
            <p:nvPr/>
          </p:nvSpPr>
          <p:spPr bwMode="auto">
            <a:xfrm>
              <a:off x="2496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56" name="Line 536"/>
            <p:cNvSpPr>
              <a:spLocks noChangeShapeType="1"/>
            </p:cNvSpPr>
            <p:nvPr/>
          </p:nvSpPr>
          <p:spPr bwMode="auto">
            <a:xfrm>
              <a:off x="259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57" name="Line 537"/>
            <p:cNvSpPr>
              <a:spLocks noChangeShapeType="1"/>
            </p:cNvSpPr>
            <p:nvPr/>
          </p:nvSpPr>
          <p:spPr bwMode="auto">
            <a:xfrm>
              <a:off x="268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58" name="Line 538"/>
            <p:cNvSpPr>
              <a:spLocks noChangeShapeType="1"/>
            </p:cNvSpPr>
            <p:nvPr/>
          </p:nvSpPr>
          <p:spPr bwMode="auto">
            <a:xfrm>
              <a:off x="2784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59" name="Line 539"/>
            <p:cNvSpPr>
              <a:spLocks noChangeShapeType="1"/>
            </p:cNvSpPr>
            <p:nvPr/>
          </p:nvSpPr>
          <p:spPr bwMode="auto">
            <a:xfrm>
              <a:off x="2880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60" name="Line 540"/>
            <p:cNvSpPr>
              <a:spLocks noChangeShapeType="1"/>
            </p:cNvSpPr>
            <p:nvPr/>
          </p:nvSpPr>
          <p:spPr bwMode="auto">
            <a:xfrm>
              <a:off x="2976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61" name="Line 541"/>
            <p:cNvSpPr>
              <a:spLocks noChangeShapeType="1"/>
            </p:cNvSpPr>
            <p:nvPr/>
          </p:nvSpPr>
          <p:spPr bwMode="auto">
            <a:xfrm>
              <a:off x="307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62" name="Line 542"/>
            <p:cNvSpPr>
              <a:spLocks noChangeShapeType="1"/>
            </p:cNvSpPr>
            <p:nvPr/>
          </p:nvSpPr>
          <p:spPr bwMode="auto">
            <a:xfrm>
              <a:off x="316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63" name="Line 543"/>
            <p:cNvSpPr>
              <a:spLocks noChangeShapeType="1"/>
            </p:cNvSpPr>
            <p:nvPr/>
          </p:nvSpPr>
          <p:spPr bwMode="auto">
            <a:xfrm>
              <a:off x="3264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64" name="Line 544"/>
            <p:cNvSpPr>
              <a:spLocks noChangeShapeType="1"/>
            </p:cNvSpPr>
            <p:nvPr/>
          </p:nvSpPr>
          <p:spPr bwMode="auto">
            <a:xfrm>
              <a:off x="3360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65" name="Line 545"/>
            <p:cNvSpPr>
              <a:spLocks noChangeShapeType="1"/>
            </p:cNvSpPr>
            <p:nvPr/>
          </p:nvSpPr>
          <p:spPr bwMode="auto">
            <a:xfrm>
              <a:off x="3456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66" name="Line 546"/>
            <p:cNvSpPr>
              <a:spLocks noChangeShapeType="1"/>
            </p:cNvSpPr>
            <p:nvPr/>
          </p:nvSpPr>
          <p:spPr bwMode="auto">
            <a:xfrm>
              <a:off x="355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67" name="Line 547"/>
            <p:cNvSpPr>
              <a:spLocks noChangeShapeType="1"/>
            </p:cNvSpPr>
            <p:nvPr/>
          </p:nvSpPr>
          <p:spPr bwMode="auto">
            <a:xfrm>
              <a:off x="364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68" name="Line 548"/>
            <p:cNvSpPr>
              <a:spLocks noChangeShapeType="1"/>
            </p:cNvSpPr>
            <p:nvPr/>
          </p:nvSpPr>
          <p:spPr bwMode="auto">
            <a:xfrm>
              <a:off x="3744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69" name="Line 549"/>
            <p:cNvSpPr>
              <a:spLocks noChangeShapeType="1"/>
            </p:cNvSpPr>
            <p:nvPr/>
          </p:nvSpPr>
          <p:spPr bwMode="auto">
            <a:xfrm>
              <a:off x="3840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70" name="Line 550"/>
            <p:cNvSpPr>
              <a:spLocks noChangeShapeType="1"/>
            </p:cNvSpPr>
            <p:nvPr/>
          </p:nvSpPr>
          <p:spPr bwMode="auto">
            <a:xfrm>
              <a:off x="3936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71" name="Line 551"/>
            <p:cNvSpPr>
              <a:spLocks noChangeShapeType="1"/>
            </p:cNvSpPr>
            <p:nvPr/>
          </p:nvSpPr>
          <p:spPr bwMode="auto">
            <a:xfrm>
              <a:off x="403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72" name="Line 552"/>
            <p:cNvSpPr>
              <a:spLocks noChangeShapeType="1"/>
            </p:cNvSpPr>
            <p:nvPr/>
          </p:nvSpPr>
          <p:spPr bwMode="auto">
            <a:xfrm>
              <a:off x="412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73" name="Line 553"/>
            <p:cNvSpPr>
              <a:spLocks noChangeShapeType="1"/>
            </p:cNvSpPr>
            <p:nvPr/>
          </p:nvSpPr>
          <p:spPr bwMode="auto">
            <a:xfrm>
              <a:off x="76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74" name="Line 554"/>
            <p:cNvSpPr>
              <a:spLocks noChangeShapeType="1"/>
            </p:cNvSpPr>
            <p:nvPr/>
          </p:nvSpPr>
          <p:spPr bwMode="auto">
            <a:xfrm>
              <a:off x="67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60075" name="Picture 55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95800"/>
            <a:ext cx="1338263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0076" name="Picture 55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4419600"/>
            <a:ext cx="4873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0077" name="Picture 55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3810000"/>
            <a:ext cx="8524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0078" name="Picture 55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000"/>
            <a:ext cx="1460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0079" name="Picture 55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"/>
            <a:ext cx="6831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0080" name="Picture 56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508000"/>
            <a:ext cx="11715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0081" name="Picture 56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290638"/>
            <a:ext cx="42291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0082" name="Picture 56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000125"/>
            <a:ext cx="5127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60083" name="Group 563"/>
          <p:cNvGrpSpPr>
            <a:grpSpLocks/>
          </p:cNvGrpSpPr>
          <p:nvPr/>
        </p:nvGrpSpPr>
        <p:grpSpPr bwMode="auto">
          <a:xfrm>
            <a:off x="2686050" y="2513013"/>
            <a:ext cx="5522913" cy="585787"/>
            <a:chOff x="1692" y="1583"/>
            <a:chExt cx="3479" cy="369"/>
          </a:xfrm>
        </p:grpSpPr>
        <p:pic>
          <p:nvPicPr>
            <p:cNvPr id="1260084" name="Picture 564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5" y="1583"/>
              <a:ext cx="20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60085" name="Picture 565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" y="1779"/>
              <a:ext cx="347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60086" name="Picture 56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57200"/>
            <a:ext cx="4457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0087" name="Picture 56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"/>
            <a:ext cx="912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0088" name="AutoShape 568"/>
          <p:cNvSpPr>
            <a:spLocks/>
          </p:cNvSpPr>
          <p:nvPr/>
        </p:nvSpPr>
        <p:spPr bwMode="auto">
          <a:xfrm rot="-5400000">
            <a:off x="5145882" y="-1326357"/>
            <a:ext cx="228600" cy="4424363"/>
          </a:xfrm>
          <a:prstGeom prst="leftBrace">
            <a:avLst>
              <a:gd name="adj1" fmla="val 161285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60089" name="Group 569"/>
          <p:cNvGrpSpPr>
            <a:grpSpLocks/>
          </p:cNvGrpSpPr>
          <p:nvPr/>
        </p:nvGrpSpPr>
        <p:grpSpPr bwMode="auto">
          <a:xfrm>
            <a:off x="304800" y="5227638"/>
            <a:ext cx="960438" cy="471487"/>
            <a:chOff x="192" y="3293"/>
            <a:chExt cx="605" cy="297"/>
          </a:xfrm>
        </p:grpSpPr>
        <p:pic>
          <p:nvPicPr>
            <p:cNvPr id="1260090" name="Picture 570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408"/>
              <a:ext cx="441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60091" name="Picture 571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60000">
              <a:off x="624" y="3293"/>
              <a:ext cx="173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60092" name="Picture 57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2063"/>
            <a:ext cx="266223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60093" name="Group 573"/>
          <p:cNvGrpSpPr>
            <a:grpSpLocks/>
          </p:cNvGrpSpPr>
          <p:nvPr/>
        </p:nvGrpSpPr>
        <p:grpSpPr bwMode="auto">
          <a:xfrm>
            <a:off x="3095625" y="1462088"/>
            <a:ext cx="5210175" cy="981075"/>
            <a:chOff x="1950" y="918"/>
            <a:chExt cx="3282" cy="618"/>
          </a:xfrm>
        </p:grpSpPr>
        <p:sp>
          <p:nvSpPr>
            <p:cNvPr id="1260094" name="AutoShape 574"/>
            <p:cNvSpPr>
              <a:spLocks/>
            </p:cNvSpPr>
            <p:nvPr/>
          </p:nvSpPr>
          <p:spPr bwMode="auto">
            <a:xfrm rot="-5400000">
              <a:off x="3519" y="-651"/>
              <a:ext cx="144" cy="3282"/>
            </a:xfrm>
            <a:prstGeom prst="leftBrace">
              <a:avLst>
                <a:gd name="adj1" fmla="val 189931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60095" name="Picture 575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8" y="1091"/>
              <a:ext cx="685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60096" name="Picture 57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6580188"/>
            <a:ext cx="7397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0097" name="Line 577"/>
          <p:cNvSpPr>
            <a:spLocks noChangeShapeType="1"/>
          </p:cNvSpPr>
          <p:nvPr/>
        </p:nvSpPr>
        <p:spPr bwMode="auto">
          <a:xfrm flipH="1" flipV="1">
            <a:off x="4432300" y="6178550"/>
            <a:ext cx="457200" cy="457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098" name="Rectangle 57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0099" name="Rectangle 57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60100" name="Group 580"/>
          <p:cNvGrpSpPr>
            <a:grpSpLocks/>
          </p:cNvGrpSpPr>
          <p:nvPr/>
        </p:nvGrpSpPr>
        <p:grpSpPr bwMode="auto">
          <a:xfrm>
            <a:off x="6781800" y="3400425"/>
            <a:ext cx="168275" cy="2727325"/>
            <a:chOff x="4368" y="2142"/>
            <a:chExt cx="106" cy="1718"/>
          </a:xfrm>
        </p:grpSpPr>
        <p:pic>
          <p:nvPicPr>
            <p:cNvPr id="1260101" name="Picture 58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142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60102" name="Picture 58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235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60103" name="Picture 58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436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60104" name="Picture 58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532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60105" name="Picture 58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907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60106" name="Picture 58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204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60107" name="Picture 58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300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60108" name="Picture 58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396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60109" name="Picture 58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492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60110" name="Picture 59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684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60111" name="Picture 59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773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60112" name="Picture 59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331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60113" name="Picture 59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628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60114" name="Picture 594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724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60115" name="Picture 595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820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60116" name="Picture 596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012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60117" name="Picture 597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108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60118" name="Picture 598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588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60119" name="Group 599"/>
          <p:cNvGrpSpPr>
            <a:grpSpLocks/>
          </p:cNvGrpSpPr>
          <p:nvPr/>
        </p:nvGrpSpPr>
        <p:grpSpPr bwMode="auto">
          <a:xfrm>
            <a:off x="3646488" y="3384550"/>
            <a:ext cx="773112" cy="2767013"/>
            <a:chOff x="2297" y="2132"/>
            <a:chExt cx="487" cy="1743"/>
          </a:xfrm>
        </p:grpSpPr>
        <p:sp>
          <p:nvSpPr>
            <p:cNvPr id="1260120" name="Line 600"/>
            <p:cNvSpPr>
              <a:spLocks noChangeShapeType="1"/>
            </p:cNvSpPr>
            <p:nvPr/>
          </p:nvSpPr>
          <p:spPr bwMode="auto">
            <a:xfrm flipH="1">
              <a:off x="2493" y="2322"/>
              <a:ext cx="109" cy="10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121" name="Line 601"/>
            <p:cNvSpPr>
              <a:spLocks noChangeShapeType="1"/>
            </p:cNvSpPr>
            <p:nvPr/>
          </p:nvSpPr>
          <p:spPr bwMode="auto">
            <a:xfrm>
              <a:off x="2496" y="2235"/>
              <a:ext cx="104" cy="10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122" name="Line 602"/>
            <p:cNvSpPr>
              <a:spLocks noChangeShapeType="1"/>
            </p:cNvSpPr>
            <p:nvPr/>
          </p:nvSpPr>
          <p:spPr bwMode="auto">
            <a:xfrm>
              <a:off x="2395" y="2132"/>
              <a:ext cx="104" cy="10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123" name="Line 603"/>
            <p:cNvSpPr>
              <a:spLocks noChangeShapeType="1"/>
            </p:cNvSpPr>
            <p:nvPr/>
          </p:nvSpPr>
          <p:spPr bwMode="auto">
            <a:xfrm>
              <a:off x="2496" y="2419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124" name="Line 604"/>
            <p:cNvSpPr>
              <a:spLocks noChangeShapeType="1"/>
            </p:cNvSpPr>
            <p:nvPr/>
          </p:nvSpPr>
          <p:spPr bwMode="auto">
            <a:xfrm>
              <a:off x="2592" y="2515"/>
              <a:ext cx="109" cy="10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125" name="Line 605"/>
            <p:cNvSpPr>
              <a:spLocks noChangeShapeType="1"/>
            </p:cNvSpPr>
            <p:nvPr/>
          </p:nvSpPr>
          <p:spPr bwMode="auto">
            <a:xfrm flipH="1">
              <a:off x="2592" y="2611"/>
              <a:ext cx="104" cy="10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126" name="Line 606"/>
            <p:cNvSpPr>
              <a:spLocks noChangeShapeType="1"/>
            </p:cNvSpPr>
            <p:nvPr/>
          </p:nvSpPr>
          <p:spPr bwMode="auto">
            <a:xfrm flipH="1">
              <a:off x="2496" y="2707"/>
              <a:ext cx="104" cy="10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127" name="Line 607"/>
            <p:cNvSpPr>
              <a:spLocks noChangeShapeType="1"/>
            </p:cNvSpPr>
            <p:nvPr/>
          </p:nvSpPr>
          <p:spPr bwMode="auto">
            <a:xfrm flipH="1">
              <a:off x="2400" y="2803"/>
              <a:ext cx="104" cy="10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0128" name="Group 608"/>
            <p:cNvGrpSpPr>
              <a:grpSpLocks/>
            </p:cNvGrpSpPr>
            <p:nvPr/>
          </p:nvGrpSpPr>
          <p:grpSpPr bwMode="auto">
            <a:xfrm>
              <a:off x="2297" y="2899"/>
              <a:ext cx="487" cy="976"/>
              <a:chOff x="2297" y="2899"/>
              <a:chExt cx="487" cy="976"/>
            </a:xfrm>
          </p:grpSpPr>
          <p:sp>
            <p:nvSpPr>
              <p:cNvPr id="1260129" name="Line 609"/>
              <p:cNvSpPr>
                <a:spLocks noChangeShapeType="1"/>
              </p:cNvSpPr>
              <p:nvPr/>
            </p:nvSpPr>
            <p:spPr bwMode="auto">
              <a:xfrm>
                <a:off x="2680" y="3771"/>
                <a:ext cx="104" cy="10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130" name="Line 610"/>
              <p:cNvSpPr>
                <a:spLocks noChangeShapeType="1"/>
              </p:cNvSpPr>
              <p:nvPr/>
            </p:nvSpPr>
            <p:spPr bwMode="auto">
              <a:xfrm>
                <a:off x="2400" y="2899"/>
                <a:ext cx="109" cy="109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131" name="Line 611"/>
              <p:cNvSpPr>
                <a:spLocks noChangeShapeType="1"/>
              </p:cNvSpPr>
              <p:nvPr/>
            </p:nvSpPr>
            <p:spPr bwMode="auto">
              <a:xfrm flipH="1">
                <a:off x="2400" y="2995"/>
                <a:ext cx="104" cy="10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132" name="Line 612"/>
              <p:cNvSpPr>
                <a:spLocks noChangeShapeType="1"/>
              </p:cNvSpPr>
              <p:nvPr/>
            </p:nvSpPr>
            <p:spPr bwMode="auto">
              <a:xfrm flipH="1">
                <a:off x="2297" y="3091"/>
                <a:ext cx="109" cy="109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133" name="Line 613"/>
              <p:cNvSpPr>
                <a:spLocks noChangeShapeType="1"/>
              </p:cNvSpPr>
              <p:nvPr/>
            </p:nvSpPr>
            <p:spPr bwMode="auto">
              <a:xfrm>
                <a:off x="2304" y="3187"/>
                <a:ext cx="104" cy="10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134" name="Line 614"/>
              <p:cNvSpPr>
                <a:spLocks noChangeShapeType="1"/>
              </p:cNvSpPr>
              <p:nvPr/>
            </p:nvSpPr>
            <p:spPr bwMode="auto">
              <a:xfrm>
                <a:off x="2400" y="3283"/>
                <a:ext cx="96" cy="9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135" name="Line 615"/>
              <p:cNvSpPr>
                <a:spLocks noChangeShapeType="1"/>
              </p:cNvSpPr>
              <p:nvPr/>
            </p:nvSpPr>
            <p:spPr bwMode="auto">
              <a:xfrm>
                <a:off x="2496" y="3379"/>
                <a:ext cx="104" cy="10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136" name="Line 616"/>
              <p:cNvSpPr>
                <a:spLocks noChangeShapeType="1"/>
              </p:cNvSpPr>
              <p:nvPr/>
            </p:nvSpPr>
            <p:spPr bwMode="auto">
              <a:xfrm>
                <a:off x="2592" y="3475"/>
                <a:ext cx="109" cy="109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137" name="Line 617"/>
              <p:cNvSpPr>
                <a:spLocks noChangeShapeType="1"/>
              </p:cNvSpPr>
              <p:nvPr/>
            </p:nvSpPr>
            <p:spPr bwMode="auto">
              <a:xfrm flipH="1">
                <a:off x="2573" y="3571"/>
                <a:ext cx="115" cy="115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138" name="Line 618"/>
              <p:cNvSpPr>
                <a:spLocks noChangeShapeType="1"/>
              </p:cNvSpPr>
              <p:nvPr/>
            </p:nvSpPr>
            <p:spPr bwMode="auto">
              <a:xfrm>
                <a:off x="2578" y="3669"/>
                <a:ext cx="104" cy="10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0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0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60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60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60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60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60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60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60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60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60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60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260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60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60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0088" grpId="0" animBg="1"/>
      <p:bldP spid="12600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AC12-F288-42C9-9C10-754758F0EF24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1217538" name="Group 2"/>
          <p:cNvGrpSpPr>
            <a:grpSpLocks/>
          </p:cNvGrpSpPr>
          <p:nvPr/>
        </p:nvGrpSpPr>
        <p:grpSpPr bwMode="auto">
          <a:xfrm>
            <a:off x="6781800" y="3395663"/>
            <a:ext cx="168275" cy="2732087"/>
            <a:chOff x="4272" y="2016"/>
            <a:chExt cx="106" cy="1721"/>
          </a:xfrm>
        </p:grpSpPr>
        <p:pic>
          <p:nvPicPr>
            <p:cNvPr id="1217539" name="Picture 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2016"/>
              <a:ext cx="8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7540" name="Picture 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2112"/>
              <a:ext cx="8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7541" name="Picture 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2313"/>
              <a:ext cx="8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7542" name="Picture 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2409"/>
              <a:ext cx="8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7543" name="Picture 7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2784"/>
              <a:ext cx="8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7544" name="Picture 8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3081"/>
              <a:ext cx="8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7545" name="Picture 9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3177"/>
              <a:ext cx="8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7546" name="Picture 10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3273"/>
              <a:ext cx="8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7547" name="Picture 11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3369"/>
              <a:ext cx="8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7548" name="Picture 12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3561"/>
              <a:ext cx="8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7549" name="Picture 13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3650"/>
              <a:ext cx="8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7550" name="Picture 14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208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7551" name="Picture 15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505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7552" name="Picture 16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601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7553" name="Picture 17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697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7554" name="Picture 18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889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7555" name="Picture 19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985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7556" name="Picture 20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3465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17557" name="Line 21"/>
          <p:cNvSpPr>
            <a:spLocks noChangeShapeType="1"/>
          </p:cNvSpPr>
          <p:nvPr/>
        </p:nvSpPr>
        <p:spPr bwMode="auto">
          <a:xfrm>
            <a:off x="304800" y="3390900"/>
            <a:ext cx="7431088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7558" name="Picture 2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244850"/>
            <a:ext cx="1231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7559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69831">
            <a:off x="2238375" y="3935413"/>
            <a:ext cx="1514475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7560" name="Line 24"/>
          <p:cNvSpPr>
            <a:spLocks noChangeShapeType="1"/>
          </p:cNvSpPr>
          <p:nvPr/>
        </p:nvSpPr>
        <p:spPr bwMode="auto">
          <a:xfrm flipV="1">
            <a:off x="5341938" y="4908550"/>
            <a:ext cx="137953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7561" name="Line 25"/>
          <p:cNvSpPr>
            <a:spLocks noChangeShapeType="1"/>
          </p:cNvSpPr>
          <p:nvPr/>
        </p:nvSpPr>
        <p:spPr bwMode="auto">
          <a:xfrm flipV="1">
            <a:off x="5494338" y="5060950"/>
            <a:ext cx="123348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7562" name="Line 26"/>
          <p:cNvSpPr>
            <a:spLocks noChangeShapeType="1"/>
          </p:cNvSpPr>
          <p:nvPr/>
        </p:nvSpPr>
        <p:spPr bwMode="auto">
          <a:xfrm flipV="1">
            <a:off x="5646738" y="5213350"/>
            <a:ext cx="1077912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7563" name="Line 27"/>
          <p:cNvSpPr>
            <a:spLocks noChangeShapeType="1"/>
          </p:cNvSpPr>
          <p:nvPr/>
        </p:nvSpPr>
        <p:spPr bwMode="auto">
          <a:xfrm flipV="1">
            <a:off x="5799138" y="5365750"/>
            <a:ext cx="923925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7564" name="Line 28"/>
          <p:cNvSpPr>
            <a:spLocks noChangeShapeType="1"/>
          </p:cNvSpPr>
          <p:nvPr/>
        </p:nvSpPr>
        <p:spPr bwMode="auto">
          <a:xfrm flipV="1">
            <a:off x="5951538" y="5518150"/>
            <a:ext cx="77628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7565" name="Line 29"/>
          <p:cNvSpPr>
            <a:spLocks noChangeShapeType="1"/>
          </p:cNvSpPr>
          <p:nvPr/>
        </p:nvSpPr>
        <p:spPr bwMode="auto">
          <a:xfrm flipV="1">
            <a:off x="6103938" y="5670550"/>
            <a:ext cx="622300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7566" name="Line 30"/>
          <p:cNvSpPr>
            <a:spLocks noChangeShapeType="1"/>
          </p:cNvSpPr>
          <p:nvPr/>
        </p:nvSpPr>
        <p:spPr bwMode="auto">
          <a:xfrm flipV="1">
            <a:off x="6256338" y="5822950"/>
            <a:ext cx="466725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7567" name="Line 31"/>
          <p:cNvSpPr>
            <a:spLocks noChangeShapeType="1"/>
          </p:cNvSpPr>
          <p:nvPr/>
        </p:nvSpPr>
        <p:spPr bwMode="auto">
          <a:xfrm flipV="1">
            <a:off x="6408738" y="5975350"/>
            <a:ext cx="320675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7568" name="Line 32"/>
          <p:cNvSpPr>
            <a:spLocks noChangeShapeType="1"/>
          </p:cNvSpPr>
          <p:nvPr/>
        </p:nvSpPr>
        <p:spPr bwMode="auto">
          <a:xfrm flipV="1">
            <a:off x="4732338" y="4298950"/>
            <a:ext cx="1992312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7569" name="Line 33"/>
          <p:cNvSpPr>
            <a:spLocks noChangeShapeType="1"/>
          </p:cNvSpPr>
          <p:nvPr/>
        </p:nvSpPr>
        <p:spPr bwMode="auto">
          <a:xfrm flipV="1">
            <a:off x="4884738" y="4451350"/>
            <a:ext cx="183673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7570" name="Line 34"/>
          <p:cNvSpPr>
            <a:spLocks noChangeShapeType="1"/>
          </p:cNvSpPr>
          <p:nvPr/>
        </p:nvSpPr>
        <p:spPr bwMode="auto">
          <a:xfrm flipV="1">
            <a:off x="5037138" y="4603750"/>
            <a:ext cx="169068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7571" name="Line 35"/>
          <p:cNvSpPr>
            <a:spLocks noChangeShapeType="1"/>
          </p:cNvSpPr>
          <p:nvPr/>
        </p:nvSpPr>
        <p:spPr bwMode="auto">
          <a:xfrm flipV="1">
            <a:off x="5189538" y="4756150"/>
            <a:ext cx="1535112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7572" name="Line 36"/>
          <p:cNvSpPr>
            <a:spLocks noChangeShapeType="1"/>
          </p:cNvSpPr>
          <p:nvPr/>
        </p:nvSpPr>
        <p:spPr bwMode="auto">
          <a:xfrm flipV="1">
            <a:off x="3970338" y="3536950"/>
            <a:ext cx="275113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7573" name="Line 37"/>
          <p:cNvSpPr>
            <a:spLocks noChangeShapeType="1"/>
          </p:cNvSpPr>
          <p:nvPr/>
        </p:nvSpPr>
        <p:spPr bwMode="auto">
          <a:xfrm flipV="1">
            <a:off x="4122738" y="3689350"/>
            <a:ext cx="260508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7574" name="Line 38"/>
          <p:cNvSpPr>
            <a:spLocks noChangeShapeType="1"/>
          </p:cNvSpPr>
          <p:nvPr/>
        </p:nvSpPr>
        <p:spPr bwMode="auto">
          <a:xfrm flipV="1">
            <a:off x="4275138" y="3841750"/>
            <a:ext cx="2449512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7575" name="Line 39"/>
          <p:cNvSpPr>
            <a:spLocks noChangeShapeType="1"/>
          </p:cNvSpPr>
          <p:nvPr/>
        </p:nvSpPr>
        <p:spPr bwMode="auto">
          <a:xfrm flipV="1">
            <a:off x="4427538" y="3994150"/>
            <a:ext cx="229393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7576" name="Line 40"/>
          <p:cNvSpPr>
            <a:spLocks noChangeShapeType="1"/>
          </p:cNvSpPr>
          <p:nvPr/>
        </p:nvSpPr>
        <p:spPr bwMode="auto">
          <a:xfrm flipV="1">
            <a:off x="4579938" y="4146550"/>
            <a:ext cx="214788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7577" name="Picture 4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6042025"/>
            <a:ext cx="104775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7578" name="Line 42"/>
          <p:cNvSpPr>
            <a:spLocks noChangeShapeType="1"/>
          </p:cNvSpPr>
          <p:nvPr/>
        </p:nvSpPr>
        <p:spPr bwMode="auto">
          <a:xfrm flipV="1">
            <a:off x="474663" y="6154738"/>
            <a:ext cx="6581775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7579" name="Line 43"/>
          <p:cNvSpPr>
            <a:spLocks noChangeShapeType="1"/>
          </p:cNvSpPr>
          <p:nvPr/>
        </p:nvSpPr>
        <p:spPr bwMode="auto">
          <a:xfrm flipV="1">
            <a:off x="657225" y="6596063"/>
            <a:ext cx="40163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7580" name="Line 44"/>
          <p:cNvSpPr>
            <a:spLocks noChangeShapeType="1"/>
          </p:cNvSpPr>
          <p:nvPr/>
        </p:nvSpPr>
        <p:spPr bwMode="auto">
          <a:xfrm flipH="1" flipV="1">
            <a:off x="1219200" y="6596063"/>
            <a:ext cx="40163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7581" name="Picture 4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6426200"/>
            <a:ext cx="9048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7582" name="Line 46"/>
          <p:cNvSpPr>
            <a:spLocks noChangeShapeType="1"/>
          </p:cNvSpPr>
          <p:nvPr/>
        </p:nvSpPr>
        <p:spPr bwMode="auto">
          <a:xfrm flipH="1">
            <a:off x="8143875" y="5291138"/>
            <a:ext cx="92075" cy="12430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7583" name="Line 47"/>
          <p:cNvSpPr>
            <a:spLocks noChangeShapeType="1"/>
          </p:cNvSpPr>
          <p:nvPr/>
        </p:nvSpPr>
        <p:spPr bwMode="auto">
          <a:xfrm flipH="1">
            <a:off x="4405313" y="6519863"/>
            <a:ext cx="37385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7584" name="Picture 4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48100"/>
            <a:ext cx="6238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7585" name="Line 49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7586" name="Picture 5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4876800"/>
            <a:ext cx="836612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87" name="Picture 5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4800600"/>
            <a:ext cx="8223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588" name="Picture 5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477000"/>
            <a:ext cx="6842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7589" name="Line 53"/>
          <p:cNvSpPr>
            <a:spLocks noChangeShapeType="1"/>
          </p:cNvSpPr>
          <p:nvPr/>
        </p:nvSpPr>
        <p:spPr bwMode="auto">
          <a:xfrm>
            <a:off x="1219200" y="6248400"/>
            <a:ext cx="0" cy="474663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7590" name="Line 54"/>
          <p:cNvSpPr>
            <a:spLocks noChangeShapeType="1"/>
          </p:cNvSpPr>
          <p:nvPr/>
        </p:nvSpPr>
        <p:spPr bwMode="auto">
          <a:xfrm>
            <a:off x="6724650" y="3375025"/>
            <a:ext cx="0" cy="27606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7591" name="Group 55"/>
          <p:cNvGrpSpPr>
            <a:grpSpLocks/>
          </p:cNvGrpSpPr>
          <p:nvPr/>
        </p:nvGrpSpPr>
        <p:grpSpPr bwMode="auto">
          <a:xfrm>
            <a:off x="1066800" y="3384550"/>
            <a:ext cx="5486400" cy="2754313"/>
            <a:chOff x="1226" y="2153"/>
            <a:chExt cx="3456" cy="1735"/>
          </a:xfrm>
        </p:grpSpPr>
        <p:sp>
          <p:nvSpPr>
            <p:cNvPr id="1217592" name="Line 56"/>
            <p:cNvSpPr>
              <a:spLocks noChangeShapeType="1"/>
            </p:cNvSpPr>
            <p:nvPr/>
          </p:nvSpPr>
          <p:spPr bwMode="auto">
            <a:xfrm flipH="1">
              <a:off x="3050" y="235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593" name="Line 57"/>
            <p:cNvSpPr>
              <a:spLocks noChangeShapeType="1"/>
            </p:cNvSpPr>
            <p:nvPr/>
          </p:nvSpPr>
          <p:spPr bwMode="auto">
            <a:xfrm flipH="1">
              <a:off x="2858" y="216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594" name="Line 58"/>
            <p:cNvSpPr>
              <a:spLocks noChangeShapeType="1"/>
            </p:cNvSpPr>
            <p:nvPr/>
          </p:nvSpPr>
          <p:spPr bwMode="auto">
            <a:xfrm>
              <a:off x="2949" y="2153"/>
              <a:ext cx="104" cy="10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595" name="Line 59"/>
            <p:cNvSpPr>
              <a:spLocks noChangeShapeType="1"/>
            </p:cNvSpPr>
            <p:nvPr/>
          </p:nvSpPr>
          <p:spPr bwMode="auto">
            <a:xfrm flipH="1">
              <a:off x="2762" y="225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596" name="Line 60"/>
            <p:cNvSpPr>
              <a:spLocks noChangeShapeType="1"/>
            </p:cNvSpPr>
            <p:nvPr/>
          </p:nvSpPr>
          <p:spPr bwMode="auto">
            <a:xfrm>
              <a:off x="2858" y="225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597" name="Line 61"/>
            <p:cNvSpPr>
              <a:spLocks noChangeShapeType="1"/>
            </p:cNvSpPr>
            <p:nvPr/>
          </p:nvSpPr>
          <p:spPr bwMode="auto">
            <a:xfrm flipH="1">
              <a:off x="2954" y="225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598" name="Line 62"/>
            <p:cNvSpPr>
              <a:spLocks noChangeShapeType="1"/>
            </p:cNvSpPr>
            <p:nvPr/>
          </p:nvSpPr>
          <p:spPr bwMode="auto">
            <a:xfrm>
              <a:off x="3050" y="225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599" name="Line 63"/>
            <p:cNvSpPr>
              <a:spLocks noChangeShapeType="1"/>
            </p:cNvSpPr>
            <p:nvPr/>
          </p:nvSpPr>
          <p:spPr bwMode="auto">
            <a:xfrm flipH="1">
              <a:off x="2666" y="235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00" name="Line 64"/>
            <p:cNvSpPr>
              <a:spLocks noChangeShapeType="1"/>
            </p:cNvSpPr>
            <p:nvPr/>
          </p:nvSpPr>
          <p:spPr bwMode="auto">
            <a:xfrm>
              <a:off x="2762" y="235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01" name="Line 65"/>
            <p:cNvSpPr>
              <a:spLocks noChangeShapeType="1"/>
            </p:cNvSpPr>
            <p:nvPr/>
          </p:nvSpPr>
          <p:spPr bwMode="auto">
            <a:xfrm flipH="1">
              <a:off x="2570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02" name="Line 66"/>
            <p:cNvSpPr>
              <a:spLocks noChangeShapeType="1"/>
            </p:cNvSpPr>
            <p:nvPr/>
          </p:nvSpPr>
          <p:spPr bwMode="auto">
            <a:xfrm>
              <a:off x="2666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03" name="Line 67"/>
            <p:cNvSpPr>
              <a:spLocks noChangeShapeType="1"/>
            </p:cNvSpPr>
            <p:nvPr/>
          </p:nvSpPr>
          <p:spPr bwMode="auto">
            <a:xfrm flipH="1">
              <a:off x="2762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04" name="Line 68"/>
            <p:cNvSpPr>
              <a:spLocks noChangeShapeType="1"/>
            </p:cNvSpPr>
            <p:nvPr/>
          </p:nvSpPr>
          <p:spPr bwMode="auto">
            <a:xfrm>
              <a:off x="2858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05" name="Line 69"/>
            <p:cNvSpPr>
              <a:spLocks noChangeShapeType="1"/>
            </p:cNvSpPr>
            <p:nvPr/>
          </p:nvSpPr>
          <p:spPr bwMode="auto">
            <a:xfrm>
              <a:off x="3146" y="235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06" name="Line 70"/>
            <p:cNvSpPr>
              <a:spLocks noChangeShapeType="1"/>
            </p:cNvSpPr>
            <p:nvPr/>
          </p:nvSpPr>
          <p:spPr bwMode="auto">
            <a:xfrm flipH="1">
              <a:off x="2954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07" name="Line 71"/>
            <p:cNvSpPr>
              <a:spLocks noChangeShapeType="1"/>
            </p:cNvSpPr>
            <p:nvPr/>
          </p:nvSpPr>
          <p:spPr bwMode="auto">
            <a:xfrm>
              <a:off x="3050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08" name="Line 72"/>
            <p:cNvSpPr>
              <a:spLocks noChangeShapeType="1"/>
            </p:cNvSpPr>
            <p:nvPr/>
          </p:nvSpPr>
          <p:spPr bwMode="auto">
            <a:xfrm flipH="1">
              <a:off x="3146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09" name="Line 73"/>
            <p:cNvSpPr>
              <a:spLocks noChangeShapeType="1"/>
            </p:cNvSpPr>
            <p:nvPr/>
          </p:nvSpPr>
          <p:spPr bwMode="auto">
            <a:xfrm>
              <a:off x="3242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10" name="Line 74"/>
            <p:cNvSpPr>
              <a:spLocks noChangeShapeType="1"/>
            </p:cNvSpPr>
            <p:nvPr/>
          </p:nvSpPr>
          <p:spPr bwMode="auto">
            <a:xfrm flipH="1">
              <a:off x="2474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11" name="Line 75"/>
            <p:cNvSpPr>
              <a:spLocks noChangeShapeType="1"/>
            </p:cNvSpPr>
            <p:nvPr/>
          </p:nvSpPr>
          <p:spPr bwMode="auto">
            <a:xfrm>
              <a:off x="2570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12" name="Line 76"/>
            <p:cNvSpPr>
              <a:spLocks noChangeShapeType="1"/>
            </p:cNvSpPr>
            <p:nvPr/>
          </p:nvSpPr>
          <p:spPr bwMode="auto">
            <a:xfrm flipH="1">
              <a:off x="2378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13" name="Line 77"/>
            <p:cNvSpPr>
              <a:spLocks noChangeShapeType="1"/>
            </p:cNvSpPr>
            <p:nvPr/>
          </p:nvSpPr>
          <p:spPr bwMode="auto">
            <a:xfrm>
              <a:off x="2474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14" name="Line 78"/>
            <p:cNvSpPr>
              <a:spLocks noChangeShapeType="1"/>
            </p:cNvSpPr>
            <p:nvPr/>
          </p:nvSpPr>
          <p:spPr bwMode="auto">
            <a:xfrm flipH="1">
              <a:off x="2570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15" name="Line 79"/>
            <p:cNvSpPr>
              <a:spLocks noChangeShapeType="1"/>
            </p:cNvSpPr>
            <p:nvPr/>
          </p:nvSpPr>
          <p:spPr bwMode="auto">
            <a:xfrm>
              <a:off x="2666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16" name="Line 80"/>
            <p:cNvSpPr>
              <a:spLocks noChangeShapeType="1"/>
            </p:cNvSpPr>
            <p:nvPr/>
          </p:nvSpPr>
          <p:spPr bwMode="auto">
            <a:xfrm flipH="1">
              <a:off x="2858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17" name="Line 81"/>
            <p:cNvSpPr>
              <a:spLocks noChangeShapeType="1"/>
            </p:cNvSpPr>
            <p:nvPr/>
          </p:nvSpPr>
          <p:spPr bwMode="auto">
            <a:xfrm>
              <a:off x="2954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18" name="Line 82"/>
            <p:cNvSpPr>
              <a:spLocks noChangeShapeType="1"/>
            </p:cNvSpPr>
            <p:nvPr/>
          </p:nvSpPr>
          <p:spPr bwMode="auto">
            <a:xfrm flipH="1">
              <a:off x="2762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19" name="Line 83"/>
            <p:cNvSpPr>
              <a:spLocks noChangeShapeType="1"/>
            </p:cNvSpPr>
            <p:nvPr/>
          </p:nvSpPr>
          <p:spPr bwMode="auto">
            <a:xfrm>
              <a:off x="2858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20" name="Line 84"/>
            <p:cNvSpPr>
              <a:spLocks noChangeShapeType="1"/>
            </p:cNvSpPr>
            <p:nvPr/>
          </p:nvSpPr>
          <p:spPr bwMode="auto">
            <a:xfrm flipH="1">
              <a:off x="2954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21" name="Line 85"/>
            <p:cNvSpPr>
              <a:spLocks noChangeShapeType="1"/>
            </p:cNvSpPr>
            <p:nvPr/>
          </p:nvSpPr>
          <p:spPr bwMode="auto">
            <a:xfrm>
              <a:off x="3050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22" name="Line 86"/>
            <p:cNvSpPr>
              <a:spLocks noChangeShapeType="1"/>
            </p:cNvSpPr>
            <p:nvPr/>
          </p:nvSpPr>
          <p:spPr bwMode="auto">
            <a:xfrm flipH="1">
              <a:off x="3242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23" name="Line 87"/>
            <p:cNvSpPr>
              <a:spLocks noChangeShapeType="1"/>
            </p:cNvSpPr>
            <p:nvPr/>
          </p:nvSpPr>
          <p:spPr bwMode="auto">
            <a:xfrm>
              <a:off x="3338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24" name="Line 88"/>
            <p:cNvSpPr>
              <a:spLocks noChangeShapeType="1"/>
            </p:cNvSpPr>
            <p:nvPr/>
          </p:nvSpPr>
          <p:spPr bwMode="auto">
            <a:xfrm flipH="1">
              <a:off x="3146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25" name="Line 89"/>
            <p:cNvSpPr>
              <a:spLocks noChangeShapeType="1"/>
            </p:cNvSpPr>
            <p:nvPr/>
          </p:nvSpPr>
          <p:spPr bwMode="auto">
            <a:xfrm>
              <a:off x="3242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26" name="Line 90"/>
            <p:cNvSpPr>
              <a:spLocks noChangeShapeType="1"/>
            </p:cNvSpPr>
            <p:nvPr/>
          </p:nvSpPr>
          <p:spPr bwMode="auto">
            <a:xfrm flipH="1">
              <a:off x="3338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27" name="Line 91"/>
            <p:cNvSpPr>
              <a:spLocks noChangeShapeType="1"/>
            </p:cNvSpPr>
            <p:nvPr/>
          </p:nvSpPr>
          <p:spPr bwMode="auto">
            <a:xfrm>
              <a:off x="3434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28" name="Line 92"/>
            <p:cNvSpPr>
              <a:spLocks noChangeShapeType="1"/>
            </p:cNvSpPr>
            <p:nvPr/>
          </p:nvSpPr>
          <p:spPr bwMode="auto">
            <a:xfrm flipH="1">
              <a:off x="2858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29" name="Line 93"/>
            <p:cNvSpPr>
              <a:spLocks noChangeShapeType="1"/>
            </p:cNvSpPr>
            <p:nvPr/>
          </p:nvSpPr>
          <p:spPr bwMode="auto">
            <a:xfrm>
              <a:off x="2954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30" name="Line 94"/>
            <p:cNvSpPr>
              <a:spLocks noChangeShapeType="1"/>
            </p:cNvSpPr>
            <p:nvPr/>
          </p:nvSpPr>
          <p:spPr bwMode="auto">
            <a:xfrm flipH="1">
              <a:off x="2762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31" name="Line 95"/>
            <p:cNvSpPr>
              <a:spLocks noChangeShapeType="1"/>
            </p:cNvSpPr>
            <p:nvPr/>
          </p:nvSpPr>
          <p:spPr bwMode="auto">
            <a:xfrm>
              <a:off x="2858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32" name="Line 96"/>
            <p:cNvSpPr>
              <a:spLocks noChangeShapeType="1"/>
            </p:cNvSpPr>
            <p:nvPr/>
          </p:nvSpPr>
          <p:spPr bwMode="auto">
            <a:xfrm flipH="1">
              <a:off x="2954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33" name="Line 97"/>
            <p:cNvSpPr>
              <a:spLocks noChangeShapeType="1"/>
            </p:cNvSpPr>
            <p:nvPr/>
          </p:nvSpPr>
          <p:spPr bwMode="auto">
            <a:xfrm>
              <a:off x="3050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34" name="Line 98"/>
            <p:cNvSpPr>
              <a:spLocks noChangeShapeType="1"/>
            </p:cNvSpPr>
            <p:nvPr/>
          </p:nvSpPr>
          <p:spPr bwMode="auto">
            <a:xfrm flipH="1">
              <a:off x="2858" y="235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35" name="Line 99"/>
            <p:cNvSpPr>
              <a:spLocks noChangeShapeType="1"/>
            </p:cNvSpPr>
            <p:nvPr/>
          </p:nvSpPr>
          <p:spPr bwMode="auto">
            <a:xfrm>
              <a:off x="2954" y="235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36" name="Line 100"/>
            <p:cNvSpPr>
              <a:spLocks noChangeShapeType="1"/>
            </p:cNvSpPr>
            <p:nvPr/>
          </p:nvSpPr>
          <p:spPr bwMode="auto">
            <a:xfrm flipH="1">
              <a:off x="2666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37" name="Line 101"/>
            <p:cNvSpPr>
              <a:spLocks noChangeShapeType="1"/>
            </p:cNvSpPr>
            <p:nvPr/>
          </p:nvSpPr>
          <p:spPr bwMode="auto">
            <a:xfrm>
              <a:off x="2762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38" name="Line 102"/>
            <p:cNvSpPr>
              <a:spLocks noChangeShapeType="1"/>
            </p:cNvSpPr>
            <p:nvPr/>
          </p:nvSpPr>
          <p:spPr bwMode="auto">
            <a:xfrm flipH="1">
              <a:off x="3050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39" name="Line 103"/>
            <p:cNvSpPr>
              <a:spLocks noChangeShapeType="1"/>
            </p:cNvSpPr>
            <p:nvPr/>
          </p:nvSpPr>
          <p:spPr bwMode="auto">
            <a:xfrm>
              <a:off x="3146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40" name="Line 104"/>
            <p:cNvSpPr>
              <a:spLocks noChangeShapeType="1"/>
            </p:cNvSpPr>
            <p:nvPr/>
          </p:nvSpPr>
          <p:spPr bwMode="auto">
            <a:xfrm flipH="1">
              <a:off x="2282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41" name="Line 105"/>
            <p:cNvSpPr>
              <a:spLocks noChangeShapeType="1"/>
            </p:cNvSpPr>
            <p:nvPr/>
          </p:nvSpPr>
          <p:spPr bwMode="auto">
            <a:xfrm>
              <a:off x="2378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42" name="Line 106"/>
            <p:cNvSpPr>
              <a:spLocks noChangeShapeType="1"/>
            </p:cNvSpPr>
            <p:nvPr/>
          </p:nvSpPr>
          <p:spPr bwMode="auto">
            <a:xfrm flipH="1">
              <a:off x="2186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43" name="Line 107"/>
            <p:cNvSpPr>
              <a:spLocks noChangeShapeType="1"/>
            </p:cNvSpPr>
            <p:nvPr/>
          </p:nvSpPr>
          <p:spPr bwMode="auto">
            <a:xfrm>
              <a:off x="2282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44" name="Line 108"/>
            <p:cNvSpPr>
              <a:spLocks noChangeShapeType="1"/>
            </p:cNvSpPr>
            <p:nvPr/>
          </p:nvSpPr>
          <p:spPr bwMode="auto">
            <a:xfrm flipH="1">
              <a:off x="2378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45" name="Line 109"/>
            <p:cNvSpPr>
              <a:spLocks noChangeShapeType="1"/>
            </p:cNvSpPr>
            <p:nvPr/>
          </p:nvSpPr>
          <p:spPr bwMode="auto">
            <a:xfrm>
              <a:off x="2474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46" name="Line 110"/>
            <p:cNvSpPr>
              <a:spLocks noChangeShapeType="1"/>
            </p:cNvSpPr>
            <p:nvPr/>
          </p:nvSpPr>
          <p:spPr bwMode="auto">
            <a:xfrm flipH="1">
              <a:off x="2090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47" name="Line 111"/>
            <p:cNvSpPr>
              <a:spLocks noChangeShapeType="1"/>
            </p:cNvSpPr>
            <p:nvPr/>
          </p:nvSpPr>
          <p:spPr bwMode="auto">
            <a:xfrm>
              <a:off x="2186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48" name="Line 112"/>
            <p:cNvSpPr>
              <a:spLocks noChangeShapeType="1"/>
            </p:cNvSpPr>
            <p:nvPr/>
          </p:nvSpPr>
          <p:spPr bwMode="auto">
            <a:xfrm flipH="1">
              <a:off x="1994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49" name="Line 113"/>
            <p:cNvSpPr>
              <a:spLocks noChangeShapeType="1"/>
            </p:cNvSpPr>
            <p:nvPr/>
          </p:nvSpPr>
          <p:spPr bwMode="auto">
            <a:xfrm>
              <a:off x="2090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50" name="Line 114"/>
            <p:cNvSpPr>
              <a:spLocks noChangeShapeType="1"/>
            </p:cNvSpPr>
            <p:nvPr/>
          </p:nvSpPr>
          <p:spPr bwMode="auto">
            <a:xfrm flipH="1">
              <a:off x="2186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51" name="Line 115"/>
            <p:cNvSpPr>
              <a:spLocks noChangeShapeType="1"/>
            </p:cNvSpPr>
            <p:nvPr/>
          </p:nvSpPr>
          <p:spPr bwMode="auto">
            <a:xfrm>
              <a:off x="2282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52" name="Line 116"/>
            <p:cNvSpPr>
              <a:spLocks noChangeShapeType="1"/>
            </p:cNvSpPr>
            <p:nvPr/>
          </p:nvSpPr>
          <p:spPr bwMode="auto">
            <a:xfrm flipH="1">
              <a:off x="2474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53" name="Line 117"/>
            <p:cNvSpPr>
              <a:spLocks noChangeShapeType="1"/>
            </p:cNvSpPr>
            <p:nvPr/>
          </p:nvSpPr>
          <p:spPr bwMode="auto">
            <a:xfrm>
              <a:off x="2570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54" name="Line 118"/>
            <p:cNvSpPr>
              <a:spLocks noChangeShapeType="1"/>
            </p:cNvSpPr>
            <p:nvPr/>
          </p:nvSpPr>
          <p:spPr bwMode="auto">
            <a:xfrm flipH="1">
              <a:off x="2378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55" name="Line 119"/>
            <p:cNvSpPr>
              <a:spLocks noChangeShapeType="1"/>
            </p:cNvSpPr>
            <p:nvPr/>
          </p:nvSpPr>
          <p:spPr bwMode="auto">
            <a:xfrm>
              <a:off x="2474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56" name="Line 120"/>
            <p:cNvSpPr>
              <a:spLocks noChangeShapeType="1"/>
            </p:cNvSpPr>
            <p:nvPr/>
          </p:nvSpPr>
          <p:spPr bwMode="auto">
            <a:xfrm flipH="1">
              <a:off x="2570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57" name="Line 121"/>
            <p:cNvSpPr>
              <a:spLocks noChangeShapeType="1"/>
            </p:cNvSpPr>
            <p:nvPr/>
          </p:nvSpPr>
          <p:spPr bwMode="auto">
            <a:xfrm>
              <a:off x="2666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58" name="Line 122"/>
            <p:cNvSpPr>
              <a:spLocks noChangeShapeType="1"/>
            </p:cNvSpPr>
            <p:nvPr/>
          </p:nvSpPr>
          <p:spPr bwMode="auto">
            <a:xfrm flipH="1">
              <a:off x="1898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59" name="Line 123"/>
            <p:cNvSpPr>
              <a:spLocks noChangeShapeType="1"/>
            </p:cNvSpPr>
            <p:nvPr/>
          </p:nvSpPr>
          <p:spPr bwMode="auto">
            <a:xfrm>
              <a:off x="1994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60" name="Line 124"/>
            <p:cNvSpPr>
              <a:spLocks noChangeShapeType="1"/>
            </p:cNvSpPr>
            <p:nvPr/>
          </p:nvSpPr>
          <p:spPr bwMode="auto">
            <a:xfrm flipH="1">
              <a:off x="1802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61" name="Line 125"/>
            <p:cNvSpPr>
              <a:spLocks noChangeShapeType="1"/>
            </p:cNvSpPr>
            <p:nvPr/>
          </p:nvSpPr>
          <p:spPr bwMode="auto">
            <a:xfrm>
              <a:off x="1898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62" name="Line 126"/>
            <p:cNvSpPr>
              <a:spLocks noChangeShapeType="1"/>
            </p:cNvSpPr>
            <p:nvPr/>
          </p:nvSpPr>
          <p:spPr bwMode="auto">
            <a:xfrm flipH="1">
              <a:off x="1994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63" name="Line 127"/>
            <p:cNvSpPr>
              <a:spLocks noChangeShapeType="1"/>
            </p:cNvSpPr>
            <p:nvPr/>
          </p:nvSpPr>
          <p:spPr bwMode="auto">
            <a:xfrm>
              <a:off x="2090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64" name="Line 128"/>
            <p:cNvSpPr>
              <a:spLocks noChangeShapeType="1"/>
            </p:cNvSpPr>
            <p:nvPr/>
          </p:nvSpPr>
          <p:spPr bwMode="auto">
            <a:xfrm flipH="1">
              <a:off x="2282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65" name="Line 129"/>
            <p:cNvSpPr>
              <a:spLocks noChangeShapeType="1"/>
            </p:cNvSpPr>
            <p:nvPr/>
          </p:nvSpPr>
          <p:spPr bwMode="auto">
            <a:xfrm>
              <a:off x="2378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66" name="Line 130"/>
            <p:cNvSpPr>
              <a:spLocks noChangeShapeType="1"/>
            </p:cNvSpPr>
            <p:nvPr/>
          </p:nvSpPr>
          <p:spPr bwMode="auto">
            <a:xfrm flipH="1">
              <a:off x="2186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67" name="Line 131"/>
            <p:cNvSpPr>
              <a:spLocks noChangeShapeType="1"/>
            </p:cNvSpPr>
            <p:nvPr/>
          </p:nvSpPr>
          <p:spPr bwMode="auto">
            <a:xfrm>
              <a:off x="2282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68" name="Line 132"/>
            <p:cNvSpPr>
              <a:spLocks noChangeShapeType="1"/>
            </p:cNvSpPr>
            <p:nvPr/>
          </p:nvSpPr>
          <p:spPr bwMode="auto">
            <a:xfrm flipH="1">
              <a:off x="2378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69" name="Line 133"/>
            <p:cNvSpPr>
              <a:spLocks noChangeShapeType="1"/>
            </p:cNvSpPr>
            <p:nvPr/>
          </p:nvSpPr>
          <p:spPr bwMode="auto">
            <a:xfrm>
              <a:off x="2474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70" name="Line 134"/>
            <p:cNvSpPr>
              <a:spLocks noChangeShapeType="1"/>
            </p:cNvSpPr>
            <p:nvPr/>
          </p:nvSpPr>
          <p:spPr bwMode="auto">
            <a:xfrm flipH="1">
              <a:off x="2666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71" name="Line 135"/>
            <p:cNvSpPr>
              <a:spLocks noChangeShapeType="1"/>
            </p:cNvSpPr>
            <p:nvPr/>
          </p:nvSpPr>
          <p:spPr bwMode="auto">
            <a:xfrm>
              <a:off x="2762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72" name="Line 136"/>
            <p:cNvSpPr>
              <a:spLocks noChangeShapeType="1"/>
            </p:cNvSpPr>
            <p:nvPr/>
          </p:nvSpPr>
          <p:spPr bwMode="auto">
            <a:xfrm flipH="1">
              <a:off x="2570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73" name="Line 137"/>
            <p:cNvSpPr>
              <a:spLocks noChangeShapeType="1"/>
            </p:cNvSpPr>
            <p:nvPr/>
          </p:nvSpPr>
          <p:spPr bwMode="auto">
            <a:xfrm>
              <a:off x="2666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74" name="Line 138"/>
            <p:cNvSpPr>
              <a:spLocks noChangeShapeType="1"/>
            </p:cNvSpPr>
            <p:nvPr/>
          </p:nvSpPr>
          <p:spPr bwMode="auto">
            <a:xfrm flipH="1">
              <a:off x="2762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75" name="Line 139"/>
            <p:cNvSpPr>
              <a:spLocks noChangeShapeType="1"/>
            </p:cNvSpPr>
            <p:nvPr/>
          </p:nvSpPr>
          <p:spPr bwMode="auto">
            <a:xfrm>
              <a:off x="2858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76" name="Line 140"/>
            <p:cNvSpPr>
              <a:spLocks noChangeShapeType="1"/>
            </p:cNvSpPr>
            <p:nvPr/>
          </p:nvSpPr>
          <p:spPr bwMode="auto">
            <a:xfrm flipH="1">
              <a:off x="2282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77" name="Line 141"/>
            <p:cNvSpPr>
              <a:spLocks noChangeShapeType="1"/>
            </p:cNvSpPr>
            <p:nvPr/>
          </p:nvSpPr>
          <p:spPr bwMode="auto">
            <a:xfrm>
              <a:off x="2378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78" name="Line 142"/>
            <p:cNvSpPr>
              <a:spLocks noChangeShapeType="1"/>
            </p:cNvSpPr>
            <p:nvPr/>
          </p:nvSpPr>
          <p:spPr bwMode="auto">
            <a:xfrm flipH="1">
              <a:off x="2186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79" name="Line 143"/>
            <p:cNvSpPr>
              <a:spLocks noChangeShapeType="1"/>
            </p:cNvSpPr>
            <p:nvPr/>
          </p:nvSpPr>
          <p:spPr bwMode="auto">
            <a:xfrm>
              <a:off x="2282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80" name="Line 144"/>
            <p:cNvSpPr>
              <a:spLocks noChangeShapeType="1"/>
            </p:cNvSpPr>
            <p:nvPr/>
          </p:nvSpPr>
          <p:spPr bwMode="auto">
            <a:xfrm flipH="1">
              <a:off x="2378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81" name="Line 145"/>
            <p:cNvSpPr>
              <a:spLocks noChangeShapeType="1"/>
            </p:cNvSpPr>
            <p:nvPr/>
          </p:nvSpPr>
          <p:spPr bwMode="auto">
            <a:xfrm>
              <a:off x="2474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82" name="Line 146"/>
            <p:cNvSpPr>
              <a:spLocks noChangeShapeType="1"/>
            </p:cNvSpPr>
            <p:nvPr/>
          </p:nvSpPr>
          <p:spPr bwMode="auto">
            <a:xfrm flipH="1">
              <a:off x="2282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83" name="Line 147"/>
            <p:cNvSpPr>
              <a:spLocks noChangeShapeType="1"/>
            </p:cNvSpPr>
            <p:nvPr/>
          </p:nvSpPr>
          <p:spPr bwMode="auto">
            <a:xfrm>
              <a:off x="2378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84" name="Line 148"/>
            <p:cNvSpPr>
              <a:spLocks noChangeShapeType="1"/>
            </p:cNvSpPr>
            <p:nvPr/>
          </p:nvSpPr>
          <p:spPr bwMode="auto">
            <a:xfrm flipH="1">
              <a:off x="2090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85" name="Line 149"/>
            <p:cNvSpPr>
              <a:spLocks noChangeShapeType="1"/>
            </p:cNvSpPr>
            <p:nvPr/>
          </p:nvSpPr>
          <p:spPr bwMode="auto">
            <a:xfrm>
              <a:off x="2186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86" name="Line 150"/>
            <p:cNvSpPr>
              <a:spLocks noChangeShapeType="1"/>
            </p:cNvSpPr>
            <p:nvPr/>
          </p:nvSpPr>
          <p:spPr bwMode="auto">
            <a:xfrm flipH="1">
              <a:off x="2474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87" name="Line 151"/>
            <p:cNvSpPr>
              <a:spLocks noChangeShapeType="1"/>
            </p:cNvSpPr>
            <p:nvPr/>
          </p:nvSpPr>
          <p:spPr bwMode="auto">
            <a:xfrm>
              <a:off x="2570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88" name="Line 152"/>
            <p:cNvSpPr>
              <a:spLocks noChangeShapeType="1"/>
            </p:cNvSpPr>
            <p:nvPr/>
          </p:nvSpPr>
          <p:spPr bwMode="auto">
            <a:xfrm flipH="1">
              <a:off x="3434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89" name="Line 153"/>
            <p:cNvSpPr>
              <a:spLocks noChangeShapeType="1"/>
            </p:cNvSpPr>
            <p:nvPr/>
          </p:nvSpPr>
          <p:spPr bwMode="auto">
            <a:xfrm>
              <a:off x="3530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90" name="Line 154"/>
            <p:cNvSpPr>
              <a:spLocks noChangeShapeType="1"/>
            </p:cNvSpPr>
            <p:nvPr/>
          </p:nvSpPr>
          <p:spPr bwMode="auto">
            <a:xfrm flipH="1">
              <a:off x="3338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91" name="Line 155"/>
            <p:cNvSpPr>
              <a:spLocks noChangeShapeType="1"/>
            </p:cNvSpPr>
            <p:nvPr/>
          </p:nvSpPr>
          <p:spPr bwMode="auto">
            <a:xfrm>
              <a:off x="3434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92" name="Line 156"/>
            <p:cNvSpPr>
              <a:spLocks noChangeShapeType="1"/>
            </p:cNvSpPr>
            <p:nvPr/>
          </p:nvSpPr>
          <p:spPr bwMode="auto">
            <a:xfrm flipH="1">
              <a:off x="3530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93" name="Line 157"/>
            <p:cNvSpPr>
              <a:spLocks noChangeShapeType="1"/>
            </p:cNvSpPr>
            <p:nvPr/>
          </p:nvSpPr>
          <p:spPr bwMode="auto">
            <a:xfrm>
              <a:off x="3626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94" name="Line 158"/>
            <p:cNvSpPr>
              <a:spLocks noChangeShapeType="1"/>
            </p:cNvSpPr>
            <p:nvPr/>
          </p:nvSpPr>
          <p:spPr bwMode="auto">
            <a:xfrm flipH="1">
              <a:off x="3242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95" name="Line 159"/>
            <p:cNvSpPr>
              <a:spLocks noChangeShapeType="1"/>
            </p:cNvSpPr>
            <p:nvPr/>
          </p:nvSpPr>
          <p:spPr bwMode="auto">
            <a:xfrm>
              <a:off x="3338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96" name="Line 160"/>
            <p:cNvSpPr>
              <a:spLocks noChangeShapeType="1"/>
            </p:cNvSpPr>
            <p:nvPr/>
          </p:nvSpPr>
          <p:spPr bwMode="auto">
            <a:xfrm flipH="1">
              <a:off x="3146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97" name="Line 161"/>
            <p:cNvSpPr>
              <a:spLocks noChangeShapeType="1"/>
            </p:cNvSpPr>
            <p:nvPr/>
          </p:nvSpPr>
          <p:spPr bwMode="auto">
            <a:xfrm>
              <a:off x="3242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98" name="Line 162"/>
            <p:cNvSpPr>
              <a:spLocks noChangeShapeType="1"/>
            </p:cNvSpPr>
            <p:nvPr/>
          </p:nvSpPr>
          <p:spPr bwMode="auto">
            <a:xfrm flipH="1">
              <a:off x="3338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699" name="Line 163"/>
            <p:cNvSpPr>
              <a:spLocks noChangeShapeType="1"/>
            </p:cNvSpPr>
            <p:nvPr/>
          </p:nvSpPr>
          <p:spPr bwMode="auto">
            <a:xfrm>
              <a:off x="3434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00" name="Line 164"/>
            <p:cNvSpPr>
              <a:spLocks noChangeShapeType="1"/>
            </p:cNvSpPr>
            <p:nvPr/>
          </p:nvSpPr>
          <p:spPr bwMode="auto">
            <a:xfrm flipH="1">
              <a:off x="3626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01" name="Line 165"/>
            <p:cNvSpPr>
              <a:spLocks noChangeShapeType="1"/>
            </p:cNvSpPr>
            <p:nvPr/>
          </p:nvSpPr>
          <p:spPr bwMode="auto">
            <a:xfrm>
              <a:off x="3722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02" name="Line 166"/>
            <p:cNvSpPr>
              <a:spLocks noChangeShapeType="1"/>
            </p:cNvSpPr>
            <p:nvPr/>
          </p:nvSpPr>
          <p:spPr bwMode="auto">
            <a:xfrm flipH="1">
              <a:off x="3530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03" name="Line 167"/>
            <p:cNvSpPr>
              <a:spLocks noChangeShapeType="1"/>
            </p:cNvSpPr>
            <p:nvPr/>
          </p:nvSpPr>
          <p:spPr bwMode="auto">
            <a:xfrm>
              <a:off x="3626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04" name="Line 168"/>
            <p:cNvSpPr>
              <a:spLocks noChangeShapeType="1"/>
            </p:cNvSpPr>
            <p:nvPr/>
          </p:nvSpPr>
          <p:spPr bwMode="auto">
            <a:xfrm flipH="1">
              <a:off x="3722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05" name="Line 169"/>
            <p:cNvSpPr>
              <a:spLocks noChangeShapeType="1"/>
            </p:cNvSpPr>
            <p:nvPr/>
          </p:nvSpPr>
          <p:spPr bwMode="auto">
            <a:xfrm>
              <a:off x="3818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06" name="Line 170"/>
            <p:cNvSpPr>
              <a:spLocks noChangeShapeType="1"/>
            </p:cNvSpPr>
            <p:nvPr/>
          </p:nvSpPr>
          <p:spPr bwMode="auto">
            <a:xfrm flipH="1">
              <a:off x="3050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07" name="Line 171"/>
            <p:cNvSpPr>
              <a:spLocks noChangeShapeType="1"/>
            </p:cNvSpPr>
            <p:nvPr/>
          </p:nvSpPr>
          <p:spPr bwMode="auto">
            <a:xfrm>
              <a:off x="3146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08" name="Line 172"/>
            <p:cNvSpPr>
              <a:spLocks noChangeShapeType="1"/>
            </p:cNvSpPr>
            <p:nvPr/>
          </p:nvSpPr>
          <p:spPr bwMode="auto">
            <a:xfrm flipH="1">
              <a:off x="2954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09" name="Line 173"/>
            <p:cNvSpPr>
              <a:spLocks noChangeShapeType="1"/>
            </p:cNvSpPr>
            <p:nvPr/>
          </p:nvSpPr>
          <p:spPr bwMode="auto">
            <a:xfrm>
              <a:off x="3050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10" name="Line 174"/>
            <p:cNvSpPr>
              <a:spLocks noChangeShapeType="1"/>
            </p:cNvSpPr>
            <p:nvPr/>
          </p:nvSpPr>
          <p:spPr bwMode="auto">
            <a:xfrm flipH="1">
              <a:off x="3146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11" name="Line 175"/>
            <p:cNvSpPr>
              <a:spLocks noChangeShapeType="1"/>
            </p:cNvSpPr>
            <p:nvPr/>
          </p:nvSpPr>
          <p:spPr bwMode="auto">
            <a:xfrm>
              <a:off x="3242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12" name="Line 176"/>
            <p:cNvSpPr>
              <a:spLocks noChangeShapeType="1"/>
            </p:cNvSpPr>
            <p:nvPr/>
          </p:nvSpPr>
          <p:spPr bwMode="auto">
            <a:xfrm flipH="1">
              <a:off x="3434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13" name="Line 177"/>
            <p:cNvSpPr>
              <a:spLocks noChangeShapeType="1"/>
            </p:cNvSpPr>
            <p:nvPr/>
          </p:nvSpPr>
          <p:spPr bwMode="auto">
            <a:xfrm>
              <a:off x="3530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14" name="Line 178"/>
            <p:cNvSpPr>
              <a:spLocks noChangeShapeType="1"/>
            </p:cNvSpPr>
            <p:nvPr/>
          </p:nvSpPr>
          <p:spPr bwMode="auto">
            <a:xfrm flipH="1">
              <a:off x="3338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15" name="Line 179"/>
            <p:cNvSpPr>
              <a:spLocks noChangeShapeType="1"/>
            </p:cNvSpPr>
            <p:nvPr/>
          </p:nvSpPr>
          <p:spPr bwMode="auto">
            <a:xfrm>
              <a:off x="3434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16" name="Line 180"/>
            <p:cNvSpPr>
              <a:spLocks noChangeShapeType="1"/>
            </p:cNvSpPr>
            <p:nvPr/>
          </p:nvSpPr>
          <p:spPr bwMode="auto">
            <a:xfrm flipH="1">
              <a:off x="3530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17" name="Line 181"/>
            <p:cNvSpPr>
              <a:spLocks noChangeShapeType="1"/>
            </p:cNvSpPr>
            <p:nvPr/>
          </p:nvSpPr>
          <p:spPr bwMode="auto">
            <a:xfrm>
              <a:off x="3626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18" name="Line 182"/>
            <p:cNvSpPr>
              <a:spLocks noChangeShapeType="1"/>
            </p:cNvSpPr>
            <p:nvPr/>
          </p:nvSpPr>
          <p:spPr bwMode="auto">
            <a:xfrm flipH="1">
              <a:off x="3818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19" name="Line 183"/>
            <p:cNvSpPr>
              <a:spLocks noChangeShapeType="1"/>
            </p:cNvSpPr>
            <p:nvPr/>
          </p:nvSpPr>
          <p:spPr bwMode="auto">
            <a:xfrm>
              <a:off x="3914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20" name="Line 184"/>
            <p:cNvSpPr>
              <a:spLocks noChangeShapeType="1"/>
            </p:cNvSpPr>
            <p:nvPr/>
          </p:nvSpPr>
          <p:spPr bwMode="auto">
            <a:xfrm flipH="1">
              <a:off x="3722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21" name="Line 185"/>
            <p:cNvSpPr>
              <a:spLocks noChangeShapeType="1"/>
            </p:cNvSpPr>
            <p:nvPr/>
          </p:nvSpPr>
          <p:spPr bwMode="auto">
            <a:xfrm>
              <a:off x="3818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22" name="Line 186"/>
            <p:cNvSpPr>
              <a:spLocks noChangeShapeType="1"/>
            </p:cNvSpPr>
            <p:nvPr/>
          </p:nvSpPr>
          <p:spPr bwMode="auto">
            <a:xfrm flipH="1">
              <a:off x="3914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23" name="Line 187"/>
            <p:cNvSpPr>
              <a:spLocks noChangeShapeType="1"/>
            </p:cNvSpPr>
            <p:nvPr/>
          </p:nvSpPr>
          <p:spPr bwMode="auto">
            <a:xfrm>
              <a:off x="4010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24" name="Line 188"/>
            <p:cNvSpPr>
              <a:spLocks noChangeShapeType="1"/>
            </p:cNvSpPr>
            <p:nvPr/>
          </p:nvSpPr>
          <p:spPr bwMode="auto">
            <a:xfrm flipH="1">
              <a:off x="3434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25" name="Line 189"/>
            <p:cNvSpPr>
              <a:spLocks noChangeShapeType="1"/>
            </p:cNvSpPr>
            <p:nvPr/>
          </p:nvSpPr>
          <p:spPr bwMode="auto">
            <a:xfrm>
              <a:off x="3530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26" name="Line 190"/>
            <p:cNvSpPr>
              <a:spLocks noChangeShapeType="1"/>
            </p:cNvSpPr>
            <p:nvPr/>
          </p:nvSpPr>
          <p:spPr bwMode="auto">
            <a:xfrm flipH="1">
              <a:off x="3338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27" name="Line 191"/>
            <p:cNvSpPr>
              <a:spLocks noChangeShapeType="1"/>
            </p:cNvSpPr>
            <p:nvPr/>
          </p:nvSpPr>
          <p:spPr bwMode="auto">
            <a:xfrm>
              <a:off x="3434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28" name="Line 192"/>
            <p:cNvSpPr>
              <a:spLocks noChangeShapeType="1"/>
            </p:cNvSpPr>
            <p:nvPr/>
          </p:nvSpPr>
          <p:spPr bwMode="auto">
            <a:xfrm flipH="1">
              <a:off x="3530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29" name="Line 193"/>
            <p:cNvSpPr>
              <a:spLocks noChangeShapeType="1"/>
            </p:cNvSpPr>
            <p:nvPr/>
          </p:nvSpPr>
          <p:spPr bwMode="auto">
            <a:xfrm>
              <a:off x="3626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30" name="Line 194"/>
            <p:cNvSpPr>
              <a:spLocks noChangeShapeType="1"/>
            </p:cNvSpPr>
            <p:nvPr/>
          </p:nvSpPr>
          <p:spPr bwMode="auto">
            <a:xfrm flipH="1">
              <a:off x="3434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31" name="Line 195"/>
            <p:cNvSpPr>
              <a:spLocks noChangeShapeType="1"/>
            </p:cNvSpPr>
            <p:nvPr/>
          </p:nvSpPr>
          <p:spPr bwMode="auto">
            <a:xfrm>
              <a:off x="3530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32" name="Line 196"/>
            <p:cNvSpPr>
              <a:spLocks noChangeShapeType="1"/>
            </p:cNvSpPr>
            <p:nvPr/>
          </p:nvSpPr>
          <p:spPr bwMode="auto">
            <a:xfrm flipH="1">
              <a:off x="3242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33" name="Line 197"/>
            <p:cNvSpPr>
              <a:spLocks noChangeShapeType="1"/>
            </p:cNvSpPr>
            <p:nvPr/>
          </p:nvSpPr>
          <p:spPr bwMode="auto">
            <a:xfrm>
              <a:off x="3338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34" name="Line 198"/>
            <p:cNvSpPr>
              <a:spLocks noChangeShapeType="1"/>
            </p:cNvSpPr>
            <p:nvPr/>
          </p:nvSpPr>
          <p:spPr bwMode="auto">
            <a:xfrm flipH="1">
              <a:off x="3626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35" name="Line 199"/>
            <p:cNvSpPr>
              <a:spLocks noChangeShapeType="1"/>
            </p:cNvSpPr>
            <p:nvPr/>
          </p:nvSpPr>
          <p:spPr bwMode="auto">
            <a:xfrm>
              <a:off x="3722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36" name="Line 200"/>
            <p:cNvSpPr>
              <a:spLocks noChangeShapeType="1"/>
            </p:cNvSpPr>
            <p:nvPr/>
          </p:nvSpPr>
          <p:spPr bwMode="auto">
            <a:xfrm flipH="1">
              <a:off x="170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37" name="Line 201"/>
            <p:cNvSpPr>
              <a:spLocks noChangeShapeType="1"/>
            </p:cNvSpPr>
            <p:nvPr/>
          </p:nvSpPr>
          <p:spPr bwMode="auto">
            <a:xfrm>
              <a:off x="1802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38" name="Line 202"/>
            <p:cNvSpPr>
              <a:spLocks noChangeShapeType="1"/>
            </p:cNvSpPr>
            <p:nvPr/>
          </p:nvSpPr>
          <p:spPr bwMode="auto">
            <a:xfrm flipH="1">
              <a:off x="1610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39" name="Line 203"/>
            <p:cNvSpPr>
              <a:spLocks noChangeShapeType="1"/>
            </p:cNvSpPr>
            <p:nvPr/>
          </p:nvSpPr>
          <p:spPr bwMode="auto">
            <a:xfrm>
              <a:off x="1706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40" name="Line 204"/>
            <p:cNvSpPr>
              <a:spLocks noChangeShapeType="1"/>
            </p:cNvSpPr>
            <p:nvPr/>
          </p:nvSpPr>
          <p:spPr bwMode="auto">
            <a:xfrm flipH="1">
              <a:off x="1802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41" name="Line 205"/>
            <p:cNvSpPr>
              <a:spLocks noChangeShapeType="1"/>
            </p:cNvSpPr>
            <p:nvPr/>
          </p:nvSpPr>
          <p:spPr bwMode="auto">
            <a:xfrm>
              <a:off x="1898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42" name="Line 206"/>
            <p:cNvSpPr>
              <a:spLocks noChangeShapeType="1"/>
            </p:cNvSpPr>
            <p:nvPr/>
          </p:nvSpPr>
          <p:spPr bwMode="auto">
            <a:xfrm flipH="1">
              <a:off x="1514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43" name="Line 207"/>
            <p:cNvSpPr>
              <a:spLocks noChangeShapeType="1"/>
            </p:cNvSpPr>
            <p:nvPr/>
          </p:nvSpPr>
          <p:spPr bwMode="auto">
            <a:xfrm>
              <a:off x="1610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44" name="Line 208"/>
            <p:cNvSpPr>
              <a:spLocks noChangeShapeType="1"/>
            </p:cNvSpPr>
            <p:nvPr/>
          </p:nvSpPr>
          <p:spPr bwMode="auto">
            <a:xfrm flipH="1">
              <a:off x="1418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45" name="Line 209"/>
            <p:cNvSpPr>
              <a:spLocks noChangeShapeType="1"/>
            </p:cNvSpPr>
            <p:nvPr/>
          </p:nvSpPr>
          <p:spPr bwMode="auto">
            <a:xfrm>
              <a:off x="1514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46" name="Line 210"/>
            <p:cNvSpPr>
              <a:spLocks noChangeShapeType="1"/>
            </p:cNvSpPr>
            <p:nvPr/>
          </p:nvSpPr>
          <p:spPr bwMode="auto">
            <a:xfrm flipH="1">
              <a:off x="1610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47" name="Line 211"/>
            <p:cNvSpPr>
              <a:spLocks noChangeShapeType="1"/>
            </p:cNvSpPr>
            <p:nvPr/>
          </p:nvSpPr>
          <p:spPr bwMode="auto">
            <a:xfrm>
              <a:off x="1706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48" name="Line 212"/>
            <p:cNvSpPr>
              <a:spLocks noChangeShapeType="1"/>
            </p:cNvSpPr>
            <p:nvPr/>
          </p:nvSpPr>
          <p:spPr bwMode="auto">
            <a:xfrm flipH="1">
              <a:off x="1898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49" name="Line 213"/>
            <p:cNvSpPr>
              <a:spLocks noChangeShapeType="1"/>
            </p:cNvSpPr>
            <p:nvPr/>
          </p:nvSpPr>
          <p:spPr bwMode="auto">
            <a:xfrm>
              <a:off x="1994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50" name="Line 214"/>
            <p:cNvSpPr>
              <a:spLocks noChangeShapeType="1"/>
            </p:cNvSpPr>
            <p:nvPr/>
          </p:nvSpPr>
          <p:spPr bwMode="auto">
            <a:xfrm flipH="1">
              <a:off x="1802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51" name="Line 215"/>
            <p:cNvSpPr>
              <a:spLocks noChangeShapeType="1"/>
            </p:cNvSpPr>
            <p:nvPr/>
          </p:nvSpPr>
          <p:spPr bwMode="auto">
            <a:xfrm>
              <a:off x="1898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52" name="Line 216"/>
            <p:cNvSpPr>
              <a:spLocks noChangeShapeType="1"/>
            </p:cNvSpPr>
            <p:nvPr/>
          </p:nvSpPr>
          <p:spPr bwMode="auto">
            <a:xfrm flipH="1">
              <a:off x="1994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53" name="Line 217"/>
            <p:cNvSpPr>
              <a:spLocks noChangeShapeType="1"/>
            </p:cNvSpPr>
            <p:nvPr/>
          </p:nvSpPr>
          <p:spPr bwMode="auto">
            <a:xfrm>
              <a:off x="2090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54" name="Line 218"/>
            <p:cNvSpPr>
              <a:spLocks noChangeShapeType="1"/>
            </p:cNvSpPr>
            <p:nvPr/>
          </p:nvSpPr>
          <p:spPr bwMode="auto">
            <a:xfrm flipH="1">
              <a:off x="132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55" name="Line 219"/>
            <p:cNvSpPr>
              <a:spLocks noChangeShapeType="1"/>
            </p:cNvSpPr>
            <p:nvPr/>
          </p:nvSpPr>
          <p:spPr bwMode="auto">
            <a:xfrm>
              <a:off x="141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56" name="Line 220"/>
            <p:cNvSpPr>
              <a:spLocks noChangeShapeType="1"/>
            </p:cNvSpPr>
            <p:nvPr/>
          </p:nvSpPr>
          <p:spPr bwMode="auto">
            <a:xfrm flipH="1">
              <a:off x="122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57" name="Line 221"/>
            <p:cNvSpPr>
              <a:spLocks noChangeShapeType="1"/>
            </p:cNvSpPr>
            <p:nvPr/>
          </p:nvSpPr>
          <p:spPr bwMode="auto">
            <a:xfrm>
              <a:off x="132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58" name="Line 222"/>
            <p:cNvSpPr>
              <a:spLocks noChangeShapeType="1"/>
            </p:cNvSpPr>
            <p:nvPr/>
          </p:nvSpPr>
          <p:spPr bwMode="auto">
            <a:xfrm flipH="1">
              <a:off x="141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59" name="Line 223"/>
            <p:cNvSpPr>
              <a:spLocks noChangeShapeType="1"/>
            </p:cNvSpPr>
            <p:nvPr/>
          </p:nvSpPr>
          <p:spPr bwMode="auto">
            <a:xfrm>
              <a:off x="151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60" name="Line 224"/>
            <p:cNvSpPr>
              <a:spLocks noChangeShapeType="1"/>
            </p:cNvSpPr>
            <p:nvPr/>
          </p:nvSpPr>
          <p:spPr bwMode="auto">
            <a:xfrm flipH="1">
              <a:off x="170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61" name="Line 225"/>
            <p:cNvSpPr>
              <a:spLocks noChangeShapeType="1"/>
            </p:cNvSpPr>
            <p:nvPr/>
          </p:nvSpPr>
          <p:spPr bwMode="auto">
            <a:xfrm>
              <a:off x="180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62" name="Line 226"/>
            <p:cNvSpPr>
              <a:spLocks noChangeShapeType="1"/>
            </p:cNvSpPr>
            <p:nvPr/>
          </p:nvSpPr>
          <p:spPr bwMode="auto">
            <a:xfrm flipH="1">
              <a:off x="161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63" name="Line 227"/>
            <p:cNvSpPr>
              <a:spLocks noChangeShapeType="1"/>
            </p:cNvSpPr>
            <p:nvPr/>
          </p:nvSpPr>
          <p:spPr bwMode="auto">
            <a:xfrm>
              <a:off x="170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64" name="Line 228"/>
            <p:cNvSpPr>
              <a:spLocks noChangeShapeType="1"/>
            </p:cNvSpPr>
            <p:nvPr/>
          </p:nvSpPr>
          <p:spPr bwMode="auto">
            <a:xfrm flipH="1">
              <a:off x="180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65" name="Line 229"/>
            <p:cNvSpPr>
              <a:spLocks noChangeShapeType="1"/>
            </p:cNvSpPr>
            <p:nvPr/>
          </p:nvSpPr>
          <p:spPr bwMode="auto">
            <a:xfrm>
              <a:off x="189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66" name="Line 230"/>
            <p:cNvSpPr>
              <a:spLocks noChangeShapeType="1"/>
            </p:cNvSpPr>
            <p:nvPr/>
          </p:nvSpPr>
          <p:spPr bwMode="auto">
            <a:xfrm flipH="1">
              <a:off x="209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67" name="Line 231"/>
            <p:cNvSpPr>
              <a:spLocks noChangeShapeType="1"/>
            </p:cNvSpPr>
            <p:nvPr/>
          </p:nvSpPr>
          <p:spPr bwMode="auto">
            <a:xfrm>
              <a:off x="218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68" name="Line 232"/>
            <p:cNvSpPr>
              <a:spLocks noChangeShapeType="1"/>
            </p:cNvSpPr>
            <p:nvPr/>
          </p:nvSpPr>
          <p:spPr bwMode="auto">
            <a:xfrm flipH="1">
              <a:off x="199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69" name="Line 233"/>
            <p:cNvSpPr>
              <a:spLocks noChangeShapeType="1"/>
            </p:cNvSpPr>
            <p:nvPr/>
          </p:nvSpPr>
          <p:spPr bwMode="auto">
            <a:xfrm>
              <a:off x="209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70" name="Line 234"/>
            <p:cNvSpPr>
              <a:spLocks noChangeShapeType="1"/>
            </p:cNvSpPr>
            <p:nvPr/>
          </p:nvSpPr>
          <p:spPr bwMode="auto">
            <a:xfrm flipH="1">
              <a:off x="218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71" name="Line 235"/>
            <p:cNvSpPr>
              <a:spLocks noChangeShapeType="1"/>
            </p:cNvSpPr>
            <p:nvPr/>
          </p:nvSpPr>
          <p:spPr bwMode="auto">
            <a:xfrm>
              <a:off x="228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72" name="Line 236"/>
            <p:cNvSpPr>
              <a:spLocks noChangeShapeType="1"/>
            </p:cNvSpPr>
            <p:nvPr/>
          </p:nvSpPr>
          <p:spPr bwMode="auto">
            <a:xfrm flipH="1">
              <a:off x="170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73" name="Line 237"/>
            <p:cNvSpPr>
              <a:spLocks noChangeShapeType="1"/>
            </p:cNvSpPr>
            <p:nvPr/>
          </p:nvSpPr>
          <p:spPr bwMode="auto">
            <a:xfrm>
              <a:off x="180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74" name="Line 238"/>
            <p:cNvSpPr>
              <a:spLocks noChangeShapeType="1"/>
            </p:cNvSpPr>
            <p:nvPr/>
          </p:nvSpPr>
          <p:spPr bwMode="auto">
            <a:xfrm flipH="1">
              <a:off x="161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75" name="Line 239"/>
            <p:cNvSpPr>
              <a:spLocks noChangeShapeType="1"/>
            </p:cNvSpPr>
            <p:nvPr/>
          </p:nvSpPr>
          <p:spPr bwMode="auto">
            <a:xfrm>
              <a:off x="170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76" name="Line 240"/>
            <p:cNvSpPr>
              <a:spLocks noChangeShapeType="1"/>
            </p:cNvSpPr>
            <p:nvPr/>
          </p:nvSpPr>
          <p:spPr bwMode="auto">
            <a:xfrm flipH="1">
              <a:off x="180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77" name="Line 241"/>
            <p:cNvSpPr>
              <a:spLocks noChangeShapeType="1"/>
            </p:cNvSpPr>
            <p:nvPr/>
          </p:nvSpPr>
          <p:spPr bwMode="auto">
            <a:xfrm>
              <a:off x="189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78" name="Line 242"/>
            <p:cNvSpPr>
              <a:spLocks noChangeShapeType="1"/>
            </p:cNvSpPr>
            <p:nvPr/>
          </p:nvSpPr>
          <p:spPr bwMode="auto">
            <a:xfrm flipH="1">
              <a:off x="1706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79" name="Line 243"/>
            <p:cNvSpPr>
              <a:spLocks noChangeShapeType="1"/>
            </p:cNvSpPr>
            <p:nvPr/>
          </p:nvSpPr>
          <p:spPr bwMode="auto">
            <a:xfrm>
              <a:off x="1802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80" name="Line 244"/>
            <p:cNvSpPr>
              <a:spLocks noChangeShapeType="1"/>
            </p:cNvSpPr>
            <p:nvPr/>
          </p:nvSpPr>
          <p:spPr bwMode="auto">
            <a:xfrm flipH="1">
              <a:off x="151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81" name="Line 245"/>
            <p:cNvSpPr>
              <a:spLocks noChangeShapeType="1"/>
            </p:cNvSpPr>
            <p:nvPr/>
          </p:nvSpPr>
          <p:spPr bwMode="auto">
            <a:xfrm>
              <a:off x="161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82" name="Line 246"/>
            <p:cNvSpPr>
              <a:spLocks noChangeShapeType="1"/>
            </p:cNvSpPr>
            <p:nvPr/>
          </p:nvSpPr>
          <p:spPr bwMode="auto">
            <a:xfrm flipH="1">
              <a:off x="189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83" name="Line 247"/>
            <p:cNvSpPr>
              <a:spLocks noChangeShapeType="1"/>
            </p:cNvSpPr>
            <p:nvPr/>
          </p:nvSpPr>
          <p:spPr bwMode="auto">
            <a:xfrm>
              <a:off x="199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84" name="Line 248"/>
            <p:cNvSpPr>
              <a:spLocks noChangeShapeType="1"/>
            </p:cNvSpPr>
            <p:nvPr/>
          </p:nvSpPr>
          <p:spPr bwMode="auto">
            <a:xfrm flipH="1">
              <a:off x="2858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85" name="Line 249"/>
            <p:cNvSpPr>
              <a:spLocks noChangeShapeType="1"/>
            </p:cNvSpPr>
            <p:nvPr/>
          </p:nvSpPr>
          <p:spPr bwMode="auto">
            <a:xfrm>
              <a:off x="2954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86" name="Line 250"/>
            <p:cNvSpPr>
              <a:spLocks noChangeShapeType="1"/>
            </p:cNvSpPr>
            <p:nvPr/>
          </p:nvSpPr>
          <p:spPr bwMode="auto">
            <a:xfrm flipH="1">
              <a:off x="2762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87" name="Line 251"/>
            <p:cNvSpPr>
              <a:spLocks noChangeShapeType="1"/>
            </p:cNvSpPr>
            <p:nvPr/>
          </p:nvSpPr>
          <p:spPr bwMode="auto">
            <a:xfrm>
              <a:off x="2858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88" name="Line 252"/>
            <p:cNvSpPr>
              <a:spLocks noChangeShapeType="1"/>
            </p:cNvSpPr>
            <p:nvPr/>
          </p:nvSpPr>
          <p:spPr bwMode="auto">
            <a:xfrm flipH="1">
              <a:off x="2954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89" name="Line 253"/>
            <p:cNvSpPr>
              <a:spLocks noChangeShapeType="1"/>
            </p:cNvSpPr>
            <p:nvPr/>
          </p:nvSpPr>
          <p:spPr bwMode="auto">
            <a:xfrm>
              <a:off x="3050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90" name="Line 254"/>
            <p:cNvSpPr>
              <a:spLocks noChangeShapeType="1"/>
            </p:cNvSpPr>
            <p:nvPr/>
          </p:nvSpPr>
          <p:spPr bwMode="auto">
            <a:xfrm flipH="1">
              <a:off x="2666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91" name="Line 255"/>
            <p:cNvSpPr>
              <a:spLocks noChangeShapeType="1"/>
            </p:cNvSpPr>
            <p:nvPr/>
          </p:nvSpPr>
          <p:spPr bwMode="auto">
            <a:xfrm>
              <a:off x="2762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92" name="Line 256"/>
            <p:cNvSpPr>
              <a:spLocks noChangeShapeType="1"/>
            </p:cNvSpPr>
            <p:nvPr/>
          </p:nvSpPr>
          <p:spPr bwMode="auto">
            <a:xfrm flipH="1">
              <a:off x="2570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93" name="Line 257"/>
            <p:cNvSpPr>
              <a:spLocks noChangeShapeType="1"/>
            </p:cNvSpPr>
            <p:nvPr/>
          </p:nvSpPr>
          <p:spPr bwMode="auto">
            <a:xfrm>
              <a:off x="2666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94" name="Line 258"/>
            <p:cNvSpPr>
              <a:spLocks noChangeShapeType="1"/>
            </p:cNvSpPr>
            <p:nvPr/>
          </p:nvSpPr>
          <p:spPr bwMode="auto">
            <a:xfrm flipH="1">
              <a:off x="2762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95" name="Line 259"/>
            <p:cNvSpPr>
              <a:spLocks noChangeShapeType="1"/>
            </p:cNvSpPr>
            <p:nvPr/>
          </p:nvSpPr>
          <p:spPr bwMode="auto">
            <a:xfrm>
              <a:off x="2858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96" name="Line 260"/>
            <p:cNvSpPr>
              <a:spLocks noChangeShapeType="1"/>
            </p:cNvSpPr>
            <p:nvPr/>
          </p:nvSpPr>
          <p:spPr bwMode="auto">
            <a:xfrm flipH="1">
              <a:off x="3050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97" name="Line 261"/>
            <p:cNvSpPr>
              <a:spLocks noChangeShapeType="1"/>
            </p:cNvSpPr>
            <p:nvPr/>
          </p:nvSpPr>
          <p:spPr bwMode="auto">
            <a:xfrm>
              <a:off x="3146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98" name="Line 262"/>
            <p:cNvSpPr>
              <a:spLocks noChangeShapeType="1"/>
            </p:cNvSpPr>
            <p:nvPr/>
          </p:nvSpPr>
          <p:spPr bwMode="auto">
            <a:xfrm flipH="1">
              <a:off x="2954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799" name="Line 263"/>
            <p:cNvSpPr>
              <a:spLocks noChangeShapeType="1"/>
            </p:cNvSpPr>
            <p:nvPr/>
          </p:nvSpPr>
          <p:spPr bwMode="auto">
            <a:xfrm>
              <a:off x="3050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00" name="Line 264"/>
            <p:cNvSpPr>
              <a:spLocks noChangeShapeType="1"/>
            </p:cNvSpPr>
            <p:nvPr/>
          </p:nvSpPr>
          <p:spPr bwMode="auto">
            <a:xfrm flipH="1">
              <a:off x="3146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01" name="Line 265"/>
            <p:cNvSpPr>
              <a:spLocks noChangeShapeType="1"/>
            </p:cNvSpPr>
            <p:nvPr/>
          </p:nvSpPr>
          <p:spPr bwMode="auto">
            <a:xfrm>
              <a:off x="3242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02" name="Line 266"/>
            <p:cNvSpPr>
              <a:spLocks noChangeShapeType="1"/>
            </p:cNvSpPr>
            <p:nvPr/>
          </p:nvSpPr>
          <p:spPr bwMode="auto">
            <a:xfrm flipH="1">
              <a:off x="247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03" name="Line 267"/>
            <p:cNvSpPr>
              <a:spLocks noChangeShapeType="1"/>
            </p:cNvSpPr>
            <p:nvPr/>
          </p:nvSpPr>
          <p:spPr bwMode="auto">
            <a:xfrm>
              <a:off x="257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04" name="Line 268"/>
            <p:cNvSpPr>
              <a:spLocks noChangeShapeType="1"/>
            </p:cNvSpPr>
            <p:nvPr/>
          </p:nvSpPr>
          <p:spPr bwMode="auto">
            <a:xfrm flipH="1">
              <a:off x="237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05" name="Line 269"/>
            <p:cNvSpPr>
              <a:spLocks noChangeShapeType="1"/>
            </p:cNvSpPr>
            <p:nvPr/>
          </p:nvSpPr>
          <p:spPr bwMode="auto">
            <a:xfrm>
              <a:off x="247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06" name="Line 270"/>
            <p:cNvSpPr>
              <a:spLocks noChangeShapeType="1"/>
            </p:cNvSpPr>
            <p:nvPr/>
          </p:nvSpPr>
          <p:spPr bwMode="auto">
            <a:xfrm flipH="1">
              <a:off x="257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07" name="Line 271"/>
            <p:cNvSpPr>
              <a:spLocks noChangeShapeType="1"/>
            </p:cNvSpPr>
            <p:nvPr/>
          </p:nvSpPr>
          <p:spPr bwMode="auto">
            <a:xfrm>
              <a:off x="266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08" name="Line 272"/>
            <p:cNvSpPr>
              <a:spLocks noChangeShapeType="1"/>
            </p:cNvSpPr>
            <p:nvPr/>
          </p:nvSpPr>
          <p:spPr bwMode="auto">
            <a:xfrm flipH="1">
              <a:off x="285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09" name="Line 273"/>
            <p:cNvSpPr>
              <a:spLocks noChangeShapeType="1"/>
            </p:cNvSpPr>
            <p:nvPr/>
          </p:nvSpPr>
          <p:spPr bwMode="auto">
            <a:xfrm>
              <a:off x="295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10" name="Line 274"/>
            <p:cNvSpPr>
              <a:spLocks noChangeShapeType="1"/>
            </p:cNvSpPr>
            <p:nvPr/>
          </p:nvSpPr>
          <p:spPr bwMode="auto">
            <a:xfrm flipH="1">
              <a:off x="276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11" name="Line 275"/>
            <p:cNvSpPr>
              <a:spLocks noChangeShapeType="1"/>
            </p:cNvSpPr>
            <p:nvPr/>
          </p:nvSpPr>
          <p:spPr bwMode="auto">
            <a:xfrm>
              <a:off x="285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12" name="Line 276"/>
            <p:cNvSpPr>
              <a:spLocks noChangeShapeType="1"/>
            </p:cNvSpPr>
            <p:nvPr/>
          </p:nvSpPr>
          <p:spPr bwMode="auto">
            <a:xfrm flipH="1">
              <a:off x="295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13" name="Line 277"/>
            <p:cNvSpPr>
              <a:spLocks noChangeShapeType="1"/>
            </p:cNvSpPr>
            <p:nvPr/>
          </p:nvSpPr>
          <p:spPr bwMode="auto">
            <a:xfrm>
              <a:off x="305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14" name="Line 278"/>
            <p:cNvSpPr>
              <a:spLocks noChangeShapeType="1"/>
            </p:cNvSpPr>
            <p:nvPr/>
          </p:nvSpPr>
          <p:spPr bwMode="auto">
            <a:xfrm flipH="1">
              <a:off x="324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15" name="Line 279"/>
            <p:cNvSpPr>
              <a:spLocks noChangeShapeType="1"/>
            </p:cNvSpPr>
            <p:nvPr/>
          </p:nvSpPr>
          <p:spPr bwMode="auto">
            <a:xfrm>
              <a:off x="333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16" name="Line 280"/>
            <p:cNvSpPr>
              <a:spLocks noChangeShapeType="1"/>
            </p:cNvSpPr>
            <p:nvPr/>
          </p:nvSpPr>
          <p:spPr bwMode="auto">
            <a:xfrm flipH="1">
              <a:off x="314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17" name="Line 281"/>
            <p:cNvSpPr>
              <a:spLocks noChangeShapeType="1"/>
            </p:cNvSpPr>
            <p:nvPr/>
          </p:nvSpPr>
          <p:spPr bwMode="auto">
            <a:xfrm>
              <a:off x="324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18" name="Line 282"/>
            <p:cNvSpPr>
              <a:spLocks noChangeShapeType="1"/>
            </p:cNvSpPr>
            <p:nvPr/>
          </p:nvSpPr>
          <p:spPr bwMode="auto">
            <a:xfrm flipH="1">
              <a:off x="333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19" name="Line 283"/>
            <p:cNvSpPr>
              <a:spLocks noChangeShapeType="1"/>
            </p:cNvSpPr>
            <p:nvPr/>
          </p:nvSpPr>
          <p:spPr bwMode="auto">
            <a:xfrm>
              <a:off x="343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20" name="Line 284"/>
            <p:cNvSpPr>
              <a:spLocks noChangeShapeType="1"/>
            </p:cNvSpPr>
            <p:nvPr/>
          </p:nvSpPr>
          <p:spPr bwMode="auto">
            <a:xfrm flipH="1">
              <a:off x="285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21" name="Line 285"/>
            <p:cNvSpPr>
              <a:spLocks noChangeShapeType="1"/>
            </p:cNvSpPr>
            <p:nvPr/>
          </p:nvSpPr>
          <p:spPr bwMode="auto">
            <a:xfrm>
              <a:off x="295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22" name="Line 286"/>
            <p:cNvSpPr>
              <a:spLocks noChangeShapeType="1"/>
            </p:cNvSpPr>
            <p:nvPr/>
          </p:nvSpPr>
          <p:spPr bwMode="auto">
            <a:xfrm flipH="1">
              <a:off x="276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23" name="Line 287"/>
            <p:cNvSpPr>
              <a:spLocks noChangeShapeType="1"/>
            </p:cNvSpPr>
            <p:nvPr/>
          </p:nvSpPr>
          <p:spPr bwMode="auto">
            <a:xfrm>
              <a:off x="285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24" name="Line 288"/>
            <p:cNvSpPr>
              <a:spLocks noChangeShapeType="1"/>
            </p:cNvSpPr>
            <p:nvPr/>
          </p:nvSpPr>
          <p:spPr bwMode="auto">
            <a:xfrm flipH="1">
              <a:off x="295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25" name="Line 289"/>
            <p:cNvSpPr>
              <a:spLocks noChangeShapeType="1"/>
            </p:cNvSpPr>
            <p:nvPr/>
          </p:nvSpPr>
          <p:spPr bwMode="auto">
            <a:xfrm>
              <a:off x="305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26" name="Line 290"/>
            <p:cNvSpPr>
              <a:spLocks noChangeShapeType="1"/>
            </p:cNvSpPr>
            <p:nvPr/>
          </p:nvSpPr>
          <p:spPr bwMode="auto">
            <a:xfrm flipH="1">
              <a:off x="2858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27" name="Line 291"/>
            <p:cNvSpPr>
              <a:spLocks noChangeShapeType="1"/>
            </p:cNvSpPr>
            <p:nvPr/>
          </p:nvSpPr>
          <p:spPr bwMode="auto">
            <a:xfrm>
              <a:off x="2954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28" name="Line 292"/>
            <p:cNvSpPr>
              <a:spLocks noChangeShapeType="1"/>
            </p:cNvSpPr>
            <p:nvPr/>
          </p:nvSpPr>
          <p:spPr bwMode="auto">
            <a:xfrm flipH="1">
              <a:off x="266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29" name="Line 293"/>
            <p:cNvSpPr>
              <a:spLocks noChangeShapeType="1"/>
            </p:cNvSpPr>
            <p:nvPr/>
          </p:nvSpPr>
          <p:spPr bwMode="auto">
            <a:xfrm>
              <a:off x="276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30" name="Line 294"/>
            <p:cNvSpPr>
              <a:spLocks noChangeShapeType="1"/>
            </p:cNvSpPr>
            <p:nvPr/>
          </p:nvSpPr>
          <p:spPr bwMode="auto">
            <a:xfrm flipH="1">
              <a:off x="305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31" name="Line 295"/>
            <p:cNvSpPr>
              <a:spLocks noChangeShapeType="1"/>
            </p:cNvSpPr>
            <p:nvPr/>
          </p:nvSpPr>
          <p:spPr bwMode="auto">
            <a:xfrm>
              <a:off x="314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32" name="Line 296"/>
            <p:cNvSpPr>
              <a:spLocks noChangeShapeType="1"/>
            </p:cNvSpPr>
            <p:nvPr/>
          </p:nvSpPr>
          <p:spPr bwMode="auto">
            <a:xfrm flipH="1">
              <a:off x="4010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33" name="Line 297"/>
            <p:cNvSpPr>
              <a:spLocks noChangeShapeType="1"/>
            </p:cNvSpPr>
            <p:nvPr/>
          </p:nvSpPr>
          <p:spPr bwMode="auto">
            <a:xfrm>
              <a:off x="410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34" name="Line 298"/>
            <p:cNvSpPr>
              <a:spLocks noChangeShapeType="1"/>
            </p:cNvSpPr>
            <p:nvPr/>
          </p:nvSpPr>
          <p:spPr bwMode="auto">
            <a:xfrm flipH="1">
              <a:off x="3914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35" name="Line 299"/>
            <p:cNvSpPr>
              <a:spLocks noChangeShapeType="1"/>
            </p:cNvSpPr>
            <p:nvPr/>
          </p:nvSpPr>
          <p:spPr bwMode="auto">
            <a:xfrm>
              <a:off x="4010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36" name="Line 300"/>
            <p:cNvSpPr>
              <a:spLocks noChangeShapeType="1"/>
            </p:cNvSpPr>
            <p:nvPr/>
          </p:nvSpPr>
          <p:spPr bwMode="auto">
            <a:xfrm flipH="1">
              <a:off x="4106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37" name="Line 301"/>
            <p:cNvSpPr>
              <a:spLocks noChangeShapeType="1"/>
            </p:cNvSpPr>
            <p:nvPr/>
          </p:nvSpPr>
          <p:spPr bwMode="auto">
            <a:xfrm>
              <a:off x="4202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38" name="Line 302"/>
            <p:cNvSpPr>
              <a:spLocks noChangeShapeType="1"/>
            </p:cNvSpPr>
            <p:nvPr/>
          </p:nvSpPr>
          <p:spPr bwMode="auto">
            <a:xfrm flipH="1">
              <a:off x="3818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39" name="Line 303"/>
            <p:cNvSpPr>
              <a:spLocks noChangeShapeType="1"/>
            </p:cNvSpPr>
            <p:nvPr/>
          </p:nvSpPr>
          <p:spPr bwMode="auto">
            <a:xfrm>
              <a:off x="3914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40" name="Line 304"/>
            <p:cNvSpPr>
              <a:spLocks noChangeShapeType="1"/>
            </p:cNvSpPr>
            <p:nvPr/>
          </p:nvSpPr>
          <p:spPr bwMode="auto">
            <a:xfrm flipH="1">
              <a:off x="3722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41" name="Line 305"/>
            <p:cNvSpPr>
              <a:spLocks noChangeShapeType="1"/>
            </p:cNvSpPr>
            <p:nvPr/>
          </p:nvSpPr>
          <p:spPr bwMode="auto">
            <a:xfrm>
              <a:off x="3818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42" name="Line 306"/>
            <p:cNvSpPr>
              <a:spLocks noChangeShapeType="1"/>
            </p:cNvSpPr>
            <p:nvPr/>
          </p:nvSpPr>
          <p:spPr bwMode="auto">
            <a:xfrm flipH="1">
              <a:off x="3914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43" name="Line 307"/>
            <p:cNvSpPr>
              <a:spLocks noChangeShapeType="1"/>
            </p:cNvSpPr>
            <p:nvPr/>
          </p:nvSpPr>
          <p:spPr bwMode="auto">
            <a:xfrm>
              <a:off x="4010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44" name="Line 308"/>
            <p:cNvSpPr>
              <a:spLocks noChangeShapeType="1"/>
            </p:cNvSpPr>
            <p:nvPr/>
          </p:nvSpPr>
          <p:spPr bwMode="auto">
            <a:xfrm flipH="1">
              <a:off x="4202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45" name="Line 309"/>
            <p:cNvSpPr>
              <a:spLocks noChangeShapeType="1"/>
            </p:cNvSpPr>
            <p:nvPr/>
          </p:nvSpPr>
          <p:spPr bwMode="auto">
            <a:xfrm>
              <a:off x="4298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46" name="Line 310"/>
            <p:cNvSpPr>
              <a:spLocks noChangeShapeType="1"/>
            </p:cNvSpPr>
            <p:nvPr/>
          </p:nvSpPr>
          <p:spPr bwMode="auto">
            <a:xfrm flipH="1">
              <a:off x="4106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47" name="Line 311"/>
            <p:cNvSpPr>
              <a:spLocks noChangeShapeType="1"/>
            </p:cNvSpPr>
            <p:nvPr/>
          </p:nvSpPr>
          <p:spPr bwMode="auto">
            <a:xfrm>
              <a:off x="4202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48" name="Line 312"/>
            <p:cNvSpPr>
              <a:spLocks noChangeShapeType="1"/>
            </p:cNvSpPr>
            <p:nvPr/>
          </p:nvSpPr>
          <p:spPr bwMode="auto">
            <a:xfrm flipH="1">
              <a:off x="4298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49" name="Line 313"/>
            <p:cNvSpPr>
              <a:spLocks noChangeShapeType="1"/>
            </p:cNvSpPr>
            <p:nvPr/>
          </p:nvSpPr>
          <p:spPr bwMode="auto">
            <a:xfrm>
              <a:off x="4394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50" name="Line 314"/>
            <p:cNvSpPr>
              <a:spLocks noChangeShapeType="1"/>
            </p:cNvSpPr>
            <p:nvPr/>
          </p:nvSpPr>
          <p:spPr bwMode="auto">
            <a:xfrm flipH="1">
              <a:off x="362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51" name="Line 315"/>
            <p:cNvSpPr>
              <a:spLocks noChangeShapeType="1"/>
            </p:cNvSpPr>
            <p:nvPr/>
          </p:nvSpPr>
          <p:spPr bwMode="auto">
            <a:xfrm>
              <a:off x="372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52" name="Line 316"/>
            <p:cNvSpPr>
              <a:spLocks noChangeShapeType="1"/>
            </p:cNvSpPr>
            <p:nvPr/>
          </p:nvSpPr>
          <p:spPr bwMode="auto">
            <a:xfrm flipH="1">
              <a:off x="353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53" name="Line 317"/>
            <p:cNvSpPr>
              <a:spLocks noChangeShapeType="1"/>
            </p:cNvSpPr>
            <p:nvPr/>
          </p:nvSpPr>
          <p:spPr bwMode="auto">
            <a:xfrm>
              <a:off x="362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54" name="Line 318"/>
            <p:cNvSpPr>
              <a:spLocks noChangeShapeType="1"/>
            </p:cNvSpPr>
            <p:nvPr/>
          </p:nvSpPr>
          <p:spPr bwMode="auto">
            <a:xfrm flipH="1">
              <a:off x="372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55" name="Line 319"/>
            <p:cNvSpPr>
              <a:spLocks noChangeShapeType="1"/>
            </p:cNvSpPr>
            <p:nvPr/>
          </p:nvSpPr>
          <p:spPr bwMode="auto">
            <a:xfrm>
              <a:off x="381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56" name="Line 320"/>
            <p:cNvSpPr>
              <a:spLocks noChangeShapeType="1"/>
            </p:cNvSpPr>
            <p:nvPr/>
          </p:nvSpPr>
          <p:spPr bwMode="auto">
            <a:xfrm flipH="1">
              <a:off x="401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57" name="Line 321"/>
            <p:cNvSpPr>
              <a:spLocks noChangeShapeType="1"/>
            </p:cNvSpPr>
            <p:nvPr/>
          </p:nvSpPr>
          <p:spPr bwMode="auto">
            <a:xfrm>
              <a:off x="410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58" name="Line 322"/>
            <p:cNvSpPr>
              <a:spLocks noChangeShapeType="1"/>
            </p:cNvSpPr>
            <p:nvPr/>
          </p:nvSpPr>
          <p:spPr bwMode="auto">
            <a:xfrm flipH="1">
              <a:off x="391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59" name="Line 323"/>
            <p:cNvSpPr>
              <a:spLocks noChangeShapeType="1"/>
            </p:cNvSpPr>
            <p:nvPr/>
          </p:nvSpPr>
          <p:spPr bwMode="auto">
            <a:xfrm>
              <a:off x="401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60" name="Line 324"/>
            <p:cNvSpPr>
              <a:spLocks noChangeShapeType="1"/>
            </p:cNvSpPr>
            <p:nvPr/>
          </p:nvSpPr>
          <p:spPr bwMode="auto">
            <a:xfrm flipH="1">
              <a:off x="410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61" name="Line 325"/>
            <p:cNvSpPr>
              <a:spLocks noChangeShapeType="1"/>
            </p:cNvSpPr>
            <p:nvPr/>
          </p:nvSpPr>
          <p:spPr bwMode="auto">
            <a:xfrm>
              <a:off x="420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62" name="Line 326"/>
            <p:cNvSpPr>
              <a:spLocks noChangeShapeType="1"/>
            </p:cNvSpPr>
            <p:nvPr/>
          </p:nvSpPr>
          <p:spPr bwMode="auto">
            <a:xfrm flipH="1">
              <a:off x="439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63" name="Line 327"/>
            <p:cNvSpPr>
              <a:spLocks noChangeShapeType="1"/>
            </p:cNvSpPr>
            <p:nvPr/>
          </p:nvSpPr>
          <p:spPr bwMode="auto">
            <a:xfrm>
              <a:off x="449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64" name="Line 328"/>
            <p:cNvSpPr>
              <a:spLocks noChangeShapeType="1"/>
            </p:cNvSpPr>
            <p:nvPr/>
          </p:nvSpPr>
          <p:spPr bwMode="auto">
            <a:xfrm flipH="1">
              <a:off x="429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65" name="Line 329"/>
            <p:cNvSpPr>
              <a:spLocks noChangeShapeType="1"/>
            </p:cNvSpPr>
            <p:nvPr/>
          </p:nvSpPr>
          <p:spPr bwMode="auto">
            <a:xfrm>
              <a:off x="439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66" name="Line 330"/>
            <p:cNvSpPr>
              <a:spLocks noChangeShapeType="1"/>
            </p:cNvSpPr>
            <p:nvPr/>
          </p:nvSpPr>
          <p:spPr bwMode="auto">
            <a:xfrm flipH="1">
              <a:off x="449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67" name="Line 331"/>
            <p:cNvSpPr>
              <a:spLocks noChangeShapeType="1"/>
            </p:cNvSpPr>
            <p:nvPr/>
          </p:nvSpPr>
          <p:spPr bwMode="auto">
            <a:xfrm>
              <a:off x="458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68" name="Line 332"/>
            <p:cNvSpPr>
              <a:spLocks noChangeShapeType="1"/>
            </p:cNvSpPr>
            <p:nvPr/>
          </p:nvSpPr>
          <p:spPr bwMode="auto">
            <a:xfrm flipH="1">
              <a:off x="401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69" name="Line 333"/>
            <p:cNvSpPr>
              <a:spLocks noChangeShapeType="1"/>
            </p:cNvSpPr>
            <p:nvPr/>
          </p:nvSpPr>
          <p:spPr bwMode="auto">
            <a:xfrm>
              <a:off x="410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70" name="Line 334"/>
            <p:cNvSpPr>
              <a:spLocks noChangeShapeType="1"/>
            </p:cNvSpPr>
            <p:nvPr/>
          </p:nvSpPr>
          <p:spPr bwMode="auto">
            <a:xfrm flipH="1">
              <a:off x="391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71" name="Line 335"/>
            <p:cNvSpPr>
              <a:spLocks noChangeShapeType="1"/>
            </p:cNvSpPr>
            <p:nvPr/>
          </p:nvSpPr>
          <p:spPr bwMode="auto">
            <a:xfrm>
              <a:off x="401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72" name="Line 336"/>
            <p:cNvSpPr>
              <a:spLocks noChangeShapeType="1"/>
            </p:cNvSpPr>
            <p:nvPr/>
          </p:nvSpPr>
          <p:spPr bwMode="auto">
            <a:xfrm flipH="1">
              <a:off x="410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73" name="Line 337"/>
            <p:cNvSpPr>
              <a:spLocks noChangeShapeType="1"/>
            </p:cNvSpPr>
            <p:nvPr/>
          </p:nvSpPr>
          <p:spPr bwMode="auto">
            <a:xfrm>
              <a:off x="420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74" name="Line 338"/>
            <p:cNvSpPr>
              <a:spLocks noChangeShapeType="1"/>
            </p:cNvSpPr>
            <p:nvPr/>
          </p:nvSpPr>
          <p:spPr bwMode="auto">
            <a:xfrm flipH="1">
              <a:off x="4010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75" name="Line 339"/>
            <p:cNvSpPr>
              <a:spLocks noChangeShapeType="1"/>
            </p:cNvSpPr>
            <p:nvPr/>
          </p:nvSpPr>
          <p:spPr bwMode="auto">
            <a:xfrm>
              <a:off x="4106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76" name="Line 340"/>
            <p:cNvSpPr>
              <a:spLocks noChangeShapeType="1"/>
            </p:cNvSpPr>
            <p:nvPr/>
          </p:nvSpPr>
          <p:spPr bwMode="auto">
            <a:xfrm flipH="1">
              <a:off x="381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77" name="Line 341"/>
            <p:cNvSpPr>
              <a:spLocks noChangeShapeType="1"/>
            </p:cNvSpPr>
            <p:nvPr/>
          </p:nvSpPr>
          <p:spPr bwMode="auto">
            <a:xfrm>
              <a:off x="391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78" name="Line 342"/>
            <p:cNvSpPr>
              <a:spLocks noChangeShapeType="1"/>
            </p:cNvSpPr>
            <p:nvPr/>
          </p:nvSpPr>
          <p:spPr bwMode="auto">
            <a:xfrm flipH="1">
              <a:off x="420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79" name="Line 343"/>
            <p:cNvSpPr>
              <a:spLocks noChangeShapeType="1"/>
            </p:cNvSpPr>
            <p:nvPr/>
          </p:nvSpPr>
          <p:spPr bwMode="auto">
            <a:xfrm>
              <a:off x="429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80" name="Line 344"/>
            <p:cNvSpPr>
              <a:spLocks noChangeShapeType="1"/>
            </p:cNvSpPr>
            <p:nvPr/>
          </p:nvSpPr>
          <p:spPr bwMode="auto">
            <a:xfrm flipV="1">
              <a:off x="343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81" name="Line 345"/>
            <p:cNvSpPr>
              <a:spLocks noChangeShapeType="1"/>
            </p:cNvSpPr>
            <p:nvPr/>
          </p:nvSpPr>
          <p:spPr bwMode="auto">
            <a:xfrm flipH="1" flipV="1">
              <a:off x="353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82" name="Line 346"/>
            <p:cNvSpPr>
              <a:spLocks noChangeShapeType="1"/>
            </p:cNvSpPr>
            <p:nvPr/>
          </p:nvSpPr>
          <p:spPr bwMode="auto">
            <a:xfrm flipV="1">
              <a:off x="3338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83" name="Line 347"/>
            <p:cNvSpPr>
              <a:spLocks noChangeShapeType="1"/>
            </p:cNvSpPr>
            <p:nvPr/>
          </p:nvSpPr>
          <p:spPr bwMode="auto">
            <a:xfrm flipV="1">
              <a:off x="3242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84" name="Line 348"/>
            <p:cNvSpPr>
              <a:spLocks noChangeShapeType="1"/>
            </p:cNvSpPr>
            <p:nvPr/>
          </p:nvSpPr>
          <p:spPr bwMode="auto">
            <a:xfrm flipH="1" flipV="1">
              <a:off x="3338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85" name="Line 349"/>
            <p:cNvSpPr>
              <a:spLocks noChangeShapeType="1"/>
            </p:cNvSpPr>
            <p:nvPr/>
          </p:nvSpPr>
          <p:spPr bwMode="auto">
            <a:xfrm flipV="1">
              <a:off x="3434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86" name="Line 350"/>
            <p:cNvSpPr>
              <a:spLocks noChangeShapeType="1"/>
            </p:cNvSpPr>
            <p:nvPr/>
          </p:nvSpPr>
          <p:spPr bwMode="auto">
            <a:xfrm flipH="1" flipV="1">
              <a:off x="3626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87" name="Line 351"/>
            <p:cNvSpPr>
              <a:spLocks noChangeShapeType="1"/>
            </p:cNvSpPr>
            <p:nvPr/>
          </p:nvSpPr>
          <p:spPr bwMode="auto">
            <a:xfrm flipH="1" flipV="1">
              <a:off x="3530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88" name="Line 352"/>
            <p:cNvSpPr>
              <a:spLocks noChangeShapeType="1"/>
            </p:cNvSpPr>
            <p:nvPr/>
          </p:nvSpPr>
          <p:spPr bwMode="auto">
            <a:xfrm flipV="1">
              <a:off x="3626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89" name="Line 353"/>
            <p:cNvSpPr>
              <a:spLocks noChangeShapeType="1"/>
            </p:cNvSpPr>
            <p:nvPr/>
          </p:nvSpPr>
          <p:spPr bwMode="auto">
            <a:xfrm flipH="1" flipV="1">
              <a:off x="3722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90" name="Line 354"/>
            <p:cNvSpPr>
              <a:spLocks noChangeShapeType="1"/>
            </p:cNvSpPr>
            <p:nvPr/>
          </p:nvSpPr>
          <p:spPr bwMode="auto">
            <a:xfrm flipV="1">
              <a:off x="3146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91" name="Line 355"/>
            <p:cNvSpPr>
              <a:spLocks noChangeShapeType="1"/>
            </p:cNvSpPr>
            <p:nvPr/>
          </p:nvSpPr>
          <p:spPr bwMode="auto">
            <a:xfrm flipV="1">
              <a:off x="3050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92" name="Line 356"/>
            <p:cNvSpPr>
              <a:spLocks noChangeShapeType="1"/>
            </p:cNvSpPr>
            <p:nvPr/>
          </p:nvSpPr>
          <p:spPr bwMode="auto">
            <a:xfrm flipH="1" flipV="1">
              <a:off x="314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93" name="Line 357"/>
            <p:cNvSpPr>
              <a:spLocks noChangeShapeType="1"/>
            </p:cNvSpPr>
            <p:nvPr/>
          </p:nvSpPr>
          <p:spPr bwMode="auto">
            <a:xfrm flipV="1">
              <a:off x="3242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94" name="Line 358"/>
            <p:cNvSpPr>
              <a:spLocks noChangeShapeType="1"/>
            </p:cNvSpPr>
            <p:nvPr/>
          </p:nvSpPr>
          <p:spPr bwMode="auto">
            <a:xfrm flipH="1" flipV="1">
              <a:off x="3434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95" name="Line 359"/>
            <p:cNvSpPr>
              <a:spLocks noChangeShapeType="1"/>
            </p:cNvSpPr>
            <p:nvPr/>
          </p:nvSpPr>
          <p:spPr bwMode="auto">
            <a:xfrm flipV="1">
              <a:off x="3530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96" name="Line 360"/>
            <p:cNvSpPr>
              <a:spLocks noChangeShapeType="1"/>
            </p:cNvSpPr>
            <p:nvPr/>
          </p:nvSpPr>
          <p:spPr bwMode="auto">
            <a:xfrm flipH="1" flipV="1">
              <a:off x="3338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97" name="Line 361"/>
            <p:cNvSpPr>
              <a:spLocks noChangeShapeType="1"/>
            </p:cNvSpPr>
            <p:nvPr/>
          </p:nvSpPr>
          <p:spPr bwMode="auto">
            <a:xfrm flipV="1">
              <a:off x="3434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98" name="Line 362"/>
            <p:cNvSpPr>
              <a:spLocks noChangeShapeType="1"/>
            </p:cNvSpPr>
            <p:nvPr/>
          </p:nvSpPr>
          <p:spPr bwMode="auto">
            <a:xfrm flipH="1" flipV="1">
              <a:off x="3530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899" name="Line 363"/>
            <p:cNvSpPr>
              <a:spLocks noChangeShapeType="1"/>
            </p:cNvSpPr>
            <p:nvPr/>
          </p:nvSpPr>
          <p:spPr bwMode="auto">
            <a:xfrm flipV="1">
              <a:off x="362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00" name="Line 364"/>
            <p:cNvSpPr>
              <a:spLocks noChangeShapeType="1"/>
            </p:cNvSpPr>
            <p:nvPr/>
          </p:nvSpPr>
          <p:spPr bwMode="auto">
            <a:xfrm flipH="1" flipV="1">
              <a:off x="3818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01" name="Line 365"/>
            <p:cNvSpPr>
              <a:spLocks noChangeShapeType="1"/>
            </p:cNvSpPr>
            <p:nvPr/>
          </p:nvSpPr>
          <p:spPr bwMode="auto">
            <a:xfrm flipH="1" flipV="1">
              <a:off x="3722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02" name="Line 366"/>
            <p:cNvSpPr>
              <a:spLocks noChangeShapeType="1"/>
            </p:cNvSpPr>
            <p:nvPr/>
          </p:nvSpPr>
          <p:spPr bwMode="auto">
            <a:xfrm flipV="1">
              <a:off x="3818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03" name="Line 367"/>
            <p:cNvSpPr>
              <a:spLocks noChangeShapeType="1"/>
            </p:cNvSpPr>
            <p:nvPr/>
          </p:nvSpPr>
          <p:spPr bwMode="auto">
            <a:xfrm flipH="1" flipV="1">
              <a:off x="3914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04" name="Line 368"/>
            <p:cNvSpPr>
              <a:spLocks noChangeShapeType="1"/>
            </p:cNvSpPr>
            <p:nvPr/>
          </p:nvSpPr>
          <p:spPr bwMode="auto">
            <a:xfrm flipH="1" flipV="1">
              <a:off x="3434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05" name="Line 369"/>
            <p:cNvSpPr>
              <a:spLocks noChangeShapeType="1"/>
            </p:cNvSpPr>
            <p:nvPr/>
          </p:nvSpPr>
          <p:spPr bwMode="auto">
            <a:xfrm flipV="1">
              <a:off x="3530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06" name="Line 370"/>
            <p:cNvSpPr>
              <a:spLocks noChangeShapeType="1"/>
            </p:cNvSpPr>
            <p:nvPr/>
          </p:nvSpPr>
          <p:spPr bwMode="auto">
            <a:xfrm flipH="1" flipV="1">
              <a:off x="3338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07" name="Line 371"/>
            <p:cNvSpPr>
              <a:spLocks noChangeShapeType="1"/>
            </p:cNvSpPr>
            <p:nvPr/>
          </p:nvSpPr>
          <p:spPr bwMode="auto">
            <a:xfrm flipV="1">
              <a:off x="3434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08" name="Line 372"/>
            <p:cNvSpPr>
              <a:spLocks noChangeShapeType="1"/>
            </p:cNvSpPr>
            <p:nvPr/>
          </p:nvSpPr>
          <p:spPr bwMode="auto">
            <a:xfrm flipH="1" flipV="1">
              <a:off x="3530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09" name="Line 373"/>
            <p:cNvSpPr>
              <a:spLocks noChangeShapeType="1"/>
            </p:cNvSpPr>
            <p:nvPr/>
          </p:nvSpPr>
          <p:spPr bwMode="auto">
            <a:xfrm flipV="1">
              <a:off x="362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10" name="Line 374"/>
            <p:cNvSpPr>
              <a:spLocks noChangeShapeType="1"/>
            </p:cNvSpPr>
            <p:nvPr/>
          </p:nvSpPr>
          <p:spPr bwMode="auto">
            <a:xfrm flipH="1" flipV="1">
              <a:off x="3434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11" name="Line 375"/>
            <p:cNvSpPr>
              <a:spLocks noChangeShapeType="1"/>
            </p:cNvSpPr>
            <p:nvPr/>
          </p:nvSpPr>
          <p:spPr bwMode="auto">
            <a:xfrm flipV="1">
              <a:off x="3530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12" name="Line 376"/>
            <p:cNvSpPr>
              <a:spLocks noChangeShapeType="1"/>
            </p:cNvSpPr>
            <p:nvPr/>
          </p:nvSpPr>
          <p:spPr bwMode="auto">
            <a:xfrm flipH="1" flipV="1">
              <a:off x="3242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13" name="Line 377"/>
            <p:cNvSpPr>
              <a:spLocks noChangeShapeType="1"/>
            </p:cNvSpPr>
            <p:nvPr/>
          </p:nvSpPr>
          <p:spPr bwMode="auto">
            <a:xfrm flipV="1">
              <a:off x="3338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14" name="Line 378"/>
            <p:cNvSpPr>
              <a:spLocks noChangeShapeType="1"/>
            </p:cNvSpPr>
            <p:nvPr/>
          </p:nvSpPr>
          <p:spPr bwMode="auto">
            <a:xfrm flipH="1" flipV="1">
              <a:off x="3626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15" name="Line 379"/>
            <p:cNvSpPr>
              <a:spLocks noChangeShapeType="1"/>
            </p:cNvSpPr>
            <p:nvPr/>
          </p:nvSpPr>
          <p:spPr bwMode="auto">
            <a:xfrm flipV="1">
              <a:off x="3722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16" name="Line 380"/>
            <p:cNvSpPr>
              <a:spLocks noChangeShapeType="1"/>
            </p:cNvSpPr>
            <p:nvPr/>
          </p:nvSpPr>
          <p:spPr bwMode="auto">
            <a:xfrm flipV="1">
              <a:off x="2858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17" name="Line 381"/>
            <p:cNvSpPr>
              <a:spLocks noChangeShapeType="1"/>
            </p:cNvSpPr>
            <p:nvPr/>
          </p:nvSpPr>
          <p:spPr bwMode="auto">
            <a:xfrm flipH="1" flipV="1">
              <a:off x="2954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18" name="Line 382"/>
            <p:cNvSpPr>
              <a:spLocks noChangeShapeType="1"/>
            </p:cNvSpPr>
            <p:nvPr/>
          </p:nvSpPr>
          <p:spPr bwMode="auto">
            <a:xfrm flipV="1">
              <a:off x="2762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19" name="Line 383"/>
            <p:cNvSpPr>
              <a:spLocks noChangeShapeType="1"/>
            </p:cNvSpPr>
            <p:nvPr/>
          </p:nvSpPr>
          <p:spPr bwMode="auto">
            <a:xfrm flipV="1">
              <a:off x="2666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20" name="Line 384"/>
            <p:cNvSpPr>
              <a:spLocks noChangeShapeType="1"/>
            </p:cNvSpPr>
            <p:nvPr/>
          </p:nvSpPr>
          <p:spPr bwMode="auto">
            <a:xfrm flipH="1" flipV="1">
              <a:off x="2762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21" name="Line 385"/>
            <p:cNvSpPr>
              <a:spLocks noChangeShapeType="1"/>
            </p:cNvSpPr>
            <p:nvPr/>
          </p:nvSpPr>
          <p:spPr bwMode="auto">
            <a:xfrm flipV="1">
              <a:off x="2858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22" name="Line 386"/>
            <p:cNvSpPr>
              <a:spLocks noChangeShapeType="1"/>
            </p:cNvSpPr>
            <p:nvPr/>
          </p:nvSpPr>
          <p:spPr bwMode="auto">
            <a:xfrm flipH="1" flipV="1">
              <a:off x="3050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23" name="Line 387"/>
            <p:cNvSpPr>
              <a:spLocks noChangeShapeType="1"/>
            </p:cNvSpPr>
            <p:nvPr/>
          </p:nvSpPr>
          <p:spPr bwMode="auto">
            <a:xfrm flipH="1" flipV="1">
              <a:off x="2954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24" name="Line 388"/>
            <p:cNvSpPr>
              <a:spLocks noChangeShapeType="1"/>
            </p:cNvSpPr>
            <p:nvPr/>
          </p:nvSpPr>
          <p:spPr bwMode="auto">
            <a:xfrm flipV="1">
              <a:off x="3050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25" name="Line 389"/>
            <p:cNvSpPr>
              <a:spLocks noChangeShapeType="1"/>
            </p:cNvSpPr>
            <p:nvPr/>
          </p:nvSpPr>
          <p:spPr bwMode="auto">
            <a:xfrm flipH="1" flipV="1">
              <a:off x="3146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26" name="Line 390"/>
            <p:cNvSpPr>
              <a:spLocks noChangeShapeType="1"/>
            </p:cNvSpPr>
            <p:nvPr/>
          </p:nvSpPr>
          <p:spPr bwMode="auto">
            <a:xfrm flipV="1">
              <a:off x="2570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27" name="Line 391"/>
            <p:cNvSpPr>
              <a:spLocks noChangeShapeType="1"/>
            </p:cNvSpPr>
            <p:nvPr/>
          </p:nvSpPr>
          <p:spPr bwMode="auto">
            <a:xfrm flipV="1">
              <a:off x="2474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28" name="Line 392"/>
            <p:cNvSpPr>
              <a:spLocks noChangeShapeType="1"/>
            </p:cNvSpPr>
            <p:nvPr/>
          </p:nvSpPr>
          <p:spPr bwMode="auto">
            <a:xfrm flipH="1" flipV="1">
              <a:off x="2570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29" name="Line 393"/>
            <p:cNvSpPr>
              <a:spLocks noChangeShapeType="1"/>
            </p:cNvSpPr>
            <p:nvPr/>
          </p:nvSpPr>
          <p:spPr bwMode="auto">
            <a:xfrm flipV="1">
              <a:off x="2666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30" name="Line 394"/>
            <p:cNvSpPr>
              <a:spLocks noChangeShapeType="1"/>
            </p:cNvSpPr>
            <p:nvPr/>
          </p:nvSpPr>
          <p:spPr bwMode="auto">
            <a:xfrm flipH="1" flipV="1">
              <a:off x="2858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31" name="Line 395"/>
            <p:cNvSpPr>
              <a:spLocks noChangeShapeType="1"/>
            </p:cNvSpPr>
            <p:nvPr/>
          </p:nvSpPr>
          <p:spPr bwMode="auto">
            <a:xfrm flipV="1">
              <a:off x="2954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32" name="Line 396"/>
            <p:cNvSpPr>
              <a:spLocks noChangeShapeType="1"/>
            </p:cNvSpPr>
            <p:nvPr/>
          </p:nvSpPr>
          <p:spPr bwMode="auto">
            <a:xfrm flipH="1" flipV="1">
              <a:off x="2762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33" name="Line 397"/>
            <p:cNvSpPr>
              <a:spLocks noChangeShapeType="1"/>
            </p:cNvSpPr>
            <p:nvPr/>
          </p:nvSpPr>
          <p:spPr bwMode="auto">
            <a:xfrm flipV="1">
              <a:off x="2858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34" name="Line 398"/>
            <p:cNvSpPr>
              <a:spLocks noChangeShapeType="1"/>
            </p:cNvSpPr>
            <p:nvPr/>
          </p:nvSpPr>
          <p:spPr bwMode="auto">
            <a:xfrm flipH="1" flipV="1">
              <a:off x="2954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35" name="Line 399"/>
            <p:cNvSpPr>
              <a:spLocks noChangeShapeType="1"/>
            </p:cNvSpPr>
            <p:nvPr/>
          </p:nvSpPr>
          <p:spPr bwMode="auto">
            <a:xfrm flipV="1">
              <a:off x="3050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36" name="Line 400"/>
            <p:cNvSpPr>
              <a:spLocks noChangeShapeType="1"/>
            </p:cNvSpPr>
            <p:nvPr/>
          </p:nvSpPr>
          <p:spPr bwMode="auto">
            <a:xfrm flipH="1" flipV="1">
              <a:off x="3242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37" name="Line 401"/>
            <p:cNvSpPr>
              <a:spLocks noChangeShapeType="1"/>
            </p:cNvSpPr>
            <p:nvPr/>
          </p:nvSpPr>
          <p:spPr bwMode="auto">
            <a:xfrm flipH="1" flipV="1">
              <a:off x="3146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38" name="Line 402"/>
            <p:cNvSpPr>
              <a:spLocks noChangeShapeType="1"/>
            </p:cNvSpPr>
            <p:nvPr/>
          </p:nvSpPr>
          <p:spPr bwMode="auto">
            <a:xfrm flipV="1">
              <a:off x="3242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39" name="Line 403"/>
            <p:cNvSpPr>
              <a:spLocks noChangeShapeType="1"/>
            </p:cNvSpPr>
            <p:nvPr/>
          </p:nvSpPr>
          <p:spPr bwMode="auto">
            <a:xfrm flipH="1" flipV="1">
              <a:off x="3338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40" name="Line 404"/>
            <p:cNvSpPr>
              <a:spLocks noChangeShapeType="1"/>
            </p:cNvSpPr>
            <p:nvPr/>
          </p:nvSpPr>
          <p:spPr bwMode="auto">
            <a:xfrm flipH="1" flipV="1">
              <a:off x="2858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41" name="Line 405"/>
            <p:cNvSpPr>
              <a:spLocks noChangeShapeType="1"/>
            </p:cNvSpPr>
            <p:nvPr/>
          </p:nvSpPr>
          <p:spPr bwMode="auto">
            <a:xfrm flipV="1">
              <a:off x="2954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42" name="Line 406"/>
            <p:cNvSpPr>
              <a:spLocks noChangeShapeType="1"/>
            </p:cNvSpPr>
            <p:nvPr/>
          </p:nvSpPr>
          <p:spPr bwMode="auto">
            <a:xfrm flipH="1" flipV="1">
              <a:off x="2762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43" name="Line 407"/>
            <p:cNvSpPr>
              <a:spLocks noChangeShapeType="1"/>
            </p:cNvSpPr>
            <p:nvPr/>
          </p:nvSpPr>
          <p:spPr bwMode="auto">
            <a:xfrm flipV="1">
              <a:off x="2858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44" name="Line 408"/>
            <p:cNvSpPr>
              <a:spLocks noChangeShapeType="1"/>
            </p:cNvSpPr>
            <p:nvPr/>
          </p:nvSpPr>
          <p:spPr bwMode="auto">
            <a:xfrm flipH="1" flipV="1">
              <a:off x="2954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45" name="Line 409"/>
            <p:cNvSpPr>
              <a:spLocks noChangeShapeType="1"/>
            </p:cNvSpPr>
            <p:nvPr/>
          </p:nvSpPr>
          <p:spPr bwMode="auto">
            <a:xfrm flipV="1">
              <a:off x="3050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46" name="Line 410"/>
            <p:cNvSpPr>
              <a:spLocks noChangeShapeType="1"/>
            </p:cNvSpPr>
            <p:nvPr/>
          </p:nvSpPr>
          <p:spPr bwMode="auto">
            <a:xfrm flipH="1" flipV="1">
              <a:off x="2858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47" name="Line 411"/>
            <p:cNvSpPr>
              <a:spLocks noChangeShapeType="1"/>
            </p:cNvSpPr>
            <p:nvPr/>
          </p:nvSpPr>
          <p:spPr bwMode="auto">
            <a:xfrm flipV="1">
              <a:off x="2954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48" name="Line 412"/>
            <p:cNvSpPr>
              <a:spLocks noChangeShapeType="1"/>
            </p:cNvSpPr>
            <p:nvPr/>
          </p:nvSpPr>
          <p:spPr bwMode="auto">
            <a:xfrm flipH="1" flipV="1">
              <a:off x="2666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49" name="Line 413"/>
            <p:cNvSpPr>
              <a:spLocks noChangeShapeType="1"/>
            </p:cNvSpPr>
            <p:nvPr/>
          </p:nvSpPr>
          <p:spPr bwMode="auto">
            <a:xfrm flipV="1">
              <a:off x="2762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50" name="Line 414"/>
            <p:cNvSpPr>
              <a:spLocks noChangeShapeType="1"/>
            </p:cNvSpPr>
            <p:nvPr/>
          </p:nvSpPr>
          <p:spPr bwMode="auto">
            <a:xfrm flipH="1" flipV="1">
              <a:off x="3050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51" name="Line 415"/>
            <p:cNvSpPr>
              <a:spLocks noChangeShapeType="1"/>
            </p:cNvSpPr>
            <p:nvPr/>
          </p:nvSpPr>
          <p:spPr bwMode="auto">
            <a:xfrm flipV="1">
              <a:off x="3146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52" name="Line 416"/>
            <p:cNvSpPr>
              <a:spLocks noChangeShapeType="1"/>
            </p:cNvSpPr>
            <p:nvPr/>
          </p:nvSpPr>
          <p:spPr bwMode="auto">
            <a:xfrm flipV="1">
              <a:off x="228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53" name="Line 417"/>
            <p:cNvSpPr>
              <a:spLocks noChangeShapeType="1"/>
            </p:cNvSpPr>
            <p:nvPr/>
          </p:nvSpPr>
          <p:spPr bwMode="auto">
            <a:xfrm flipH="1" flipV="1">
              <a:off x="237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54" name="Line 418"/>
            <p:cNvSpPr>
              <a:spLocks noChangeShapeType="1"/>
            </p:cNvSpPr>
            <p:nvPr/>
          </p:nvSpPr>
          <p:spPr bwMode="auto">
            <a:xfrm flipV="1">
              <a:off x="2186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55" name="Line 419"/>
            <p:cNvSpPr>
              <a:spLocks noChangeShapeType="1"/>
            </p:cNvSpPr>
            <p:nvPr/>
          </p:nvSpPr>
          <p:spPr bwMode="auto">
            <a:xfrm flipV="1">
              <a:off x="2090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56" name="Line 420"/>
            <p:cNvSpPr>
              <a:spLocks noChangeShapeType="1"/>
            </p:cNvSpPr>
            <p:nvPr/>
          </p:nvSpPr>
          <p:spPr bwMode="auto">
            <a:xfrm flipH="1" flipV="1">
              <a:off x="2186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57" name="Line 421"/>
            <p:cNvSpPr>
              <a:spLocks noChangeShapeType="1"/>
            </p:cNvSpPr>
            <p:nvPr/>
          </p:nvSpPr>
          <p:spPr bwMode="auto">
            <a:xfrm flipV="1">
              <a:off x="2282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58" name="Line 422"/>
            <p:cNvSpPr>
              <a:spLocks noChangeShapeType="1"/>
            </p:cNvSpPr>
            <p:nvPr/>
          </p:nvSpPr>
          <p:spPr bwMode="auto">
            <a:xfrm flipH="1" flipV="1">
              <a:off x="2474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59" name="Line 423"/>
            <p:cNvSpPr>
              <a:spLocks noChangeShapeType="1"/>
            </p:cNvSpPr>
            <p:nvPr/>
          </p:nvSpPr>
          <p:spPr bwMode="auto">
            <a:xfrm flipH="1" flipV="1">
              <a:off x="2378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60" name="Line 424"/>
            <p:cNvSpPr>
              <a:spLocks noChangeShapeType="1"/>
            </p:cNvSpPr>
            <p:nvPr/>
          </p:nvSpPr>
          <p:spPr bwMode="auto">
            <a:xfrm flipV="1">
              <a:off x="2474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61" name="Line 425"/>
            <p:cNvSpPr>
              <a:spLocks noChangeShapeType="1"/>
            </p:cNvSpPr>
            <p:nvPr/>
          </p:nvSpPr>
          <p:spPr bwMode="auto">
            <a:xfrm flipH="1" flipV="1">
              <a:off x="2570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62" name="Line 426"/>
            <p:cNvSpPr>
              <a:spLocks noChangeShapeType="1"/>
            </p:cNvSpPr>
            <p:nvPr/>
          </p:nvSpPr>
          <p:spPr bwMode="auto">
            <a:xfrm flipV="1">
              <a:off x="1994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63" name="Line 427"/>
            <p:cNvSpPr>
              <a:spLocks noChangeShapeType="1"/>
            </p:cNvSpPr>
            <p:nvPr/>
          </p:nvSpPr>
          <p:spPr bwMode="auto">
            <a:xfrm flipV="1">
              <a:off x="1898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64" name="Line 428"/>
            <p:cNvSpPr>
              <a:spLocks noChangeShapeType="1"/>
            </p:cNvSpPr>
            <p:nvPr/>
          </p:nvSpPr>
          <p:spPr bwMode="auto">
            <a:xfrm flipH="1" flipV="1">
              <a:off x="1994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65" name="Line 429"/>
            <p:cNvSpPr>
              <a:spLocks noChangeShapeType="1"/>
            </p:cNvSpPr>
            <p:nvPr/>
          </p:nvSpPr>
          <p:spPr bwMode="auto">
            <a:xfrm flipV="1">
              <a:off x="2090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66" name="Line 430"/>
            <p:cNvSpPr>
              <a:spLocks noChangeShapeType="1"/>
            </p:cNvSpPr>
            <p:nvPr/>
          </p:nvSpPr>
          <p:spPr bwMode="auto">
            <a:xfrm flipH="1" flipV="1">
              <a:off x="2282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67" name="Line 431"/>
            <p:cNvSpPr>
              <a:spLocks noChangeShapeType="1"/>
            </p:cNvSpPr>
            <p:nvPr/>
          </p:nvSpPr>
          <p:spPr bwMode="auto">
            <a:xfrm flipV="1">
              <a:off x="2378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68" name="Line 432"/>
            <p:cNvSpPr>
              <a:spLocks noChangeShapeType="1"/>
            </p:cNvSpPr>
            <p:nvPr/>
          </p:nvSpPr>
          <p:spPr bwMode="auto">
            <a:xfrm flipH="1" flipV="1">
              <a:off x="218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69" name="Line 433"/>
            <p:cNvSpPr>
              <a:spLocks noChangeShapeType="1"/>
            </p:cNvSpPr>
            <p:nvPr/>
          </p:nvSpPr>
          <p:spPr bwMode="auto">
            <a:xfrm flipV="1">
              <a:off x="2282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70" name="Line 434"/>
            <p:cNvSpPr>
              <a:spLocks noChangeShapeType="1"/>
            </p:cNvSpPr>
            <p:nvPr/>
          </p:nvSpPr>
          <p:spPr bwMode="auto">
            <a:xfrm flipH="1" flipV="1">
              <a:off x="2378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71" name="Line 435"/>
            <p:cNvSpPr>
              <a:spLocks noChangeShapeType="1"/>
            </p:cNvSpPr>
            <p:nvPr/>
          </p:nvSpPr>
          <p:spPr bwMode="auto">
            <a:xfrm flipV="1">
              <a:off x="2474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72" name="Line 436"/>
            <p:cNvSpPr>
              <a:spLocks noChangeShapeType="1"/>
            </p:cNvSpPr>
            <p:nvPr/>
          </p:nvSpPr>
          <p:spPr bwMode="auto">
            <a:xfrm flipH="1" flipV="1">
              <a:off x="2666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73" name="Line 437"/>
            <p:cNvSpPr>
              <a:spLocks noChangeShapeType="1"/>
            </p:cNvSpPr>
            <p:nvPr/>
          </p:nvSpPr>
          <p:spPr bwMode="auto">
            <a:xfrm flipH="1" flipV="1">
              <a:off x="2570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74" name="Line 438"/>
            <p:cNvSpPr>
              <a:spLocks noChangeShapeType="1"/>
            </p:cNvSpPr>
            <p:nvPr/>
          </p:nvSpPr>
          <p:spPr bwMode="auto">
            <a:xfrm flipV="1">
              <a:off x="266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75" name="Line 439"/>
            <p:cNvSpPr>
              <a:spLocks noChangeShapeType="1"/>
            </p:cNvSpPr>
            <p:nvPr/>
          </p:nvSpPr>
          <p:spPr bwMode="auto">
            <a:xfrm flipH="1" flipV="1">
              <a:off x="2762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76" name="Line 440"/>
            <p:cNvSpPr>
              <a:spLocks noChangeShapeType="1"/>
            </p:cNvSpPr>
            <p:nvPr/>
          </p:nvSpPr>
          <p:spPr bwMode="auto">
            <a:xfrm flipH="1" flipV="1">
              <a:off x="2282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77" name="Line 441"/>
            <p:cNvSpPr>
              <a:spLocks noChangeShapeType="1"/>
            </p:cNvSpPr>
            <p:nvPr/>
          </p:nvSpPr>
          <p:spPr bwMode="auto">
            <a:xfrm flipV="1">
              <a:off x="2378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78" name="Line 442"/>
            <p:cNvSpPr>
              <a:spLocks noChangeShapeType="1"/>
            </p:cNvSpPr>
            <p:nvPr/>
          </p:nvSpPr>
          <p:spPr bwMode="auto">
            <a:xfrm flipH="1" flipV="1">
              <a:off x="218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79" name="Line 443"/>
            <p:cNvSpPr>
              <a:spLocks noChangeShapeType="1"/>
            </p:cNvSpPr>
            <p:nvPr/>
          </p:nvSpPr>
          <p:spPr bwMode="auto">
            <a:xfrm flipV="1">
              <a:off x="2282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80" name="Line 444"/>
            <p:cNvSpPr>
              <a:spLocks noChangeShapeType="1"/>
            </p:cNvSpPr>
            <p:nvPr/>
          </p:nvSpPr>
          <p:spPr bwMode="auto">
            <a:xfrm flipH="1" flipV="1">
              <a:off x="2378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81" name="Line 445"/>
            <p:cNvSpPr>
              <a:spLocks noChangeShapeType="1"/>
            </p:cNvSpPr>
            <p:nvPr/>
          </p:nvSpPr>
          <p:spPr bwMode="auto">
            <a:xfrm flipV="1">
              <a:off x="2474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82" name="Line 446"/>
            <p:cNvSpPr>
              <a:spLocks noChangeShapeType="1"/>
            </p:cNvSpPr>
            <p:nvPr/>
          </p:nvSpPr>
          <p:spPr bwMode="auto">
            <a:xfrm flipH="1" flipV="1">
              <a:off x="2282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83" name="Line 447"/>
            <p:cNvSpPr>
              <a:spLocks noChangeShapeType="1"/>
            </p:cNvSpPr>
            <p:nvPr/>
          </p:nvSpPr>
          <p:spPr bwMode="auto">
            <a:xfrm flipV="1">
              <a:off x="2378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84" name="Line 448"/>
            <p:cNvSpPr>
              <a:spLocks noChangeShapeType="1"/>
            </p:cNvSpPr>
            <p:nvPr/>
          </p:nvSpPr>
          <p:spPr bwMode="auto">
            <a:xfrm flipH="1" flipV="1">
              <a:off x="2090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85" name="Line 449"/>
            <p:cNvSpPr>
              <a:spLocks noChangeShapeType="1"/>
            </p:cNvSpPr>
            <p:nvPr/>
          </p:nvSpPr>
          <p:spPr bwMode="auto">
            <a:xfrm flipV="1">
              <a:off x="2186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86" name="Line 450"/>
            <p:cNvSpPr>
              <a:spLocks noChangeShapeType="1"/>
            </p:cNvSpPr>
            <p:nvPr/>
          </p:nvSpPr>
          <p:spPr bwMode="auto">
            <a:xfrm flipH="1" flipV="1">
              <a:off x="2474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87" name="Line 451"/>
            <p:cNvSpPr>
              <a:spLocks noChangeShapeType="1"/>
            </p:cNvSpPr>
            <p:nvPr/>
          </p:nvSpPr>
          <p:spPr bwMode="auto">
            <a:xfrm flipV="1">
              <a:off x="2570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988" name="Line 452"/>
            <p:cNvSpPr>
              <a:spLocks noChangeShapeType="1"/>
            </p:cNvSpPr>
            <p:nvPr/>
          </p:nvSpPr>
          <p:spPr bwMode="auto">
            <a:xfrm>
              <a:off x="3045" y="2249"/>
              <a:ext cx="104" cy="10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17989" name="Picture 45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114800"/>
            <a:ext cx="12176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990" name="Picture 45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14800"/>
            <a:ext cx="179387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991" name="Picture 45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724400"/>
            <a:ext cx="15049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7992" name="Line 456"/>
          <p:cNvSpPr>
            <a:spLocks noChangeShapeType="1"/>
          </p:cNvSpPr>
          <p:nvPr/>
        </p:nvSpPr>
        <p:spPr bwMode="auto">
          <a:xfrm>
            <a:off x="1066800" y="6248400"/>
            <a:ext cx="0" cy="474663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7993" name="Picture 45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779838"/>
            <a:ext cx="156527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994" name="Picture 45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19600"/>
            <a:ext cx="5175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7995" name="Picture 45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308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7996" name="Line 460"/>
          <p:cNvSpPr>
            <a:spLocks noChangeShapeType="1"/>
          </p:cNvSpPr>
          <p:nvPr/>
        </p:nvSpPr>
        <p:spPr bwMode="auto">
          <a:xfrm flipV="1">
            <a:off x="4419600" y="6251575"/>
            <a:ext cx="0" cy="2746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7997" name="Line 461"/>
          <p:cNvSpPr>
            <a:spLocks noChangeShapeType="1"/>
          </p:cNvSpPr>
          <p:nvPr/>
        </p:nvSpPr>
        <p:spPr bwMode="auto">
          <a:xfrm>
            <a:off x="3810000" y="3162300"/>
            <a:ext cx="0" cy="33448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7998" name="Group 462"/>
          <p:cNvGrpSpPr>
            <a:grpSpLocks/>
          </p:cNvGrpSpPr>
          <p:nvPr/>
        </p:nvGrpSpPr>
        <p:grpSpPr bwMode="auto">
          <a:xfrm>
            <a:off x="1066800" y="6059488"/>
            <a:ext cx="5486400" cy="182562"/>
            <a:chOff x="672" y="3817"/>
            <a:chExt cx="3456" cy="115"/>
          </a:xfrm>
        </p:grpSpPr>
        <p:sp>
          <p:nvSpPr>
            <p:cNvPr id="1217999" name="Line 463"/>
            <p:cNvSpPr>
              <a:spLocks noChangeShapeType="1"/>
            </p:cNvSpPr>
            <p:nvPr/>
          </p:nvSpPr>
          <p:spPr bwMode="auto">
            <a:xfrm>
              <a:off x="86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00" name="Line 464"/>
            <p:cNvSpPr>
              <a:spLocks noChangeShapeType="1"/>
            </p:cNvSpPr>
            <p:nvPr/>
          </p:nvSpPr>
          <p:spPr bwMode="auto">
            <a:xfrm>
              <a:off x="96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01" name="Line 465"/>
            <p:cNvSpPr>
              <a:spLocks noChangeShapeType="1"/>
            </p:cNvSpPr>
            <p:nvPr/>
          </p:nvSpPr>
          <p:spPr bwMode="auto">
            <a:xfrm>
              <a:off x="105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02" name="Line 466"/>
            <p:cNvSpPr>
              <a:spLocks noChangeShapeType="1"/>
            </p:cNvSpPr>
            <p:nvPr/>
          </p:nvSpPr>
          <p:spPr bwMode="auto">
            <a:xfrm>
              <a:off x="115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03" name="Line 467"/>
            <p:cNvSpPr>
              <a:spLocks noChangeShapeType="1"/>
            </p:cNvSpPr>
            <p:nvPr/>
          </p:nvSpPr>
          <p:spPr bwMode="auto">
            <a:xfrm>
              <a:off x="124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04" name="Line 468"/>
            <p:cNvSpPr>
              <a:spLocks noChangeShapeType="1"/>
            </p:cNvSpPr>
            <p:nvPr/>
          </p:nvSpPr>
          <p:spPr bwMode="auto">
            <a:xfrm>
              <a:off x="134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05" name="Line 469"/>
            <p:cNvSpPr>
              <a:spLocks noChangeShapeType="1"/>
            </p:cNvSpPr>
            <p:nvPr/>
          </p:nvSpPr>
          <p:spPr bwMode="auto">
            <a:xfrm>
              <a:off x="144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06" name="Line 470"/>
            <p:cNvSpPr>
              <a:spLocks noChangeShapeType="1"/>
            </p:cNvSpPr>
            <p:nvPr/>
          </p:nvSpPr>
          <p:spPr bwMode="auto">
            <a:xfrm>
              <a:off x="153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07" name="Line 471"/>
            <p:cNvSpPr>
              <a:spLocks noChangeShapeType="1"/>
            </p:cNvSpPr>
            <p:nvPr/>
          </p:nvSpPr>
          <p:spPr bwMode="auto">
            <a:xfrm>
              <a:off x="163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08" name="Line 472"/>
            <p:cNvSpPr>
              <a:spLocks noChangeShapeType="1"/>
            </p:cNvSpPr>
            <p:nvPr/>
          </p:nvSpPr>
          <p:spPr bwMode="auto">
            <a:xfrm>
              <a:off x="172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09" name="Line 473"/>
            <p:cNvSpPr>
              <a:spLocks noChangeShapeType="1"/>
            </p:cNvSpPr>
            <p:nvPr/>
          </p:nvSpPr>
          <p:spPr bwMode="auto">
            <a:xfrm>
              <a:off x="182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10" name="Line 474"/>
            <p:cNvSpPr>
              <a:spLocks noChangeShapeType="1"/>
            </p:cNvSpPr>
            <p:nvPr/>
          </p:nvSpPr>
          <p:spPr bwMode="auto">
            <a:xfrm>
              <a:off x="192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11" name="Line 475"/>
            <p:cNvSpPr>
              <a:spLocks noChangeShapeType="1"/>
            </p:cNvSpPr>
            <p:nvPr/>
          </p:nvSpPr>
          <p:spPr bwMode="auto">
            <a:xfrm>
              <a:off x="201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12" name="Line 476"/>
            <p:cNvSpPr>
              <a:spLocks noChangeShapeType="1"/>
            </p:cNvSpPr>
            <p:nvPr/>
          </p:nvSpPr>
          <p:spPr bwMode="auto">
            <a:xfrm>
              <a:off x="211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13" name="Line 477"/>
            <p:cNvSpPr>
              <a:spLocks noChangeShapeType="1"/>
            </p:cNvSpPr>
            <p:nvPr/>
          </p:nvSpPr>
          <p:spPr bwMode="auto">
            <a:xfrm>
              <a:off x="220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14" name="Line 478"/>
            <p:cNvSpPr>
              <a:spLocks noChangeShapeType="1"/>
            </p:cNvSpPr>
            <p:nvPr/>
          </p:nvSpPr>
          <p:spPr bwMode="auto">
            <a:xfrm>
              <a:off x="230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15" name="Line 479"/>
            <p:cNvSpPr>
              <a:spLocks noChangeShapeType="1"/>
            </p:cNvSpPr>
            <p:nvPr/>
          </p:nvSpPr>
          <p:spPr bwMode="auto">
            <a:xfrm>
              <a:off x="249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16" name="Line 480"/>
            <p:cNvSpPr>
              <a:spLocks noChangeShapeType="1"/>
            </p:cNvSpPr>
            <p:nvPr/>
          </p:nvSpPr>
          <p:spPr bwMode="auto">
            <a:xfrm>
              <a:off x="259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17" name="Line 481"/>
            <p:cNvSpPr>
              <a:spLocks noChangeShapeType="1"/>
            </p:cNvSpPr>
            <p:nvPr/>
          </p:nvSpPr>
          <p:spPr bwMode="auto">
            <a:xfrm>
              <a:off x="268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18" name="Line 482"/>
            <p:cNvSpPr>
              <a:spLocks noChangeShapeType="1"/>
            </p:cNvSpPr>
            <p:nvPr/>
          </p:nvSpPr>
          <p:spPr bwMode="auto">
            <a:xfrm>
              <a:off x="278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19" name="Line 483"/>
            <p:cNvSpPr>
              <a:spLocks noChangeShapeType="1"/>
            </p:cNvSpPr>
            <p:nvPr/>
          </p:nvSpPr>
          <p:spPr bwMode="auto">
            <a:xfrm>
              <a:off x="288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20" name="Line 484"/>
            <p:cNvSpPr>
              <a:spLocks noChangeShapeType="1"/>
            </p:cNvSpPr>
            <p:nvPr/>
          </p:nvSpPr>
          <p:spPr bwMode="auto">
            <a:xfrm>
              <a:off x="297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21" name="Line 485"/>
            <p:cNvSpPr>
              <a:spLocks noChangeShapeType="1"/>
            </p:cNvSpPr>
            <p:nvPr/>
          </p:nvSpPr>
          <p:spPr bwMode="auto">
            <a:xfrm>
              <a:off x="307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22" name="Line 486"/>
            <p:cNvSpPr>
              <a:spLocks noChangeShapeType="1"/>
            </p:cNvSpPr>
            <p:nvPr/>
          </p:nvSpPr>
          <p:spPr bwMode="auto">
            <a:xfrm>
              <a:off x="316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23" name="Line 487"/>
            <p:cNvSpPr>
              <a:spLocks noChangeShapeType="1"/>
            </p:cNvSpPr>
            <p:nvPr/>
          </p:nvSpPr>
          <p:spPr bwMode="auto">
            <a:xfrm>
              <a:off x="326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24" name="Line 488"/>
            <p:cNvSpPr>
              <a:spLocks noChangeShapeType="1"/>
            </p:cNvSpPr>
            <p:nvPr/>
          </p:nvSpPr>
          <p:spPr bwMode="auto">
            <a:xfrm>
              <a:off x="336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25" name="Line 489"/>
            <p:cNvSpPr>
              <a:spLocks noChangeShapeType="1"/>
            </p:cNvSpPr>
            <p:nvPr/>
          </p:nvSpPr>
          <p:spPr bwMode="auto">
            <a:xfrm>
              <a:off x="345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26" name="Line 490"/>
            <p:cNvSpPr>
              <a:spLocks noChangeShapeType="1"/>
            </p:cNvSpPr>
            <p:nvPr/>
          </p:nvSpPr>
          <p:spPr bwMode="auto">
            <a:xfrm>
              <a:off x="355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27" name="Line 491"/>
            <p:cNvSpPr>
              <a:spLocks noChangeShapeType="1"/>
            </p:cNvSpPr>
            <p:nvPr/>
          </p:nvSpPr>
          <p:spPr bwMode="auto">
            <a:xfrm>
              <a:off x="364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28" name="Line 492"/>
            <p:cNvSpPr>
              <a:spLocks noChangeShapeType="1"/>
            </p:cNvSpPr>
            <p:nvPr/>
          </p:nvSpPr>
          <p:spPr bwMode="auto">
            <a:xfrm>
              <a:off x="374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29" name="Line 493"/>
            <p:cNvSpPr>
              <a:spLocks noChangeShapeType="1"/>
            </p:cNvSpPr>
            <p:nvPr/>
          </p:nvSpPr>
          <p:spPr bwMode="auto">
            <a:xfrm>
              <a:off x="384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30" name="Line 494"/>
            <p:cNvSpPr>
              <a:spLocks noChangeShapeType="1"/>
            </p:cNvSpPr>
            <p:nvPr/>
          </p:nvSpPr>
          <p:spPr bwMode="auto">
            <a:xfrm>
              <a:off x="393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31" name="Line 495"/>
            <p:cNvSpPr>
              <a:spLocks noChangeShapeType="1"/>
            </p:cNvSpPr>
            <p:nvPr/>
          </p:nvSpPr>
          <p:spPr bwMode="auto">
            <a:xfrm>
              <a:off x="403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32" name="Line 496"/>
            <p:cNvSpPr>
              <a:spLocks noChangeShapeType="1"/>
            </p:cNvSpPr>
            <p:nvPr/>
          </p:nvSpPr>
          <p:spPr bwMode="auto">
            <a:xfrm>
              <a:off x="412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33" name="Line 497"/>
            <p:cNvSpPr>
              <a:spLocks noChangeShapeType="1"/>
            </p:cNvSpPr>
            <p:nvPr/>
          </p:nvSpPr>
          <p:spPr bwMode="auto">
            <a:xfrm>
              <a:off x="76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34" name="Line 498"/>
            <p:cNvSpPr>
              <a:spLocks noChangeShapeType="1"/>
            </p:cNvSpPr>
            <p:nvPr/>
          </p:nvSpPr>
          <p:spPr bwMode="auto">
            <a:xfrm>
              <a:off x="67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8035" name="Group 499"/>
          <p:cNvGrpSpPr>
            <a:grpSpLocks/>
          </p:cNvGrpSpPr>
          <p:nvPr/>
        </p:nvGrpSpPr>
        <p:grpSpPr bwMode="auto">
          <a:xfrm>
            <a:off x="3733800" y="3536950"/>
            <a:ext cx="152400" cy="2438400"/>
            <a:chOff x="2352" y="2228"/>
            <a:chExt cx="96" cy="1536"/>
          </a:xfrm>
        </p:grpSpPr>
        <p:sp>
          <p:nvSpPr>
            <p:cNvPr id="1218036" name="Line 500"/>
            <p:cNvSpPr>
              <a:spLocks noChangeShapeType="1"/>
            </p:cNvSpPr>
            <p:nvPr/>
          </p:nvSpPr>
          <p:spPr bwMode="auto">
            <a:xfrm>
              <a:off x="2352" y="2228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37" name="Line 501"/>
            <p:cNvSpPr>
              <a:spLocks noChangeShapeType="1"/>
            </p:cNvSpPr>
            <p:nvPr/>
          </p:nvSpPr>
          <p:spPr bwMode="auto">
            <a:xfrm>
              <a:off x="2352" y="2324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38" name="Line 502"/>
            <p:cNvSpPr>
              <a:spLocks noChangeShapeType="1"/>
            </p:cNvSpPr>
            <p:nvPr/>
          </p:nvSpPr>
          <p:spPr bwMode="auto">
            <a:xfrm>
              <a:off x="2352" y="2420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39" name="Line 503"/>
            <p:cNvSpPr>
              <a:spLocks noChangeShapeType="1"/>
            </p:cNvSpPr>
            <p:nvPr/>
          </p:nvSpPr>
          <p:spPr bwMode="auto">
            <a:xfrm>
              <a:off x="2352" y="2516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40" name="Line 504"/>
            <p:cNvSpPr>
              <a:spLocks noChangeShapeType="1"/>
            </p:cNvSpPr>
            <p:nvPr/>
          </p:nvSpPr>
          <p:spPr bwMode="auto">
            <a:xfrm>
              <a:off x="2352" y="2612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41" name="Line 505"/>
            <p:cNvSpPr>
              <a:spLocks noChangeShapeType="1"/>
            </p:cNvSpPr>
            <p:nvPr/>
          </p:nvSpPr>
          <p:spPr bwMode="auto">
            <a:xfrm>
              <a:off x="2352" y="2708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42" name="Line 506"/>
            <p:cNvSpPr>
              <a:spLocks noChangeShapeType="1"/>
            </p:cNvSpPr>
            <p:nvPr/>
          </p:nvSpPr>
          <p:spPr bwMode="auto">
            <a:xfrm>
              <a:off x="2352" y="2804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43" name="Line 507"/>
            <p:cNvSpPr>
              <a:spLocks noChangeShapeType="1"/>
            </p:cNvSpPr>
            <p:nvPr/>
          </p:nvSpPr>
          <p:spPr bwMode="auto">
            <a:xfrm>
              <a:off x="2352" y="2900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44" name="Line 508"/>
            <p:cNvSpPr>
              <a:spLocks noChangeShapeType="1"/>
            </p:cNvSpPr>
            <p:nvPr/>
          </p:nvSpPr>
          <p:spPr bwMode="auto">
            <a:xfrm>
              <a:off x="2352" y="2996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45" name="Line 509"/>
            <p:cNvSpPr>
              <a:spLocks noChangeShapeType="1"/>
            </p:cNvSpPr>
            <p:nvPr/>
          </p:nvSpPr>
          <p:spPr bwMode="auto">
            <a:xfrm>
              <a:off x="2352" y="3092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46" name="Line 510"/>
            <p:cNvSpPr>
              <a:spLocks noChangeShapeType="1"/>
            </p:cNvSpPr>
            <p:nvPr/>
          </p:nvSpPr>
          <p:spPr bwMode="auto">
            <a:xfrm>
              <a:off x="2352" y="3188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47" name="Line 511"/>
            <p:cNvSpPr>
              <a:spLocks noChangeShapeType="1"/>
            </p:cNvSpPr>
            <p:nvPr/>
          </p:nvSpPr>
          <p:spPr bwMode="auto">
            <a:xfrm>
              <a:off x="2352" y="3284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48" name="Line 512"/>
            <p:cNvSpPr>
              <a:spLocks noChangeShapeType="1"/>
            </p:cNvSpPr>
            <p:nvPr/>
          </p:nvSpPr>
          <p:spPr bwMode="auto">
            <a:xfrm>
              <a:off x="2352" y="3380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49" name="Line 513"/>
            <p:cNvSpPr>
              <a:spLocks noChangeShapeType="1"/>
            </p:cNvSpPr>
            <p:nvPr/>
          </p:nvSpPr>
          <p:spPr bwMode="auto">
            <a:xfrm>
              <a:off x="2352" y="3476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50" name="Line 514"/>
            <p:cNvSpPr>
              <a:spLocks noChangeShapeType="1"/>
            </p:cNvSpPr>
            <p:nvPr/>
          </p:nvSpPr>
          <p:spPr bwMode="auto">
            <a:xfrm>
              <a:off x="2352" y="3572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51" name="Line 515"/>
            <p:cNvSpPr>
              <a:spLocks noChangeShapeType="1"/>
            </p:cNvSpPr>
            <p:nvPr/>
          </p:nvSpPr>
          <p:spPr bwMode="auto">
            <a:xfrm>
              <a:off x="2352" y="3668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52" name="Line 516"/>
            <p:cNvSpPr>
              <a:spLocks noChangeShapeType="1"/>
            </p:cNvSpPr>
            <p:nvPr/>
          </p:nvSpPr>
          <p:spPr bwMode="auto">
            <a:xfrm>
              <a:off x="2352" y="3764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8053" name="Group 517"/>
          <p:cNvGrpSpPr>
            <a:grpSpLocks/>
          </p:cNvGrpSpPr>
          <p:nvPr/>
        </p:nvGrpSpPr>
        <p:grpSpPr bwMode="auto">
          <a:xfrm>
            <a:off x="1066800" y="3355975"/>
            <a:ext cx="5486400" cy="73025"/>
            <a:chOff x="672" y="2114"/>
            <a:chExt cx="3456" cy="46"/>
          </a:xfrm>
        </p:grpSpPr>
        <p:sp>
          <p:nvSpPr>
            <p:cNvPr id="1218054" name="Line 518"/>
            <p:cNvSpPr>
              <a:spLocks noChangeShapeType="1"/>
            </p:cNvSpPr>
            <p:nvPr/>
          </p:nvSpPr>
          <p:spPr bwMode="auto">
            <a:xfrm>
              <a:off x="864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55" name="Line 519"/>
            <p:cNvSpPr>
              <a:spLocks noChangeShapeType="1"/>
            </p:cNvSpPr>
            <p:nvPr/>
          </p:nvSpPr>
          <p:spPr bwMode="auto">
            <a:xfrm>
              <a:off x="960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56" name="Line 520"/>
            <p:cNvSpPr>
              <a:spLocks noChangeShapeType="1"/>
            </p:cNvSpPr>
            <p:nvPr/>
          </p:nvSpPr>
          <p:spPr bwMode="auto">
            <a:xfrm>
              <a:off x="1056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57" name="Line 521"/>
            <p:cNvSpPr>
              <a:spLocks noChangeShapeType="1"/>
            </p:cNvSpPr>
            <p:nvPr/>
          </p:nvSpPr>
          <p:spPr bwMode="auto">
            <a:xfrm>
              <a:off x="115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58" name="Line 522"/>
            <p:cNvSpPr>
              <a:spLocks noChangeShapeType="1"/>
            </p:cNvSpPr>
            <p:nvPr/>
          </p:nvSpPr>
          <p:spPr bwMode="auto">
            <a:xfrm>
              <a:off x="124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59" name="Line 523"/>
            <p:cNvSpPr>
              <a:spLocks noChangeShapeType="1"/>
            </p:cNvSpPr>
            <p:nvPr/>
          </p:nvSpPr>
          <p:spPr bwMode="auto">
            <a:xfrm>
              <a:off x="1344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60" name="Line 524"/>
            <p:cNvSpPr>
              <a:spLocks noChangeShapeType="1"/>
            </p:cNvSpPr>
            <p:nvPr/>
          </p:nvSpPr>
          <p:spPr bwMode="auto">
            <a:xfrm>
              <a:off x="1440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61" name="Line 525"/>
            <p:cNvSpPr>
              <a:spLocks noChangeShapeType="1"/>
            </p:cNvSpPr>
            <p:nvPr/>
          </p:nvSpPr>
          <p:spPr bwMode="auto">
            <a:xfrm>
              <a:off x="1536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62" name="Line 526"/>
            <p:cNvSpPr>
              <a:spLocks noChangeShapeType="1"/>
            </p:cNvSpPr>
            <p:nvPr/>
          </p:nvSpPr>
          <p:spPr bwMode="auto">
            <a:xfrm>
              <a:off x="163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63" name="Line 527"/>
            <p:cNvSpPr>
              <a:spLocks noChangeShapeType="1"/>
            </p:cNvSpPr>
            <p:nvPr/>
          </p:nvSpPr>
          <p:spPr bwMode="auto">
            <a:xfrm>
              <a:off x="172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64" name="Line 528"/>
            <p:cNvSpPr>
              <a:spLocks noChangeShapeType="1"/>
            </p:cNvSpPr>
            <p:nvPr/>
          </p:nvSpPr>
          <p:spPr bwMode="auto">
            <a:xfrm>
              <a:off x="1824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65" name="Line 529"/>
            <p:cNvSpPr>
              <a:spLocks noChangeShapeType="1"/>
            </p:cNvSpPr>
            <p:nvPr/>
          </p:nvSpPr>
          <p:spPr bwMode="auto">
            <a:xfrm>
              <a:off x="1920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66" name="Line 530"/>
            <p:cNvSpPr>
              <a:spLocks noChangeShapeType="1"/>
            </p:cNvSpPr>
            <p:nvPr/>
          </p:nvSpPr>
          <p:spPr bwMode="auto">
            <a:xfrm>
              <a:off x="2016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67" name="Line 531"/>
            <p:cNvSpPr>
              <a:spLocks noChangeShapeType="1"/>
            </p:cNvSpPr>
            <p:nvPr/>
          </p:nvSpPr>
          <p:spPr bwMode="auto">
            <a:xfrm>
              <a:off x="211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68" name="Line 532"/>
            <p:cNvSpPr>
              <a:spLocks noChangeShapeType="1"/>
            </p:cNvSpPr>
            <p:nvPr/>
          </p:nvSpPr>
          <p:spPr bwMode="auto">
            <a:xfrm>
              <a:off x="220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69" name="Line 533"/>
            <p:cNvSpPr>
              <a:spLocks noChangeShapeType="1"/>
            </p:cNvSpPr>
            <p:nvPr/>
          </p:nvSpPr>
          <p:spPr bwMode="auto">
            <a:xfrm>
              <a:off x="2304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70" name="Line 534"/>
            <p:cNvSpPr>
              <a:spLocks noChangeShapeType="1"/>
            </p:cNvSpPr>
            <p:nvPr/>
          </p:nvSpPr>
          <p:spPr bwMode="auto">
            <a:xfrm>
              <a:off x="2496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71" name="Line 535"/>
            <p:cNvSpPr>
              <a:spLocks noChangeShapeType="1"/>
            </p:cNvSpPr>
            <p:nvPr/>
          </p:nvSpPr>
          <p:spPr bwMode="auto">
            <a:xfrm>
              <a:off x="259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72" name="Line 536"/>
            <p:cNvSpPr>
              <a:spLocks noChangeShapeType="1"/>
            </p:cNvSpPr>
            <p:nvPr/>
          </p:nvSpPr>
          <p:spPr bwMode="auto">
            <a:xfrm>
              <a:off x="268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73" name="Line 537"/>
            <p:cNvSpPr>
              <a:spLocks noChangeShapeType="1"/>
            </p:cNvSpPr>
            <p:nvPr/>
          </p:nvSpPr>
          <p:spPr bwMode="auto">
            <a:xfrm>
              <a:off x="2784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74" name="Line 538"/>
            <p:cNvSpPr>
              <a:spLocks noChangeShapeType="1"/>
            </p:cNvSpPr>
            <p:nvPr/>
          </p:nvSpPr>
          <p:spPr bwMode="auto">
            <a:xfrm>
              <a:off x="2880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75" name="Line 539"/>
            <p:cNvSpPr>
              <a:spLocks noChangeShapeType="1"/>
            </p:cNvSpPr>
            <p:nvPr/>
          </p:nvSpPr>
          <p:spPr bwMode="auto">
            <a:xfrm>
              <a:off x="2976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76" name="Line 540"/>
            <p:cNvSpPr>
              <a:spLocks noChangeShapeType="1"/>
            </p:cNvSpPr>
            <p:nvPr/>
          </p:nvSpPr>
          <p:spPr bwMode="auto">
            <a:xfrm>
              <a:off x="307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77" name="Line 541"/>
            <p:cNvSpPr>
              <a:spLocks noChangeShapeType="1"/>
            </p:cNvSpPr>
            <p:nvPr/>
          </p:nvSpPr>
          <p:spPr bwMode="auto">
            <a:xfrm>
              <a:off x="316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78" name="Line 542"/>
            <p:cNvSpPr>
              <a:spLocks noChangeShapeType="1"/>
            </p:cNvSpPr>
            <p:nvPr/>
          </p:nvSpPr>
          <p:spPr bwMode="auto">
            <a:xfrm>
              <a:off x="3264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79" name="Line 543"/>
            <p:cNvSpPr>
              <a:spLocks noChangeShapeType="1"/>
            </p:cNvSpPr>
            <p:nvPr/>
          </p:nvSpPr>
          <p:spPr bwMode="auto">
            <a:xfrm>
              <a:off x="3360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80" name="Line 544"/>
            <p:cNvSpPr>
              <a:spLocks noChangeShapeType="1"/>
            </p:cNvSpPr>
            <p:nvPr/>
          </p:nvSpPr>
          <p:spPr bwMode="auto">
            <a:xfrm>
              <a:off x="3456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81" name="Line 545"/>
            <p:cNvSpPr>
              <a:spLocks noChangeShapeType="1"/>
            </p:cNvSpPr>
            <p:nvPr/>
          </p:nvSpPr>
          <p:spPr bwMode="auto">
            <a:xfrm>
              <a:off x="355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82" name="Line 546"/>
            <p:cNvSpPr>
              <a:spLocks noChangeShapeType="1"/>
            </p:cNvSpPr>
            <p:nvPr/>
          </p:nvSpPr>
          <p:spPr bwMode="auto">
            <a:xfrm>
              <a:off x="364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83" name="Line 547"/>
            <p:cNvSpPr>
              <a:spLocks noChangeShapeType="1"/>
            </p:cNvSpPr>
            <p:nvPr/>
          </p:nvSpPr>
          <p:spPr bwMode="auto">
            <a:xfrm>
              <a:off x="3744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84" name="Line 548"/>
            <p:cNvSpPr>
              <a:spLocks noChangeShapeType="1"/>
            </p:cNvSpPr>
            <p:nvPr/>
          </p:nvSpPr>
          <p:spPr bwMode="auto">
            <a:xfrm>
              <a:off x="3840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85" name="Line 549"/>
            <p:cNvSpPr>
              <a:spLocks noChangeShapeType="1"/>
            </p:cNvSpPr>
            <p:nvPr/>
          </p:nvSpPr>
          <p:spPr bwMode="auto">
            <a:xfrm>
              <a:off x="3936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86" name="Line 550"/>
            <p:cNvSpPr>
              <a:spLocks noChangeShapeType="1"/>
            </p:cNvSpPr>
            <p:nvPr/>
          </p:nvSpPr>
          <p:spPr bwMode="auto">
            <a:xfrm>
              <a:off x="403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87" name="Line 551"/>
            <p:cNvSpPr>
              <a:spLocks noChangeShapeType="1"/>
            </p:cNvSpPr>
            <p:nvPr/>
          </p:nvSpPr>
          <p:spPr bwMode="auto">
            <a:xfrm>
              <a:off x="412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88" name="Line 552"/>
            <p:cNvSpPr>
              <a:spLocks noChangeShapeType="1"/>
            </p:cNvSpPr>
            <p:nvPr/>
          </p:nvSpPr>
          <p:spPr bwMode="auto">
            <a:xfrm>
              <a:off x="76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089" name="Line 553"/>
            <p:cNvSpPr>
              <a:spLocks noChangeShapeType="1"/>
            </p:cNvSpPr>
            <p:nvPr/>
          </p:nvSpPr>
          <p:spPr bwMode="auto">
            <a:xfrm>
              <a:off x="67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18090" name="Picture 55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95800"/>
            <a:ext cx="1338263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091" name="Picture 55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4419600"/>
            <a:ext cx="4873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092" name="Picture 55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3810000"/>
            <a:ext cx="8524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093" name="Picture 55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1563"/>
            <a:ext cx="1087438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18094" name="Group 558"/>
          <p:cNvGrpSpPr>
            <a:grpSpLocks/>
          </p:cNvGrpSpPr>
          <p:nvPr/>
        </p:nvGrpSpPr>
        <p:grpSpPr bwMode="auto">
          <a:xfrm>
            <a:off x="669925" y="2514600"/>
            <a:ext cx="2224088" cy="304800"/>
            <a:chOff x="422" y="1584"/>
            <a:chExt cx="1401" cy="192"/>
          </a:xfrm>
        </p:grpSpPr>
        <p:pic>
          <p:nvPicPr>
            <p:cNvPr id="1218095" name="Picture 55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" y="1616"/>
              <a:ext cx="73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18096" name="Picture 56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584"/>
              <a:ext cx="57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18097" name="Group 561"/>
          <p:cNvGrpSpPr>
            <a:grpSpLocks/>
          </p:cNvGrpSpPr>
          <p:nvPr/>
        </p:nvGrpSpPr>
        <p:grpSpPr bwMode="auto">
          <a:xfrm>
            <a:off x="381000" y="1997075"/>
            <a:ext cx="8431213" cy="365125"/>
            <a:chOff x="240" y="1258"/>
            <a:chExt cx="5311" cy="230"/>
          </a:xfrm>
        </p:grpSpPr>
        <p:pic>
          <p:nvPicPr>
            <p:cNvPr id="1218098" name="Picture 56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290"/>
              <a:ext cx="92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18099" name="Picture 56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258"/>
              <a:ext cx="430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18100" name="Group 564"/>
          <p:cNvGrpSpPr>
            <a:grpSpLocks/>
          </p:cNvGrpSpPr>
          <p:nvPr/>
        </p:nvGrpSpPr>
        <p:grpSpPr bwMode="auto">
          <a:xfrm>
            <a:off x="384175" y="76200"/>
            <a:ext cx="8431213" cy="365125"/>
            <a:chOff x="241" y="48"/>
            <a:chExt cx="5311" cy="230"/>
          </a:xfrm>
        </p:grpSpPr>
        <p:pic>
          <p:nvPicPr>
            <p:cNvPr id="1218101" name="Picture 56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" y="80"/>
              <a:ext cx="92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18102" name="Picture 56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9" y="48"/>
              <a:ext cx="430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18103" name="Picture 56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1722438"/>
            <a:ext cx="1087438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18104" name="Group 568"/>
          <p:cNvGrpSpPr>
            <a:grpSpLocks/>
          </p:cNvGrpSpPr>
          <p:nvPr/>
        </p:nvGrpSpPr>
        <p:grpSpPr bwMode="auto">
          <a:xfrm>
            <a:off x="671513" y="457200"/>
            <a:ext cx="2224087" cy="304800"/>
            <a:chOff x="422" y="288"/>
            <a:chExt cx="1401" cy="192"/>
          </a:xfrm>
        </p:grpSpPr>
        <p:pic>
          <p:nvPicPr>
            <p:cNvPr id="1218105" name="Picture 56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" y="320"/>
              <a:ext cx="73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18106" name="Picture 57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88"/>
              <a:ext cx="57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18107" name="Picture 57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6580188"/>
            <a:ext cx="7397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108" name="Line 572"/>
          <p:cNvSpPr>
            <a:spLocks noChangeShapeType="1"/>
          </p:cNvSpPr>
          <p:nvPr/>
        </p:nvSpPr>
        <p:spPr bwMode="auto">
          <a:xfrm flipH="1" flipV="1">
            <a:off x="4432300" y="6178550"/>
            <a:ext cx="457200" cy="457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8109" name="Picture 57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4650"/>
            <a:ext cx="27432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110" name="Rectangle 57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111" name="Rectangle 57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18112" name="Picture 57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0488"/>
            <a:ext cx="2921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8113" name="Line 577"/>
          <p:cNvSpPr>
            <a:spLocks noChangeShapeType="1"/>
          </p:cNvSpPr>
          <p:nvPr/>
        </p:nvSpPr>
        <p:spPr bwMode="auto">
          <a:xfrm flipH="1">
            <a:off x="3957638" y="3686175"/>
            <a:ext cx="173037" cy="1730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114" name="Line 578"/>
          <p:cNvSpPr>
            <a:spLocks noChangeShapeType="1"/>
          </p:cNvSpPr>
          <p:nvPr/>
        </p:nvSpPr>
        <p:spPr bwMode="auto">
          <a:xfrm>
            <a:off x="3962400" y="3548063"/>
            <a:ext cx="165100" cy="165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115" name="Line 579"/>
          <p:cNvSpPr>
            <a:spLocks noChangeShapeType="1"/>
          </p:cNvSpPr>
          <p:nvPr/>
        </p:nvSpPr>
        <p:spPr bwMode="auto">
          <a:xfrm>
            <a:off x="3802063" y="3384550"/>
            <a:ext cx="165100" cy="165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116" name="Line 580"/>
          <p:cNvSpPr>
            <a:spLocks noChangeShapeType="1"/>
          </p:cNvSpPr>
          <p:nvPr/>
        </p:nvSpPr>
        <p:spPr bwMode="auto">
          <a:xfrm>
            <a:off x="3962400" y="3840163"/>
            <a:ext cx="165100" cy="165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117" name="Line 581"/>
          <p:cNvSpPr>
            <a:spLocks noChangeShapeType="1"/>
          </p:cNvSpPr>
          <p:nvPr/>
        </p:nvSpPr>
        <p:spPr bwMode="auto">
          <a:xfrm>
            <a:off x="4114800" y="3992563"/>
            <a:ext cx="173038" cy="1730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118" name="Line 582"/>
          <p:cNvSpPr>
            <a:spLocks noChangeShapeType="1"/>
          </p:cNvSpPr>
          <p:nvPr/>
        </p:nvSpPr>
        <p:spPr bwMode="auto">
          <a:xfrm flipH="1">
            <a:off x="4114800" y="4144963"/>
            <a:ext cx="165100" cy="165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119" name="Line 583"/>
          <p:cNvSpPr>
            <a:spLocks noChangeShapeType="1"/>
          </p:cNvSpPr>
          <p:nvPr/>
        </p:nvSpPr>
        <p:spPr bwMode="auto">
          <a:xfrm flipH="1">
            <a:off x="3962400" y="4297363"/>
            <a:ext cx="165100" cy="165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120" name="Line 584"/>
          <p:cNvSpPr>
            <a:spLocks noChangeShapeType="1"/>
          </p:cNvSpPr>
          <p:nvPr/>
        </p:nvSpPr>
        <p:spPr bwMode="auto">
          <a:xfrm flipH="1">
            <a:off x="3810000" y="4449763"/>
            <a:ext cx="165100" cy="165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8121" name="Group 585"/>
          <p:cNvGrpSpPr>
            <a:grpSpLocks/>
          </p:cNvGrpSpPr>
          <p:nvPr/>
        </p:nvGrpSpPr>
        <p:grpSpPr bwMode="auto">
          <a:xfrm>
            <a:off x="3646488" y="4602163"/>
            <a:ext cx="773112" cy="1549400"/>
            <a:chOff x="2297" y="2899"/>
            <a:chExt cx="487" cy="976"/>
          </a:xfrm>
        </p:grpSpPr>
        <p:sp>
          <p:nvSpPr>
            <p:cNvPr id="1218122" name="Line 586"/>
            <p:cNvSpPr>
              <a:spLocks noChangeShapeType="1"/>
            </p:cNvSpPr>
            <p:nvPr/>
          </p:nvSpPr>
          <p:spPr bwMode="auto">
            <a:xfrm>
              <a:off x="2680" y="3771"/>
              <a:ext cx="104" cy="10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123" name="Line 587"/>
            <p:cNvSpPr>
              <a:spLocks noChangeShapeType="1"/>
            </p:cNvSpPr>
            <p:nvPr/>
          </p:nvSpPr>
          <p:spPr bwMode="auto">
            <a:xfrm>
              <a:off x="2400" y="2899"/>
              <a:ext cx="109" cy="10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124" name="Line 588"/>
            <p:cNvSpPr>
              <a:spLocks noChangeShapeType="1"/>
            </p:cNvSpPr>
            <p:nvPr/>
          </p:nvSpPr>
          <p:spPr bwMode="auto">
            <a:xfrm flipH="1">
              <a:off x="2400" y="2995"/>
              <a:ext cx="104" cy="10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125" name="Line 589"/>
            <p:cNvSpPr>
              <a:spLocks noChangeShapeType="1"/>
            </p:cNvSpPr>
            <p:nvPr/>
          </p:nvSpPr>
          <p:spPr bwMode="auto">
            <a:xfrm flipH="1">
              <a:off x="2297" y="3091"/>
              <a:ext cx="109" cy="10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126" name="Line 590"/>
            <p:cNvSpPr>
              <a:spLocks noChangeShapeType="1"/>
            </p:cNvSpPr>
            <p:nvPr/>
          </p:nvSpPr>
          <p:spPr bwMode="auto">
            <a:xfrm>
              <a:off x="2304" y="3187"/>
              <a:ext cx="104" cy="10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127" name="Line 591"/>
            <p:cNvSpPr>
              <a:spLocks noChangeShapeType="1"/>
            </p:cNvSpPr>
            <p:nvPr/>
          </p:nvSpPr>
          <p:spPr bwMode="auto">
            <a:xfrm>
              <a:off x="2400" y="3283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128" name="Line 592"/>
            <p:cNvSpPr>
              <a:spLocks noChangeShapeType="1"/>
            </p:cNvSpPr>
            <p:nvPr/>
          </p:nvSpPr>
          <p:spPr bwMode="auto">
            <a:xfrm>
              <a:off x="2496" y="3379"/>
              <a:ext cx="104" cy="10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129" name="Line 593"/>
            <p:cNvSpPr>
              <a:spLocks noChangeShapeType="1"/>
            </p:cNvSpPr>
            <p:nvPr/>
          </p:nvSpPr>
          <p:spPr bwMode="auto">
            <a:xfrm>
              <a:off x="2592" y="3475"/>
              <a:ext cx="109" cy="10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130" name="Line 594"/>
            <p:cNvSpPr>
              <a:spLocks noChangeShapeType="1"/>
            </p:cNvSpPr>
            <p:nvPr/>
          </p:nvSpPr>
          <p:spPr bwMode="auto">
            <a:xfrm flipH="1">
              <a:off x="2573" y="3571"/>
              <a:ext cx="115" cy="11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131" name="Line 595"/>
            <p:cNvSpPr>
              <a:spLocks noChangeShapeType="1"/>
            </p:cNvSpPr>
            <p:nvPr/>
          </p:nvSpPr>
          <p:spPr bwMode="auto">
            <a:xfrm>
              <a:off x="2578" y="3669"/>
              <a:ext cx="104" cy="10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65233E-6 L 4.16667E-6 0.2774 " pathEditMode="relative" ptsTypes="AA">
                                      <p:cBhvr>
                                        <p:cTn id="6" dur="500" fill="hold"/>
                                        <p:tgtEl>
                                          <p:spTgt spid="1218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4.39667E-6 L 5.E-6 0.29958 " pathEditMode="relative" ptsTypes="AA">
                                      <p:cBhvr>
                                        <p:cTn id="8" dur="500" fill="hold"/>
                                        <p:tgtEl>
                                          <p:spTgt spid="1218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-0.22326 0.08634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218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6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18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18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32AB-9D76-4152-A247-09A10D699E42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1218562" name="Group 2"/>
          <p:cNvGrpSpPr>
            <a:grpSpLocks/>
          </p:cNvGrpSpPr>
          <p:nvPr/>
        </p:nvGrpSpPr>
        <p:grpSpPr bwMode="auto">
          <a:xfrm>
            <a:off x="6781800" y="3395663"/>
            <a:ext cx="168275" cy="2732087"/>
            <a:chOff x="4272" y="2016"/>
            <a:chExt cx="106" cy="1721"/>
          </a:xfrm>
        </p:grpSpPr>
        <p:pic>
          <p:nvPicPr>
            <p:cNvPr id="1218563" name="Picture 3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2016"/>
              <a:ext cx="8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8564" name="Picture 4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2112"/>
              <a:ext cx="8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8565" name="Picture 5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2313"/>
              <a:ext cx="8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8566" name="Picture 6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2409"/>
              <a:ext cx="8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8567" name="Picture 7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2784"/>
              <a:ext cx="8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8568" name="Picture 8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3081"/>
              <a:ext cx="8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8569" name="Picture 9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3177"/>
              <a:ext cx="8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8570" name="Picture 10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3273"/>
              <a:ext cx="8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8571" name="Picture 11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3369"/>
              <a:ext cx="8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8572" name="Picture 12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3561"/>
              <a:ext cx="8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8573" name="Picture 13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3650"/>
              <a:ext cx="8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8574" name="Picture 14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208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8575" name="Picture 15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505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8576" name="Picture 16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601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8577" name="Picture 17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697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8578" name="Picture 18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889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8579" name="Picture 19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985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8580" name="Picture 20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3465"/>
              <a:ext cx="10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18581" name="Line 21"/>
          <p:cNvSpPr>
            <a:spLocks noChangeShapeType="1"/>
          </p:cNvSpPr>
          <p:nvPr/>
        </p:nvSpPr>
        <p:spPr bwMode="auto">
          <a:xfrm>
            <a:off x="304800" y="3390900"/>
            <a:ext cx="7431088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8582" name="Picture 2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244850"/>
            <a:ext cx="1231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8583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69831">
            <a:off x="2238375" y="3935413"/>
            <a:ext cx="1514475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8584" name="Line 24"/>
          <p:cNvSpPr>
            <a:spLocks noChangeShapeType="1"/>
          </p:cNvSpPr>
          <p:nvPr/>
        </p:nvSpPr>
        <p:spPr bwMode="auto">
          <a:xfrm flipV="1">
            <a:off x="4732338" y="4298950"/>
            <a:ext cx="1992312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85" name="Line 25"/>
          <p:cNvSpPr>
            <a:spLocks noChangeShapeType="1"/>
          </p:cNvSpPr>
          <p:nvPr/>
        </p:nvSpPr>
        <p:spPr bwMode="auto">
          <a:xfrm flipV="1">
            <a:off x="4884738" y="4451350"/>
            <a:ext cx="183673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86" name="Line 26"/>
          <p:cNvSpPr>
            <a:spLocks noChangeShapeType="1"/>
          </p:cNvSpPr>
          <p:nvPr/>
        </p:nvSpPr>
        <p:spPr bwMode="auto">
          <a:xfrm flipV="1">
            <a:off x="5037138" y="4603750"/>
            <a:ext cx="169068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87" name="Line 27"/>
          <p:cNvSpPr>
            <a:spLocks noChangeShapeType="1"/>
          </p:cNvSpPr>
          <p:nvPr/>
        </p:nvSpPr>
        <p:spPr bwMode="auto">
          <a:xfrm flipV="1">
            <a:off x="5189538" y="4756150"/>
            <a:ext cx="1535112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88" name="Line 28"/>
          <p:cNvSpPr>
            <a:spLocks noChangeShapeType="1"/>
          </p:cNvSpPr>
          <p:nvPr/>
        </p:nvSpPr>
        <p:spPr bwMode="auto">
          <a:xfrm flipV="1">
            <a:off x="5341938" y="4908550"/>
            <a:ext cx="137953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89" name="Line 29"/>
          <p:cNvSpPr>
            <a:spLocks noChangeShapeType="1"/>
          </p:cNvSpPr>
          <p:nvPr/>
        </p:nvSpPr>
        <p:spPr bwMode="auto">
          <a:xfrm flipV="1">
            <a:off x="5494338" y="5060950"/>
            <a:ext cx="123348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90" name="Line 30"/>
          <p:cNvSpPr>
            <a:spLocks noChangeShapeType="1"/>
          </p:cNvSpPr>
          <p:nvPr/>
        </p:nvSpPr>
        <p:spPr bwMode="auto">
          <a:xfrm flipV="1">
            <a:off x="5646738" y="5213350"/>
            <a:ext cx="1077912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91" name="Line 31"/>
          <p:cNvSpPr>
            <a:spLocks noChangeShapeType="1"/>
          </p:cNvSpPr>
          <p:nvPr/>
        </p:nvSpPr>
        <p:spPr bwMode="auto">
          <a:xfrm flipV="1">
            <a:off x="5799138" y="5365750"/>
            <a:ext cx="923925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92" name="Line 32"/>
          <p:cNvSpPr>
            <a:spLocks noChangeShapeType="1"/>
          </p:cNvSpPr>
          <p:nvPr/>
        </p:nvSpPr>
        <p:spPr bwMode="auto">
          <a:xfrm flipV="1">
            <a:off x="5951538" y="5518150"/>
            <a:ext cx="77628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93" name="Line 33"/>
          <p:cNvSpPr>
            <a:spLocks noChangeShapeType="1"/>
          </p:cNvSpPr>
          <p:nvPr/>
        </p:nvSpPr>
        <p:spPr bwMode="auto">
          <a:xfrm flipV="1">
            <a:off x="6103938" y="5670550"/>
            <a:ext cx="622300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94" name="Line 34"/>
          <p:cNvSpPr>
            <a:spLocks noChangeShapeType="1"/>
          </p:cNvSpPr>
          <p:nvPr/>
        </p:nvSpPr>
        <p:spPr bwMode="auto">
          <a:xfrm flipV="1">
            <a:off x="6256338" y="5822950"/>
            <a:ext cx="466725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95" name="Line 35"/>
          <p:cNvSpPr>
            <a:spLocks noChangeShapeType="1"/>
          </p:cNvSpPr>
          <p:nvPr/>
        </p:nvSpPr>
        <p:spPr bwMode="auto">
          <a:xfrm flipV="1">
            <a:off x="6408738" y="5975350"/>
            <a:ext cx="320675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96" name="Line 36"/>
          <p:cNvSpPr>
            <a:spLocks noChangeShapeType="1"/>
          </p:cNvSpPr>
          <p:nvPr/>
        </p:nvSpPr>
        <p:spPr bwMode="auto">
          <a:xfrm flipV="1">
            <a:off x="3970338" y="3536950"/>
            <a:ext cx="275113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97" name="Line 37"/>
          <p:cNvSpPr>
            <a:spLocks noChangeShapeType="1"/>
          </p:cNvSpPr>
          <p:nvPr/>
        </p:nvSpPr>
        <p:spPr bwMode="auto">
          <a:xfrm flipV="1">
            <a:off x="4122738" y="3689350"/>
            <a:ext cx="260508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98" name="Line 38"/>
          <p:cNvSpPr>
            <a:spLocks noChangeShapeType="1"/>
          </p:cNvSpPr>
          <p:nvPr/>
        </p:nvSpPr>
        <p:spPr bwMode="auto">
          <a:xfrm flipV="1">
            <a:off x="4275138" y="3841750"/>
            <a:ext cx="2449512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99" name="Line 39"/>
          <p:cNvSpPr>
            <a:spLocks noChangeShapeType="1"/>
          </p:cNvSpPr>
          <p:nvPr/>
        </p:nvSpPr>
        <p:spPr bwMode="auto">
          <a:xfrm flipV="1">
            <a:off x="4427538" y="3994150"/>
            <a:ext cx="229393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00" name="Line 40"/>
          <p:cNvSpPr>
            <a:spLocks noChangeShapeType="1"/>
          </p:cNvSpPr>
          <p:nvPr/>
        </p:nvSpPr>
        <p:spPr bwMode="auto">
          <a:xfrm flipV="1">
            <a:off x="4579938" y="4146550"/>
            <a:ext cx="214788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8601" name="Picture 4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6042025"/>
            <a:ext cx="104775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8602" name="Line 42"/>
          <p:cNvSpPr>
            <a:spLocks noChangeShapeType="1"/>
          </p:cNvSpPr>
          <p:nvPr/>
        </p:nvSpPr>
        <p:spPr bwMode="auto">
          <a:xfrm flipV="1">
            <a:off x="474663" y="6154738"/>
            <a:ext cx="6581775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03" name="Line 43"/>
          <p:cNvSpPr>
            <a:spLocks noChangeShapeType="1"/>
          </p:cNvSpPr>
          <p:nvPr/>
        </p:nvSpPr>
        <p:spPr bwMode="auto">
          <a:xfrm flipV="1">
            <a:off x="657225" y="6596063"/>
            <a:ext cx="40163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04" name="Line 44"/>
          <p:cNvSpPr>
            <a:spLocks noChangeShapeType="1"/>
          </p:cNvSpPr>
          <p:nvPr/>
        </p:nvSpPr>
        <p:spPr bwMode="auto">
          <a:xfrm flipH="1" flipV="1">
            <a:off x="1219200" y="6596063"/>
            <a:ext cx="40163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8605" name="Picture 4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6426200"/>
            <a:ext cx="9048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606" name="Line 46"/>
          <p:cNvSpPr>
            <a:spLocks noChangeShapeType="1"/>
          </p:cNvSpPr>
          <p:nvPr/>
        </p:nvSpPr>
        <p:spPr bwMode="auto">
          <a:xfrm flipH="1">
            <a:off x="8143875" y="5291138"/>
            <a:ext cx="92075" cy="12430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07" name="Line 47"/>
          <p:cNvSpPr>
            <a:spLocks noChangeShapeType="1"/>
          </p:cNvSpPr>
          <p:nvPr/>
        </p:nvSpPr>
        <p:spPr bwMode="auto">
          <a:xfrm flipH="1">
            <a:off x="4405313" y="6519863"/>
            <a:ext cx="37385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8608" name="Picture 4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48100"/>
            <a:ext cx="6238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8609" name="Picture 4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125"/>
            <a:ext cx="27432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610" name="Line 50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8611" name="Picture 5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4876800"/>
            <a:ext cx="836612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612" name="Picture 5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4800600"/>
            <a:ext cx="8223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613" name="Picture 5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477000"/>
            <a:ext cx="6842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614" name="Line 54"/>
          <p:cNvSpPr>
            <a:spLocks noChangeShapeType="1"/>
          </p:cNvSpPr>
          <p:nvPr/>
        </p:nvSpPr>
        <p:spPr bwMode="auto">
          <a:xfrm>
            <a:off x="1219200" y="6248400"/>
            <a:ext cx="0" cy="474663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15" name="Line 55"/>
          <p:cNvSpPr>
            <a:spLocks noChangeShapeType="1"/>
          </p:cNvSpPr>
          <p:nvPr/>
        </p:nvSpPr>
        <p:spPr bwMode="auto">
          <a:xfrm>
            <a:off x="6724650" y="3375025"/>
            <a:ext cx="0" cy="27606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8616" name="Group 56"/>
          <p:cNvGrpSpPr>
            <a:grpSpLocks/>
          </p:cNvGrpSpPr>
          <p:nvPr/>
        </p:nvGrpSpPr>
        <p:grpSpPr bwMode="auto">
          <a:xfrm>
            <a:off x="1066800" y="3384550"/>
            <a:ext cx="5486400" cy="2754313"/>
            <a:chOff x="1226" y="2153"/>
            <a:chExt cx="3456" cy="1735"/>
          </a:xfrm>
        </p:grpSpPr>
        <p:sp>
          <p:nvSpPr>
            <p:cNvPr id="1218617" name="Line 57"/>
            <p:cNvSpPr>
              <a:spLocks noChangeShapeType="1"/>
            </p:cNvSpPr>
            <p:nvPr/>
          </p:nvSpPr>
          <p:spPr bwMode="auto">
            <a:xfrm flipH="1">
              <a:off x="3050" y="235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18" name="Line 58"/>
            <p:cNvSpPr>
              <a:spLocks noChangeShapeType="1"/>
            </p:cNvSpPr>
            <p:nvPr/>
          </p:nvSpPr>
          <p:spPr bwMode="auto">
            <a:xfrm flipH="1">
              <a:off x="2858" y="216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19" name="Line 59"/>
            <p:cNvSpPr>
              <a:spLocks noChangeShapeType="1"/>
            </p:cNvSpPr>
            <p:nvPr/>
          </p:nvSpPr>
          <p:spPr bwMode="auto">
            <a:xfrm>
              <a:off x="2949" y="2153"/>
              <a:ext cx="104" cy="10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20" name="Line 60"/>
            <p:cNvSpPr>
              <a:spLocks noChangeShapeType="1"/>
            </p:cNvSpPr>
            <p:nvPr/>
          </p:nvSpPr>
          <p:spPr bwMode="auto">
            <a:xfrm flipH="1">
              <a:off x="2762" y="225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21" name="Line 61"/>
            <p:cNvSpPr>
              <a:spLocks noChangeShapeType="1"/>
            </p:cNvSpPr>
            <p:nvPr/>
          </p:nvSpPr>
          <p:spPr bwMode="auto">
            <a:xfrm>
              <a:off x="2858" y="225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22" name="Line 62"/>
            <p:cNvSpPr>
              <a:spLocks noChangeShapeType="1"/>
            </p:cNvSpPr>
            <p:nvPr/>
          </p:nvSpPr>
          <p:spPr bwMode="auto">
            <a:xfrm flipH="1">
              <a:off x="2954" y="225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23" name="Line 63"/>
            <p:cNvSpPr>
              <a:spLocks noChangeShapeType="1"/>
            </p:cNvSpPr>
            <p:nvPr/>
          </p:nvSpPr>
          <p:spPr bwMode="auto">
            <a:xfrm>
              <a:off x="3050" y="225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24" name="Line 64"/>
            <p:cNvSpPr>
              <a:spLocks noChangeShapeType="1"/>
            </p:cNvSpPr>
            <p:nvPr/>
          </p:nvSpPr>
          <p:spPr bwMode="auto">
            <a:xfrm flipH="1">
              <a:off x="2666" y="235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25" name="Line 65"/>
            <p:cNvSpPr>
              <a:spLocks noChangeShapeType="1"/>
            </p:cNvSpPr>
            <p:nvPr/>
          </p:nvSpPr>
          <p:spPr bwMode="auto">
            <a:xfrm>
              <a:off x="2762" y="235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26" name="Line 66"/>
            <p:cNvSpPr>
              <a:spLocks noChangeShapeType="1"/>
            </p:cNvSpPr>
            <p:nvPr/>
          </p:nvSpPr>
          <p:spPr bwMode="auto">
            <a:xfrm flipH="1">
              <a:off x="2570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27" name="Line 67"/>
            <p:cNvSpPr>
              <a:spLocks noChangeShapeType="1"/>
            </p:cNvSpPr>
            <p:nvPr/>
          </p:nvSpPr>
          <p:spPr bwMode="auto">
            <a:xfrm>
              <a:off x="2666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28" name="Line 68"/>
            <p:cNvSpPr>
              <a:spLocks noChangeShapeType="1"/>
            </p:cNvSpPr>
            <p:nvPr/>
          </p:nvSpPr>
          <p:spPr bwMode="auto">
            <a:xfrm flipH="1">
              <a:off x="2762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29" name="Line 69"/>
            <p:cNvSpPr>
              <a:spLocks noChangeShapeType="1"/>
            </p:cNvSpPr>
            <p:nvPr/>
          </p:nvSpPr>
          <p:spPr bwMode="auto">
            <a:xfrm>
              <a:off x="2858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30" name="Line 70"/>
            <p:cNvSpPr>
              <a:spLocks noChangeShapeType="1"/>
            </p:cNvSpPr>
            <p:nvPr/>
          </p:nvSpPr>
          <p:spPr bwMode="auto">
            <a:xfrm>
              <a:off x="3146" y="235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31" name="Line 71"/>
            <p:cNvSpPr>
              <a:spLocks noChangeShapeType="1"/>
            </p:cNvSpPr>
            <p:nvPr/>
          </p:nvSpPr>
          <p:spPr bwMode="auto">
            <a:xfrm flipH="1">
              <a:off x="2954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32" name="Line 72"/>
            <p:cNvSpPr>
              <a:spLocks noChangeShapeType="1"/>
            </p:cNvSpPr>
            <p:nvPr/>
          </p:nvSpPr>
          <p:spPr bwMode="auto">
            <a:xfrm>
              <a:off x="3050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33" name="Line 73"/>
            <p:cNvSpPr>
              <a:spLocks noChangeShapeType="1"/>
            </p:cNvSpPr>
            <p:nvPr/>
          </p:nvSpPr>
          <p:spPr bwMode="auto">
            <a:xfrm flipH="1">
              <a:off x="3146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34" name="Line 74"/>
            <p:cNvSpPr>
              <a:spLocks noChangeShapeType="1"/>
            </p:cNvSpPr>
            <p:nvPr/>
          </p:nvSpPr>
          <p:spPr bwMode="auto">
            <a:xfrm>
              <a:off x="3242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35" name="Line 75"/>
            <p:cNvSpPr>
              <a:spLocks noChangeShapeType="1"/>
            </p:cNvSpPr>
            <p:nvPr/>
          </p:nvSpPr>
          <p:spPr bwMode="auto">
            <a:xfrm flipH="1">
              <a:off x="2474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36" name="Line 76"/>
            <p:cNvSpPr>
              <a:spLocks noChangeShapeType="1"/>
            </p:cNvSpPr>
            <p:nvPr/>
          </p:nvSpPr>
          <p:spPr bwMode="auto">
            <a:xfrm>
              <a:off x="2570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37" name="Line 77"/>
            <p:cNvSpPr>
              <a:spLocks noChangeShapeType="1"/>
            </p:cNvSpPr>
            <p:nvPr/>
          </p:nvSpPr>
          <p:spPr bwMode="auto">
            <a:xfrm flipH="1">
              <a:off x="2378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38" name="Line 78"/>
            <p:cNvSpPr>
              <a:spLocks noChangeShapeType="1"/>
            </p:cNvSpPr>
            <p:nvPr/>
          </p:nvSpPr>
          <p:spPr bwMode="auto">
            <a:xfrm>
              <a:off x="2474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39" name="Line 79"/>
            <p:cNvSpPr>
              <a:spLocks noChangeShapeType="1"/>
            </p:cNvSpPr>
            <p:nvPr/>
          </p:nvSpPr>
          <p:spPr bwMode="auto">
            <a:xfrm flipH="1">
              <a:off x="2570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40" name="Line 80"/>
            <p:cNvSpPr>
              <a:spLocks noChangeShapeType="1"/>
            </p:cNvSpPr>
            <p:nvPr/>
          </p:nvSpPr>
          <p:spPr bwMode="auto">
            <a:xfrm>
              <a:off x="2666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41" name="Line 81"/>
            <p:cNvSpPr>
              <a:spLocks noChangeShapeType="1"/>
            </p:cNvSpPr>
            <p:nvPr/>
          </p:nvSpPr>
          <p:spPr bwMode="auto">
            <a:xfrm flipH="1">
              <a:off x="2858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42" name="Line 82"/>
            <p:cNvSpPr>
              <a:spLocks noChangeShapeType="1"/>
            </p:cNvSpPr>
            <p:nvPr/>
          </p:nvSpPr>
          <p:spPr bwMode="auto">
            <a:xfrm>
              <a:off x="2954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43" name="Line 83"/>
            <p:cNvSpPr>
              <a:spLocks noChangeShapeType="1"/>
            </p:cNvSpPr>
            <p:nvPr/>
          </p:nvSpPr>
          <p:spPr bwMode="auto">
            <a:xfrm flipH="1">
              <a:off x="2762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44" name="Line 84"/>
            <p:cNvSpPr>
              <a:spLocks noChangeShapeType="1"/>
            </p:cNvSpPr>
            <p:nvPr/>
          </p:nvSpPr>
          <p:spPr bwMode="auto">
            <a:xfrm>
              <a:off x="2858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45" name="Line 85"/>
            <p:cNvSpPr>
              <a:spLocks noChangeShapeType="1"/>
            </p:cNvSpPr>
            <p:nvPr/>
          </p:nvSpPr>
          <p:spPr bwMode="auto">
            <a:xfrm flipH="1">
              <a:off x="2954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46" name="Line 86"/>
            <p:cNvSpPr>
              <a:spLocks noChangeShapeType="1"/>
            </p:cNvSpPr>
            <p:nvPr/>
          </p:nvSpPr>
          <p:spPr bwMode="auto">
            <a:xfrm>
              <a:off x="3050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47" name="Line 87"/>
            <p:cNvSpPr>
              <a:spLocks noChangeShapeType="1"/>
            </p:cNvSpPr>
            <p:nvPr/>
          </p:nvSpPr>
          <p:spPr bwMode="auto">
            <a:xfrm flipH="1">
              <a:off x="3242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48" name="Line 88"/>
            <p:cNvSpPr>
              <a:spLocks noChangeShapeType="1"/>
            </p:cNvSpPr>
            <p:nvPr/>
          </p:nvSpPr>
          <p:spPr bwMode="auto">
            <a:xfrm>
              <a:off x="3338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49" name="Line 89"/>
            <p:cNvSpPr>
              <a:spLocks noChangeShapeType="1"/>
            </p:cNvSpPr>
            <p:nvPr/>
          </p:nvSpPr>
          <p:spPr bwMode="auto">
            <a:xfrm flipH="1">
              <a:off x="3146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50" name="Line 90"/>
            <p:cNvSpPr>
              <a:spLocks noChangeShapeType="1"/>
            </p:cNvSpPr>
            <p:nvPr/>
          </p:nvSpPr>
          <p:spPr bwMode="auto">
            <a:xfrm>
              <a:off x="3242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51" name="Line 91"/>
            <p:cNvSpPr>
              <a:spLocks noChangeShapeType="1"/>
            </p:cNvSpPr>
            <p:nvPr/>
          </p:nvSpPr>
          <p:spPr bwMode="auto">
            <a:xfrm flipH="1">
              <a:off x="3338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52" name="Line 92"/>
            <p:cNvSpPr>
              <a:spLocks noChangeShapeType="1"/>
            </p:cNvSpPr>
            <p:nvPr/>
          </p:nvSpPr>
          <p:spPr bwMode="auto">
            <a:xfrm>
              <a:off x="3434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53" name="Line 93"/>
            <p:cNvSpPr>
              <a:spLocks noChangeShapeType="1"/>
            </p:cNvSpPr>
            <p:nvPr/>
          </p:nvSpPr>
          <p:spPr bwMode="auto">
            <a:xfrm flipH="1">
              <a:off x="2858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54" name="Line 94"/>
            <p:cNvSpPr>
              <a:spLocks noChangeShapeType="1"/>
            </p:cNvSpPr>
            <p:nvPr/>
          </p:nvSpPr>
          <p:spPr bwMode="auto">
            <a:xfrm>
              <a:off x="2954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55" name="Line 95"/>
            <p:cNvSpPr>
              <a:spLocks noChangeShapeType="1"/>
            </p:cNvSpPr>
            <p:nvPr/>
          </p:nvSpPr>
          <p:spPr bwMode="auto">
            <a:xfrm flipH="1">
              <a:off x="2762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56" name="Line 96"/>
            <p:cNvSpPr>
              <a:spLocks noChangeShapeType="1"/>
            </p:cNvSpPr>
            <p:nvPr/>
          </p:nvSpPr>
          <p:spPr bwMode="auto">
            <a:xfrm>
              <a:off x="2858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57" name="Line 97"/>
            <p:cNvSpPr>
              <a:spLocks noChangeShapeType="1"/>
            </p:cNvSpPr>
            <p:nvPr/>
          </p:nvSpPr>
          <p:spPr bwMode="auto">
            <a:xfrm flipH="1">
              <a:off x="2954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58" name="Line 98"/>
            <p:cNvSpPr>
              <a:spLocks noChangeShapeType="1"/>
            </p:cNvSpPr>
            <p:nvPr/>
          </p:nvSpPr>
          <p:spPr bwMode="auto">
            <a:xfrm>
              <a:off x="3050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59" name="Line 99"/>
            <p:cNvSpPr>
              <a:spLocks noChangeShapeType="1"/>
            </p:cNvSpPr>
            <p:nvPr/>
          </p:nvSpPr>
          <p:spPr bwMode="auto">
            <a:xfrm flipH="1">
              <a:off x="2858" y="235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60" name="Line 100"/>
            <p:cNvSpPr>
              <a:spLocks noChangeShapeType="1"/>
            </p:cNvSpPr>
            <p:nvPr/>
          </p:nvSpPr>
          <p:spPr bwMode="auto">
            <a:xfrm>
              <a:off x="2954" y="235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61" name="Line 101"/>
            <p:cNvSpPr>
              <a:spLocks noChangeShapeType="1"/>
            </p:cNvSpPr>
            <p:nvPr/>
          </p:nvSpPr>
          <p:spPr bwMode="auto">
            <a:xfrm flipH="1">
              <a:off x="2666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62" name="Line 102"/>
            <p:cNvSpPr>
              <a:spLocks noChangeShapeType="1"/>
            </p:cNvSpPr>
            <p:nvPr/>
          </p:nvSpPr>
          <p:spPr bwMode="auto">
            <a:xfrm>
              <a:off x="2762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63" name="Line 103"/>
            <p:cNvSpPr>
              <a:spLocks noChangeShapeType="1"/>
            </p:cNvSpPr>
            <p:nvPr/>
          </p:nvSpPr>
          <p:spPr bwMode="auto">
            <a:xfrm flipH="1">
              <a:off x="3050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64" name="Line 104"/>
            <p:cNvSpPr>
              <a:spLocks noChangeShapeType="1"/>
            </p:cNvSpPr>
            <p:nvPr/>
          </p:nvSpPr>
          <p:spPr bwMode="auto">
            <a:xfrm>
              <a:off x="3146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65" name="Line 105"/>
            <p:cNvSpPr>
              <a:spLocks noChangeShapeType="1"/>
            </p:cNvSpPr>
            <p:nvPr/>
          </p:nvSpPr>
          <p:spPr bwMode="auto">
            <a:xfrm flipH="1">
              <a:off x="2282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66" name="Line 106"/>
            <p:cNvSpPr>
              <a:spLocks noChangeShapeType="1"/>
            </p:cNvSpPr>
            <p:nvPr/>
          </p:nvSpPr>
          <p:spPr bwMode="auto">
            <a:xfrm>
              <a:off x="2378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67" name="Line 107"/>
            <p:cNvSpPr>
              <a:spLocks noChangeShapeType="1"/>
            </p:cNvSpPr>
            <p:nvPr/>
          </p:nvSpPr>
          <p:spPr bwMode="auto">
            <a:xfrm flipH="1">
              <a:off x="2186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68" name="Line 108"/>
            <p:cNvSpPr>
              <a:spLocks noChangeShapeType="1"/>
            </p:cNvSpPr>
            <p:nvPr/>
          </p:nvSpPr>
          <p:spPr bwMode="auto">
            <a:xfrm>
              <a:off x="2282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69" name="Line 109"/>
            <p:cNvSpPr>
              <a:spLocks noChangeShapeType="1"/>
            </p:cNvSpPr>
            <p:nvPr/>
          </p:nvSpPr>
          <p:spPr bwMode="auto">
            <a:xfrm flipH="1">
              <a:off x="2378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70" name="Line 110"/>
            <p:cNvSpPr>
              <a:spLocks noChangeShapeType="1"/>
            </p:cNvSpPr>
            <p:nvPr/>
          </p:nvSpPr>
          <p:spPr bwMode="auto">
            <a:xfrm>
              <a:off x="2474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71" name="Line 111"/>
            <p:cNvSpPr>
              <a:spLocks noChangeShapeType="1"/>
            </p:cNvSpPr>
            <p:nvPr/>
          </p:nvSpPr>
          <p:spPr bwMode="auto">
            <a:xfrm flipH="1">
              <a:off x="2090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72" name="Line 112"/>
            <p:cNvSpPr>
              <a:spLocks noChangeShapeType="1"/>
            </p:cNvSpPr>
            <p:nvPr/>
          </p:nvSpPr>
          <p:spPr bwMode="auto">
            <a:xfrm>
              <a:off x="2186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73" name="Line 113"/>
            <p:cNvSpPr>
              <a:spLocks noChangeShapeType="1"/>
            </p:cNvSpPr>
            <p:nvPr/>
          </p:nvSpPr>
          <p:spPr bwMode="auto">
            <a:xfrm flipH="1">
              <a:off x="1994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74" name="Line 114"/>
            <p:cNvSpPr>
              <a:spLocks noChangeShapeType="1"/>
            </p:cNvSpPr>
            <p:nvPr/>
          </p:nvSpPr>
          <p:spPr bwMode="auto">
            <a:xfrm>
              <a:off x="2090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75" name="Line 115"/>
            <p:cNvSpPr>
              <a:spLocks noChangeShapeType="1"/>
            </p:cNvSpPr>
            <p:nvPr/>
          </p:nvSpPr>
          <p:spPr bwMode="auto">
            <a:xfrm flipH="1">
              <a:off x="2186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76" name="Line 116"/>
            <p:cNvSpPr>
              <a:spLocks noChangeShapeType="1"/>
            </p:cNvSpPr>
            <p:nvPr/>
          </p:nvSpPr>
          <p:spPr bwMode="auto">
            <a:xfrm>
              <a:off x="2282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77" name="Line 117"/>
            <p:cNvSpPr>
              <a:spLocks noChangeShapeType="1"/>
            </p:cNvSpPr>
            <p:nvPr/>
          </p:nvSpPr>
          <p:spPr bwMode="auto">
            <a:xfrm flipH="1">
              <a:off x="2474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78" name="Line 118"/>
            <p:cNvSpPr>
              <a:spLocks noChangeShapeType="1"/>
            </p:cNvSpPr>
            <p:nvPr/>
          </p:nvSpPr>
          <p:spPr bwMode="auto">
            <a:xfrm>
              <a:off x="2570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79" name="Line 119"/>
            <p:cNvSpPr>
              <a:spLocks noChangeShapeType="1"/>
            </p:cNvSpPr>
            <p:nvPr/>
          </p:nvSpPr>
          <p:spPr bwMode="auto">
            <a:xfrm flipH="1">
              <a:off x="2378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80" name="Line 120"/>
            <p:cNvSpPr>
              <a:spLocks noChangeShapeType="1"/>
            </p:cNvSpPr>
            <p:nvPr/>
          </p:nvSpPr>
          <p:spPr bwMode="auto">
            <a:xfrm>
              <a:off x="2474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81" name="Line 121"/>
            <p:cNvSpPr>
              <a:spLocks noChangeShapeType="1"/>
            </p:cNvSpPr>
            <p:nvPr/>
          </p:nvSpPr>
          <p:spPr bwMode="auto">
            <a:xfrm flipH="1">
              <a:off x="2570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82" name="Line 122"/>
            <p:cNvSpPr>
              <a:spLocks noChangeShapeType="1"/>
            </p:cNvSpPr>
            <p:nvPr/>
          </p:nvSpPr>
          <p:spPr bwMode="auto">
            <a:xfrm>
              <a:off x="2666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83" name="Line 123"/>
            <p:cNvSpPr>
              <a:spLocks noChangeShapeType="1"/>
            </p:cNvSpPr>
            <p:nvPr/>
          </p:nvSpPr>
          <p:spPr bwMode="auto">
            <a:xfrm flipH="1">
              <a:off x="1898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84" name="Line 124"/>
            <p:cNvSpPr>
              <a:spLocks noChangeShapeType="1"/>
            </p:cNvSpPr>
            <p:nvPr/>
          </p:nvSpPr>
          <p:spPr bwMode="auto">
            <a:xfrm>
              <a:off x="1994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85" name="Line 125"/>
            <p:cNvSpPr>
              <a:spLocks noChangeShapeType="1"/>
            </p:cNvSpPr>
            <p:nvPr/>
          </p:nvSpPr>
          <p:spPr bwMode="auto">
            <a:xfrm flipH="1">
              <a:off x="1802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86" name="Line 126"/>
            <p:cNvSpPr>
              <a:spLocks noChangeShapeType="1"/>
            </p:cNvSpPr>
            <p:nvPr/>
          </p:nvSpPr>
          <p:spPr bwMode="auto">
            <a:xfrm>
              <a:off x="1898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87" name="Line 127"/>
            <p:cNvSpPr>
              <a:spLocks noChangeShapeType="1"/>
            </p:cNvSpPr>
            <p:nvPr/>
          </p:nvSpPr>
          <p:spPr bwMode="auto">
            <a:xfrm flipH="1">
              <a:off x="1994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88" name="Line 128"/>
            <p:cNvSpPr>
              <a:spLocks noChangeShapeType="1"/>
            </p:cNvSpPr>
            <p:nvPr/>
          </p:nvSpPr>
          <p:spPr bwMode="auto">
            <a:xfrm>
              <a:off x="2090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89" name="Line 129"/>
            <p:cNvSpPr>
              <a:spLocks noChangeShapeType="1"/>
            </p:cNvSpPr>
            <p:nvPr/>
          </p:nvSpPr>
          <p:spPr bwMode="auto">
            <a:xfrm flipH="1">
              <a:off x="2282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90" name="Line 130"/>
            <p:cNvSpPr>
              <a:spLocks noChangeShapeType="1"/>
            </p:cNvSpPr>
            <p:nvPr/>
          </p:nvSpPr>
          <p:spPr bwMode="auto">
            <a:xfrm>
              <a:off x="2378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91" name="Line 131"/>
            <p:cNvSpPr>
              <a:spLocks noChangeShapeType="1"/>
            </p:cNvSpPr>
            <p:nvPr/>
          </p:nvSpPr>
          <p:spPr bwMode="auto">
            <a:xfrm flipH="1">
              <a:off x="2186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92" name="Line 132"/>
            <p:cNvSpPr>
              <a:spLocks noChangeShapeType="1"/>
            </p:cNvSpPr>
            <p:nvPr/>
          </p:nvSpPr>
          <p:spPr bwMode="auto">
            <a:xfrm>
              <a:off x="2282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93" name="Line 133"/>
            <p:cNvSpPr>
              <a:spLocks noChangeShapeType="1"/>
            </p:cNvSpPr>
            <p:nvPr/>
          </p:nvSpPr>
          <p:spPr bwMode="auto">
            <a:xfrm flipH="1">
              <a:off x="2378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94" name="Line 134"/>
            <p:cNvSpPr>
              <a:spLocks noChangeShapeType="1"/>
            </p:cNvSpPr>
            <p:nvPr/>
          </p:nvSpPr>
          <p:spPr bwMode="auto">
            <a:xfrm>
              <a:off x="2474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95" name="Line 135"/>
            <p:cNvSpPr>
              <a:spLocks noChangeShapeType="1"/>
            </p:cNvSpPr>
            <p:nvPr/>
          </p:nvSpPr>
          <p:spPr bwMode="auto">
            <a:xfrm flipH="1">
              <a:off x="2666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96" name="Line 136"/>
            <p:cNvSpPr>
              <a:spLocks noChangeShapeType="1"/>
            </p:cNvSpPr>
            <p:nvPr/>
          </p:nvSpPr>
          <p:spPr bwMode="auto">
            <a:xfrm>
              <a:off x="2762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97" name="Line 137"/>
            <p:cNvSpPr>
              <a:spLocks noChangeShapeType="1"/>
            </p:cNvSpPr>
            <p:nvPr/>
          </p:nvSpPr>
          <p:spPr bwMode="auto">
            <a:xfrm flipH="1">
              <a:off x="2570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98" name="Line 138"/>
            <p:cNvSpPr>
              <a:spLocks noChangeShapeType="1"/>
            </p:cNvSpPr>
            <p:nvPr/>
          </p:nvSpPr>
          <p:spPr bwMode="auto">
            <a:xfrm>
              <a:off x="2666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99" name="Line 139"/>
            <p:cNvSpPr>
              <a:spLocks noChangeShapeType="1"/>
            </p:cNvSpPr>
            <p:nvPr/>
          </p:nvSpPr>
          <p:spPr bwMode="auto">
            <a:xfrm flipH="1">
              <a:off x="2762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00" name="Line 140"/>
            <p:cNvSpPr>
              <a:spLocks noChangeShapeType="1"/>
            </p:cNvSpPr>
            <p:nvPr/>
          </p:nvSpPr>
          <p:spPr bwMode="auto">
            <a:xfrm>
              <a:off x="2858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01" name="Line 141"/>
            <p:cNvSpPr>
              <a:spLocks noChangeShapeType="1"/>
            </p:cNvSpPr>
            <p:nvPr/>
          </p:nvSpPr>
          <p:spPr bwMode="auto">
            <a:xfrm flipH="1">
              <a:off x="2282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02" name="Line 142"/>
            <p:cNvSpPr>
              <a:spLocks noChangeShapeType="1"/>
            </p:cNvSpPr>
            <p:nvPr/>
          </p:nvSpPr>
          <p:spPr bwMode="auto">
            <a:xfrm>
              <a:off x="2378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03" name="Line 143"/>
            <p:cNvSpPr>
              <a:spLocks noChangeShapeType="1"/>
            </p:cNvSpPr>
            <p:nvPr/>
          </p:nvSpPr>
          <p:spPr bwMode="auto">
            <a:xfrm flipH="1">
              <a:off x="2186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04" name="Line 144"/>
            <p:cNvSpPr>
              <a:spLocks noChangeShapeType="1"/>
            </p:cNvSpPr>
            <p:nvPr/>
          </p:nvSpPr>
          <p:spPr bwMode="auto">
            <a:xfrm>
              <a:off x="2282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05" name="Line 145"/>
            <p:cNvSpPr>
              <a:spLocks noChangeShapeType="1"/>
            </p:cNvSpPr>
            <p:nvPr/>
          </p:nvSpPr>
          <p:spPr bwMode="auto">
            <a:xfrm flipH="1">
              <a:off x="2378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06" name="Line 146"/>
            <p:cNvSpPr>
              <a:spLocks noChangeShapeType="1"/>
            </p:cNvSpPr>
            <p:nvPr/>
          </p:nvSpPr>
          <p:spPr bwMode="auto">
            <a:xfrm>
              <a:off x="2474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07" name="Line 147"/>
            <p:cNvSpPr>
              <a:spLocks noChangeShapeType="1"/>
            </p:cNvSpPr>
            <p:nvPr/>
          </p:nvSpPr>
          <p:spPr bwMode="auto">
            <a:xfrm flipH="1">
              <a:off x="2282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08" name="Line 148"/>
            <p:cNvSpPr>
              <a:spLocks noChangeShapeType="1"/>
            </p:cNvSpPr>
            <p:nvPr/>
          </p:nvSpPr>
          <p:spPr bwMode="auto">
            <a:xfrm>
              <a:off x="2378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09" name="Line 149"/>
            <p:cNvSpPr>
              <a:spLocks noChangeShapeType="1"/>
            </p:cNvSpPr>
            <p:nvPr/>
          </p:nvSpPr>
          <p:spPr bwMode="auto">
            <a:xfrm flipH="1">
              <a:off x="2090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10" name="Line 150"/>
            <p:cNvSpPr>
              <a:spLocks noChangeShapeType="1"/>
            </p:cNvSpPr>
            <p:nvPr/>
          </p:nvSpPr>
          <p:spPr bwMode="auto">
            <a:xfrm>
              <a:off x="2186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11" name="Line 151"/>
            <p:cNvSpPr>
              <a:spLocks noChangeShapeType="1"/>
            </p:cNvSpPr>
            <p:nvPr/>
          </p:nvSpPr>
          <p:spPr bwMode="auto">
            <a:xfrm flipH="1">
              <a:off x="2474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12" name="Line 152"/>
            <p:cNvSpPr>
              <a:spLocks noChangeShapeType="1"/>
            </p:cNvSpPr>
            <p:nvPr/>
          </p:nvSpPr>
          <p:spPr bwMode="auto">
            <a:xfrm>
              <a:off x="2570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13" name="Line 153"/>
            <p:cNvSpPr>
              <a:spLocks noChangeShapeType="1"/>
            </p:cNvSpPr>
            <p:nvPr/>
          </p:nvSpPr>
          <p:spPr bwMode="auto">
            <a:xfrm flipH="1">
              <a:off x="3434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14" name="Line 154"/>
            <p:cNvSpPr>
              <a:spLocks noChangeShapeType="1"/>
            </p:cNvSpPr>
            <p:nvPr/>
          </p:nvSpPr>
          <p:spPr bwMode="auto">
            <a:xfrm>
              <a:off x="3530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15" name="Line 155"/>
            <p:cNvSpPr>
              <a:spLocks noChangeShapeType="1"/>
            </p:cNvSpPr>
            <p:nvPr/>
          </p:nvSpPr>
          <p:spPr bwMode="auto">
            <a:xfrm flipH="1">
              <a:off x="3338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16" name="Line 156"/>
            <p:cNvSpPr>
              <a:spLocks noChangeShapeType="1"/>
            </p:cNvSpPr>
            <p:nvPr/>
          </p:nvSpPr>
          <p:spPr bwMode="auto">
            <a:xfrm>
              <a:off x="3434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17" name="Line 157"/>
            <p:cNvSpPr>
              <a:spLocks noChangeShapeType="1"/>
            </p:cNvSpPr>
            <p:nvPr/>
          </p:nvSpPr>
          <p:spPr bwMode="auto">
            <a:xfrm flipH="1">
              <a:off x="3530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18" name="Line 158"/>
            <p:cNvSpPr>
              <a:spLocks noChangeShapeType="1"/>
            </p:cNvSpPr>
            <p:nvPr/>
          </p:nvSpPr>
          <p:spPr bwMode="auto">
            <a:xfrm>
              <a:off x="3626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19" name="Line 159"/>
            <p:cNvSpPr>
              <a:spLocks noChangeShapeType="1"/>
            </p:cNvSpPr>
            <p:nvPr/>
          </p:nvSpPr>
          <p:spPr bwMode="auto">
            <a:xfrm flipH="1">
              <a:off x="3242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20" name="Line 160"/>
            <p:cNvSpPr>
              <a:spLocks noChangeShapeType="1"/>
            </p:cNvSpPr>
            <p:nvPr/>
          </p:nvSpPr>
          <p:spPr bwMode="auto">
            <a:xfrm>
              <a:off x="3338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21" name="Line 161"/>
            <p:cNvSpPr>
              <a:spLocks noChangeShapeType="1"/>
            </p:cNvSpPr>
            <p:nvPr/>
          </p:nvSpPr>
          <p:spPr bwMode="auto">
            <a:xfrm flipH="1">
              <a:off x="3146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22" name="Line 162"/>
            <p:cNvSpPr>
              <a:spLocks noChangeShapeType="1"/>
            </p:cNvSpPr>
            <p:nvPr/>
          </p:nvSpPr>
          <p:spPr bwMode="auto">
            <a:xfrm>
              <a:off x="3242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23" name="Line 163"/>
            <p:cNvSpPr>
              <a:spLocks noChangeShapeType="1"/>
            </p:cNvSpPr>
            <p:nvPr/>
          </p:nvSpPr>
          <p:spPr bwMode="auto">
            <a:xfrm flipH="1">
              <a:off x="3338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24" name="Line 164"/>
            <p:cNvSpPr>
              <a:spLocks noChangeShapeType="1"/>
            </p:cNvSpPr>
            <p:nvPr/>
          </p:nvSpPr>
          <p:spPr bwMode="auto">
            <a:xfrm>
              <a:off x="3434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25" name="Line 165"/>
            <p:cNvSpPr>
              <a:spLocks noChangeShapeType="1"/>
            </p:cNvSpPr>
            <p:nvPr/>
          </p:nvSpPr>
          <p:spPr bwMode="auto">
            <a:xfrm flipH="1">
              <a:off x="3626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26" name="Line 166"/>
            <p:cNvSpPr>
              <a:spLocks noChangeShapeType="1"/>
            </p:cNvSpPr>
            <p:nvPr/>
          </p:nvSpPr>
          <p:spPr bwMode="auto">
            <a:xfrm>
              <a:off x="3722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27" name="Line 167"/>
            <p:cNvSpPr>
              <a:spLocks noChangeShapeType="1"/>
            </p:cNvSpPr>
            <p:nvPr/>
          </p:nvSpPr>
          <p:spPr bwMode="auto">
            <a:xfrm flipH="1">
              <a:off x="3530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28" name="Line 168"/>
            <p:cNvSpPr>
              <a:spLocks noChangeShapeType="1"/>
            </p:cNvSpPr>
            <p:nvPr/>
          </p:nvSpPr>
          <p:spPr bwMode="auto">
            <a:xfrm>
              <a:off x="3626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29" name="Line 169"/>
            <p:cNvSpPr>
              <a:spLocks noChangeShapeType="1"/>
            </p:cNvSpPr>
            <p:nvPr/>
          </p:nvSpPr>
          <p:spPr bwMode="auto">
            <a:xfrm flipH="1">
              <a:off x="3722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30" name="Line 170"/>
            <p:cNvSpPr>
              <a:spLocks noChangeShapeType="1"/>
            </p:cNvSpPr>
            <p:nvPr/>
          </p:nvSpPr>
          <p:spPr bwMode="auto">
            <a:xfrm>
              <a:off x="3818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31" name="Line 171"/>
            <p:cNvSpPr>
              <a:spLocks noChangeShapeType="1"/>
            </p:cNvSpPr>
            <p:nvPr/>
          </p:nvSpPr>
          <p:spPr bwMode="auto">
            <a:xfrm flipH="1">
              <a:off x="3050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32" name="Line 172"/>
            <p:cNvSpPr>
              <a:spLocks noChangeShapeType="1"/>
            </p:cNvSpPr>
            <p:nvPr/>
          </p:nvSpPr>
          <p:spPr bwMode="auto">
            <a:xfrm>
              <a:off x="3146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33" name="Line 173"/>
            <p:cNvSpPr>
              <a:spLocks noChangeShapeType="1"/>
            </p:cNvSpPr>
            <p:nvPr/>
          </p:nvSpPr>
          <p:spPr bwMode="auto">
            <a:xfrm flipH="1">
              <a:off x="2954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34" name="Line 174"/>
            <p:cNvSpPr>
              <a:spLocks noChangeShapeType="1"/>
            </p:cNvSpPr>
            <p:nvPr/>
          </p:nvSpPr>
          <p:spPr bwMode="auto">
            <a:xfrm>
              <a:off x="3050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35" name="Line 175"/>
            <p:cNvSpPr>
              <a:spLocks noChangeShapeType="1"/>
            </p:cNvSpPr>
            <p:nvPr/>
          </p:nvSpPr>
          <p:spPr bwMode="auto">
            <a:xfrm flipH="1">
              <a:off x="3146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36" name="Line 176"/>
            <p:cNvSpPr>
              <a:spLocks noChangeShapeType="1"/>
            </p:cNvSpPr>
            <p:nvPr/>
          </p:nvSpPr>
          <p:spPr bwMode="auto">
            <a:xfrm>
              <a:off x="3242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37" name="Line 177"/>
            <p:cNvSpPr>
              <a:spLocks noChangeShapeType="1"/>
            </p:cNvSpPr>
            <p:nvPr/>
          </p:nvSpPr>
          <p:spPr bwMode="auto">
            <a:xfrm flipH="1">
              <a:off x="3434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38" name="Line 178"/>
            <p:cNvSpPr>
              <a:spLocks noChangeShapeType="1"/>
            </p:cNvSpPr>
            <p:nvPr/>
          </p:nvSpPr>
          <p:spPr bwMode="auto">
            <a:xfrm>
              <a:off x="3530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39" name="Line 179"/>
            <p:cNvSpPr>
              <a:spLocks noChangeShapeType="1"/>
            </p:cNvSpPr>
            <p:nvPr/>
          </p:nvSpPr>
          <p:spPr bwMode="auto">
            <a:xfrm flipH="1">
              <a:off x="3338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40" name="Line 180"/>
            <p:cNvSpPr>
              <a:spLocks noChangeShapeType="1"/>
            </p:cNvSpPr>
            <p:nvPr/>
          </p:nvSpPr>
          <p:spPr bwMode="auto">
            <a:xfrm>
              <a:off x="3434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41" name="Line 181"/>
            <p:cNvSpPr>
              <a:spLocks noChangeShapeType="1"/>
            </p:cNvSpPr>
            <p:nvPr/>
          </p:nvSpPr>
          <p:spPr bwMode="auto">
            <a:xfrm flipH="1">
              <a:off x="3530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42" name="Line 182"/>
            <p:cNvSpPr>
              <a:spLocks noChangeShapeType="1"/>
            </p:cNvSpPr>
            <p:nvPr/>
          </p:nvSpPr>
          <p:spPr bwMode="auto">
            <a:xfrm>
              <a:off x="3626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43" name="Line 183"/>
            <p:cNvSpPr>
              <a:spLocks noChangeShapeType="1"/>
            </p:cNvSpPr>
            <p:nvPr/>
          </p:nvSpPr>
          <p:spPr bwMode="auto">
            <a:xfrm flipH="1">
              <a:off x="3818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44" name="Line 184"/>
            <p:cNvSpPr>
              <a:spLocks noChangeShapeType="1"/>
            </p:cNvSpPr>
            <p:nvPr/>
          </p:nvSpPr>
          <p:spPr bwMode="auto">
            <a:xfrm>
              <a:off x="3914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45" name="Line 185"/>
            <p:cNvSpPr>
              <a:spLocks noChangeShapeType="1"/>
            </p:cNvSpPr>
            <p:nvPr/>
          </p:nvSpPr>
          <p:spPr bwMode="auto">
            <a:xfrm flipH="1">
              <a:off x="3722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46" name="Line 186"/>
            <p:cNvSpPr>
              <a:spLocks noChangeShapeType="1"/>
            </p:cNvSpPr>
            <p:nvPr/>
          </p:nvSpPr>
          <p:spPr bwMode="auto">
            <a:xfrm>
              <a:off x="3818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47" name="Line 187"/>
            <p:cNvSpPr>
              <a:spLocks noChangeShapeType="1"/>
            </p:cNvSpPr>
            <p:nvPr/>
          </p:nvSpPr>
          <p:spPr bwMode="auto">
            <a:xfrm flipH="1">
              <a:off x="3914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48" name="Line 188"/>
            <p:cNvSpPr>
              <a:spLocks noChangeShapeType="1"/>
            </p:cNvSpPr>
            <p:nvPr/>
          </p:nvSpPr>
          <p:spPr bwMode="auto">
            <a:xfrm>
              <a:off x="4010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49" name="Line 189"/>
            <p:cNvSpPr>
              <a:spLocks noChangeShapeType="1"/>
            </p:cNvSpPr>
            <p:nvPr/>
          </p:nvSpPr>
          <p:spPr bwMode="auto">
            <a:xfrm flipH="1">
              <a:off x="3434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50" name="Line 190"/>
            <p:cNvSpPr>
              <a:spLocks noChangeShapeType="1"/>
            </p:cNvSpPr>
            <p:nvPr/>
          </p:nvSpPr>
          <p:spPr bwMode="auto">
            <a:xfrm>
              <a:off x="3530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51" name="Line 191"/>
            <p:cNvSpPr>
              <a:spLocks noChangeShapeType="1"/>
            </p:cNvSpPr>
            <p:nvPr/>
          </p:nvSpPr>
          <p:spPr bwMode="auto">
            <a:xfrm flipH="1">
              <a:off x="3338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52" name="Line 192"/>
            <p:cNvSpPr>
              <a:spLocks noChangeShapeType="1"/>
            </p:cNvSpPr>
            <p:nvPr/>
          </p:nvSpPr>
          <p:spPr bwMode="auto">
            <a:xfrm>
              <a:off x="3434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53" name="Line 193"/>
            <p:cNvSpPr>
              <a:spLocks noChangeShapeType="1"/>
            </p:cNvSpPr>
            <p:nvPr/>
          </p:nvSpPr>
          <p:spPr bwMode="auto">
            <a:xfrm flipH="1">
              <a:off x="3530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54" name="Line 194"/>
            <p:cNvSpPr>
              <a:spLocks noChangeShapeType="1"/>
            </p:cNvSpPr>
            <p:nvPr/>
          </p:nvSpPr>
          <p:spPr bwMode="auto">
            <a:xfrm>
              <a:off x="3626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55" name="Line 195"/>
            <p:cNvSpPr>
              <a:spLocks noChangeShapeType="1"/>
            </p:cNvSpPr>
            <p:nvPr/>
          </p:nvSpPr>
          <p:spPr bwMode="auto">
            <a:xfrm flipH="1">
              <a:off x="3434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56" name="Line 196"/>
            <p:cNvSpPr>
              <a:spLocks noChangeShapeType="1"/>
            </p:cNvSpPr>
            <p:nvPr/>
          </p:nvSpPr>
          <p:spPr bwMode="auto">
            <a:xfrm>
              <a:off x="3530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57" name="Line 197"/>
            <p:cNvSpPr>
              <a:spLocks noChangeShapeType="1"/>
            </p:cNvSpPr>
            <p:nvPr/>
          </p:nvSpPr>
          <p:spPr bwMode="auto">
            <a:xfrm flipH="1">
              <a:off x="3242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58" name="Line 198"/>
            <p:cNvSpPr>
              <a:spLocks noChangeShapeType="1"/>
            </p:cNvSpPr>
            <p:nvPr/>
          </p:nvSpPr>
          <p:spPr bwMode="auto">
            <a:xfrm>
              <a:off x="3338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59" name="Line 199"/>
            <p:cNvSpPr>
              <a:spLocks noChangeShapeType="1"/>
            </p:cNvSpPr>
            <p:nvPr/>
          </p:nvSpPr>
          <p:spPr bwMode="auto">
            <a:xfrm flipH="1">
              <a:off x="3626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60" name="Line 200"/>
            <p:cNvSpPr>
              <a:spLocks noChangeShapeType="1"/>
            </p:cNvSpPr>
            <p:nvPr/>
          </p:nvSpPr>
          <p:spPr bwMode="auto">
            <a:xfrm>
              <a:off x="3722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61" name="Line 201"/>
            <p:cNvSpPr>
              <a:spLocks noChangeShapeType="1"/>
            </p:cNvSpPr>
            <p:nvPr/>
          </p:nvSpPr>
          <p:spPr bwMode="auto">
            <a:xfrm flipH="1">
              <a:off x="170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62" name="Line 202"/>
            <p:cNvSpPr>
              <a:spLocks noChangeShapeType="1"/>
            </p:cNvSpPr>
            <p:nvPr/>
          </p:nvSpPr>
          <p:spPr bwMode="auto">
            <a:xfrm>
              <a:off x="1802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63" name="Line 203"/>
            <p:cNvSpPr>
              <a:spLocks noChangeShapeType="1"/>
            </p:cNvSpPr>
            <p:nvPr/>
          </p:nvSpPr>
          <p:spPr bwMode="auto">
            <a:xfrm flipH="1">
              <a:off x="1610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64" name="Line 204"/>
            <p:cNvSpPr>
              <a:spLocks noChangeShapeType="1"/>
            </p:cNvSpPr>
            <p:nvPr/>
          </p:nvSpPr>
          <p:spPr bwMode="auto">
            <a:xfrm>
              <a:off x="1706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65" name="Line 205"/>
            <p:cNvSpPr>
              <a:spLocks noChangeShapeType="1"/>
            </p:cNvSpPr>
            <p:nvPr/>
          </p:nvSpPr>
          <p:spPr bwMode="auto">
            <a:xfrm flipH="1">
              <a:off x="1802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66" name="Line 206"/>
            <p:cNvSpPr>
              <a:spLocks noChangeShapeType="1"/>
            </p:cNvSpPr>
            <p:nvPr/>
          </p:nvSpPr>
          <p:spPr bwMode="auto">
            <a:xfrm>
              <a:off x="1898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67" name="Line 207"/>
            <p:cNvSpPr>
              <a:spLocks noChangeShapeType="1"/>
            </p:cNvSpPr>
            <p:nvPr/>
          </p:nvSpPr>
          <p:spPr bwMode="auto">
            <a:xfrm flipH="1">
              <a:off x="1514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68" name="Line 208"/>
            <p:cNvSpPr>
              <a:spLocks noChangeShapeType="1"/>
            </p:cNvSpPr>
            <p:nvPr/>
          </p:nvSpPr>
          <p:spPr bwMode="auto">
            <a:xfrm>
              <a:off x="1610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69" name="Line 209"/>
            <p:cNvSpPr>
              <a:spLocks noChangeShapeType="1"/>
            </p:cNvSpPr>
            <p:nvPr/>
          </p:nvSpPr>
          <p:spPr bwMode="auto">
            <a:xfrm flipH="1">
              <a:off x="1418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70" name="Line 210"/>
            <p:cNvSpPr>
              <a:spLocks noChangeShapeType="1"/>
            </p:cNvSpPr>
            <p:nvPr/>
          </p:nvSpPr>
          <p:spPr bwMode="auto">
            <a:xfrm>
              <a:off x="1514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71" name="Line 211"/>
            <p:cNvSpPr>
              <a:spLocks noChangeShapeType="1"/>
            </p:cNvSpPr>
            <p:nvPr/>
          </p:nvSpPr>
          <p:spPr bwMode="auto">
            <a:xfrm flipH="1">
              <a:off x="1610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72" name="Line 212"/>
            <p:cNvSpPr>
              <a:spLocks noChangeShapeType="1"/>
            </p:cNvSpPr>
            <p:nvPr/>
          </p:nvSpPr>
          <p:spPr bwMode="auto">
            <a:xfrm>
              <a:off x="1706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73" name="Line 213"/>
            <p:cNvSpPr>
              <a:spLocks noChangeShapeType="1"/>
            </p:cNvSpPr>
            <p:nvPr/>
          </p:nvSpPr>
          <p:spPr bwMode="auto">
            <a:xfrm flipH="1">
              <a:off x="1898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74" name="Line 214"/>
            <p:cNvSpPr>
              <a:spLocks noChangeShapeType="1"/>
            </p:cNvSpPr>
            <p:nvPr/>
          </p:nvSpPr>
          <p:spPr bwMode="auto">
            <a:xfrm>
              <a:off x="1994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75" name="Line 215"/>
            <p:cNvSpPr>
              <a:spLocks noChangeShapeType="1"/>
            </p:cNvSpPr>
            <p:nvPr/>
          </p:nvSpPr>
          <p:spPr bwMode="auto">
            <a:xfrm flipH="1">
              <a:off x="1802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76" name="Line 216"/>
            <p:cNvSpPr>
              <a:spLocks noChangeShapeType="1"/>
            </p:cNvSpPr>
            <p:nvPr/>
          </p:nvSpPr>
          <p:spPr bwMode="auto">
            <a:xfrm>
              <a:off x="1898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77" name="Line 217"/>
            <p:cNvSpPr>
              <a:spLocks noChangeShapeType="1"/>
            </p:cNvSpPr>
            <p:nvPr/>
          </p:nvSpPr>
          <p:spPr bwMode="auto">
            <a:xfrm flipH="1">
              <a:off x="1994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78" name="Line 218"/>
            <p:cNvSpPr>
              <a:spLocks noChangeShapeType="1"/>
            </p:cNvSpPr>
            <p:nvPr/>
          </p:nvSpPr>
          <p:spPr bwMode="auto">
            <a:xfrm>
              <a:off x="2090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79" name="Line 219"/>
            <p:cNvSpPr>
              <a:spLocks noChangeShapeType="1"/>
            </p:cNvSpPr>
            <p:nvPr/>
          </p:nvSpPr>
          <p:spPr bwMode="auto">
            <a:xfrm flipH="1">
              <a:off x="132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80" name="Line 220"/>
            <p:cNvSpPr>
              <a:spLocks noChangeShapeType="1"/>
            </p:cNvSpPr>
            <p:nvPr/>
          </p:nvSpPr>
          <p:spPr bwMode="auto">
            <a:xfrm>
              <a:off x="141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81" name="Line 221"/>
            <p:cNvSpPr>
              <a:spLocks noChangeShapeType="1"/>
            </p:cNvSpPr>
            <p:nvPr/>
          </p:nvSpPr>
          <p:spPr bwMode="auto">
            <a:xfrm flipH="1">
              <a:off x="122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82" name="Line 222"/>
            <p:cNvSpPr>
              <a:spLocks noChangeShapeType="1"/>
            </p:cNvSpPr>
            <p:nvPr/>
          </p:nvSpPr>
          <p:spPr bwMode="auto">
            <a:xfrm>
              <a:off x="132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83" name="Line 223"/>
            <p:cNvSpPr>
              <a:spLocks noChangeShapeType="1"/>
            </p:cNvSpPr>
            <p:nvPr/>
          </p:nvSpPr>
          <p:spPr bwMode="auto">
            <a:xfrm flipH="1">
              <a:off x="141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84" name="Line 224"/>
            <p:cNvSpPr>
              <a:spLocks noChangeShapeType="1"/>
            </p:cNvSpPr>
            <p:nvPr/>
          </p:nvSpPr>
          <p:spPr bwMode="auto">
            <a:xfrm>
              <a:off x="151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85" name="Line 225"/>
            <p:cNvSpPr>
              <a:spLocks noChangeShapeType="1"/>
            </p:cNvSpPr>
            <p:nvPr/>
          </p:nvSpPr>
          <p:spPr bwMode="auto">
            <a:xfrm flipH="1">
              <a:off x="170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86" name="Line 226"/>
            <p:cNvSpPr>
              <a:spLocks noChangeShapeType="1"/>
            </p:cNvSpPr>
            <p:nvPr/>
          </p:nvSpPr>
          <p:spPr bwMode="auto">
            <a:xfrm>
              <a:off x="180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87" name="Line 227"/>
            <p:cNvSpPr>
              <a:spLocks noChangeShapeType="1"/>
            </p:cNvSpPr>
            <p:nvPr/>
          </p:nvSpPr>
          <p:spPr bwMode="auto">
            <a:xfrm flipH="1">
              <a:off x="161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88" name="Line 228"/>
            <p:cNvSpPr>
              <a:spLocks noChangeShapeType="1"/>
            </p:cNvSpPr>
            <p:nvPr/>
          </p:nvSpPr>
          <p:spPr bwMode="auto">
            <a:xfrm>
              <a:off x="170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89" name="Line 229"/>
            <p:cNvSpPr>
              <a:spLocks noChangeShapeType="1"/>
            </p:cNvSpPr>
            <p:nvPr/>
          </p:nvSpPr>
          <p:spPr bwMode="auto">
            <a:xfrm flipH="1">
              <a:off x="180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90" name="Line 230"/>
            <p:cNvSpPr>
              <a:spLocks noChangeShapeType="1"/>
            </p:cNvSpPr>
            <p:nvPr/>
          </p:nvSpPr>
          <p:spPr bwMode="auto">
            <a:xfrm>
              <a:off x="189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91" name="Line 231"/>
            <p:cNvSpPr>
              <a:spLocks noChangeShapeType="1"/>
            </p:cNvSpPr>
            <p:nvPr/>
          </p:nvSpPr>
          <p:spPr bwMode="auto">
            <a:xfrm flipH="1">
              <a:off x="209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92" name="Line 232"/>
            <p:cNvSpPr>
              <a:spLocks noChangeShapeType="1"/>
            </p:cNvSpPr>
            <p:nvPr/>
          </p:nvSpPr>
          <p:spPr bwMode="auto">
            <a:xfrm>
              <a:off x="218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93" name="Line 233"/>
            <p:cNvSpPr>
              <a:spLocks noChangeShapeType="1"/>
            </p:cNvSpPr>
            <p:nvPr/>
          </p:nvSpPr>
          <p:spPr bwMode="auto">
            <a:xfrm flipH="1">
              <a:off x="199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94" name="Line 234"/>
            <p:cNvSpPr>
              <a:spLocks noChangeShapeType="1"/>
            </p:cNvSpPr>
            <p:nvPr/>
          </p:nvSpPr>
          <p:spPr bwMode="auto">
            <a:xfrm>
              <a:off x="209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95" name="Line 235"/>
            <p:cNvSpPr>
              <a:spLocks noChangeShapeType="1"/>
            </p:cNvSpPr>
            <p:nvPr/>
          </p:nvSpPr>
          <p:spPr bwMode="auto">
            <a:xfrm flipH="1">
              <a:off x="218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96" name="Line 236"/>
            <p:cNvSpPr>
              <a:spLocks noChangeShapeType="1"/>
            </p:cNvSpPr>
            <p:nvPr/>
          </p:nvSpPr>
          <p:spPr bwMode="auto">
            <a:xfrm>
              <a:off x="228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97" name="Line 237"/>
            <p:cNvSpPr>
              <a:spLocks noChangeShapeType="1"/>
            </p:cNvSpPr>
            <p:nvPr/>
          </p:nvSpPr>
          <p:spPr bwMode="auto">
            <a:xfrm flipH="1">
              <a:off x="170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98" name="Line 238"/>
            <p:cNvSpPr>
              <a:spLocks noChangeShapeType="1"/>
            </p:cNvSpPr>
            <p:nvPr/>
          </p:nvSpPr>
          <p:spPr bwMode="auto">
            <a:xfrm>
              <a:off x="180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99" name="Line 239"/>
            <p:cNvSpPr>
              <a:spLocks noChangeShapeType="1"/>
            </p:cNvSpPr>
            <p:nvPr/>
          </p:nvSpPr>
          <p:spPr bwMode="auto">
            <a:xfrm flipH="1">
              <a:off x="161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00" name="Line 240"/>
            <p:cNvSpPr>
              <a:spLocks noChangeShapeType="1"/>
            </p:cNvSpPr>
            <p:nvPr/>
          </p:nvSpPr>
          <p:spPr bwMode="auto">
            <a:xfrm>
              <a:off x="170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01" name="Line 241"/>
            <p:cNvSpPr>
              <a:spLocks noChangeShapeType="1"/>
            </p:cNvSpPr>
            <p:nvPr/>
          </p:nvSpPr>
          <p:spPr bwMode="auto">
            <a:xfrm flipH="1">
              <a:off x="180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02" name="Line 242"/>
            <p:cNvSpPr>
              <a:spLocks noChangeShapeType="1"/>
            </p:cNvSpPr>
            <p:nvPr/>
          </p:nvSpPr>
          <p:spPr bwMode="auto">
            <a:xfrm>
              <a:off x="189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03" name="Line 243"/>
            <p:cNvSpPr>
              <a:spLocks noChangeShapeType="1"/>
            </p:cNvSpPr>
            <p:nvPr/>
          </p:nvSpPr>
          <p:spPr bwMode="auto">
            <a:xfrm flipH="1">
              <a:off x="1706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04" name="Line 244"/>
            <p:cNvSpPr>
              <a:spLocks noChangeShapeType="1"/>
            </p:cNvSpPr>
            <p:nvPr/>
          </p:nvSpPr>
          <p:spPr bwMode="auto">
            <a:xfrm>
              <a:off x="1802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05" name="Line 245"/>
            <p:cNvSpPr>
              <a:spLocks noChangeShapeType="1"/>
            </p:cNvSpPr>
            <p:nvPr/>
          </p:nvSpPr>
          <p:spPr bwMode="auto">
            <a:xfrm flipH="1">
              <a:off x="151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06" name="Line 246"/>
            <p:cNvSpPr>
              <a:spLocks noChangeShapeType="1"/>
            </p:cNvSpPr>
            <p:nvPr/>
          </p:nvSpPr>
          <p:spPr bwMode="auto">
            <a:xfrm>
              <a:off x="161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07" name="Line 247"/>
            <p:cNvSpPr>
              <a:spLocks noChangeShapeType="1"/>
            </p:cNvSpPr>
            <p:nvPr/>
          </p:nvSpPr>
          <p:spPr bwMode="auto">
            <a:xfrm flipH="1">
              <a:off x="189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08" name="Line 248"/>
            <p:cNvSpPr>
              <a:spLocks noChangeShapeType="1"/>
            </p:cNvSpPr>
            <p:nvPr/>
          </p:nvSpPr>
          <p:spPr bwMode="auto">
            <a:xfrm>
              <a:off x="199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09" name="Line 249"/>
            <p:cNvSpPr>
              <a:spLocks noChangeShapeType="1"/>
            </p:cNvSpPr>
            <p:nvPr/>
          </p:nvSpPr>
          <p:spPr bwMode="auto">
            <a:xfrm flipH="1">
              <a:off x="2858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10" name="Line 250"/>
            <p:cNvSpPr>
              <a:spLocks noChangeShapeType="1"/>
            </p:cNvSpPr>
            <p:nvPr/>
          </p:nvSpPr>
          <p:spPr bwMode="auto">
            <a:xfrm>
              <a:off x="2954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11" name="Line 251"/>
            <p:cNvSpPr>
              <a:spLocks noChangeShapeType="1"/>
            </p:cNvSpPr>
            <p:nvPr/>
          </p:nvSpPr>
          <p:spPr bwMode="auto">
            <a:xfrm flipH="1">
              <a:off x="2762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12" name="Line 252"/>
            <p:cNvSpPr>
              <a:spLocks noChangeShapeType="1"/>
            </p:cNvSpPr>
            <p:nvPr/>
          </p:nvSpPr>
          <p:spPr bwMode="auto">
            <a:xfrm>
              <a:off x="2858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13" name="Line 253"/>
            <p:cNvSpPr>
              <a:spLocks noChangeShapeType="1"/>
            </p:cNvSpPr>
            <p:nvPr/>
          </p:nvSpPr>
          <p:spPr bwMode="auto">
            <a:xfrm flipH="1">
              <a:off x="2954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14" name="Line 254"/>
            <p:cNvSpPr>
              <a:spLocks noChangeShapeType="1"/>
            </p:cNvSpPr>
            <p:nvPr/>
          </p:nvSpPr>
          <p:spPr bwMode="auto">
            <a:xfrm>
              <a:off x="3050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15" name="Line 255"/>
            <p:cNvSpPr>
              <a:spLocks noChangeShapeType="1"/>
            </p:cNvSpPr>
            <p:nvPr/>
          </p:nvSpPr>
          <p:spPr bwMode="auto">
            <a:xfrm flipH="1">
              <a:off x="2666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16" name="Line 256"/>
            <p:cNvSpPr>
              <a:spLocks noChangeShapeType="1"/>
            </p:cNvSpPr>
            <p:nvPr/>
          </p:nvSpPr>
          <p:spPr bwMode="auto">
            <a:xfrm>
              <a:off x="2762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17" name="Line 257"/>
            <p:cNvSpPr>
              <a:spLocks noChangeShapeType="1"/>
            </p:cNvSpPr>
            <p:nvPr/>
          </p:nvSpPr>
          <p:spPr bwMode="auto">
            <a:xfrm flipH="1">
              <a:off x="2570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18" name="Line 258"/>
            <p:cNvSpPr>
              <a:spLocks noChangeShapeType="1"/>
            </p:cNvSpPr>
            <p:nvPr/>
          </p:nvSpPr>
          <p:spPr bwMode="auto">
            <a:xfrm>
              <a:off x="2666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19" name="Line 259"/>
            <p:cNvSpPr>
              <a:spLocks noChangeShapeType="1"/>
            </p:cNvSpPr>
            <p:nvPr/>
          </p:nvSpPr>
          <p:spPr bwMode="auto">
            <a:xfrm flipH="1">
              <a:off x="2762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20" name="Line 260"/>
            <p:cNvSpPr>
              <a:spLocks noChangeShapeType="1"/>
            </p:cNvSpPr>
            <p:nvPr/>
          </p:nvSpPr>
          <p:spPr bwMode="auto">
            <a:xfrm>
              <a:off x="2858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21" name="Line 261"/>
            <p:cNvSpPr>
              <a:spLocks noChangeShapeType="1"/>
            </p:cNvSpPr>
            <p:nvPr/>
          </p:nvSpPr>
          <p:spPr bwMode="auto">
            <a:xfrm flipH="1">
              <a:off x="3050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22" name="Line 262"/>
            <p:cNvSpPr>
              <a:spLocks noChangeShapeType="1"/>
            </p:cNvSpPr>
            <p:nvPr/>
          </p:nvSpPr>
          <p:spPr bwMode="auto">
            <a:xfrm>
              <a:off x="3146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23" name="Line 263"/>
            <p:cNvSpPr>
              <a:spLocks noChangeShapeType="1"/>
            </p:cNvSpPr>
            <p:nvPr/>
          </p:nvSpPr>
          <p:spPr bwMode="auto">
            <a:xfrm flipH="1">
              <a:off x="2954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24" name="Line 264"/>
            <p:cNvSpPr>
              <a:spLocks noChangeShapeType="1"/>
            </p:cNvSpPr>
            <p:nvPr/>
          </p:nvSpPr>
          <p:spPr bwMode="auto">
            <a:xfrm>
              <a:off x="3050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25" name="Line 265"/>
            <p:cNvSpPr>
              <a:spLocks noChangeShapeType="1"/>
            </p:cNvSpPr>
            <p:nvPr/>
          </p:nvSpPr>
          <p:spPr bwMode="auto">
            <a:xfrm flipH="1">
              <a:off x="3146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26" name="Line 266"/>
            <p:cNvSpPr>
              <a:spLocks noChangeShapeType="1"/>
            </p:cNvSpPr>
            <p:nvPr/>
          </p:nvSpPr>
          <p:spPr bwMode="auto">
            <a:xfrm>
              <a:off x="3242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27" name="Line 267"/>
            <p:cNvSpPr>
              <a:spLocks noChangeShapeType="1"/>
            </p:cNvSpPr>
            <p:nvPr/>
          </p:nvSpPr>
          <p:spPr bwMode="auto">
            <a:xfrm flipH="1">
              <a:off x="247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28" name="Line 268"/>
            <p:cNvSpPr>
              <a:spLocks noChangeShapeType="1"/>
            </p:cNvSpPr>
            <p:nvPr/>
          </p:nvSpPr>
          <p:spPr bwMode="auto">
            <a:xfrm>
              <a:off x="257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29" name="Line 269"/>
            <p:cNvSpPr>
              <a:spLocks noChangeShapeType="1"/>
            </p:cNvSpPr>
            <p:nvPr/>
          </p:nvSpPr>
          <p:spPr bwMode="auto">
            <a:xfrm flipH="1">
              <a:off x="237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30" name="Line 270"/>
            <p:cNvSpPr>
              <a:spLocks noChangeShapeType="1"/>
            </p:cNvSpPr>
            <p:nvPr/>
          </p:nvSpPr>
          <p:spPr bwMode="auto">
            <a:xfrm>
              <a:off x="247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31" name="Line 271"/>
            <p:cNvSpPr>
              <a:spLocks noChangeShapeType="1"/>
            </p:cNvSpPr>
            <p:nvPr/>
          </p:nvSpPr>
          <p:spPr bwMode="auto">
            <a:xfrm flipH="1">
              <a:off x="257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32" name="Line 272"/>
            <p:cNvSpPr>
              <a:spLocks noChangeShapeType="1"/>
            </p:cNvSpPr>
            <p:nvPr/>
          </p:nvSpPr>
          <p:spPr bwMode="auto">
            <a:xfrm>
              <a:off x="266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33" name="Line 273"/>
            <p:cNvSpPr>
              <a:spLocks noChangeShapeType="1"/>
            </p:cNvSpPr>
            <p:nvPr/>
          </p:nvSpPr>
          <p:spPr bwMode="auto">
            <a:xfrm flipH="1">
              <a:off x="285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34" name="Line 274"/>
            <p:cNvSpPr>
              <a:spLocks noChangeShapeType="1"/>
            </p:cNvSpPr>
            <p:nvPr/>
          </p:nvSpPr>
          <p:spPr bwMode="auto">
            <a:xfrm>
              <a:off x="295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35" name="Line 275"/>
            <p:cNvSpPr>
              <a:spLocks noChangeShapeType="1"/>
            </p:cNvSpPr>
            <p:nvPr/>
          </p:nvSpPr>
          <p:spPr bwMode="auto">
            <a:xfrm flipH="1">
              <a:off x="276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36" name="Line 276"/>
            <p:cNvSpPr>
              <a:spLocks noChangeShapeType="1"/>
            </p:cNvSpPr>
            <p:nvPr/>
          </p:nvSpPr>
          <p:spPr bwMode="auto">
            <a:xfrm>
              <a:off x="285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37" name="Line 277"/>
            <p:cNvSpPr>
              <a:spLocks noChangeShapeType="1"/>
            </p:cNvSpPr>
            <p:nvPr/>
          </p:nvSpPr>
          <p:spPr bwMode="auto">
            <a:xfrm flipH="1">
              <a:off x="295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38" name="Line 278"/>
            <p:cNvSpPr>
              <a:spLocks noChangeShapeType="1"/>
            </p:cNvSpPr>
            <p:nvPr/>
          </p:nvSpPr>
          <p:spPr bwMode="auto">
            <a:xfrm>
              <a:off x="305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39" name="Line 279"/>
            <p:cNvSpPr>
              <a:spLocks noChangeShapeType="1"/>
            </p:cNvSpPr>
            <p:nvPr/>
          </p:nvSpPr>
          <p:spPr bwMode="auto">
            <a:xfrm flipH="1">
              <a:off x="324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40" name="Line 280"/>
            <p:cNvSpPr>
              <a:spLocks noChangeShapeType="1"/>
            </p:cNvSpPr>
            <p:nvPr/>
          </p:nvSpPr>
          <p:spPr bwMode="auto">
            <a:xfrm>
              <a:off x="333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41" name="Line 281"/>
            <p:cNvSpPr>
              <a:spLocks noChangeShapeType="1"/>
            </p:cNvSpPr>
            <p:nvPr/>
          </p:nvSpPr>
          <p:spPr bwMode="auto">
            <a:xfrm flipH="1">
              <a:off x="314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42" name="Line 282"/>
            <p:cNvSpPr>
              <a:spLocks noChangeShapeType="1"/>
            </p:cNvSpPr>
            <p:nvPr/>
          </p:nvSpPr>
          <p:spPr bwMode="auto">
            <a:xfrm>
              <a:off x="324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43" name="Line 283"/>
            <p:cNvSpPr>
              <a:spLocks noChangeShapeType="1"/>
            </p:cNvSpPr>
            <p:nvPr/>
          </p:nvSpPr>
          <p:spPr bwMode="auto">
            <a:xfrm flipH="1">
              <a:off x="333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44" name="Line 284"/>
            <p:cNvSpPr>
              <a:spLocks noChangeShapeType="1"/>
            </p:cNvSpPr>
            <p:nvPr/>
          </p:nvSpPr>
          <p:spPr bwMode="auto">
            <a:xfrm>
              <a:off x="343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45" name="Line 285"/>
            <p:cNvSpPr>
              <a:spLocks noChangeShapeType="1"/>
            </p:cNvSpPr>
            <p:nvPr/>
          </p:nvSpPr>
          <p:spPr bwMode="auto">
            <a:xfrm flipH="1">
              <a:off x="285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46" name="Line 286"/>
            <p:cNvSpPr>
              <a:spLocks noChangeShapeType="1"/>
            </p:cNvSpPr>
            <p:nvPr/>
          </p:nvSpPr>
          <p:spPr bwMode="auto">
            <a:xfrm>
              <a:off x="295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47" name="Line 287"/>
            <p:cNvSpPr>
              <a:spLocks noChangeShapeType="1"/>
            </p:cNvSpPr>
            <p:nvPr/>
          </p:nvSpPr>
          <p:spPr bwMode="auto">
            <a:xfrm flipH="1">
              <a:off x="276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48" name="Line 288"/>
            <p:cNvSpPr>
              <a:spLocks noChangeShapeType="1"/>
            </p:cNvSpPr>
            <p:nvPr/>
          </p:nvSpPr>
          <p:spPr bwMode="auto">
            <a:xfrm>
              <a:off x="285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49" name="Line 289"/>
            <p:cNvSpPr>
              <a:spLocks noChangeShapeType="1"/>
            </p:cNvSpPr>
            <p:nvPr/>
          </p:nvSpPr>
          <p:spPr bwMode="auto">
            <a:xfrm flipH="1">
              <a:off x="295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50" name="Line 290"/>
            <p:cNvSpPr>
              <a:spLocks noChangeShapeType="1"/>
            </p:cNvSpPr>
            <p:nvPr/>
          </p:nvSpPr>
          <p:spPr bwMode="auto">
            <a:xfrm>
              <a:off x="305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51" name="Line 291"/>
            <p:cNvSpPr>
              <a:spLocks noChangeShapeType="1"/>
            </p:cNvSpPr>
            <p:nvPr/>
          </p:nvSpPr>
          <p:spPr bwMode="auto">
            <a:xfrm flipH="1">
              <a:off x="2858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52" name="Line 292"/>
            <p:cNvSpPr>
              <a:spLocks noChangeShapeType="1"/>
            </p:cNvSpPr>
            <p:nvPr/>
          </p:nvSpPr>
          <p:spPr bwMode="auto">
            <a:xfrm>
              <a:off x="2954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53" name="Line 293"/>
            <p:cNvSpPr>
              <a:spLocks noChangeShapeType="1"/>
            </p:cNvSpPr>
            <p:nvPr/>
          </p:nvSpPr>
          <p:spPr bwMode="auto">
            <a:xfrm flipH="1">
              <a:off x="266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54" name="Line 294"/>
            <p:cNvSpPr>
              <a:spLocks noChangeShapeType="1"/>
            </p:cNvSpPr>
            <p:nvPr/>
          </p:nvSpPr>
          <p:spPr bwMode="auto">
            <a:xfrm>
              <a:off x="276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55" name="Line 295"/>
            <p:cNvSpPr>
              <a:spLocks noChangeShapeType="1"/>
            </p:cNvSpPr>
            <p:nvPr/>
          </p:nvSpPr>
          <p:spPr bwMode="auto">
            <a:xfrm flipH="1">
              <a:off x="305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56" name="Line 296"/>
            <p:cNvSpPr>
              <a:spLocks noChangeShapeType="1"/>
            </p:cNvSpPr>
            <p:nvPr/>
          </p:nvSpPr>
          <p:spPr bwMode="auto">
            <a:xfrm>
              <a:off x="314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57" name="Line 297"/>
            <p:cNvSpPr>
              <a:spLocks noChangeShapeType="1"/>
            </p:cNvSpPr>
            <p:nvPr/>
          </p:nvSpPr>
          <p:spPr bwMode="auto">
            <a:xfrm flipH="1">
              <a:off x="4010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58" name="Line 298"/>
            <p:cNvSpPr>
              <a:spLocks noChangeShapeType="1"/>
            </p:cNvSpPr>
            <p:nvPr/>
          </p:nvSpPr>
          <p:spPr bwMode="auto">
            <a:xfrm>
              <a:off x="410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59" name="Line 299"/>
            <p:cNvSpPr>
              <a:spLocks noChangeShapeType="1"/>
            </p:cNvSpPr>
            <p:nvPr/>
          </p:nvSpPr>
          <p:spPr bwMode="auto">
            <a:xfrm flipH="1">
              <a:off x="3914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60" name="Line 300"/>
            <p:cNvSpPr>
              <a:spLocks noChangeShapeType="1"/>
            </p:cNvSpPr>
            <p:nvPr/>
          </p:nvSpPr>
          <p:spPr bwMode="auto">
            <a:xfrm>
              <a:off x="4010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61" name="Line 301"/>
            <p:cNvSpPr>
              <a:spLocks noChangeShapeType="1"/>
            </p:cNvSpPr>
            <p:nvPr/>
          </p:nvSpPr>
          <p:spPr bwMode="auto">
            <a:xfrm flipH="1">
              <a:off x="4106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62" name="Line 302"/>
            <p:cNvSpPr>
              <a:spLocks noChangeShapeType="1"/>
            </p:cNvSpPr>
            <p:nvPr/>
          </p:nvSpPr>
          <p:spPr bwMode="auto">
            <a:xfrm>
              <a:off x="4202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63" name="Line 303"/>
            <p:cNvSpPr>
              <a:spLocks noChangeShapeType="1"/>
            </p:cNvSpPr>
            <p:nvPr/>
          </p:nvSpPr>
          <p:spPr bwMode="auto">
            <a:xfrm flipH="1">
              <a:off x="3818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64" name="Line 304"/>
            <p:cNvSpPr>
              <a:spLocks noChangeShapeType="1"/>
            </p:cNvSpPr>
            <p:nvPr/>
          </p:nvSpPr>
          <p:spPr bwMode="auto">
            <a:xfrm>
              <a:off x="3914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65" name="Line 305"/>
            <p:cNvSpPr>
              <a:spLocks noChangeShapeType="1"/>
            </p:cNvSpPr>
            <p:nvPr/>
          </p:nvSpPr>
          <p:spPr bwMode="auto">
            <a:xfrm flipH="1">
              <a:off x="3722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66" name="Line 306"/>
            <p:cNvSpPr>
              <a:spLocks noChangeShapeType="1"/>
            </p:cNvSpPr>
            <p:nvPr/>
          </p:nvSpPr>
          <p:spPr bwMode="auto">
            <a:xfrm>
              <a:off x="3818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67" name="Line 307"/>
            <p:cNvSpPr>
              <a:spLocks noChangeShapeType="1"/>
            </p:cNvSpPr>
            <p:nvPr/>
          </p:nvSpPr>
          <p:spPr bwMode="auto">
            <a:xfrm flipH="1">
              <a:off x="3914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68" name="Line 308"/>
            <p:cNvSpPr>
              <a:spLocks noChangeShapeType="1"/>
            </p:cNvSpPr>
            <p:nvPr/>
          </p:nvSpPr>
          <p:spPr bwMode="auto">
            <a:xfrm>
              <a:off x="4010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69" name="Line 309"/>
            <p:cNvSpPr>
              <a:spLocks noChangeShapeType="1"/>
            </p:cNvSpPr>
            <p:nvPr/>
          </p:nvSpPr>
          <p:spPr bwMode="auto">
            <a:xfrm flipH="1">
              <a:off x="4202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70" name="Line 310"/>
            <p:cNvSpPr>
              <a:spLocks noChangeShapeType="1"/>
            </p:cNvSpPr>
            <p:nvPr/>
          </p:nvSpPr>
          <p:spPr bwMode="auto">
            <a:xfrm>
              <a:off x="4298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71" name="Line 311"/>
            <p:cNvSpPr>
              <a:spLocks noChangeShapeType="1"/>
            </p:cNvSpPr>
            <p:nvPr/>
          </p:nvSpPr>
          <p:spPr bwMode="auto">
            <a:xfrm flipH="1">
              <a:off x="4106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72" name="Line 312"/>
            <p:cNvSpPr>
              <a:spLocks noChangeShapeType="1"/>
            </p:cNvSpPr>
            <p:nvPr/>
          </p:nvSpPr>
          <p:spPr bwMode="auto">
            <a:xfrm>
              <a:off x="4202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73" name="Line 313"/>
            <p:cNvSpPr>
              <a:spLocks noChangeShapeType="1"/>
            </p:cNvSpPr>
            <p:nvPr/>
          </p:nvSpPr>
          <p:spPr bwMode="auto">
            <a:xfrm flipH="1">
              <a:off x="4298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74" name="Line 314"/>
            <p:cNvSpPr>
              <a:spLocks noChangeShapeType="1"/>
            </p:cNvSpPr>
            <p:nvPr/>
          </p:nvSpPr>
          <p:spPr bwMode="auto">
            <a:xfrm>
              <a:off x="4394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75" name="Line 315"/>
            <p:cNvSpPr>
              <a:spLocks noChangeShapeType="1"/>
            </p:cNvSpPr>
            <p:nvPr/>
          </p:nvSpPr>
          <p:spPr bwMode="auto">
            <a:xfrm flipH="1">
              <a:off x="362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76" name="Line 316"/>
            <p:cNvSpPr>
              <a:spLocks noChangeShapeType="1"/>
            </p:cNvSpPr>
            <p:nvPr/>
          </p:nvSpPr>
          <p:spPr bwMode="auto">
            <a:xfrm>
              <a:off x="372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77" name="Line 317"/>
            <p:cNvSpPr>
              <a:spLocks noChangeShapeType="1"/>
            </p:cNvSpPr>
            <p:nvPr/>
          </p:nvSpPr>
          <p:spPr bwMode="auto">
            <a:xfrm flipH="1">
              <a:off x="353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78" name="Line 318"/>
            <p:cNvSpPr>
              <a:spLocks noChangeShapeType="1"/>
            </p:cNvSpPr>
            <p:nvPr/>
          </p:nvSpPr>
          <p:spPr bwMode="auto">
            <a:xfrm>
              <a:off x="362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79" name="Line 319"/>
            <p:cNvSpPr>
              <a:spLocks noChangeShapeType="1"/>
            </p:cNvSpPr>
            <p:nvPr/>
          </p:nvSpPr>
          <p:spPr bwMode="auto">
            <a:xfrm flipH="1">
              <a:off x="372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80" name="Line 320"/>
            <p:cNvSpPr>
              <a:spLocks noChangeShapeType="1"/>
            </p:cNvSpPr>
            <p:nvPr/>
          </p:nvSpPr>
          <p:spPr bwMode="auto">
            <a:xfrm>
              <a:off x="381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81" name="Line 321"/>
            <p:cNvSpPr>
              <a:spLocks noChangeShapeType="1"/>
            </p:cNvSpPr>
            <p:nvPr/>
          </p:nvSpPr>
          <p:spPr bwMode="auto">
            <a:xfrm flipH="1">
              <a:off x="401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82" name="Line 322"/>
            <p:cNvSpPr>
              <a:spLocks noChangeShapeType="1"/>
            </p:cNvSpPr>
            <p:nvPr/>
          </p:nvSpPr>
          <p:spPr bwMode="auto">
            <a:xfrm>
              <a:off x="410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83" name="Line 323"/>
            <p:cNvSpPr>
              <a:spLocks noChangeShapeType="1"/>
            </p:cNvSpPr>
            <p:nvPr/>
          </p:nvSpPr>
          <p:spPr bwMode="auto">
            <a:xfrm flipH="1">
              <a:off x="391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84" name="Line 324"/>
            <p:cNvSpPr>
              <a:spLocks noChangeShapeType="1"/>
            </p:cNvSpPr>
            <p:nvPr/>
          </p:nvSpPr>
          <p:spPr bwMode="auto">
            <a:xfrm>
              <a:off x="401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85" name="Line 325"/>
            <p:cNvSpPr>
              <a:spLocks noChangeShapeType="1"/>
            </p:cNvSpPr>
            <p:nvPr/>
          </p:nvSpPr>
          <p:spPr bwMode="auto">
            <a:xfrm flipH="1">
              <a:off x="410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86" name="Line 326"/>
            <p:cNvSpPr>
              <a:spLocks noChangeShapeType="1"/>
            </p:cNvSpPr>
            <p:nvPr/>
          </p:nvSpPr>
          <p:spPr bwMode="auto">
            <a:xfrm>
              <a:off x="420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87" name="Line 327"/>
            <p:cNvSpPr>
              <a:spLocks noChangeShapeType="1"/>
            </p:cNvSpPr>
            <p:nvPr/>
          </p:nvSpPr>
          <p:spPr bwMode="auto">
            <a:xfrm flipH="1">
              <a:off x="439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88" name="Line 328"/>
            <p:cNvSpPr>
              <a:spLocks noChangeShapeType="1"/>
            </p:cNvSpPr>
            <p:nvPr/>
          </p:nvSpPr>
          <p:spPr bwMode="auto">
            <a:xfrm>
              <a:off x="449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89" name="Line 329"/>
            <p:cNvSpPr>
              <a:spLocks noChangeShapeType="1"/>
            </p:cNvSpPr>
            <p:nvPr/>
          </p:nvSpPr>
          <p:spPr bwMode="auto">
            <a:xfrm flipH="1">
              <a:off x="429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90" name="Line 330"/>
            <p:cNvSpPr>
              <a:spLocks noChangeShapeType="1"/>
            </p:cNvSpPr>
            <p:nvPr/>
          </p:nvSpPr>
          <p:spPr bwMode="auto">
            <a:xfrm>
              <a:off x="439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91" name="Line 331"/>
            <p:cNvSpPr>
              <a:spLocks noChangeShapeType="1"/>
            </p:cNvSpPr>
            <p:nvPr/>
          </p:nvSpPr>
          <p:spPr bwMode="auto">
            <a:xfrm flipH="1">
              <a:off x="449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92" name="Line 332"/>
            <p:cNvSpPr>
              <a:spLocks noChangeShapeType="1"/>
            </p:cNvSpPr>
            <p:nvPr/>
          </p:nvSpPr>
          <p:spPr bwMode="auto">
            <a:xfrm>
              <a:off x="458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93" name="Line 333"/>
            <p:cNvSpPr>
              <a:spLocks noChangeShapeType="1"/>
            </p:cNvSpPr>
            <p:nvPr/>
          </p:nvSpPr>
          <p:spPr bwMode="auto">
            <a:xfrm flipH="1">
              <a:off x="401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94" name="Line 334"/>
            <p:cNvSpPr>
              <a:spLocks noChangeShapeType="1"/>
            </p:cNvSpPr>
            <p:nvPr/>
          </p:nvSpPr>
          <p:spPr bwMode="auto">
            <a:xfrm>
              <a:off x="410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95" name="Line 335"/>
            <p:cNvSpPr>
              <a:spLocks noChangeShapeType="1"/>
            </p:cNvSpPr>
            <p:nvPr/>
          </p:nvSpPr>
          <p:spPr bwMode="auto">
            <a:xfrm flipH="1">
              <a:off x="391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96" name="Line 336"/>
            <p:cNvSpPr>
              <a:spLocks noChangeShapeType="1"/>
            </p:cNvSpPr>
            <p:nvPr/>
          </p:nvSpPr>
          <p:spPr bwMode="auto">
            <a:xfrm>
              <a:off x="401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97" name="Line 337"/>
            <p:cNvSpPr>
              <a:spLocks noChangeShapeType="1"/>
            </p:cNvSpPr>
            <p:nvPr/>
          </p:nvSpPr>
          <p:spPr bwMode="auto">
            <a:xfrm flipH="1">
              <a:off x="410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98" name="Line 338"/>
            <p:cNvSpPr>
              <a:spLocks noChangeShapeType="1"/>
            </p:cNvSpPr>
            <p:nvPr/>
          </p:nvSpPr>
          <p:spPr bwMode="auto">
            <a:xfrm>
              <a:off x="420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99" name="Line 339"/>
            <p:cNvSpPr>
              <a:spLocks noChangeShapeType="1"/>
            </p:cNvSpPr>
            <p:nvPr/>
          </p:nvSpPr>
          <p:spPr bwMode="auto">
            <a:xfrm flipH="1">
              <a:off x="4010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00" name="Line 340"/>
            <p:cNvSpPr>
              <a:spLocks noChangeShapeType="1"/>
            </p:cNvSpPr>
            <p:nvPr/>
          </p:nvSpPr>
          <p:spPr bwMode="auto">
            <a:xfrm>
              <a:off x="4106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01" name="Line 341"/>
            <p:cNvSpPr>
              <a:spLocks noChangeShapeType="1"/>
            </p:cNvSpPr>
            <p:nvPr/>
          </p:nvSpPr>
          <p:spPr bwMode="auto">
            <a:xfrm flipH="1">
              <a:off x="381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02" name="Line 342"/>
            <p:cNvSpPr>
              <a:spLocks noChangeShapeType="1"/>
            </p:cNvSpPr>
            <p:nvPr/>
          </p:nvSpPr>
          <p:spPr bwMode="auto">
            <a:xfrm>
              <a:off x="391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03" name="Line 343"/>
            <p:cNvSpPr>
              <a:spLocks noChangeShapeType="1"/>
            </p:cNvSpPr>
            <p:nvPr/>
          </p:nvSpPr>
          <p:spPr bwMode="auto">
            <a:xfrm flipH="1">
              <a:off x="420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04" name="Line 344"/>
            <p:cNvSpPr>
              <a:spLocks noChangeShapeType="1"/>
            </p:cNvSpPr>
            <p:nvPr/>
          </p:nvSpPr>
          <p:spPr bwMode="auto">
            <a:xfrm>
              <a:off x="429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05" name="Line 345"/>
            <p:cNvSpPr>
              <a:spLocks noChangeShapeType="1"/>
            </p:cNvSpPr>
            <p:nvPr/>
          </p:nvSpPr>
          <p:spPr bwMode="auto">
            <a:xfrm flipV="1">
              <a:off x="343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06" name="Line 346"/>
            <p:cNvSpPr>
              <a:spLocks noChangeShapeType="1"/>
            </p:cNvSpPr>
            <p:nvPr/>
          </p:nvSpPr>
          <p:spPr bwMode="auto">
            <a:xfrm flipH="1" flipV="1">
              <a:off x="353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07" name="Line 347"/>
            <p:cNvSpPr>
              <a:spLocks noChangeShapeType="1"/>
            </p:cNvSpPr>
            <p:nvPr/>
          </p:nvSpPr>
          <p:spPr bwMode="auto">
            <a:xfrm flipV="1">
              <a:off x="3338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08" name="Line 348"/>
            <p:cNvSpPr>
              <a:spLocks noChangeShapeType="1"/>
            </p:cNvSpPr>
            <p:nvPr/>
          </p:nvSpPr>
          <p:spPr bwMode="auto">
            <a:xfrm flipV="1">
              <a:off x="3242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09" name="Line 349"/>
            <p:cNvSpPr>
              <a:spLocks noChangeShapeType="1"/>
            </p:cNvSpPr>
            <p:nvPr/>
          </p:nvSpPr>
          <p:spPr bwMode="auto">
            <a:xfrm flipH="1" flipV="1">
              <a:off x="3338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10" name="Line 350"/>
            <p:cNvSpPr>
              <a:spLocks noChangeShapeType="1"/>
            </p:cNvSpPr>
            <p:nvPr/>
          </p:nvSpPr>
          <p:spPr bwMode="auto">
            <a:xfrm flipV="1">
              <a:off x="3434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11" name="Line 351"/>
            <p:cNvSpPr>
              <a:spLocks noChangeShapeType="1"/>
            </p:cNvSpPr>
            <p:nvPr/>
          </p:nvSpPr>
          <p:spPr bwMode="auto">
            <a:xfrm flipH="1" flipV="1">
              <a:off x="3626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12" name="Line 352"/>
            <p:cNvSpPr>
              <a:spLocks noChangeShapeType="1"/>
            </p:cNvSpPr>
            <p:nvPr/>
          </p:nvSpPr>
          <p:spPr bwMode="auto">
            <a:xfrm flipH="1" flipV="1">
              <a:off x="3530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13" name="Line 353"/>
            <p:cNvSpPr>
              <a:spLocks noChangeShapeType="1"/>
            </p:cNvSpPr>
            <p:nvPr/>
          </p:nvSpPr>
          <p:spPr bwMode="auto">
            <a:xfrm flipV="1">
              <a:off x="3626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14" name="Line 354"/>
            <p:cNvSpPr>
              <a:spLocks noChangeShapeType="1"/>
            </p:cNvSpPr>
            <p:nvPr/>
          </p:nvSpPr>
          <p:spPr bwMode="auto">
            <a:xfrm flipH="1" flipV="1">
              <a:off x="3722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15" name="Line 355"/>
            <p:cNvSpPr>
              <a:spLocks noChangeShapeType="1"/>
            </p:cNvSpPr>
            <p:nvPr/>
          </p:nvSpPr>
          <p:spPr bwMode="auto">
            <a:xfrm flipV="1">
              <a:off x="3146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16" name="Line 356"/>
            <p:cNvSpPr>
              <a:spLocks noChangeShapeType="1"/>
            </p:cNvSpPr>
            <p:nvPr/>
          </p:nvSpPr>
          <p:spPr bwMode="auto">
            <a:xfrm flipV="1">
              <a:off x="3050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17" name="Line 357"/>
            <p:cNvSpPr>
              <a:spLocks noChangeShapeType="1"/>
            </p:cNvSpPr>
            <p:nvPr/>
          </p:nvSpPr>
          <p:spPr bwMode="auto">
            <a:xfrm flipH="1" flipV="1">
              <a:off x="314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18" name="Line 358"/>
            <p:cNvSpPr>
              <a:spLocks noChangeShapeType="1"/>
            </p:cNvSpPr>
            <p:nvPr/>
          </p:nvSpPr>
          <p:spPr bwMode="auto">
            <a:xfrm flipV="1">
              <a:off x="3242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19" name="Line 359"/>
            <p:cNvSpPr>
              <a:spLocks noChangeShapeType="1"/>
            </p:cNvSpPr>
            <p:nvPr/>
          </p:nvSpPr>
          <p:spPr bwMode="auto">
            <a:xfrm flipH="1" flipV="1">
              <a:off x="3434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20" name="Line 360"/>
            <p:cNvSpPr>
              <a:spLocks noChangeShapeType="1"/>
            </p:cNvSpPr>
            <p:nvPr/>
          </p:nvSpPr>
          <p:spPr bwMode="auto">
            <a:xfrm flipV="1">
              <a:off x="3530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21" name="Line 361"/>
            <p:cNvSpPr>
              <a:spLocks noChangeShapeType="1"/>
            </p:cNvSpPr>
            <p:nvPr/>
          </p:nvSpPr>
          <p:spPr bwMode="auto">
            <a:xfrm flipH="1" flipV="1">
              <a:off x="3338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22" name="Line 362"/>
            <p:cNvSpPr>
              <a:spLocks noChangeShapeType="1"/>
            </p:cNvSpPr>
            <p:nvPr/>
          </p:nvSpPr>
          <p:spPr bwMode="auto">
            <a:xfrm flipV="1">
              <a:off x="3434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23" name="Line 363"/>
            <p:cNvSpPr>
              <a:spLocks noChangeShapeType="1"/>
            </p:cNvSpPr>
            <p:nvPr/>
          </p:nvSpPr>
          <p:spPr bwMode="auto">
            <a:xfrm flipH="1" flipV="1">
              <a:off x="3530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24" name="Line 364"/>
            <p:cNvSpPr>
              <a:spLocks noChangeShapeType="1"/>
            </p:cNvSpPr>
            <p:nvPr/>
          </p:nvSpPr>
          <p:spPr bwMode="auto">
            <a:xfrm flipV="1">
              <a:off x="362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25" name="Line 365"/>
            <p:cNvSpPr>
              <a:spLocks noChangeShapeType="1"/>
            </p:cNvSpPr>
            <p:nvPr/>
          </p:nvSpPr>
          <p:spPr bwMode="auto">
            <a:xfrm flipH="1" flipV="1">
              <a:off x="3818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26" name="Line 366"/>
            <p:cNvSpPr>
              <a:spLocks noChangeShapeType="1"/>
            </p:cNvSpPr>
            <p:nvPr/>
          </p:nvSpPr>
          <p:spPr bwMode="auto">
            <a:xfrm flipH="1" flipV="1">
              <a:off x="3722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27" name="Line 367"/>
            <p:cNvSpPr>
              <a:spLocks noChangeShapeType="1"/>
            </p:cNvSpPr>
            <p:nvPr/>
          </p:nvSpPr>
          <p:spPr bwMode="auto">
            <a:xfrm flipV="1">
              <a:off x="3818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28" name="Line 368"/>
            <p:cNvSpPr>
              <a:spLocks noChangeShapeType="1"/>
            </p:cNvSpPr>
            <p:nvPr/>
          </p:nvSpPr>
          <p:spPr bwMode="auto">
            <a:xfrm flipH="1" flipV="1">
              <a:off x="3914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29" name="Line 369"/>
            <p:cNvSpPr>
              <a:spLocks noChangeShapeType="1"/>
            </p:cNvSpPr>
            <p:nvPr/>
          </p:nvSpPr>
          <p:spPr bwMode="auto">
            <a:xfrm flipH="1" flipV="1">
              <a:off x="3434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30" name="Line 370"/>
            <p:cNvSpPr>
              <a:spLocks noChangeShapeType="1"/>
            </p:cNvSpPr>
            <p:nvPr/>
          </p:nvSpPr>
          <p:spPr bwMode="auto">
            <a:xfrm flipV="1">
              <a:off x="3530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31" name="Line 371"/>
            <p:cNvSpPr>
              <a:spLocks noChangeShapeType="1"/>
            </p:cNvSpPr>
            <p:nvPr/>
          </p:nvSpPr>
          <p:spPr bwMode="auto">
            <a:xfrm flipH="1" flipV="1">
              <a:off x="3338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32" name="Line 372"/>
            <p:cNvSpPr>
              <a:spLocks noChangeShapeType="1"/>
            </p:cNvSpPr>
            <p:nvPr/>
          </p:nvSpPr>
          <p:spPr bwMode="auto">
            <a:xfrm flipV="1">
              <a:off x="3434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33" name="Line 373"/>
            <p:cNvSpPr>
              <a:spLocks noChangeShapeType="1"/>
            </p:cNvSpPr>
            <p:nvPr/>
          </p:nvSpPr>
          <p:spPr bwMode="auto">
            <a:xfrm flipH="1" flipV="1">
              <a:off x="3530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34" name="Line 374"/>
            <p:cNvSpPr>
              <a:spLocks noChangeShapeType="1"/>
            </p:cNvSpPr>
            <p:nvPr/>
          </p:nvSpPr>
          <p:spPr bwMode="auto">
            <a:xfrm flipV="1">
              <a:off x="362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35" name="Line 375"/>
            <p:cNvSpPr>
              <a:spLocks noChangeShapeType="1"/>
            </p:cNvSpPr>
            <p:nvPr/>
          </p:nvSpPr>
          <p:spPr bwMode="auto">
            <a:xfrm flipH="1" flipV="1">
              <a:off x="3434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36" name="Line 376"/>
            <p:cNvSpPr>
              <a:spLocks noChangeShapeType="1"/>
            </p:cNvSpPr>
            <p:nvPr/>
          </p:nvSpPr>
          <p:spPr bwMode="auto">
            <a:xfrm flipV="1">
              <a:off x="3530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37" name="Line 377"/>
            <p:cNvSpPr>
              <a:spLocks noChangeShapeType="1"/>
            </p:cNvSpPr>
            <p:nvPr/>
          </p:nvSpPr>
          <p:spPr bwMode="auto">
            <a:xfrm flipH="1" flipV="1">
              <a:off x="3242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38" name="Line 378"/>
            <p:cNvSpPr>
              <a:spLocks noChangeShapeType="1"/>
            </p:cNvSpPr>
            <p:nvPr/>
          </p:nvSpPr>
          <p:spPr bwMode="auto">
            <a:xfrm flipV="1">
              <a:off x="3338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39" name="Line 379"/>
            <p:cNvSpPr>
              <a:spLocks noChangeShapeType="1"/>
            </p:cNvSpPr>
            <p:nvPr/>
          </p:nvSpPr>
          <p:spPr bwMode="auto">
            <a:xfrm flipH="1" flipV="1">
              <a:off x="3626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40" name="Line 380"/>
            <p:cNvSpPr>
              <a:spLocks noChangeShapeType="1"/>
            </p:cNvSpPr>
            <p:nvPr/>
          </p:nvSpPr>
          <p:spPr bwMode="auto">
            <a:xfrm flipV="1">
              <a:off x="3722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41" name="Line 381"/>
            <p:cNvSpPr>
              <a:spLocks noChangeShapeType="1"/>
            </p:cNvSpPr>
            <p:nvPr/>
          </p:nvSpPr>
          <p:spPr bwMode="auto">
            <a:xfrm flipV="1">
              <a:off x="2858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42" name="Line 382"/>
            <p:cNvSpPr>
              <a:spLocks noChangeShapeType="1"/>
            </p:cNvSpPr>
            <p:nvPr/>
          </p:nvSpPr>
          <p:spPr bwMode="auto">
            <a:xfrm flipH="1" flipV="1">
              <a:off x="2954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43" name="Line 383"/>
            <p:cNvSpPr>
              <a:spLocks noChangeShapeType="1"/>
            </p:cNvSpPr>
            <p:nvPr/>
          </p:nvSpPr>
          <p:spPr bwMode="auto">
            <a:xfrm flipV="1">
              <a:off x="2762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44" name="Line 384"/>
            <p:cNvSpPr>
              <a:spLocks noChangeShapeType="1"/>
            </p:cNvSpPr>
            <p:nvPr/>
          </p:nvSpPr>
          <p:spPr bwMode="auto">
            <a:xfrm flipV="1">
              <a:off x="2666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45" name="Line 385"/>
            <p:cNvSpPr>
              <a:spLocks noChangeShapeType="1"/>
            </p:cNvSpPr>
            <p:nvPr/>
          </p:nvSpPr>
          <p:spPr bwMode="auto">
            <a:xfrm flipH="1" flipV="1">
              <a:off x="2762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46" name="Line 386"/>
            <p:cNvSpPr>
              <a:spLocks noChangeShapeType="1"/>
            </p:cNvSpPr>
            <p:nvPr/>
          </p:nvSpPr>
          <p:spPr bwMode="auto">
            <a:xfrm flipV="1">
              <a:off x="2858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47" name="Line 387"/>
            <p:cNvSpPr>
              <a:spLocks noChangeShapeType="1"/>
            </p:cNvSpPr>
            <p:nvPr/>
          </p:nvSpPr>
          <p:spPr bwMode="auto">
            <a:xfrm flipH="1" flipV="1">
              <a:off x="3050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48" name="Line 388"/>
            <p:cNvSpPr>
              <a:spLocks noChangeShapeType="1"/>
            </p:cNvSpPr>
            <p:nvPr/>
          </p:nvSpPr>
          <p:spPr bwMode="auto">
            <a:xfrm flipH="1" flipV="1">
              <a:off x="2954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49" name="Line 389"/>
            <p:cNvSpPr>
              <a:spLocks noChangeShapeType="1"/>
            </p:cNvSpPr>
            <p:nvPr/>
          </p:nvSpPr>
          <p:spPr bwMode="auto">
            <a:xfrm flipV="1">
              <a:off x="3050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50" name="Line 390"/>
            <p:cNvSpPr>
              <a:spLocks noChangeShapeType="1"/>
            </p:cNvSpPr>
            <p:nvPr/>
          </p:nvSpPr>
          <p:spPr bwMode="auto">
            <a:xfrm flipH="1" flipV="1">
              <a:off x="3146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51" name="Line 391"/>
            <p:cNvSpPr>
              <a:spLocks noChangeShapeType="1"/>
            </p:cNvSpPr>
            <p:nvPr/>
          </p:nvSpPr>
          <p:spPr bwMode="auto">
            <a:xfrm flipV="1">
              <a:off x="2570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52" name="Line 392"/>
            <p:cNvSpPr>
              <a:spLocks noChangeShapeType="1"/>
            </p:cNvSpPr>
            <p:nvPr/>
          </p:nvSpPr>
          <p:spPr bwMode="auto">
            <a:xfrm flipV="1">
              <a:off x="2474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53" name="Line 393"/>
            <p:cNvSpPr>
              <a:spLocks noChangeShapeType="1"/>
            </p:cNvSpPr>
            <p:nvPr/>
          </p:nvSpPr>
          <p:spPr bwMode="auto">
            <a:xfrm flipH="1" flipV="1">
              <a:off x="2570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54" name="Line 394"/>
            <p:cNvSpPr>
              <a:spLocks noChangeShapeType="1"/>
            </p:cNvSpPr>
            <p:nvPr/>
          </p:nvSpPr>
          <p:spPr bwMode="auto">
            <a:xfrm flipV="1">
              <a:off x="2666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55" name="Line 395"/>
            <p:cNvSpPr>
              <a:spLocks noChangeShapeType="1"/>
            </p:cNvSpPr>
            <p:nvPr/>
          </p:nvSpPr>
          <p:spPr bwMode="auto">
            <a:xfrm flipH="1" flipV="1">
              <a:off x="2858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56" name="Line 396"/>
            <p:cNvSpPr>
              <a:spLocks noChangeShapeType="1"/>
            </p:cNvSpPr>
            <p:nvPr/>
          </p:nvSpPr>
          <p:spPr bwMode="auto">
            <a:xfrm flipV="1">
              <a:off x="2954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57" name="Line 397"/>
            <p:cNvSpPr>
              <a:spLocks noChangeShapeType="1"/>
            </p:cNvSpPr>
            <p:nvPr/>
          </p:nvSpPr>
          <p:spPr bwMode="auto">
            <a:xfrm flipH="1" flipV="1">
              <a:off x="2762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58" name="Line 398"/>
            <p:cNvSpPr>
              <a:spLocks noChangeShapeType="1"/>
            </p:cNvSpPr>
            <p:nvPr/>
          </p:nvSpPr>
          <p:spPr bwMode="auto">
            <a:xfrm flipV="1">
              <a:off x="2858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59" name="Line 399"/>
            <p:cNvSpPr>
              <a:spLocks noChangeShapeType="1"/>
            </p:cNvSpPr>
            <p:nvPr/>
          </p:nvSpPr>
          <p:spPr bwMode="auto">
            <a:xfrm flipH="1" flipV="1">
              <a:off x="2954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60" name="Line 400"/>
            <p:cNvSpPr>
              <a:spLocks noChangeShapeType="1"/>
            </p:cNvSpPr>
            <p:nvPr/>
          </p:nvSpPr>
          <p:spPr bwMode="auto">
            <a:xfrm flipV="1">
              <a:off x="3050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61" name="Line 401"/>
            <p:cNvSpPr>
              <a:spLocks noChangeShapeType="1"/>
            </p:cNvSpPr>
            <p:nvPr/>
          </p:nvSpPr>
          <p:spPr bwMode="auto">
            <a:xfrm flipH="1" flipV="1">
              <a:off x="3242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62" name="Line 402"/>
            <p:cNvSpPr>
              <a:spLocks noChangeShapeType="1"/>
            </p:cNvSpPr>
            <p:nvPr/>
          </p:nvSpPr>
          <p:spPr bwMode="auto">
            <a:xfrm flipH="1" flipV="1">
              <a:off x="3146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63" name="Line 403"/>
            <p:cNvSpPr>
              <a:spLocks noChangeShapeType="1"/>
            </p:cNvSpPr>
            <p:nvPr/>
          </p:nvSpPr>
          <p:spPr bwMode="auto">
            <a:xfrm flipV="1">
              <a:off x="3242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64" name="Line 404"/>
            <p:cNvSpPr>
              <a:spLocks noChangeShapeType="1"/>
            </p:cNvSpPr>
            <p:nvPr/>
          </p:nvSpPr>
          <p:spPr bwMode="auto">
            <a:xfrm flipH="1" flipV="1">
              <a:off x="3338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65" name="Line 405"/>
            <p:cNvSpPr>
              <a:spLocks noChangeShapeType="1"/>
            </p:cNvSpPr>
            <p:nvPr/>
          </p:nvSpPr>
          <p:spPr bwMode="auto">
            <a:xfrm flipH="1" flipV="1">
              <a:off x="2858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66" name="Line 406"/>
            <p:cNvSpPr>
              <a:spLocks noChangeShapeType="1"/>
            </p:cNvSpPr>
            <p:nvPr/>
          </p:nvSpPr>
          <p:spPr bwMode="auto">
            <a:xfrm flipV="1">
              <a:off x="2954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67" name="Line 407"/>
            <p:cNvSpPr>
              <a:spLocks noChangeShapeType="1"/>
            </p:cNvSpPr>
            <p:nvPr/>
          </p:nvSpPr>
          <p:spPr bwMode="auto">
            <a:xfrm flipH="1" flipV="1">
              <a:off x="2762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68" name="Line 408"/>
            <p:cNvSpPr>
              <a:spLocks noChangeShapeType="1"/>
            </p:cNvSpPr>
            <p:nvPr/>
          </p:nvSpPr>
          <p:spPr bwMode="auto">
            <a:xfrm flipV="1">
              <a:off x="2858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69" name="Line 409"/>
            <p:cNvSpPr>
              <a:spLocks noChangeShapeType="1"/>
            </p:cNvSpPr>
            <p:nvPr/>
          </p:nvSpPr>
          <p:spPr bwMode="auto">
            <a:xfrm flipH="1" flipV="1">
              <a:off x="2954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70" name="Line 410"/>
            <p:cNvSpPr>
              <a:spLocks noChangeShapeType="1"/>
            </p:cNvSpPr>
            <p:nvPr/>
          </p:nvSpPr>
          <p:spPr bwMode="auto">
            <a:xfrm flipV="1">
              <a:off x="3050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71" name="Line 411"/>
            <p:cNvSpPr>
              <a:spLocks noChangeShapeType="1"/>
            </p:cNvSpPr>
            <p:nvPr/>
          </p:nvSpPr>
          <p:spPr bwMode="auto">
            <a:xfrm flipH="1" flipV="1">
              <a:off x="2858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72" name="Line 412"/>
            <p:cNvSpPr>
              <a:spLocks noChangeShapeType="1"/>
            </p:cNvSpPr>
            <p:nvPr/>
          </p:nvSpPr>
          <p:spPr bwMode="auto">
            <a:xfrm flipV="1">
              <a:off x="2954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73" name="Line 413"/>
            <p:cNvSpPr>
              <a:spLocks noChangeShapeType="1"/>
            </p:cNvSpPr>
            <p:nvPr/>
          </p:nvSpPr>
          <p:spPr bwMode="auto">
            <a:xfrm flipH="1" flipV="1">
              <a:off x="2666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74" name="Line 414"/>
            <p:cNvSpPr>
              <a:spLocks noChangeShapeType="1"/>
            </p:cNvSpPr>
            <p:nvPr/>
          </p:nvSpPr>
          <p:spPr bwMode="auto">
            <a:xfrm flipV="1">
              <a:off x="2762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75" name="Line 415"/>
            <p:cNvSpPr>
              <a:spLocks noChangeShapeType="1"/>
            </p:cNvSpPr>
            <p:nvPr/>
          </p:nvSpPr>
          <p:spPr bwMode="auto">
            <a:xfrm flipH="1" flipV="1">
              <a:off x="3050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76" name="Line 416"/>
            <p:cNvSpPr>
              <a:spLocks noChangeShapeType="1"/>
            </p:cNvSpPr>
            <p:nvPr/>
          </p:nvSpPr>
          <p:spPr bwMode="auto">
            <a:xfrm flipV="1">
              <a:off x="3146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77" name="Line 417"/>
            <p:cNvSpPr>
              <a:spLocks noChangeShapeType="1"/>
            </p:cNvSpPr>
            <p:nvPr/>
          </p:nvSpPr>
          <p:spPr bwMode="auto">
            <a:xfrm flipV="1">
              <a:off x="228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78" name="Line 418"/>
            <p:cNvSpPr>
              <a:spLocks noChangeShapeType="1"/>
            </p:cNvSpPr>
            <p:nvPr/>
          </p:nvSpPr>
          <p:spPr bwMode="auto">
            <a:xfrm flipH="1" flipV="1">
              <a:off x="237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79" name="Line 419"/>
            <p:cNvSpPr>
              <a:spLocks noChangeShapeType="1"/>
            </p:cNvSpPr>
            <p:nvPr/>
          </p:nvSpPr>
          <p:spPr bwMode="auto">
            <a:xfrm flipV="1">
              <a:off x="2186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80" name="Line 420"/>
            <p:cNvSpPr>
              <a:spLocks noChangeShapeType="1"/>
            </p:cNvSpPr>
            <p:nvPr/>
          </p:nvSpPr>
          <p:spPr bwMode="auto">
            <a:xfrm flipV="1">
              <a:off x="2090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81" name="Line 421"/>
            <p:cNvSpPr>
              <a:spLocks noChangeShapeType="1"/>
            </p:cNvSpPr>
            <p:nvPr/>
          </p:nvSpPr>
          <p:spPr bwMode="auto">
            <a:xfrm flipH="1" flipV="1">
              <a:off x="2186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82" name="Line 422"/>
            <p:cNvSpPr>
              <a:spLocks noChangeShapeType="1"/>
            </p:cNvSpPr>
            <p:nvPr/>
          </p:nvSpPr>
          <p:spPr bwMode="auto">
            <a:xfrm flipV="1">
              <a:off x="2282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83" name="Line 423"/>
            <p:cNvSpPr>
              <a:spLocks noChangeShapeType="1"/>
            </p:cNvSpPr>
            <p:nvPr/>
          </p:nvSpPr>
          <p:spPr bwMode="auto">
            <a:xfrm flipH="1" flipV="1">
              <a:off x="2474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84" name="Line 424"/>
            <p:cNvSpPr>
              <a:spLocks noChangeShapeType="1"/>
            </p:cNvSpPr>
            <p:nvPr/>
          </p:nvSpPr>
          <p:spPr bwMode="auto">
            <a:xfrm flipH="1" flipV="1">
              <a:off x="2378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85" name="Line 425"/>
            <p:cNvSpPr>
              <a:spLocks noChangeShapeType="1"/>
            </p:cNvSpPr>
            <p:nvPr/>
          </p:nvSpPr>
          <p:spPr bwMode="auto">
            <a:xfrm flipV="1">
              <a:off x="2474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86" name="Line 426"/>
            <p:cNvSpPr>
              <a:spLocks noChangeShapeType="1"/>
            </p:cNvSpPr>
            <p:nvPr/>
          </p:nvSpPr>
          <p:spPr bwMode="auto">
            <a:xfrm flipH="1" flipV="1">
              <a:off x="2570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87" name="Line 427"/>
            <p:cNvSpPr>
              <a:spLocks noChangeShapeType="1"/>
            </p:cNvSpPr>
            <p:nvPr/>
          </p:nvSpPr>
          <p:spPr bwMode="auto">
            <a:xfrm flipV="1">
              <a:off x="1994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88" name="Line 428"/>
            <p:cNvSpPr>
              <a:spLocks noChangeShapeType="1"/>
            </p:cNvSpPr>
            <p:nvPr/>
          </p:nvSpPr>
          <p:spPr bwMode="auto">
            <a:xfrm flipV="1">
              <a:off x="1898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89" name="Line 429"/>
            <p:cNvSpPr>
              <a:spLocks noChangeShapeType="1"/>
            </p:cNvSpPr>
            <p:nvPr/>
          </p:nvSpPr>
          <p:spPr bwMode="auto">
            <a:xfrm flipH="1" flipV="1">
              <a:off x="1994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90" name="Line 430"/>
            <p:cNvSpPr>
              <a:spLocks noChangeShapeType="1"/>
            </p:cNvSpPr>
            <p:nvPr/>
          </p:nvSpPr>
          <p:spPr bwMode="auto">
            <a:xfrm flipV="1">
              <a:off x="2090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91" name="Line 431"/>
            <p:cNvSpPr>
              <a:spLocks noChangeShapeType="1"/>
            </p:cNvSpPr>
            <p:nvPr/>
          </p:nvSpPr>
          <p:spPr bwMode="auto">
            <a:xfrm flipH="1" flipV="1">
              <a:off x="2282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92" name="Line 432"/>
            <p:cNvSpPr>
              <a:spLocks noChangeShapeType="1"/>
            </p:cNvSpPr>
            <p:nvPr/>
          </p:nvSpPr>
          <p:spPr bwMode="auto">
            <a:xfrm flipV="1">
              <a:off x="2378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93" name="Line 433"/>
            <p:cNvSpPr>
              <a:spLocks noChangeShapeType="1"/>
            </p:cNvSpPr>
            <p:nvPr/>
          </p:nvSpPr>
          <p:spPr bwMode="auto">
            <a:xfrm flipH="1" flipV="1">
              <a:off x="218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94" name="Line 434"/>
            <p:cNvSpPr>
              <a:spLocks noChangeShapeType="1"/>
            </p:cNvSpPr>
            <p:nvPr/>
          </p:nvSpPr>
          <p:spPr bwMode="auto">
            <a:xfrm flipV="1">
              <a:off x="2282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95" name="Line 435"/>
            <p:cNvSpPr>
              <a:spLocks noChangeShapeType="1"/>
            </p:cNvSpPr>
            <p:nvPr/>
          </p:nvSpPr>
          <p:spPr bwMode="auto">
            <a:xfrm flipH="1" flipV="1">
              <a:off x="2378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96" name="Line 436"/>
            <p:cNvSpPr>
              <a:spLocks noChangeShapeType="1"/>
            </p:cNvSpPr>
            <p:nvPr/>
          </p:nvSpPr>
          <p:spPr bwMode="auto">
            <a:xfrm flipV="1">
              <a:off x="2474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97" name="Line 437"/>
            <p:cNvSpPr>
              <a:spLocks noChangeShapeType="1"/>
            </p:cNvSpPr>
            <p:nvPr/>
          </p:nvSpPr>
          <p:spPr bwMode="auto">
            <a:xfrm flipH="1" flipV="1">
              <a:off x="2666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98" name="Line 438"/>
            <p:cNvSpPr>
              <a:spLocks noChangeShapeType="1"/>
            </p:cNvSpPr>
            <p:nvPr/>
          </p:nvSpPr>
          <p:spPr bwMode="auto">
            <a:xfrm flipH="1" flipV="1">
              <a:off x="2570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99" name="Line 439"/>
            <p:cNvSpPr>
              <a:spLocks noChangeShapeType="1"/>
            </p:cNvSpPr>
            <p:nvPr/>
          </p:nvSpPr>
          <p:spPr bwMode="auto">
            <a:xfrm flipV="1">
              <a:off x="266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00" name="Line 440"/>
            <p:cNvSpPr>
              <a:spLocks noChangeShapeType="1"/>
            </p:cNvSpPr>
            <p:nvPr/>
          </p:nvSpPr>
          <p:spPr bwMode="auto">
            <a:xfrm flipH="1" flipV="1">
              <a:off x="2762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01" name="Line 441"/>
            <p:cNvSpPr>
              <a:spLocks noChangeShapeType="1"/>
            </p:cNvSpPr>
            <p:nvPr/>
          </p:nvSpPr>
          <p:spPr bwMode="auto">
            <a:xfrm flipH="1" flipV="1">
              <a:off x="2282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02" name="Line 442"/>
            <p:cNvSpPr>
              <a:spLocks noChangeShapeType="1"/>
            </p:cNvSpPr>
            <p:nvPr/>
          </p:nvSpPr>
          <p:spPr bwMode="auto">
            <a:xfrm flipV="1">
              <a:off x="2378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03" name="Line 443"/>
            <p:cNvSpPr>
              <a:spLocks noChangeShapeType="1"/>
            </p:cNvSpPr>
            <p:nvPr/>
          </p:nvSpPr>
          <p:spPr bwMode="auto">
            <a:xfrm flipH="1" flipV="1">
              <a:off x="218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04" name="Line 444"/>
            <p:cNvSpPr>
              <a:spLocks noChangeShapeType="1"/>
            </p:cNvSpPr>
            <p:nvPr/>
          </p:nvSpPr>
          <p:spPr bwMode="auto">
            <a:xfrm flipV="1">
              <a:off x="2282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05" name="Line 445"/>
            <p:cNvSpPr>
              <a:spLocks noChangeShapeType="1"/>
            </p:cNvSpPr>
            <p:nvPr/>
          </p:nvSpPr>
          <p:spPr bwMode="auto">
            <a:xfrm flipH="1" flipV="1">
              <a:off x="2378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06" name="Line 446"/>
            <p:cNvSpPr>
              <a:spLocks noChangeShapeType="1"/>
            </p:cNvSpPr>
            <p:nvPr/>
          </p:nvSpPr>
          <p:spPr bwMode="auto">
            <a:xfrm flipV="1">
              <a:off x="2474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07" name="Line 447"/>
            <p:cNvSpPr>
              <a:spLocks noChangeShapeType="1"/>
            </p:cNvSpPr>
            <p:nvPr/>
          </p:nvSpPr>
          <p:spPr bwMode="auto">
            <a:xfrm flipH="1" flipV="1">
              <a:off x="2282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08" name="Line 448"/>
            <p:cNvSpPr>
              <a:spLocks noChangeShapeType="1"/>
            </p:cNvSpPr>
            <p:nvPr/>
          </p:nvSpPr>
          <p:spPr bwMode="auto">
            <a:xfrm flipV="1">
              <a:off x="2378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09" name="Line 449"/>
            <p:cNvSpPr>
              <a:spLocks noChangeShapeType="1"/>
            </p:cNvSpPr>
            <p:nvPr/>
          </p:nvSpPr>
          <p:spPr bwMode="auto">
            <a:xfrm flipH="1" flipV="1">
              <a:off x="2090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10" name="Line 450"/>
            <p:cNvSpPr>
              <a:spLocks noChangeShapeType="1"/>
            </p:cNvSpPr>
            <p:nvPr/>
          </p:nvSpPr>
          <p:spPr bwMode="auto">
            <a:xfrm flipV="1">
              <a:off x="2186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11" name="Line 451"/>
            <p:cNvSpPr>
              <a:spLocks noChangeShapeType="1"/>
            </p:cNvSpPr>
            <p:nvPr/>
          </p:nvSpPr>
          <p:spPr bwMode="auto">
            <a:xfrm flipH="1" flipV="1">
              <a:off x="2474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12" name="Line 452"/>
            <p:cNvSpPr>
              <a:spLocks noChangeShapeType="1"/>
            </p:cNvSpPr>
            <p:nvPr/>
          </p:nvSpPr>
          <p:spPr bwMode="auto">
            <a:xfrm flipV="1">
              <a:off x="2570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13" name="Line 453"/>
            <p:cNvSpPr>
              <a:spLocks noChangeShapeType="1"/>
            </p:cNvSpPr>
            <p:nvPr/>
          </p:nvSpPr>
          <p:spPr bwMode="auto">
            <a:xfrm>
              <a:off x="3045" y="2249"/>
              <a:ext cx="104" cy="10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19014" name="Picture 45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114800"/>
            <a:ext cx="12176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9015" name="Line 455"/>
          <p:cNvSpPr>
            <a:spLocks noChangeShapeType="1"/>
          </p:cNvSpPr>
          <p:nvPr/>
        </p:nvSpPr>
        <p:spPr bwMode="auto">
          <a:xfrm>
            <a:off x="1066800" y="6248400"/>
            <a:ext cx="0" cy="474663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9016" name="Picture 45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14800"/>
            <a:ext cx="179387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017" name="Picture 45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724400"/>
            <a:ext cx="15049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018" name="Picture 45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779838"/>
            <a:ext cx="156527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019" name="Picture 45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19600"/>
            <a:ext cx="5175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020" name="Picture 46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308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9021" name="Line 461"/>
          <p:cNvSpPr>
            <a:spLocks noChangeShapeType="1"/>
          </p:cNvSpPr>
          <p:nvPr/>
        </p:nvSpPr>
        <p:spPr bwMode="auto">
          <a:xfrm flipV="1">
            <a:off x="4419600" y="6251575"/>
            <a:ext cx="0" cy="2746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022" name="Line 462"/>
          <p:cNvSpPr>
            <a:spLocks noChangeShapeType="1"/>
          </p:cNvSpPr>
          <p:nvPr/>
        </p:nvSpPr>
        <p:spPr bwMode="auto">
          <a:xfrm>
            <a:off x="3810000" y="3162300"/>
            <a:ext cx="0" cy="33448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9023" name="Group 463"/>
          <p:cNvGrpSpPr>
            <a:grpSpLocks/>
          </p:cNvGrpSpPr>
          <p:nvPr/>
        </p:nvGrpSpPr>
        <p:grpSpPr bwMode="auto">
          <a:xfrm>
            <a:off x="1066800" y="6059488"/>
            <a:ext cx="5486400" cy="182562"/>
            <a:chOff x="672" y="3817"/>
            <a:chExt cx="3456" cy="115"/>
          </a:xfrm>
        </p:grpSpPr>
        <p:sp>
          <p:nvSpPr>
            <p:cNvPr id="1219024" name="Line 464"/>
            <p:cNvSpPr>
              <a:spLocks noChangeShapeType="1"/>
            </p:cNvSpPr>
            <p:nvPr/>
          </p:nvSpPr>
          <p:spPr bwMode="auto">
            <a:xfrm>
              <a:off x="86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25" name="Line 465"/>
            <p:cNvSpPr>
              <a:spLocks noChangeShapeType="1"/>
            </p:cNvSpPr>
            <p:nvPr/>
          </p:nvSpPr>
          <p:spPr bwMode="auto">
            <a:xfrm>
              <a:off x="96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26" name="Line 466"/>
            <p:cNvSpPr>
              <a:spLocks noChangeShapeType="1"/>
            </p:cNvSpPr>
            <p:nvPr/>
          </p:nvSpPr>
          <p:spPr bwMode="auto">
            <a:xfrm>
              <a:off x="105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27" name="Line 467"/>
            <p:cNvSpPr>
              <a:spLocks noChangeShapeType="1"/>
            </p:cNvSpPr>
            <p:nvPr/>
          </p:nvSpPr>
          <p:spPr bwMode="auto">
            <a:xfrm>
              <a:off x="115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28" name="Line 468"/>
            <p:cNvSpPr>
              <a:spLocks noChangeShapeType="1"/>
            </p:cNvSpPr>
            <p:nvPr/>
          </p:nvSpPr>
          <p:spPr bwMode="auto">
            <a:xfrm>
              <a:off x="124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29" name="Line 469"/>
            <p:cNvSpPr>
              <a:spLocks noChangeShapeType="1"/>
            </p:cNvSpPr>
            <p:nvPr/>
          </p:nvSpPr>
          <p:spPr bwMode="auto">
            <a:xfrm>
              <a:off x="134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30" name="Line 470"/>
            <p:cNvSpPr>
              <a:spLocks noChangeShapeType="1"/>
            </p:cNvSpPr>
            <p:nvPr/>
          </p:nvSpPr>
          <p:spPr bwMode="auto">
            <a:xfrm>
              <a:off x="144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31" name="Line 471"/>
            <p:cNvSpPr>
              <a:spLocks noChangeShapeType="1"/>
            </p:cNvSpPr>
            <p:nvPr/>
          </p:nvSpPr>
          <p:spPr bwMode="auto">
            <a:xfrm>
              <a:off x="153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32" name="Line 472"/>
            <p:cNvSpPr>
              <a:spLocks noChangeShapeType="1"/>
            </p:cNvSpPr>
            <p:nvPr/>
          </p:nvSpPr>
          <p:spPr bwMode="auto">
            <a:xfrm>
              <a:off x="163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33" name="Line 473"/>
            <p:cNvSpPr>
              <a:spLocks noChangeShapeType="1"/>
            </p:cNvSpPr>
            <p:nvPr/>
          </p:nvSpPr>
          <p:spPr bwMode="auto">
            <a:xfrm>
              <a:off x="172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34" name="Line 474"/>
            <p:cNvSpPr>
              <a:spLocks noChangeShapeType="1"/>
            </p:cNvSpPr>
            <p:nvPr/>
          </p:nvSpPr>
          <p:spPr bwMode="auto">
            <a:xfrm>
              <a:off x="182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35" name="Line 475"/>
            <p:cNvSpPr>
              <a:spLocks noChangeShapeType="1"/>
            </p:cNvSpPr>
            <p:nvPr/>
          </p:nvSpPr>
          <p:spPr bwMode="auto">
            <a:xfrm>
              <a:off x="192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36" name="Line 476"/>
            <p:cNvSpPr>
              <a:spLocks noChangeShapeType="1"/>
            </p:cNvSpPr>
            <p:nvPr/>
          </p:nvSpPr>
          <p:spPr bwMode="auto">
            <a:xfrm>
              <a:off x="201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37" name="Line 477"/>
            <p:cNvSpPr>
              <a:spLocks noChangeShapeType="1"/>
            </p:cNvSpPr>
            <p:nvPr/>
          </p:nvSpPr>
          <p:spPr bwMode="auto">
            <a:xfrm>
              <a:off x="211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38" name="Line 478"/>
            <p:cNvSpPr>
              <a:spLocks noChangeShapeType="1"/>
            </p:cNvSpPr>
            <p:nvPr/>
          </p:nvSpPr>
          <p:spPr bwMode="auto">
            <a:xfrm>
              <a:off x="220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39" name="Line 479"/>
            <p:cNvSpPr>
              <a:spLocks noChangeShapeType="1"/>
            </p:cNvSpPr>
            <p:nvPr/>
          </p:nvSpPr>
          <p:spPr bwMode="auto">
            <a:xfrm>
              <a:off x="230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40" name="Line 480"/>
            <p:cNvSpPr>
              <a:spLocks noChangeShapeType="1"/>
            </p:cNvSpPr>
            <p:nvPr/>
          </p:nvSpPr>
          <p:spPr bwMode="auto">
            <a:xfrm>
              <a:off x="249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41" name="Line 481"/>
            <p:cNvSpPr>
              <a:spLocks noChangeShapeType="1"/>
            </p:cNvSpPr>
            <p:nvPr/>
          </p:nvSpPr>
          <p:spPr bwMode="auto">
            <a:xfrm>
              <a:off x="259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42" name="Line 482"/>
            <p:cNvSpPr>
              <a:spLocks noChangeShapeType="1"/>
            </p:cNvSpPr>
            <p:nvPr/>
          </p:nvSpPr>
          <p:spPr bwMode="auto">
            <a:xfrm>
              <a:off x="268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43" name="Line 483"/>
            <p:cNvSpPr>
              <a:spLocks noChangeShapeType="1"/>
            </p:cNvSpPr>
            <p:nvPr/>
          </p:nvSpPr>
          <p:spPr bwMode="auto">
            <a:xfrm>
              <a:off x="278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44" name="Line 484"/>
            <p:cNvSpPr>
              <a:spLocks noChangeShapeType="1"/>
            </p:cNvSpPr>
            <p:nvPr/>
          </p:nvSpPr>
          <p:spPr bwMode="auto">
            <a:xfrm>
              <a:off x="288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45" name="Line 485"/>
            <p:cNvSpPr>
              <a:spLocks noChangeShapeType="1"/>
            </p:cNvSpPr>
            <p:nvPr/>
          </p:nvSpPr>
          <p:spPr bwMode="auto">
            <a:xfrm>
              <a:off x="297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46" name="Line 486"/>
            <p:cNvSpPr>
              <a:spLocks noChangeShapeType="1"/>
            </p:cNvSpPr>
            <p:nvPr/>
          </p:nvSpPr>
          <p:spPr bwMode="auto">
            <a:xfrm>
              <a:off x="307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47" name="Line 487"/>
            <p:cNvSpPr>
              <a:spLocks noChangeShapeType="1"/>
            </p:cNvSpPr>
            <p:nvPr/>
          </p:nvSpPr>
          <p:spPr bwMode="auto">
            <a:xfrm>
              <a:off x="316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48" name="Line 488"/>
            <p:cNvSpPr>
              <a:spLocks noChangeShapeType="1"/>
            </p:cNvSpPr>
            <p:nvPr/>
          </p:nvSpPr>
          <p:spPr bwMode="auto">
            <a:xfrm>
              <a:off x="326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49" name="Line 489"/>
            <p:cNvSpPr>
              <a:spLocks noChangeShapeType="1"/>
            </p:cNvSpPr>
            <p:nvPr/>
          </p:nvSpPr>
          <p:spPr bwMode="auto">
            <a:xfrm>
              <a:off x="336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50" name="Line 490"/>
            <p:cNvSpPr>
              <a:spLocks noChangeShapeType="1"/>
            </p:cNvSpPr>
            <p:nvPr/>
          </p:nvSpPr>
          <p:spPr bwMode="auto">
            <a:xfrm>
              <a:off x="345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51" name="Line 491"/>
            <p:cNvSpPr>
              <a:spLocks noChangeShapeType="1"/>
            </p:cNvSpPr>
            <p:nvPr/>
          </p:nvSpPr>
          <p:spPr bwMode="auto">
            <a:xfrm>
              <a:off x="355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52" name="Line 492"/>
            <p:cNvSpPr>
              <a:spLocks noChangeShapeType="1"/>
            </p:cNvSpPr>
            <p:nvPr/>
          </p:nvSpPr>
          <p:spPr bwMode="auto">
            <a:xfrm>
              <a:off x="364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53" name="Line 493"/>
            <p:cNvSpPr>
              <a:spLocks noChangeShapeType="1"/>
            </p:cNvSpPr>
            <p:nvPr/>
          </p:nvSpPr>
          <p:spPr bwMode="auto">
            <a:xfrm>
              <a:off x="374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54" name="Line 494"/>
            <p:cNvSpPr>
              <a:spLocks noChangeShapeType="1"/>
            </p:cNvSpPr>
            <p:nvPr/>
          </p:nvSpPr>
          <p:spPr bwMode="auto">
            <a:xfrm>
              <a:off x="384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55" name="Line 495"/>
            <p:cNvSpPr>
              <a:spLocks noChangeShapeType="1"/>
            </p:cNvSpPr>
            <p:nvPr/>
          </p:nvSpPr>
          <p:spPr bwMode="auto">
            <a:xfrm>
              <a:off x="393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56" name="Line 496"/>
            <p:cNvSpPr>
              <a:spLocks noChangeShapeType="1"/>
            </p:cNvSpPr>
            <p:nvPr/>
          </p:nvSpPr>
          <p:spPr bwMode="auto">
            <a:xfrm>
              <a:off x="403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57" name="Line 497"/>
            <p:cNvSpPr>
              <a:spLocks noChangeShapeType="1"/>
            </p:cNvSpPr>
            <p:nvPr/>
          </p:nvSpPr>
          <p:spPr bwMode="auto">
            <a:xfrm>
              <a:off x="412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58" name="Line 498"/>
            <p:cNvSpPr>
              <a:spLocks noChangeShapeType="1"/>
            </p:cNvSpPr>
            <p:nvPr/>
          </p:nvSpPr>
          <p:spPr bwMode="auto">
            <a:xfrm>
              <a:off x="76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59" name="Line 499"/>
            <p:cNvSpPr>
              <a:spLocks noChangeShapeType="1"/>
            </p:cNvSpPr>
            <p:nvPr/>
          </p:nvSpPr>
          <p:spPr bwMode="auto">
            <a:xfrm>
              <a:off x="67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9060" name="Group 500"/>
          <p:cNvGrpSpPr>
            <a:grpSpLocks/>
          </p:cNvGrpSpPr>
          <p:nvPr/>
        </p:nvGrpSpPr>
        <p:grpSpPr bwMode="auto">
          <a:xfrm>
            <a:off x="3733800" y="3536950"/>
            <a:ext cx="152400" cy="2438400"/>
            <a:chOff x="2352" y="2228"/>
            <a:chExt cx="96" cy="1536"/>
          </a:xfrm>
        </p:grpSpPr>
        <p:sp>
          <p:nvSpPr>
            <p:cNvPr id="1219061" name="Line 501"/>
            <p:cNvSpPr>
              <a:spLocks noChangeShapeType="1"/>
            </p:cNvSpPr>
            <p:nvPr/>
          </p:nvSpPr>
          <p:spPr bwMode="auto">
            <a:xfrm>
              <a:off x="2352" y="2228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62" name="Line 502"/>
            <p:cNvSpPr>
              <a:spLocks noChangeShapeType="1"/>
            </p:cNvSpPr>
            <p:nvPr/>
          </p:nvSpPr>
          <p:spPr bwMode="auto">
            <a:xfrm>
              <a:off x="2352" y="2324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63" name="Line 503"/>
            <p:cNvSpPr>
              <a:spLocks noChangeShapeType="1"/>
            </p:cNvSpPr>
            <p:nvPr/>
          </p:nvSpPr>
          <p:spPr bwMode="auto">
            <a:xfrm>
              <a:off x="2352" y="2420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64" name="Line 504"/>
            <p:cNvSpPr>
              <a:spLocks noChangeShapeType="1"/>
            </p:cNvSpPr>
            <p:nvPr/>
          </p:nvSpPr>
          <p:spPr bwMode="auto">
            <a:xfrm>
              <a:off x="2352" y="2516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65" name="Line 505"/>
            <p:cNvSpPr>
              <a:spLocks noChangeShapeType="1"/>
            </p:cNvSpPr>
            <p:nvPr/>
          </p:nvSpPr>
          <p:spPr bwMode="auto">
            <a:xfrm>
              <a:off x="2352" y="2612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66" name="Line 506"/>
            <p:cNvSpPr>
              <a:spLocks noChangeShapeType="1"/>
            </p:cNvSpPr>
            <p:nvPr/>
          </p:nvSpPr>
          <p:spPr bwMode="auto">
            <a:xfrm>
              <a:off x="2352" y="2708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67" name="Line 507"/>
            <p:cNvSpPr>
              <a:spLocks noChangeShapeType="1"/>
            </p:cNvSpPr>
            <p:nvPr/>
          </p:nvSpPr>
          <p:spPr bwMode="auto">
            <a:xfrm>
              <a:off x="2352" y="2804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68" name="Line 508"/>
            <p:cNvSpPr>
              <a:spLocks noChangeShapeType="1"/>
            </p:cNvSpPr>
            <p:nvPr/>
          </p:nvSpPr>
          <p:spPr bwMode="auto">
            <a:xfrm>
              <a:off x="2352" y="2900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69" name="Line 509"/>
            <p:cNvSpPr>
              <a:spLocks noChangeShapeType="1"/>
            </p:cNvSpPr>
            <p:nvPr/>
          </p:nvSpPr>
          <p:spPr bwMode="auto">
            <a:xfrm>
              <a:off x="2352" y="2996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70" name="Line 510"/>
            <p:cNvSpPr>
              <a:spLocks noChangeShapeType="1"/>
            </p:cNvSpPr>
            <p:nvPr/>
          </p:nvSpPr>
          <p:spPr bwMode="auto">
            <a:xfrm>
              <a:off x="2352" y="3092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71" name="Line 511"/>
            <p:cNvSpPr>
              <a:spLocks noChangeShapeType="1"/>
            </p:cNvSpPr>
            <p:nvPr/>
          </p:nvSpPr>
          <p:spPr bwMode="auto">
            <a:xfrm>
              <a:off x="2352" y="3188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72" name="Line 512"/>
            <p:cNvSpPr>
              <a:spLocks noChangeShapeType="1"/>
            </p:cNvSpPr>
            <p:nvPr/>
          </p:nvSpPr>
          <p:spPr bwMode="auto">
            <a:xfrm>
              <a:off x="2352" y="3284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73" name="Line 513"/>
            <p:cNvSpPr>
              <a:spLocks noChangeShapeType="1"/>
            </p:cNvSpPr>
            <p:nvPr/>
          </p:nvSpPr>
          <p:spPr bwMode="auto">
            <a:xfrm>
              <a:off x="2352" y="3380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74" name="Line 514"/>
            <p:cNvSpPr>
              <a:spLocks noChangeShapeType="1"/>
            </p:cNvSpPr>
            <p:nvPr/>
          </p:nvSpPr>
          <p:spPr bwMode="auto">
            <a:xfrm>
              <a:off x="2352" y="3476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75" name="Line 515"/>
            <p:cNvSpPr>
              <a:spLocks noChangeShapeType="1"/>
            </p:cNvSpPr>
            <p:nvPr/>
          </p:nvSpPr>
          <p:spPr bwMode="auto">
            <a:xfrm>
              <a:off x="2352" y="3572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76" name="Line 516"/>
            <p:cNvSpPr>
              <a:spLocks noChangeShapeType="1"/>
            </p:cNvSpPr>
            <p:nvPr/>
          </p:nvSpPr>
          <p:spPr bwMode="auto">
            <a:xfrm>
              <a:off x="2352" y="3668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77" name="Line 517"/>
            <p:cNvSpPr>
              <a:spLocks noChangeShapeType="1"/>
            </p:cNvSpPr>
            <p:nvPr/>
          </p:nvSpPr>
          <p:spPr bwMode="auto">
            <a:xfrm>
              <a:off x="2352" y="3764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9078" name="Group 518"/>
          <p:cNvGrpSpPr>
            <a:grpSpLocks/>
          </p:cNvGrpSpPr>
          <p:nvPr/>
        </p:nvGrpSpPr>
        <p:grpSpPr bwMode="auto">
          <a:xfrm>
            <a:off x="1066800" y="3355975"/>
            <a:ext cx="5486400" cy="73025"/>
            <a:chOff x="672" y="2114"/>
            <a:chExt cx="3456" cy="46"/>
          </a:xfrm>
        </p:grpSpPr>
        <p:sp>
          <p:nvSpPr>
            <p:cNvPr id="1219079" name="Line 519"/>
            <p:cNvSpPr>
              <a:spLocks noChangeShapeType="1"/>
            </p:cNvSpPr>
            <p:nvPr/>
          </p:nvSpPr>
          <p:spPr bwMode="auto">
            <a:xfrm>
              <a:off x="864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80" name="Line 520"/>
            <p:cNvSpPr>
              <a:spLocks noChangeShapeType="1"/>
            </p:cNvSpPr>
            <p:nvPr/>
          </p:nvSpPr>
          <p:spPr bwMode="auto">
            <a:xfrm>
              <a:off x="960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81" name="Line 521"/>
            <p:cNvSpPr>
              <a:spLocks noChangeShapeType="1"/>
            </p:cNvSpPr>
            <p:nvPr/>
          </p:nvSpPr>
          <p:spPr bwMode="auto">
            <a:xfrm>
              <a:off x="1056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82" name="Line 522"/>
            <p:cNvSpPr>
              <a:spLocks noChangeShapeType="1"/>
            </p:cNvSpPr>
            <p:nvPr/>
          </p:nvSpPr>
          <p:spPr bwMode="auto">
            <a:xfrm>
              <a:off x="115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83" name="Line 523"/>
            <p:cNvSpPr>
              <a:spLocks noChangeShapeType="1"/>
            </p:cNvSpPr>
            <p:nvPr/>
          </p:nvSpPr>
          <p:spPr bwMode="auto">
            <a:xfrm>
              <a:off x="124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84" name="Line 524"/>
            <p:cNvSpPr>
              <a:spLocks noChangeShapeType="1"/>
            </p:cNvSpPr>
            <p:nvPr/>
          </p:nvSpPr>
          <p:spPr bwMode="auto">
            <a:xfrm>
              <a:off x="1344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85" name="Line 525"/>
            <p:cNvSpPr>
              <a:spLocks noChangeShapeType="1"/>
            </p:cNvSpPr>
            <p:nvPr/>
          </p:nvSpPr>
          <p:spPr bwMode="auto">
            <a:xfrm>
              <a:off x="1440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86" name="Line 526"/>
            <p:cNvSpPr>
              <a:spLocks noChangeShapeType="1"/>
            </p:cNvSpPr>
            <p:nvPr/>
          </p:nvSpPr>
          <p:spPr bwMode="auto">
            <a:xfrm>
              <a:off x="1536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87" name="Line 527"/>
            <p:cNvSpPr>
              <a:spLocks noChangeShapeType="1"/>
            </p:cNvSpPr>
            <p:nvPr/>
          </p:nvSpPr>
          <p:spPr bwMode="auto">
            <a:xfrm>
              <a:off x="163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88" name="Line 528"/>
            <p:cNvSpPr>
              <a:spLocks noChangeShapeType="1"/>
            </p:cNvSpPr>
            <p:nvPr/>
          </p:nvSpPr>
          <p:spPr bwMode="auto">
            <a:xfrm>
              <a:off x="172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89" name="Line 529"/>
            <p:cNvSpPr>
              <a:spLocks noChangeShapeType="1"/>
            </p:cNvSpPr>
            <p:nvPr/>
          </p:nvSpPr>
          <p:spPr bwMode="auto">
            <a:xfrm>
              <a:off x="1824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90" name="Line 530"/>
            <p:cNvSpPr>
              <a:spLocks noChangeShapeType="1"/>
            </p:cNvSpPr>
            <p:nvPr/>
          </p:nvSpPr>
          <p:spPr bwMode="auto">
            <a:xfrm>
              <a:off x="1920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91" name="Line 531"/>
            <p:cNvSpPr>
              <a:spLocks noChangeShapeType="1"/>
            </p:cNvSpPr>
            <p:nvPr/>
          </p:nvSpPr>
          <p:spPr bwMode="auto">
            <a:xfrm>
              <a:off x="2016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92" name="Line 532"/>
            <p:cNvSpPr>
              <a:spLocks noChangeShapeType="1"/>
            </p:cNvSpPr>
            <p:nvPr/>
          </p:nvSpPr>
          <p:spPr bwMode="auto">
            <a:xfrm>
              <a:off x="211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93" name="Line 533"/>
            <p:cNvSpPr>
              <a:spLocks noChangeShapeType="1"/>
            </p:cNvSpPr>
            <p:nvPr/>
          </p:nvSpPr>
          <p:spPr bwMode="auto">
            <a:xfrm>
              <a:off x="220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94" name="Line 534"/>
            <p:cNvSpPr>
              <a:spLocks noChangeShapeType="1"/>
            </p:cNvSpPr>
            <p:nvPr/>
          </p:nvSpPr>
          <p:spPr bwMode="auto">
            <a:xfrm>
              <a:off x="2304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95" name="Line 535"/>
            <p:cNvSpPr>
              <a:spLocks noChangeShapeType="1"/>
            </p:cNvSpPr>
            <p:nvPr/>
          </p:nvSpPr>
          <p:spPr bwMode="auto">
            <a:xfrm>
              <a:off x="2496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96" name="Line 536"/>
            <p:cNvSpPr>
              <a:spLocks noChangeShapeType="1"/>
            </p:cNvSpPr>
            <p:nvPr/>
          </p:nvSpPr>
          <p:spPr bwMode="auto">
            <a:xfrm>
              <a:off x="259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97" name="Line 537"/>
            <p:cNvSpPr>
              <a:spLocks noChangeShapeType="1"/>
            </p:cNvSpPr>
            <p:nvPr/>
          </p:nvSpPr>
          <p:spPr bwMode="auto">
            <a:xfrm>
              <a:off x="268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98" name="Line 538"/>
            <p:cNvSpPr>
              <a:spLocks noChangeShapeType="1"/>
            </p:cNvSpPr>
            <p:nvPr/>
          </p:nvSpPr>
          <p:spPr bwMode="auto">
            <a:xfrm>
              <a:off x="2784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099" name="Line 539"/>
            <p:cNvSpPr>
              <a:spLocks noChangeShapeType="1"/>
            </p:cNvSpPr>
            <p:nvPr/>
          </p:nvSpPr>
          <p:spPr bwMode="auto">
            <a:xfrm>
              <a:off x="2880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100" name="Line 540"/>
            <p:cNvSpPr>
              <a:spLocks noChangeShapeType="1"/>
            </p:cNvSpPr>
            <p:nvPr/>
          </p:nvSpPr>
          <p:spPr bwMode="auto">
            <a:xfrm>
              <a:off x="2976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101" name="Line 541"/>
            <p:cNvSpPr>
              <a:spLocks noChangeShapeType="1"/>
            </p:cNvSpPr>
            <p:nvPr/>
          </p:nvSpPr>
          <p:spPr bwMode="auto">
            <a:xfrm>
              <a:off x="307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102" name="Line 542"/>
            <p:cNvSpPr>
              <a:spLocks noChangeShapeType="1"/>
            </p:cNvSpPr>
            <p:nvPr/>
          </p:nvSpPr>
          <p:spPr bwMode="auto">
            <a:xfrm>
              <a:off x="316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103" name="Line 543"/>
            <p:cNvSpPr>
              <a:spLocks noChangeShapeType="1"/>
            </p:cNvSpPr>
            <p:nvPr/>
          </p:nvSpPr>
          <p:spPr bwMode="auto">
            <a:xfrm>
              <a:off x="3264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104" name="Line 544"/>
            <p:cNvSpPr>
              <a:spLocks noChangeShapeType="1"/>
            </p:cNvSpPr>
            <p:nvPr/>
          </p:nvSpPr>
          <p:spPr bwMode="auto">
            <a:xfrm>
              <a:off x="3360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105" name="Line 545"/>
            <p:cNvSpPr>
              <a:spLocks noChangeShapeType="1"/>
            </p:cNvSpPr>
            <p:nvPr/>
          </p:nvSpPr>
          <p:spPr bwMode="auto">
            <a:xfrm>
              <a:off x="3456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106" name="Line 546"/>
            <p:cNvSpPr>
              <a:spLocks noChangeShapeType="1"/>
            </p:cNvSpPr>
            <p:nvPr/>
          </p:nvSpPr>
          <p:spPr bwMode="auto">
            <a:xfrm>
              <a:off x="355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107" name="Line 547"/>
            <p:cNvSpPr>
              <a:spLocks noChangeShapeType="1"/>
            </p:cNvSpPr>
            <p:nvPr/>
          </p:nvSpPr>
          <p:spPr bwMode="auto">
            <a:xfrm>
              <a:off x="364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108" name="Line 548"/>
            <p:cNvSpPr>
              <a:spLocks noChangeShapeType="1"/>
            </p:cNvSpPr>
            <p:nvPr/>
          </p:nvSpPr>
          <p:spPr bwMode="auto">
            <a:xfrm>
              <a:off x="3744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109" name="Line 549"/>
            <p:cNvSpPr>
              <a:spLocks noChangeShapeType="1"/>
            </p:cNvSpPr>
            <p:nvPr/>
          </p:nvSpPr>
          <p:spPr bwMode="auto">
            <a:xfrm>
              <a:off x="3840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110" name="Line 550"/>
            <p:cNvSpPr>
              <a:spLocks noChangeShapeType="1"/>
            </p:cNvSpPr>
            <p:nvPr/>
          </p:nvSpPr>
          <p:spPr bwMode="auto">
            <a:xfrm>
              <a:off x="3936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111" name="Line 551"/>
            <p:cNvSpPr>
              <a:spLocks noChangeShapeType="1"/>
            </p:cNvSpPr>
            <p:nvPr/>
          </p:nvSpPr>
          <p:spPr bwMode="auto">
            <a:xfrm>
              <a:off x="403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112" name="Line 552"/>
            <p:cNvSpPr>
              <a:spLocks noChangeShapeType="1"/>
            </p:cNvSpPr>
            <p:nvPr/>
          </p:nvSpPr>
          <p:spPr bwMode="auto">
            <a:xfrm>
              <a:off x="412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113" name="Line 553"/>
            <p:cNvSpPr>
              <a:spLocks noChangeShapeType="1"/>
            </p:cNvSpPr>
            <p:nvPr/>
          </p:nvSpPr>
          <p:spPr bwMode="auto">
            <a:xfrm>
              <a:off x="76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114" name="Line 554"/>
            <p:cNvSpPr>
              <a:spLocks noChangeShapeType="1"/>
            </p:cNvSpPr>
            <p:nvPr/>
          </p:nvSpPr>
          <p:spPr bwMode="auto">
            <a:xfrm>
              <a:off x="67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19115" name="Picture 55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95800"/>
            <a:ext cx="1338263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116" name="Picture 55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4419600"/>
            <a:ext cx="4873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117" name="Picture 55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3810000"/>
            <a:ext cx="8524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118" name="Picture 55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12813"/>
            <a:ext cx="125095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119" name="Picture 55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912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120" name="Picture 56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0963"/>
            <a:ext cx="2921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9121" name="Picture 56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47875"/>
            <a:ext cx="1460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9122" name="Picture 56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2565400"/>
            <a:ext cx="11715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9123" name="Picture 563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97075"/>
            <a:ext cx="6831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9124" name="Picture 56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1563"/>
            <a:ext cx="1087438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125" name="Picture 565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6580188"/>
            <a:ext cx="7397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9126" name="Line 566"/>
          <p:cNvSpPr>
            <a:spLocks noChangeShapeType="1"/>
          </p:cNvSpPr>
          <p:nvPr/>
        </p:nvSpPr>
        <p:spPr bwMode="auto">
          <a:xfrm flipH="1" flipV="1">
            <a:off x="4432300" y="6178550"/>
            <a:ext cx="457200" cy="457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9127" name="Picture 567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457200"/>
            <a:ext cx="47466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9128" name="Line 568"/>
          <p:cNvSpPr>
            <a:spLocks noChangeShapeType="1"/>
          </p:cNvSpPr>
          <p:nvPr/>
        </p:nvSpPr>
        <p:spPr bwMode="auto">
          <a:xfrm flipV="1">
            <a:off x="4114800" y="1447800"/>
            <a:ext cx="1371600" cy="990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9129" name="Picture 569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80963"/>
            <a:ext cx="42751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130" name="Picture 570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76200"/>
            <a:ext cx="111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131" name="Picture 571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41388"/>
            <a:ext cx="5175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9132" name="Line 572"/>
          <p:cNvSpPr>
            <a:spLocks noChangeShapeType="1"/>
          </p:cNvSpPr>
          <p:nvPr/>
        </p:nvSpPr>
        <p:spPr bwMode="auto">
          <a:xfrm flipH="1">
            <a:off x="4432300" y="812800"/>
            <a:ext cx="2697163" cy="53292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9133" name="Picture 573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1143000"/>
            <a:ext cx="20685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134" name="Picture 574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9788"/>
            <a:ext cx="10953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135" name="Picture 575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60488"/>
            <a:ext cx="10191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136" name="Picture 576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676400"/>
            <a:ext cx="1095375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9137" name="Rectangle 57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138" name="Rectangle 57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139" name="Line 579"/>
          <p:cNvSpPr>
            <a:spLocks noChangeShapeType="1"/>
          </p:cNvSpPr>
          <p:nvPr/>
        </p:nvSpPr>
        <p:spPr bwMode="auto">
          <a:xfrm flipH="1">
            <a:off x="3957638" y="3686175"/>
            <a:ext cx="173037" cy="1730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140" name="Line 580"/>
          <p:cNvSpPr>
            <a:spLocks noChangeShapeType="1"/>
          </p:cNvSpPr>
          <p:nvPr/>
        </p:nvSpPr>
        <p:spPr bwMode="auto">
          <a:xfrm>
            <a:off x="3962400" y="3548063"/>
            <a:ext cx="165100" cy="165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141" name="Line 581"/>
          <p:cNvSpPr>
            <a:spLocks noChangeShapeType="1"/>
          </p:cNvSpPr>
          <p:nvPr/>
        </p:nvSpPr>
        <p:spPr bwMode="auto">
          <a:xfrm>
            <a:off x="3802063" y="3384550"/>
            <a:ext cx="165100" cy="165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142" name="Line 582"/>
          <p:cNvSpPr>
            <a:spLocks noChangeShapeType="1"/>
          </p:cNvSpPr>
          <p:nvPr/>
        </p:nvSpPr>
        <p:spPr bwMode="auto">
          <a:xfrm>
            <a:off x="3962400" y="3840163"/>
            <a:ext cx="165100" cy="165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143" name="Line 583"/>
          <p:cNvSpPr>
            <a:spLocks noChangeShapeType="1"/>
          </p:cNvSpPr>
          <p:nvPr/>
        </p:nvSpPr>
        <p:spPr bwMode="auto">
          <a:xfrm>
            <a:off x="4114800" y="3992563"/>
            <a:ext cx="173038" cy="1730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144" name="Line 584"/>
          <p:cNvSpPr>
            <a:spLocks noChangeShapeType="1"/>
          </p:cNvSpPr>
          <p:nvPr/>
        </p:nvSpPr>
        <p:spPr bwMode="auto">
          <a:xfrm flipH="1">
            <a:off x="4114800" y="4144963"/>
            <a:ext cx="165100" cy="165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145" name="Line 585"/>
          <p:cNvSpPr>
            <a:spLocks noChangeShapeType="1"/>
          </p:cNvSpPr>
          <p:nvPr/>
        </p:nvSpPr>
        <p:spPr bwMode="auto">
          <a:xfrm flipH="1">
            <a:off x="3962400" y="4297363"/>
            <a:ext cx="165100" cy="165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146" name="Line 586"/>
          <p:cNvSpPr>
            <a:spLocks noChangeShapeType="1"/>
          </p:cNvSpPr>
          <p:nvPr/>
        </p:nvSpPr>
        <p:spPr bwMode="auto">
          <a:xfrm flipH="1">
            <a:off x="3810000" y="4449763"/>
            <a:ext cx="165100" cy="165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9147" name="Group 587"/>
          <p:cNvGrpSpPr>
            <a:grpSpLocks/>
          </p:cNvGrpSpPr>
          <p:nvPr/>
        </p:nvGrpSpPr>
        <p:grpSpPr bwMode="auto">
          <a:xfrm>
            <a:off x="3646488" y="4602163"/>
            <a:ext cx="773112" cy="1549400"/>
            <a:chOff x="2297" y="2899"/>
            <a:chExt cx="487" cy="976"/>
          </a:xfrm>
        </p:grpSpPr>
        <p:sp>
          <p:nvSpPr>
            <p:cNvPr id="1219148" name="Line 588"/>
            <p:cNvSpPr>
              <a:spLocks noChangeShapeType="1"/>
            </p:cNvSpPr>
            <p:nvPr/>
          </p:nvSpPr>
          <p:spPr bwMode="auto">
            <a:xfrm>
              <a:off x="2680" y="3771"/>
              <a:ext cx="104" cy="10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149" name="Line 589"/>
            <p:cNvSpPr>
              <a:spLocks noChangeShapeType="1"/>
            </p:cNvSpPr>
            <p:nvPr/>
          </p:nvSpPr>
          <p:spPr bwMode="auto">
            <a:xfrm>
              <a:off x="2400" y="2899"/>
              <a:ext cx="109" cy="10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150" name="Line 590"/>
            <p:cNvSpPr>
              <a:spLocks noChangeShapeType="1"/>
            </p:cNvSpPr>
            <p:nvPr/>
          </p:nvSpPr>
          <p:spPr bwMode="auto">
            <a:xfrm flipH="1">
              <a:off x="2400" y="2995"/>
              <a:ext cx="104" cy="10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151" name="Line 591"/>
            <p:cNvSpPr>
              <a:spLocks noChangeShapeType="1"/>
            </p:cNvSpPr>
            <p:nvPr/>
          </p:nvSpPr>
          <p:spPr bwMode="auto">
            <a:xfrm flipH="1">
              <a:off x="2297" y="3091"/>
              <a:ext cx="109" cy="10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152" name="Line 592"/>
            <p:cNvSpPr>
              <a:spLocks noChangeShapeType="1"/>
            </p:cNvSpPr>
            <p:nvPr/>
          </p:nvSpPr>
          <p:spPr bwMode="auto">
            <a:xfrm>
              <a:off x="2304" y="3187"/>
              <a:ext cx="104" cy="10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153" name="Line 593"/>
            <p:cNvSpPr>
              <a:spLocks noChangeShapeType="1"/>
            </p:cNvSpPr>
            <p:nvPr/>
          </p:nvSpPr>
          <p:spPr bwMode="auto">
            <a:xfrm>
              <a:off x="2400" y="3283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154" name="Line 594"/>
            <p:cNvSpPr>
              <a:spLocks noChangeShapeType="1"/>
            </p:cNvSpPr>
            <p:nvPr/>
          </p:nvSpPr>
          <p:spPr bwMode="auto">
            <a:xfrm>
              <a:off x="2496" y="3379"/>
              <a:ext cx="104" cy="10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155" name="Line 595"/>
            <p:cNvSpPr>
              <a:spLocks noChangeShapeType="1"/>
            </p:cNvSpPr>
            <p:nvPr/>
          </p:nvSpPr>
          <p:spPr bwMode="auto">
            <a:xfrm>
              <a:off x="2592" y="3475"/>
              <a:ext cx="109" cy="10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156" name="Line 596"/>
            <p:cNvSpPr>
              <a:spLocks noChangeShapeType="1"/>
            </p:cNvSpPr>
            <p:nvPr/>
          </p:nvSpPr>
          <p:spPr bwMode="auto">
            <a:xfrm flipH="1">
              <a:off x="2573" y="3571"/>
              <a:ext cx="115" cy="11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157" name="Line 597"/>
            <p:cNvSpPr>
              <a:spLocks noChangeShapeType="1"/>
            </p:cNvSpPr>
            <p:nvPr/>
          </p:nvSpPr>
          <p:spPr bwMode="auto">
            <a:xfrm>
              <a:off x="2578" y="3669"/>
              <a:ext cx="104" cy="10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9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9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19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219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19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19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19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19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19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19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128" grpId="0" animBg="1"/>
      <p:bldP spid="1219128" grpId="1" animBg="1"/>
      <p:bldP spid="1219132" grpId="0" animBg="1"/>
      <p:bldP spid="121913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0528-CEF0-4C5F-8393-BFEDC34F1551}" type="slidenum">
              <a:rPr lang="en-US"/>
              <a:pPr/>
              <a:t>17</a:t>
            </a:fld>
            <a:endParaRPr lang="en-US"/>
          </a:p>
        </p:txBody>
      </p:sp>
      <p:sp>
        <p:nvSpPr>
          <p:cNvPr id="1219586" name="Line 2"/>
          <p:cNvSpPr>
            <a:spLocks noChangeShapeType="1"/>
          </p:cNvSpPr>
          <p:nvPr/>
        </p:nvSpPr>
        <p:spPr bwMode="auto">
          <a:xfrm>
            <a:off x="304800" y="3390900"/>
            <a:ext cx="7431088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9587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244850"/>
            <a:ext cx="1231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958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69831">
            <a:off x="2238375" y="3935413"/>
            <a:ext cx="1514475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9589" name="Line 5"/>
          <p:cNvSpPr>
            <a:spLocks noChangeShapeType="1"/>
          </p:cNvSpPr>
          <p:nvPr/>
        </p:nvSpPr>
        <p:spPr bwMode="auto">
          <a:xfrm flipV="1">
            <a:off x="3970338" y="3536950"/>
            <a:ext cx="275113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590" name="Line 6"/>
          <p:cNvSpPr>
            <a:spLocks noChangeShapeType="1"/>
          </p:cNvSpPr>
          <p:nvPr/>
        </p:nvSpPr>
        <p:spPr bwMode="auto">
          <a:xfrm flipV="1">
            <a:off x="4122738" y="3689350"/>
            <a:ext cx="260508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591" name="Line 7"/>
          <p:cNvSpPr>
            <a:spLocks noChangeShapeType="1"/>
          </p:cNvSpPr>
          <p:nvPr/>
        </p:nvSpPr>
        <p:spPr bwMode="auto">
          <a:xfrm flipV="1">
            <a:off x="4275138" y="3841750"/>
            <a:ext cx="2449512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592" name="Line 8"/>
          <p:cNvSpPr>
            <a:spLocks noChangeShapeType="1"/>
          </p:cNvSpPr>
          <p:nvPr/>
        </p:nvSpPr>
        <p:spPr bwMode="auto">
          <a:xfrm flipV="1">
            <a:off x="4427538" y="3994150"/>
            <a:ext cx="229393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593" name="Line 9"/>
          <p:cNvSpPr>
            <a:spLocks noChangeShapeType="1"/>
          </p:cNvSpPr>
          <p:nvPr/>
        </p:nvSpPr>
        <p:spPr bwMode="auto">
          <a:xfrm flipV="1">
            <a:off x="4579938" y="4146550"/>
            <a:ext cx="214788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594" name="Line 10"/>
          <p:cNvSpPr>
            <a:spLocks noChangeShapeType="1"/>
          </p:cNvSpPr>
          <p:nvPr/>
        </p:nvSpPr>
        <p:spPr bwMode="auto">
          <a:xfrm flipV="1">
            <a:off x="4732338" y="4298950"/>
            <a:ext cx="1992312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595" name="Line 11"/>
          <p:cNvSpPr>
            <a:spLocks noChangeShapeType="1"/>
          </p:cNvSpPr>
          <p:nvPr/>
        </p:nvSpPr>
        <p:spPr bwMode="auto">
          <a:xfrm flipV="1">
            <a:off x="4884738" y="4451350"/>
            <a:ext cx="183673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596" name="Line 12"/>
          <p:cNvSpPr>
            <a:spLocks noChangeShapeType="1"/>
          </p:cNvSpPr>
          <p:nvPr/>
        </p:nvSpPr>
        <p:spPr bwMode="auto">
          <a:xfrm flipV="1">
            <a:off x="5037138" y="4603750"/>
            <a:ext cx="169068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597" name="Line 13"/>
          <p:cNvSpPr>
            <a:spLocks noChangeShapeType="1"/>
          </p:cNvSpPr>
          <p:nvPr/>
        </p:nvSpPr>
        <p:spPr bwMode="auto">
          <a:xfrm flipV="1">
            <a:off x="5189538" y="4756150"/>
            <a:ext cx="1535112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598" name="Line 14"/>
          <p:cNvSpPr>
            <a:spLocks noChangeShapeType="1"/>
          </p:cNvSpPr>
          <p:nvPr/>
        </p:nvSpPr>
        <p:spPr bwMode="auto">
          <a:xfrm flipV="1">
            <a:off x="5341938" y="4908550"/>
            <a:ext cx="137953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599" name="Line 15"/>
          <p:cNvSpPr>
            <a:spLocks noChangeShapeType="1"/>
          </p:cNvSpPr>
          <p:nvPr/>
        </p:nvSpPr>
        <p:spPr bwMode="auto">
          <a:xfrm flipV="1">
            <a:off x="5494338" y="5060950"/>
            <a:ext cx="123348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600" name="Line 16"/>
          <p:cNvSpPr>
            <a:spLocks noChangeShapeType="1"/>
          </p:cNvSpPr>
          <p:nvPr/>
        </p:nvSpPr>
        <p:spPr bwMode="auto">
          <a:xfrm flipV="1">
            <a:off x="5646738" y="5213350"/>
            <a:ext cx="1077912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601" name="Line 17"/>
          <p:cNvSpPr>
            <a:spLocks noChangeShapeType="1"/>
          </p:cNvSpPr>
          <p:nvPr/>
        </p:nvSpPr>
        <p:spPr bwMode="auto">
          <a:xfrm flipV="1">
            <a:off x="5799138" y="5365750"/>
            <a:ext cx="923925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602" name="Line 18"/>
          <p:cNvSpPr>
            <a:spLocks noChangeShapeType="1"/>
          </p:cNvSpPr>
          <p:nvPr/>
        </p:nvSpPr>
        <p:spPr bwMode="auto">
          <a:xfrm flipV="1">
            <a:off x="5951538" y="5518150"/>
            <a:ext cx="77628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603" name="Line 19"/>
          <p:cNvSpPr>
            <a:spLocks noChangeShapeType="1"/>
          </p:cNvSpPr>
          <p:nvPr/>
        </p:nvSpPr>
        <p:spPr bwMode="auto">
          <a:xfrm flipV="1">
            <a:off x="6103938" y="5670550"/>
            <a:ext cx="622300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604" name="Line 20"/>
          <p:cNvSpPr>
            <a:spLocks noChangeShapeType="1"/>
          </p:cNvSpPr>
          <p:nvPr/>
        </p:nvSpPr>
        <p:spPr bwMode="auto">
          <a:xfrm flipV="1">
            <a:off x="6256338" y="5822950"/>
            <a:ext cx="466725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605" name="Line 21"/>
          <p:cNvSpPr>
            <a:spLocks noChangeShapeType="1"/>
          </p:cNvSpPr>
          <p:nvPr/>
        </p:nvSpPr>
        <p:spPr bwMode="auto">
          <a:xfrm flipV="1">
            <a:off x="6408738" y="5975350"/>
            <a:ext cx="320675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9606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6042025"/>
            <a:ext cx="104775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9607" name="Line 23"/>
          <p:cNvSpPr>
            <a:spLocks noChangeShapeType="1"/>
          </p:cNvSpPr>
          <p:nvPr/>
        </p:nvSpPr>
        <p:spPr bwMode="auto">
          <a:xfrm flipV="1">
            <a:off x="474663" y="6154738"/>
            <a:ext cx="6581775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608" name="Line 24"/>
          <p:cNvSpPr>
            <a:spLocks noChangeShapeType="1"/>
          </p:cNvSpPr>
          <p:nvPr/>
        </p:nvSpPr>
        <p:spPr bwMode="auto">
          <a:xfrm flipV="1">
            <a:off x="657225" y="6596063"/>
            <a:ext cx="40163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609" name="Line 25"/>
          <p:cNvSpPr>
            <a:spLocks noChangeShapeType="1"/>
          </p:cNvSpPr>
          <p:nvPr/>
        </p:nvSpPr>
        <p:spPr bwMode="auto">
          <a:xfrm flipH="1" flipV="1">
            <a:off x="1219200" y="6596063"/>
            <a:ext cx="40163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9610" name="Picture 2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6426200"/>
            <a:ext cx="9048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611" name="Picture 2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48100"/>
            <a:ext cx="6238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9612" name="Picture 2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500"/>
            <a:ext cx="111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613" name="Picture 2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63500"/>
            <a:ext cx="42751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614" name="Picture 3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125"/>
            <a:ext cx="27432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615" name="Picture 3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6562725"/>
            <a:ext cx="7397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9616" name="Line 32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9617" name="Picture 3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4876800"/>
            <a:ext cx="836612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618" name="Picture 3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4800600"/>
            <a:ext cx="8223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619" name="Picture 3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477000"/>
            <a:ext cx="6842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9620" name="Line 36"/>
          <p:cNvSpPr>
            <a:spLocks noChangeShapeType="1"/>
          </p:cNvSpPr>
          <p:nvPr/>
        </p:nvSpPr>
        <p:spPr bwMode="auto">
          <a:xfrm>
            <a:off x="1219200" y="6248400"/>
            <a:ext cx="0" cy="474663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621" name="Line 37"/>
          <p:cNvSpPr>
            <a:spLocks noChangeShapeType="1"/>
          </p:cNvSpPr>
          <p:nvPr/>
        </p:nvSpPr>
        <p:spPr bwMode="auto">
          <a:xfrm>
            <a:off x="6724650" y="3375025"/>
            <a:ext cx="0" cy="27606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9622" name="Group 38"/>
          <p:cNvGrpSpPr>
            <a:grpSpLocks/>
          </p:cNvGrpSpPr>
          <p:nvPr/>
        </p:nvGrpSpPr>
        <p:grpSpPr bwMode="auto">
          <a:xfrm>
            <a:off x="1066800" y="3384550"/>
            <a:ext cx="5486400" cy="2754313"/>
            <a:chOff x="1226" y="2153"/>
            <a:chExt cx="3456" cy="1735"/>
          </a:xfrm>
        </p:grpSpPr>
        <p:sp>
          <p:nvSpPr>
            <p:cNvPr id="1219623" name="Line 39"/>
            <p:cNvSpPr>
              <a:spLocks noChangeShapeType="1"/>
            </p:cNvSpPr>
            <p:nvPr/>
          </p:nvSpPr>
          <p:spPr bwMode="auto">
            <a:xfrm flipH="1">
              <a:off x="3050" y="235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24" name="Line 40"/>
            <p:cNvSpPr>
              <a:spLocks noChangeShapeType="1"/>
            </p:cNvSpPr>
            <p:nvPr/>
          </p:nvSpPr>
          <p:spPr bwMode="auto">
            <a:xfrm flipH="1">
              <a:off x="2858" y="216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25" name="Line 41"/>
            <p:cNvSpPr>
              <a:spLocks noChangeShapeType="1"/>
            </p:cNvSpPr>
            <p:nvPr/>
          </p:nvSpPr>
          <p:spPr bwMode="auto">
            <a:xfrm>
              <a:off x="2949" y="2153"/>
              <a:ext cx="104" cy="10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26" name="Line 42"/>
            <p:cNvSpPr>
              <a:spLocks noChangeShapeType="1"/>
            </p:cNvSpPr>
            <p:nvPr/>
          </p:nvSpPr>
          <p:spPr bwMode="auto">
            <a:xfrm flipH="1">
              <a:off x="2762" y="225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27" name="Line 43"/>
            <p:cNvSpPr>
              <a:spLocks noChangeShapeType="1"/>
            </p:cNvSpPr>
            <p:nvPr/>
          </p:nvSpPr>
          <p:spPr bwMode="auto">
            <a:xfrm>
              <a:off x="2858" y="225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28" name="Line 44"/>
            <p:cNvSpPr>
              <a:spLocks noChangeShapeType="1"/>
            </p:cNvSpPr>
            <p:nvPr/>
          </p:nvSpPr>
          <p:spPr bwMode="auto">
            <a:xfrm flipH="1">
              <a:off x="2954" y="225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29" name="Line 45"/>
            <p:cNvSpPr>
              <a:spLocks noChangeShapeType="1"/>
            </p:cNvSpPr>
            <p:nvPr/>
          </p:nvSpPr>
          <p:spPr bwMode="auto">
            <a:xfrm>
              <a:off x="3050" y="225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30" name="Line 46"/>
            <p:cNvSpPr>
              <a:spLocks noChangeShapeType="1"/>
            </p:cNvSpPr>
            <p:nvPr/>
          </p:nvSpPr>
          <p:spPr bwMode="auto">
            <a:xfrm flipH="1">
              <a:off x="2666" y="235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31" name="Line 47"/>
            <p:cNvSpPr>
              <a:spLocks noChangeShapeType="1"/>
            </p:cNvSpPr>
            <p:nvPr/>
          </p:nvSpPr>
          <p:spPr bwMode="auto">
            <a:xfrm>
              <a:off x="2762" y="235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32" name="Line 48"/>
            <p:cNvSpPr>
              <a:spLocks noChangeShapeType="1"/>
            </p:cNvSpPr>
            <p:nvPr/>
          </p:nvSpPr>
          <p:spPr bwMode="auto">
            <a:xfrm flipH="1">
              <a:off x="2570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33" name="Line 49"/>
            <p:cNvSpPr>
              <a:spLocks noChangeShapeType="1"/>
            </p:cNvSpPr>
            <p:nvPr/>
          </p:nvSpPr>
          <p:spPr bwMode="auto">
            <a:xfrm>
              <a:off x="2666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34" name="Line 50"/>
            <p:cNvSpPr>
              <a:spLocks noChangeShapeType="1"/>
            </p:cNvSpPr>
            <p:nvPr/>
          </p:nvSpPr>
          <p:spPr bwMode="auto">
            <a:xfrm flipH="1">
              <a:off x="2762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35" name="Line 51"/>
            <p:cNvSpPr>
              <a:spLocks noChangeShapeType="1"/>
            </p:cNvSpPr>
            <p:nvPr/>
          </p:nvSpPr>
          <p:spPr bwMode="auto">
            <a:xfrm>
              <a:off x="2858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36" name="Line 52"/>
            <p:cNvSpPr>
              <a:spLocks noChangeShapeType="1"/>
            </p:cNvSpPr>
            <p:nvPr/>
          </p:nvSpPr>
          <p:spPr bwMode="auto">
            <a:xfrm>
              <a:off x="3146" y="235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37" name="Line 53"/>
            <p:cNvSpPr>
              <a:spLocks noChangeShapeType="1"/>
            </p:cNvSpPr>
            <p:nvPr/>
          </p:nvSpPr>
          <p:spPr bwMode="auto">
            <a:xfrm flipH="1">
              <a:off x="2954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38" name="Line 54"/>
            <p:cNvSpPr>
              <a:spLocks noChangeShapeType="1"/>
            </p:cNvSpPr>
            <p:nvPr/>
          </p:nvSpPr>
          <p:spPr bwMode="auto">
            <a:xfrm>
              <a:off x="3050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39" name="Line 55"/>
            <p:cNvSpPr>
              <a:spLocks noChangeShapeType="1"/>
            </p:cNvSpPr>
            <p:nvPr/>
          </p:nvSpPr>
          <p:spPr bwMode="auto">
            <a:xfrm flipH="1">
              <a:off x="3146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40" name="Line 56"/>
            <p:cNvSpPr>
              <a:spLocks noChangeShapeType="1"/>
            </p:cNvSpPr>
            <p:nvPr/>
          </p:nvSpPr>
          <p:spPr bwMode="auto">
            <a:xfrm>
              <a:off x="3242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41" name="Line 57"/>
            <p:cNvSpPr>
              <a:spLocks noChangeShapeType="1"/>
            </p:cNvSpPr>
            <p:nvPr/>
          </p:nvSpPr>
          <p:spPr bwMode="auto">
            <a:xfrm flipH="1">
              <a:off x="2474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42" name="Line 58"/>
            <p:cNvSpPr>
              <a:spLocks noChangeShapeType="1"/>
            </p:cNvSpPr>
            <p:nvPr/>
          </p:nvSpPr>
          <p:spPr bwMode="auto">
            <a:xfrm>
              <a:off x="2570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43" name="Line 59"/>
            <p:cNvSpPr>
              <a:spLocks noChangeShapeType="1"/>
            </p:cNvSpPr>
            <p:nvPr/>
          </p:nvSpPr>
          <p:spPr bwMode="auto">
            <a:xfrm flipH="1">
              <a:off x="2378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44" name="Line 60"/>
            <p:cNvSpPr>
              <a:spLocks noChangeShapeType="1"/>
            </p:cNvSpPr>
            <p:nvPr/>
          </p:nvSpPr>
          <p:spPr bwMode="auto">
            <a:xfrm>
              <a:off x="2474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45" name="Line 61"/>
            <p:cNvSpPr>
              <a:spLocks noChangeShapeType="1"/>
            </p:cNvSpPr>
            <p:nvPr/>
          </p:nvSpPr>
          <p:spPr bwMode="auto">
            <a:xfrm flipH="1">
              <a:off x="2570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46" name="Line 62"/>
            <p:cNvSpPr>
              <a:spLocks noChangeShapeType="1"/>
            </p:cNvSpPr>
            <p:nvPr/>
          </p:nvSpPr>
          <p:spPr bwMode="auto">
            <a:xfrm>
              <a:off x="2666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47" name="Line 63"/>
            <p:cNvSpPr>
              <a:spLocks noChangeShapeType="1"/>
            </p:cNvSpPr>
            <p:nvPr/>
          </p:nvSpPr>
          <p:spPr bwMode="auto">
            <a:xfrm flipH="1">
              <a:off x="2858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48" name="Line 64"/>
            <p:cNvSpPr>
              <a:spLocks noChangeShapeType="1"/>
            </p:cNvSpPr>
            <p:nvPr/>
          </p:nvSpPr>
          <p:spPr bwMode="auto">
            <a:xfrm>
              <a:off x="2954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49" name="Line 65"/>
            <p:cNvSpPr>
              <a:spLocks noChangeShapeType="1"/>
            </p:cNvSpPr>
            <p:nvPr/>
          </p:nvSpPr>
          <p:spPr bwMode="auto">
            <a:xfrm flipH="1">
              <a:off x="2762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50" name="Line 66"/>
            <p:cNvSpPr>
              <a:spLocks noChangeShapeType="1"/>
            </p:cNvSpPr>
            <p:nvPr/>
          </p:nvSpPr>
          <p:spPr bwMode="auto">
            <a:xfrm>
              <a:off x="2858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51" name="Line 67"/>
            <p:cNvSpPr>
              <a:spLocks noChangeShapeType="1"/>
            </p:cNvSpPr>
            <p:nvPr/>
          </p:nvSpPr>
          <p:spPr bwMode="auto">
            <a:xfrm flipH="1">
              <a:off x="2954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52" name="Line 68"/>
            <p:cNvSpPr>
              <a:spLocks noChangeShapeType="1"/>
            </p:cNvSpPr>
            <p:nvPr/>
          </p:nvSpPr>
          <p:spPr bwMode="auto">
            <a:xfrm>
              <a:off x="3050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53" name="Line 69"/>
            <p:cNvSpPr>
              <a:spLocks noChangeShapeType="1"/>
            </p:cNvSpPr>
            <p:nvPr/>
          </p:nvSpPr>
          <p:spPr bwMode="auto">
            <a:xfrm flipH="1">
              <a:off x="3242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54" name="Line 70"/>
            <p:cNvSpPr>
              <a:spLocks noChangeShapeType="1"/>
            </p:cNvSpPr>
            <p:nvPr/>
          </p:nvSpPr>
          <p:spPr bwMode="auto">
            <a:xfrm>
              <a:off x="3338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55" name="Line 71"/>
            <p:cNvSpPr>
              <a:spLocks noChangeShapeType="1"/>
            </p:cNvSpPr>
            <p:nvPr/>
          </p:nvSpPr>
          <p:spPr bwMode="auto">
            <a:xfrm flipH="1">
              <a:off x="3146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56" name="Line 72"/>
            <p:cNvSpPr>
              <a:spLocks noChangeShapeType="1"/>
            </p:cNvSpPr>
            <p:nvPr/>
          </p:nvSpPr>
          <p:spPr bwMode="auto">
            <a:xfrm>
              <a:off x="3242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57" name="Line 73"/>
            <p:cNvSpPr>
              <a:spLocks noChangeShapeType="1"/>
            </p:cNvSpPr>
            <p:nvPr/>
          </p:nvSpPr>
          <p:spPr bwMode="auto">
            <a:xfrm flipH="1">
              <a:off x="3338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58" name="Line 74"/>
            <p:cNvSpPr>
              <a:spLocks noChangeShapeType="1"/>
            </p:cNvSpPr>
            <p:nvPr/>
          </p:nvSpPr>
          <p:spPr bwMode="auto">
            <a:xfrm>
              <a:off x="3434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59" name="Line 75"/>
            <p:cNvSpPr>
              <a:spLocks noChangeShapeType="1"/>
            </p:cNvSpPr>
            <p:nvPr/>
          </p:nvSpPr>
          <p:spPr bwMode="auto">
            <a:xfrm flipH="1">
              <a:off x="2858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60" name="Line 76"/>
            <p:cNvSpPr>
              <a:spLocks noChangeShapeType="1"/>
            </p:cNvSpPr>
            <p:nvPr/>
          </p:nvSpPr>
          <p:spPr bwMode="auto">
            <a:xfrm>
              <a:off x="2954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61" name="Line 77"/>
            <p:cNvSpPr>
              <a:spLocks noChangeShapeType="1"/>
            </p:cNvSpPr>
            <p:nvPr/>
          </p:nvSpPr>
          <p:spPr bwMode="auto">
            <a:xfrm flipH="1">
              <a:off x="2762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62" name="Line 78"/>
            <p:cNvSpPr>
              <a:spLocks noChangeShapeType="1"/>
            </p:cNvSpPr>
            <p:nvPr/>
          </p:nvSpPr>
          <p:spPr bwMode="auto">
            <a:xfrm>
              <a:off x="2858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63" name="Line 79"/>
            <p:cNvSpPr>
              <a:spLocks noChangeShapeType="1"/>
            </p:cNvSpPr>
            <p:nvPr/>
          </p:nvSpPr>
          <p:spPr bwMode="auto">
            <a:xfrm flipH="1">
              <a:off x="2954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64" name="Line 80"/>
            <p:cNvSpPr>
              <a:spLocks noChangeShapeType="1"/>
            </p:cNvSpPr>
            <p:nvPr/>
          </p:nvSpPr>
          <p:spPr bwMode="auto">
            <a:xfrm>
              <a:off x="3050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65" name="Line 81"/>
            <p:cNvSpPr>
              <a:spLocks noChangeShapeType="1"/>
            </p:cNvSpPr>
            <p:nvPr/>
          </p:nvSpPr>
          <p:spPr bwMode="auto">
            <a:xfrm flipH="1">
              <a:off x="2858" y="235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66" name="Line 82"/>
            <p:cNvSpPr>
              <a:spLocks noChangeShapeType="1"/>
            </p:cNvSpPr>
            <p:nvPr/>
          </p:nvSpPr>
          <p:spPr bwMode="auto">
            <a:xfrm>
              <a:off x="2954" y="235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67" name="Line 83"/>
            <p:cNvSpPr>
              <a:spLocks noChangeShapeType="1"/>
            </p:cNvSpPr>
            <p:nvPr/>
          </p:nvSpPr>
          <p:spPr bwMode="auto">
            <a:xfrm flipH="1">
              <a:off x="2666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68" name="Line 84"/>
            <p:cNvSpPr>
              <a:spLocks noChangeShapeType="1"/>
            </p:cNvSpPr>
            <p:nvPr/>
          </p:nvSpPr>
          <p:spPr bwMode="auto">
            <a:xfrm>
              <a:off x="2762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69" name="Line 85"/>
            <p:cNvSpPr>
              <a:spLocks noChangeShapeType="1"/>
            </p:cNvSpPr>
            <p:nvPr/>
          </p:nvSpPr>
          <p:spPr bwMode="auto">
            <a:xfrm flipH="1">
              <a:off x="3050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70" name="Line 86"/>
            <p:cNvSpPr>
              <a:spLocks noChangeShapeType="1"/>
            </p:cNvSpPr>
            <p:nvPr/>
          </p:nvSpPr>
          <p:spPr bwMode="auto">
            <a:xfrm>
              <a:off x="3146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71" name="Line 87"/>
            <p:cNvSpPr>
              <a:spLocks noChangeShapeType="1"/>
            </p:cNvSpPr>
            <p:nvPr/>
          </p:nvSpPr>
          <p:spPr bwMode="auto">
            <a:xfrm flipH="1">
              <a:off x="2282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72" name="Line 88"/>
            <p:cNvSpPr>
              <a:spLocks noChangeShapeType="1"/>
            </p:cNvSpPr>
            <p:nvPr/>
          </p:nvSpPr>
          <p:spPr bwMode="auto">
            <a:xfrm>
              <a:off x="2378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73" name="Line 89"/>
            <p:cNvSpPr>
              <a:spLocks noChangeShapeType="1"/>
            </p:cNvSpPr>
            <p:nvPr/>
          </p:nvSpPr>
          <p:spPr bwMode="auto">
            <a:xfrm flipH="1">
              <a:off x="2186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74" name="Line 90"/>
            <p:cNvSpPr>
              <a:spLocks noChangeShapeType="1"/>
            </p:cNvSpPr>
            <p:nvPr/>
          </p:nvSpPr>
          <p:spPr bwMode="auto">
            <a:xfrm>
              <a:off x="2282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75" name="Line 91"/>
            <p:cNvSpPr>
              <a:spLocks noChangeShapeType="1"/>
            </p:cNvSpPr>
            <p:nvPr/>
          </p:nvSpPr>
          <p:spPr bwMode="auto">
            <a:xfrm flipH="1">
              <a:off x="2378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76" name="Line 92"/>
            <p:cNvSpPr>
              <a:spLocks noChangeShapeType="1"/>
            </p:cNvSpPr>
            <p:nvPr/>
          </p:nvSpPr>
          <p:spPr bwMode="auto">
            <a:xfrm>
              <a:off x="2474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77" name="Line 93"/>
            <p:cNvSpPr>
              <a:spLocks noChangeShapeType="1"/>
            </p:cNvSpPr>
            <p:nvPr/>
          </p:nvSpPr>
          <p:spPr bwMode="auto">
            <a:xfrm flipH="1">
              <a:off x="2090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78" name="Line 94"/>
            <p:cNvSpPr>
              <a:spLocks noChangeShapeType="1"/>
            </p:cNvSpPr>
            <p:nvPr/>
          </p:nvSpPr>
          <p:spPr bwMode="auto">
            <a:xfrm>
              <a:off x="2186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79" name="Line 95"/>
            <p:cNvSpPr>
              <a:spLocks noChangeShapeType="1"/>
            </p:cNvSpPr>
            <p:nvPr/>
          </p:nvSpPr>
          <p:spPr bwMode="auto">
            <a:xfrm flipH="1">
              <a:off x="1994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80" name="Line 96"/>
            <p:cNvSpPr>
              <a:spLocks noChangeShapeType="1"/>
            </p:cNvSpPr>
            <p:nvPr/>
          </p:nvSpPr>
          <p:spPr bwMode="auto">
            <a:xfrm>
              <a:off x="2090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81" name="Line 97"/>
            <p:cNvSpPr>
              <a:spLocks noChangeShapeType="1"/>
            </p:cNvSpPr>
            <p:nvPr/>
          </p:nvSpPr>
          <p:spPr bwMode="auto">
            <a:xfrm flipH="1">
              <a:off x="2186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82" name="Line 98"/>
            <p:cNvSpPr>
              <a:spLocks noChangeShapeType="1"/>
            </p:cNvSpPr>
            <p:nvPr/>
          </p:nvSpPr>
          <p:spPr bwMode="auto">
            <a:xfrm>
              <a:off x="2282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83" name="Line 99"/>
            <p:cNvSpPr>
              <a:spLocks noChangeShapeType="1"/>
            </p:cNvSpPr>
            <p:nvPr/>
          </p:nvSpPr>
          <p:spPr bwMode="auto">
            <a:xfrm flipH="1">
              <a:off x="2474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84" name="Line 100"/>
            <p:cNvSpPr>
              <a:spLocks noChangeShapeType="1"/>
            </p:cNvSpPr>
            <p:nvPr/>
          </p:nvSpPr>
          <p:spPr bwMode="auto">
            <a:xfrm>
              <a:off x="2570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85" name="Line 101"/>
            <p:cNvSpPr>
              <a:spLocks noChangeShapeType="1"/>
            </p:cNvSpPr>
            <p:nvPr/>
          </p:nvSpPr>
          <p:spPr bwMode="auto">
            <a:xfrm flipH="1">
              <a:off x="2378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86" name="Line 102"/>
            <p:cNvSpPr>
              <a:spLocks noChangeShapeType="1"/>
            </p:cNvSpPr>
            <p:nvPr/>
          </p:nvSpPr>
          <p:spPr bwMode="auto">
            <a:xfrm>
              <a:off x="2474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87" name="Line 103"/>
            <p:cNvSpPr>
              <a:spLocks noChangeShapeType="1"/>
            </p:cNvSpPr>
            <p:nvPr/>
          </p:nvSpPr>
          <p:spPr bwMode="auto">
            <a:xfrm flipH="1">
              <a:off x="2570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88" name="Line 104"/>
            <p:cNvSpPr>
              <a:spLocks noChangeShapeType="1"/>
            </p:cNvSpPr>
            <p:nvPr/>
          </p:nvSpPr>
          <p:spPr bwMode="auto">
            <a:xfrm>
              <a:off x="2666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89" name="Line 105"/>
            <p:cNvSpPr>
              <a:spLocks noChangeShapeType="1"/>
            </p:cNvSpPr>
            <p:nvPr/>
          </p:nvSpPr>
          <p:spPr bwMode="auto">
            <a:xfrm flipH="1">
              <a:off x="1898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90" name="Line 106"/>
            <p:cNvSpPr>
              <a:spLocks noChangeShapeType="1"/>
            </p:cNvSpPr>
            <p:nvPr/>
          </p:nvSpPr>
          <p:spPr bwMode="auto">
            <a:xfrm>
              <a:off x="1994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91" name="Line 107"/>
            <p:cNvSpPr>
              <a:spLocks noChangeShapeType="1"/>
            </p:cNvSpPr>
            <p:nvPr/>
          </p:nvSpPr>
          <p:spPr bwMode="auto">
            <a:xfrm flipH="1">
              <a:off x="1802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92" name="Line 108"/>
            <p:cNvSpPr>
              <a:spLocks noChangeShapeType="1"/>
            </p:cNvSpPr>
            <p:nvPr/>
          </p:nvSpPr>
          <p:spPr bwMode="auto">
            <a:xfrm>
              <a:off x="1898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93" name="Line 109"/>
            <p:cNvSpPr>
              <a:spLocks noChangeShapeType="1"/>
            </p:cNvSpPr>
            <p:nvPr/>
          </p:nvSpPr>
          <p:spPr bwMode="auto">
            <a:xfrm flipH="1">
              <a:off x="1994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94" name="Line 110"/>
            <p:cNvSpPr>
              <a:spLocks noChangeShapeType="1"/>
            </p:cNvSpPr>
            <p:nvPr/>
          </p:nvSpPr>
          <p:spPr bwMode="auto">
            <a:xfrm>
              <a:off x="2090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95" name="Line 111"/>
            <p:cNvSpPr>
              <a:spLocks noChangeShapeType="1"/>
            </p:cNvSpPr>
            <p:nvPr/>
          </p:nvSpPr>
          <p:spPr bwMode="auto">
            <a:xfrm flipH="1">
              <a:off x="2282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96" name="Line 112"/>
            <p:cNvSpPr>
              <a:spLocks noChangeShapeType="1"/>
            </p:cNvSpPr>
            <p:nvPr/>
          </p:nvSpPr>
          <p:spPr bwMode="auto">
            <a:xfrm>
              <a:off x="2378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97" name="Line 113"/>
            <p:cNvSpPr>
              <a:spLocks noChangeShapeType="1"/>
            </p:cNvSpPr>
            <p:nvPr/>
          </p:nvSpPr>
          <p:spPr bwMode="auto">
            <a:xfrm flipH="1">
              <a:off x="2186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98" name="Line 114"/>
            <p:cNvSpPr>
              <a:spLocks noChangeShapeType="1"/>
            </p:cNvSpPr>
            <p:nvPr/>
          </p:nvSpPr>
          <p:spPr bwMode="auto">
            <a:xfrm>
              <a:off x="2282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99" name="Line 115"/>
            <p:cNvSpPr>
              <a:spLocks noChangeShapeType="1"/>
            </p:cNvSpPr>
            <p:nvPr/>
          </p:nvSpPr>
          <p:spPr bwMode="auto">
            <a:xfrm flipH="1">
              <a:off x="2378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00" name="Line 116"/>
            <p:cNvSpPr>
              <a:spLocks noChangeShapeType="1"/>
            </p:cNvSpPr>
            <p:nvPr/>
          </p:nvSpPr>
          <p:spPr bwMode="auto">
            <a:xfrm>
              <a:off x="2474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01" name="Line 117"/>
            <p:cNvSpPr>
              <a:spLocks noChangeShapeType="1"/>
            </p:cNvSpPr>
            <p:nvPr/>
          </p:nvSpPr>
          <p:spPr bwMode="auto">
            <a:xfrm flipH="1">
              <a:off x="2666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02" name="Line 118"/>
            <p:cNvSpPr>
              <a:spLocks noChangeShapeType="1"/>
            </p:cNvSpPr>
            <p:nvPr/>
          </p:nvSpPr>
          <p:spPr bwMode="auto">
            <a:xfrm>
              <a:off x="2762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03" name="Line 119"/>
            <p:cNvSpPr>
              <a:spLocks noChangeShapeType="1"/>
            </p:cNvSpPr>
            <p:nvPr/>
          </p:nvSpPr>
          <p:spPr bwMode="auto">
            <a:xfrm flipH="1">
              <a:off x="2570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04" name="Line 120"/>
            <p:cNvSpPr>
              <a:spLocks noChangeShapeType="1"/>
            </p:cNvSpPr>
            <p:nvPr/>
          </p:nvSpPr>
          <p:spPr bwMode="auto">
            <a:xfrm>
              <a:off x="2666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05" name="Line 121"/>
            <p:cNvSpPr>
              <a:spLocks noChangeShapeType="1"/>
            </p:cNvSpPr>
            <p:nvPr/>
          </p:nvSpPr>
          <p:spPr bwMode="auto">
            <a:xfrm flipH="1">
              <a:off x="2762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06" name="Line 122"/>
            <p:cNvSpPr>
              <a:spLocks noChangeShapeType="1"/>
            </p:cNvSpPr>
            <p:nvPr/>
          </p:nvSpPr>
          <p:spPr bwMode="auto">
            <a:xfrm>
              <a:off x="2858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07" name="Line 123"/>
            <p:cNvSpPr>
              <a:spLocks noChangeShapeType="1"/>
            </p:cNvSpPr>
            <p:nvPr/>
          </p:nvSpPr>
          <p:spPr bwMode="auto">
            <a:xfrm flipH="1">
              <a:off x="2282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08" name="Line 124"/>
            <p:cNvSpPr>
              <a:spLocks noChangeShapeType="1"/>
            </p:cNvSpPr>
            <p:nvPr/>
          </p:nvSpPr>
          <p:spPr bwMode="auto">
            <a:xfrm>
              <a:off x="2378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09" name="Line 125"/>
            <p:cNvSpPr>
              <a:spLocks noChangeShapeType="1"/>
            </p:cNvSpPr>
            <p:nvPr/>
          </p:nvSpPr>
          <p:spPr bwMode="auto">
            <a:xfrm flipH="1">
              <a:off x="2186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10" name="Line 126"/>
            <p:cNvSpPr>
              <a:spLocks noChangeShapeType="1"/>
            </p:cNvSpPr>
            <p:nvPr/>
          </p:nvSpPr>
          <p:spPr bwMode="auto">
            <a:xfrm>
              <a:off x="2282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11" name="Line 127"/>
            <p:cNvSpPr>
              <a:spLocks noChangeShapeType="1"/>
            </p:cNvSpPr>
            <p:nvPr/>
          </p:nvSpPr>
          <p:spPr bwMode="auto">
            <a:xfrm flipH="1">
              <a:off x="2378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12" name="Line 128"/>
            <p:cNvSpPr>
              <a:spLocks noChangeShapeType="1"/>
            </p:cNvSpPr>
            <p:nvPr/>
          </p:nvSpPr>
          <p:spPr bwMode="auto">
            <a:xfrm>
              <a:off x="2474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13" name="Line 129"/>
            <p:cNvSpPr>
              <a:spLocks noChangeShapeType="1"/>
            </p:cNvSpPr>
            <p:nvPr/>
          </p:nvSpPr>
          <p:spPr bwMode="auto">
            <a:xfrm flipH="1">
              <a:off x="2282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14" name="Line 130"/>
            <p:cNvSpPr>
              <a:spLocks noChangeShapeType="1"/>
            </p:cNvSpPr>
            <p:nvPr/>
          </p:nvSpPr>
          <p:spPr bwMode="auto">
            <a:xfrm>
              <a:off x="2378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15" name="Line 131"/>
            <p:cNvSpPr>
              <a:spLocks noChangeShapeType="1"/>
            </p:cNvSpPr>
            <p:nvPr/>
          </p:nvSpPr>
          <p:spPr bwMode="auto">
            <a:xfrm flipH="1">
              <a:off x="2090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16" name="Line 132"/>
            <p:cNvSpPr>
              <a:spLocks noChangeShapeType="1"/>
            </p:cNvSpPr>
            <p:nvPr/>
          </p:nvSpPr>
          <p:spPr bwMode="auto">
            <a:xfrm>
              <a:off x="2186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17" name="Line 133"/>
            <p:cNvSpPr>
              <a:spLocks noChangeShapeType="1"/>
            </p:cNvSpPr>
            <p:nvPr/>
          </p:nvSpPr>
          <p:spPr bwMode="auto">
            <a:xfrm flipH="1">
              <a:off x="2474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18" name="Line 134"/>
            <p:cNvSpPr>
              <a:spLocks noChangeShapeType="1"/>
            </p:cNvSpPr>
            <p:nvPr/>
          </p:nvSpPr>
          <p:spPr bwMode="auto">
            <a:xfrm>
              <a:off x="2570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19" name="Line 135"/>
            <p:cNvSpPr>
              <a:spLocks noChangeShapeType="1"/>
            </p:cNvSpPr>
            <p:nvPr/>
          </p:nvSpPr>
          <p:spPr bwMode="auto">
            <a:xfrm flipH="1">
              <a:off x="3434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20" name="Line 136"/>
            <p:cNvSpPr>
              <a:spLocks noChangeShapeType="1"/>
            </p:cNvSpPr>
            <p:nvPr/>
          </p:nvSpPr>
          <p:spPr bwMode="auto">
            <a:xfrm>
              <a:off x="3530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21" name="Line 137"/>
            <p:cNvSpPr>
              <a:spLocks noChangeShapeType="1"/>
            </p:cNvSpPr>
            <p:nvPr/>
          </p:nvSpPr>
          <p:spPr bwMode="auto">
            <a:xfrm flipH="1">
              <a:off x="3338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22" name="Line 138"/>
            <p:cNvSpPr>
              <a:spLocks noChangeShapeType="1"/>
            </p:cNvSpPr>
            <p:nvPr/>
          </p:nvSpPr>
          <p:spPr bwMode="auto">
            <a:xfrm>
              <a:off x="3434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23" name="Line 139"/>
            <p:cNvSpPr>
              <a:spLocks noChangeShapeType="1"/>
            </p:cNvSpPr>
            <p:nvPr/>
          </p:nvSpPr>
          <p:spPr bwMode="auto">
            <a:xfrm flipH="1">
              <a:off x="3530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24" name="Line 140"/>
            <p:cNvSpPr>
              <a:spLocks noChangeShapeType="1"/>
            </p:cNvSpPr>
            <p:nvPr/>
          </p:nvSpPr>
          <p:spPr bwMode="auto">
            <a:xfrm>
              <a:off x="3626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25" name="Line 141"/>
            <p:cNvSpPr>
              <a:spLocks noChangeShapeType="1"/>
            </p:cNvSpPr>
            <p:nvPr/>
          </p:nvSpPr>
          <p:spPr bwMode="auto">
            <a:xfrm flipH="1">
              <a:off x="3242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26" name="Line 142"/>
            <p:cNvSpPr>
              <a:spLocks noChangeShapeType="1"/>
            </p:cNvSpPr>
            <p:nvPr/>
          </p:nvSpPr>
          <p:spPr bwMode="auto">
            <a:xfrm>
              <a:off x="3338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27" name="Line 143"/>
            <p:cNvSpPr>
              <a:spLocks noChangeShapeType="1"/>
            </p:cNvSpPr>
            <p:nvPr/>
          </p:nvSpPr>
          <p:spPr bwMode="auto">
            <a:xfrm flipH="1">
              <a:off x="3146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28" name="Line 144"/>
            <p:cNvSpPr>
              <a:spLocks noChangeShapeType="1"/>
            </p:cNvSpPr>
            <p:nvPr/>
          </p:nvSpPr>
          <p:spPr bwMode="auto">
            <a:xfrm>
              <a:off x="3242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29" name="Line 145"/>
            <p:cNvSpPr>
              <a:spLocks noChangeShapeType="1"/>
            </p:cNvSpPr>
            <p:nvPr/>
          </p:nvSpPr>
          <p:spPr bwMode="auto">
            <a:xfrm flipH="1">
              <a:off x="3338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30" name="Line 146"/>
            <p:cNvSpPr>
              <a:spLocks noChangeShapeType="1"/>
            </p:cNvSpPr>
            <p:nvPr/>
          </p:nvSpPr>
          <p:spPr bwMode="auto">
            <a:xfrm>
              <a:off x="3434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31" name="Line 147"/>
            <p:cNvSpPr>
              <a:spLocks noChangeShapeType="1"/>
            </p:cNvSpPr>
            <p:nvPr/>
          </p:nvSpPr>
          <p:spPr bwMode="auto">
            <a:xfrm flipH="1">
              <a:off x="3626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32" name="Line 148"/>
            <p:cNvSpPr>
              <a:spLocks noChangeShapeType="1"/>
            </p:cNvSpPr>
            <p:nvPr/>
          </p:nvSpPr>
          <p:spPr bwMode="auto">
            <a:xfrm>
              <a:off x="3722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33" name="Line 149"/>
            <p:cNvSpPr>
              <a:spLocks noChangeShapeType="1"/>
            </p:cNvSpPr>
            <p:nvPr/>
          </p:nvSpPr>
          <p:spPr bwMode="auto">
            <a:xfrm flipH="1">
              <a:off x="3530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34" name="Line 150"/>
            <p:cNvSpPr>
              <a:spLocks noChangeShapeType="1"/>
            </p:cNvSpPr>
            <p:nvPr/>
          </p:nvSpPr>
          <p:spPr bwMode="auto">
            <a:xfrm>
              <a:off x="3626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35" name="Line 151"/>
            <p:cNvSpPr>
              <a:spLocks noChangeShapeType="1"/>
            </p:cNvSpPr>
            <p:nvPr/>
          </p:nvSpPr>
          <p:spPr bwMode="auto">
            <a:xfrm flipH="1">
              <a:off x="3722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36" name="Line 152"/>
            <p:cNvSpPr>
              <a:spLocks noChangeShapeType="1"/>
            </p:cNvSpPr>
            <p:nvPr/>
          </p:nvSpPr>
          <p:spPr bwMode="auto">
            <a:xfrm>
              <a:off x="3818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37" name="Line 153"/>
            <p:cNvSpPr>
              <a:spLocks noChangeShapeType="1"/>
            </p:cNvSpPr>
            <p:nvPr/>
          </p:nvSpPr>
          <p:spPr bwMode="auto">
            <a:xfrm flipH="1">
              <a:off x="3050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38" name="Line 154"/>
            <p:cNvSpPr>
              <a:spLocks noChangeShapeType="1"/>
            </p:cNvSpPr>
            <p:nvPr/>
          </p:nvSpPr>
          <p:spPr bwMode="auto">
            <a:xfrm>
              <a:off x="3146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39" name="Line 155"/>
            <p:cNvSpPr>
              <a:spLocks noChangeShapeType="1"/>
            </p:cNvSpPr>
            <p:nvPr/>
          </p:nvSpPr>
          <p:spPr bwMode="auto">
            <a:xfrm flipH="1">
              <a:off x="2954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40" name="Line 156"/>
            <p:cNvSpPr>
              <a:spLocks noChangeShapeType="1"/>
            </p:cNvSpPr>
            <p:nvPr/>
          </p:nvSpPr>
          <p:spPr bwMode="auto">
            <a:xfrm>
              <a:off x="3050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41" name="Line 157"/>
            <p:cNvSpPr>
              <a:spLocks noChangeShapeType="1"/>
            </p:cNvSpPr>
            <p:nvPr/>
          </p:nvSpPr>
          <p:spPr bwMode="auto">
            <a:xfrm flipH="1">
              <a:off x="3146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42" name="Line 158"/>
            <p:cNvSpPr>
              <a:spLocks noChangeShapeType="1"/>
            </p:cNvSpPr>
            <p:nvPr/>
          </p:nvSpPr>
          <p:spPr bwMode="auto">
            <a:xfrm>
              <a:off x="3242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43" name="Line 159"/>
            <p:cNvSpPr>
              <a:spLocks noChangeShapeType="1"/>
            </p:cNvSpPr>
            <p:nvPr/>
          </p:nvSpPr>
          <p:spPr bwMode="auto">
            <a:xfrm flipH="1">
              <a:off x="3434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44" name="Line 160"/>
            <p:cNvSpPr>
              <a:spLocks noChangeShapeType="1"/>
            </p:cNvSpPr>
            <p:nvPr/>
          </p:nvSpPr>
          <p:spPr bwMode="auto">
            <a:xfrm>
              <a:off x="3530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45" name="Line 161"/>
            <p:cNvSpPr>
              <a:spLocks noChangeShapeType="1"/>
            </p:cNvSpPr>
            <p:nvPr/>
          </p:nvSpPr>
          <p:spPr bwMode="auto">
            <a:xfrm flipH="1">
              <a:off x="3338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46" name="Line 162"/>
            <p:cNvSpPr>
              <a:spLocks noChangeShapeType="1"/>
            </p:cNvSpPr>
            <p:nvPr/>
          </p:nvSpPr>
          <p:spPr bwMode="auto">
            <a:xfrm>
              <a:off x="3434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47" name="Line 163"/>
            <p:cNvSpPr>
              <a:spLocks noChangeShapeType="1"/>
            </p:cNvSpPr>
            <p:nvPr/>
          </p:nvSpPr>
          <p:spPr bwMode="auto">
            <a:xfrm flipH="1">
              <a:off x="3530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48" name="Line 164"/>
            <p:cNvSpPr>
              <a:spLocks noChangeShapeType="1"/>
            </p:cNvSpPr>
            <p:nvPr/>
          </p:nvSpPr>
          <p:spPr bwMode="auto">
            <a:xfrm>
              <a:off x="3626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49" name="Line 165"/>
            <p:cNvSpPr>
              <a:spLocks noChangeShapeType="1"/>
            </p:cNvSpPr>
            <p:nvPr/>
          </p:nvSpPr>
          <p:spPr bwMode="auto">
            <a:xfrm flipH="1">
              <a:off x="3818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50" name="Line 166"/>
            <p:cNvSpPr>
              <a:spLocks noChangeShapeType="1"/>
            </p:cNvSpPr>
            <p:nvPr/>
          </p:nvSpPr>
          <p:spPr bwMode="auto">
            <a:xfrm>
              <a:off x="3914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51" name="Line 167"/>
            <p:cNvSpPr>
              <a:spLocks noChangeShapeType="1"/>
            </p:cNvSpPr>
            <p:nvPr/>
          </p:nvSpPr>
          <p:spPr bwMode="auto">
            <a:xfrm flipH="1">
              <a:off x="3722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52" name="Line 168"/>
            <p:cNvSpPr>
              <a:spLocks noChangeShapeType="1"/>
            </p:cNvSpPr>
            <p:nvPr/>
          </p:nvSpPr>
          <p:spPr bwMode="auto">
            <a:xfrm>
              <a:off x="3818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53" name="Line 169"/>
            <p:cNvSpPr>
              <a:spLocks noChangeShapeType="1"/>
            </p:cNvSpPr>
            <p:nvPr/>
          </p:nvSpPr>
          <p:spPr bwMode="auto">
            <a:xfrm flipH="1">
              <a:off x="3914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54" name="Line 170"/>
            <p:cNvSpPr>
              <a:spLocks noChangeShapeType="1"/>
            </p:cNvSpPr>
            <p:nvPr/>
          </p:nvSpPr>
          <p:spPr bwMode="auto">
            <a:xfrm>
              <a:off x="4010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55" name="Line 171"/>
            <p:cNvSpPr>
              <a:spLocks noChangeShapeType="1"/>
            </p:cNvSpPr>
            <p:nvPr/>
          </p:nvSpPr>
          <p:spPr bwMode="auto">
            <a:xfrm flipH="1">
              <a:off x="3434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56" name="Line 172"/>
            <p:cNvSpPr>
              <a:spLocks noChangeShapeType="1"/>
            </p:cNvSpPr>
            <p:nvPr/>
          </p:nvSpPr>
          <p:spPr bwMode="auto">
            <a:xfrm>
              <a:off x="3530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57" name="Line 173"/>
            <p:cNvSpPr>
              <a:spLocks noChangeShapeType="1"/>
            </p:cNvSpPr>
            <p:nvPr/>
          </p:nvSpPr>
          <p:spPr bwMode="auto">
            <a:xfrm flipH="1">
              <a:off x="3338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58" name="Line 174"/>
            <p:cNvSpPr>
              <a:spLocks noChangeShapeType="1"/>
            </p:cNvSpPr>
            <p:nvPr/>
          </p:nvSpPr>
          <p:spPr bwMode="auto">
            <a:xfrm>
              <a:off x="3434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59" name="Line 175"/>
            <p:cNvSpPr>
              <a:spLocks noChangeShapeType="1"/>
            </p:cNvSpPr>
            <p:nvPr/>
          </p:nvSpPr>
          <p:spPr bwMode="auto">
            <a:xfrm flipH="1">
              <a:off x="3530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60" name="Line 176"/>
            <p:cNvSpPr>
              <a:spLocks noChangeShapeType="1"/>
            </p:cNvSpPr>
            <p:nvPr/>
          </p:nvSpPr>
          <p:spPr bwMode="auto">
            <a:xfrm>
              <a:off x="3626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61" name="Line 177"/>
            <p:cNvSpPr>
              <a:spLocks noChangeShapeType="1"/>
            </p:cNvSpPr>
            <p:nvPr/>
          </p:nvSpPr>
          <p:spPr bwMode="auto">
            <a:xfrm flipH="1">
              <a:off x="3434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62" name="Line 178"/>
            <p:cNvSpPr>
              <a:spLocks noChangeShapeType="1"/>
            </p:cNvSpPr>
            <p:nvPr/>
          </p:nvSpPr>
          <p:spPr bwMode="auto">
            <a:xfrm>
              <a:off x="3530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63" name="Line 179"/>
            <p:cNvSpPr>
              <a:spLocks noChangeShapeType="1"/>
            </p:cNvSpPr>
            <p:nvPr/>
          </p:nvSpPr>
          <p:spPr bwMode="auto">
            <a:xfrm flipH="1">
              <a:off x="3242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64" name="Line 180"/>
            <p:cNvSpPr>
              <a:spLocks noChangeShapeType="1"/>
            </p:cNvSpPr>
            <p:nvPr/>
          </p:nvSpPr>
          <p:spPr bwMode="auto">
            <a:xfrm>
              <a:off x="3338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65" name="Line 181"/>
            <p:cNvSpPr>
              <a:spLocks noChangeShapeType="1"/>
            </p:cNvSpPr>
            <p:nvPr/>
          </p:nvSpPr>
          <p:spPr bwMode="auto">
            <a:xfrm flipH="1">
              <a:off x="3626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66" name="Line 182"/>
            <p:cNvSpPr>
              <a:spLocks noChangeShapeType="1"/>
            </p:cNvSpPr>
            <p:nvPr/>
          </p:nvSpPr>
          <p:spPr bwMode="auto">
            <a:xfrm>
              <a:off x="3722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67" name="Line 183"/>
            <p:cNvSpPr>
              <a:spLocks noChangeShapeType="1"/>
            </p:cNvSpPr>
            <p:nvPr/>
          </p:nvSpPr>
          <p:spPr bwMode="auto">
            <a:xfrm flipH="1">
              <a:off x="170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68" name="Line 184"/>
            <p:cNvSpPr>
              <a:spLocks noChangeShapeType="1"/>
            </p:cNvSpPr>
            <p:nvPr/>
          </p:nvSpPr>
          <p:spPr bwMode="auto">
            <a:xfrm>
              <a:off x="1802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69" name="Line 185"/>
            <p:cNvSpPr>
              <a:spLocks noChangeShapeType="1"/>
            </p:cNvSpPr>
            <p:nvPr/>
          </p:nvSpPr>
          <p:spPr bwMode="auto">
            <a:xfrm flipH="1">
              <a:off x="1610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70" name="Line 186"/>
            <p:cNvSpPr>
              <a:spLocks noChangeShapeType="1"/>
            </p:cNvSpPr>
            <p:nvPr/>
          </p:nvSpPr>
          <p:spPr bwMode="auto">
            <a:xfrm>
              <a:off x="1706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71" name="Line 187"/>
            <p:cNvSpPr>
              <a:spLocks noChangeShapeType="1"/>
            </p:cNvSpPr>
            <p:nvPr/>
          </p:nvSpPr>
          <p:spPr bwMode="auto">
            <a:xfrm flipH="1">
              <a:off x="1802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72" name="Line 188"/>
            <p:cNvSpPr>
              <a:spLocks noChangeShapeType="1"/>
            </p:cNvSpPr>
            <p:nvPr/>
          </p:nvSpPr>
          <p:spPr bwMode="auto">
            <a:xfrm>
              <a:off x="1898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73" name="Line 189"/>
            <p:cNvSpPr>
              <a:spLocks noChangeShapeType="1"/>
            </p:cNvSpPr>
            <p:nvPr/>
          </p:nvSpPr>
          <p:spPr bwMode="auto">
            <a:xfrm flipH="1">
              <a:off x="1514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74" name="Line 190"/>
            <p:cNvSpPr>
              <a:spLocks noChangeShapeType="1"/>
            </p:cNvSpPr>
            <p:nvPr/>
          </p:nvSpPr>
          <p:spPr bwMode="auto">
            <a:xfrm>
              <a:off x="1610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75" name="Line 191"/>
            <p:cNvSpPr>
              <a:spLocks noChangeShapeType="1"/>
            </p:cNvSpPr>
            <p:nvPr/>
          </p:nvSpPr>
          <p:spPr bwMode="auto">
            <a:xfrm flipH="1">
              <a:off x="1418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76" name="Line 192"/>
            <p:cNvSpPr>
              <a:spLocks noChangeShapeType="1"/>
            </p:cNvSpPr>
            <p:nvPr/>
          </p:nvSpPr>
          <p:spPr bwMode="auto">
            <a:xfrm>
              <a:off x="1514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77" name="Line 193"/>
            <p:cNvSpPr>
              <a:spLocks noChangeShapeType="1"/>
            </p:cNvSpPr>
            <p:nvPr/>
          </p:nvSpPr>
          <p:spPr bwMode="auto">
            <a:xfrm flipH="1">
              <a:off x="1610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78" name="Line 194"/>
            <p:cNvSpPr>
              <a:spLocks noChangeShapeType="1"/>
            </p:cNvSpPr>
            <p:nvPr/>
          </p:nvSpPr>
          <p:spPr bwMode="auto">
            <a:xfrm>
              <a:off x="1706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79" name="Line 195"/>
            <p:cNvSpPr>
              <a:spLocks noChangeShapeType="1"/>
            </p:cNvSpPr>
            <p:nvPr/>
          </p:nvSpPr>
          <p:spPr bwMode="auto">
            <a:xfrm flipH="1">
              <a:off x="1898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80" name="Line 196"/>
            <p:cNvSpPr>
              <a:spLocks noChangeShapeType="1"/>
            </p:cNvSpPr>
            <p:nvPr/>
          </p:nvSpPr>
          <p:spPr bwMode="auto">
            <a:xfrm>
              <a:off x="1994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81" name="Line 197"/>
            <p:cNvSpPr>
              <a:spLocks noChangeShapeType="1"/>
            </p:cNvSpPr>
            <p:nvPr/>
          </p:nvSpPr>
          <p:spPr bwMode="auto">
            <a:xfrm flipH="1">
              <a:off x="1802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82" name="Line 198"/>
            <p:cNvSpPr>
              <a:spLocks noChangeShapeType="1"/>
            </p:cNvSpPr>
            <p:nvPr/>
          </p:nvSpPr>
          <p:spPr bwMode="auto">
            <a:xfrm>
              <a:off x="1898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83" name="Line 199"/>
            <p:cNvSpPr>
              <a:spLocks noChangeShapeType="1"/>
            </p:cNvSpPr>
            <p:nvPr/>
          </p:nvSpPr>
          <p:spPr bwMode="auto">
            <a:xfrm flipH="1">
              <a:off x="1994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84" name="Line 200"/>
            <p:cNvSpPr>
              <a:spLocks noChangeShapeType="1"/>
            </p:cNvSpPr>
            <p:nvPr/>
          </p:nvSpPr>
          <p:spPr bwMode="auto">
            <a:xfrm>
              <a:off x="2090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85" name="Line 201"/>
            <p:cNvSpPr>
              <a:spLocks noChangeShapeType="1"/>
            </p:cNvSpPr>
            <p:nvPr/>
          </p:nvSpPr>
          <p:spPr bwMode="auto">
            <a:xfrm flipH="1">
              <a:off x="132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86" name="Line 202"/>
            <p:cNvSpPr>
              <a:spLocks noChangeShapeType="1"/>
            </p:cNvSpPr>
            <p:nvPr/>
          </p:nvSpPr>
          <p:spPr bwMode="auto">
            <a:xfrm>
              <a:off x="141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87" name="Line 203"/>
            <p:cNvSpPr>
              <a:spLocks noChangeShapeType="1"/>
            </p:cNvSpPr>
            <p:nvPr/>
          </p:nvSpPr>
          <p:spPr bwMode="auto">
            <a:xfrm flipH="1">
              <a:off x="122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88" name="Line 204"/>
            <p:cNvSpPr>
              <a:spLocks noChangeShapeType="1"/>
            </p:cNvSpPr>
            <p:nvPr/>
          </p:nvSpPr>
          <p:spPr bwMode="auto">
            <a:xfrm>
              <a:off x="132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89" name="Line 205"/>
            <p:cNvSpPr>
              <a:spLocks noChangeShapeType="1"/>
            </p:cNvSpPr>
            <p:nvPr/>
          </p:nvSpPr>
          <p:spPr bwMode="auto">
            <a:xfrm flipH="1">
              <a:off x="141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90" name="Line 206"/>
            <p:cNvSpPr>
              <a:spLocks noChangeShapeType="1"/>
            </p:cNvSpPr>
            <p:nvPr/>
          </p:nvSpPr>
          <p:spPr bwMode="auto">
            <a:xfrm>
              <a:off x="151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91" name="Line 207"/>
            <p:cNvSpPr>
              <a:spLocks noChangeShapeType="1"/>
            </p:cNvSpPr>
            <p:nvPr/>
          </p:nvSpPr>
          <p:spPr bwMode="auto">
            <a:xfrm flipH="1">
              <a:off x="170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92" name="Line 208"/>
            <p:cNvSpPr>
              <a:spLocks noChangeShapeType="1"/>
            </p:cNvSpPr>
            <p:nvPr/>
          </p:nvSpPr>
          <p:spPr bwMode="auto">
            <a:xfrm>
              <a:off x="180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93" name="Line 209"/>
            <p:cNvSpPr>
              <a:spLocks noChangeShapeType="1"/>
            </p:cNvSpPr>
            <p:nvPr/>
          </p:nvSpPr>
          <p:spPr bwMode="auto">
            <a:xfrm flipH="1">
              <a:off x="161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94" name="Line 210"/>
            <p:cNvSpPr>
              <a:spLocks noChangeShapeType="1"/>
            </p:cNvSpPr>
            <p:nvPr/>
          </p:nvSpPr>
          <p:spPr bwMode="auto">
            <a:xfrm>
              <a:off x="170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95" name="Line 211"/>
            <p:cNvSpPr>
              <a:spLocks noChangeShapeType="1"/>
            </p:cNvSpPr>
            <p:nvPr/>
          </p:nvSpPr>
          <p:spPr bwMode="auto">
            <a:xfrm flipH="1">
              <a:off x="180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96" name="Line 212"/>
            <p:cNvSpPr>
              <a:spLocks noChangeShapeType="1"/>
            </p:cNvSpPr>
            <p:nvPr/>
          </p:nvSpPr>
          <p:spPr bwMode="auto">
            <a:xfrm>
              <a:off x="189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97" name="Line 213"/>
            <p:cNvSpPr>
              <a:spLocks noChangeShapeType="1"/>
            </p:cNvSpPr>
            <p:nvPr/>
          </p:nvSpPr>
          <p:spPr bwMode="auto">
            <a:xfrm flipH="1">
              <a:off x="209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98" name="Line 214"/>
            <p:cNvSpPr>
              <a:spLocks noChangeShapeType="1"/>
            </p:cNvSpPr>
            <p:nvPr/>
          </p:nvSpPr>
          <p:spPr bwMode="auto">
            <a:xfrm>
              <a:off x="218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799" name="Line 215"/>
            <p:cNvSpPr>
              <a:spLocks noChangeShapeType="1"/>
            </p:cNvSpPr>
            <p:nvPr/>
          </p:nvSpPr>
          <p:spPr bwMode="auto">
            <a:xfrm flipH="1">
              <a:off x="199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00" name="Line 216"/>
            <p:cNvSpPr>
              <a:spLocks noChangeShapeType="1"/>
            </p:cNvSpPr>
            <p:nvPr/>
          </p:nvSpPr>
          <p:spPr bwMode="auto">
            <a:xfrm>
              <a:off x="209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01" name="Line 217"/>
            <p:cNvSpPr>
              <a:spLocks noChangeShapeType="1"/>
            </p:cNvSpPr>
            <p:nvPr/>
          </p:nvSpPr>
          <p:spPr bwMode="auto">
            <a:xfrm flipH="1">
              <a:off x="218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02" name="Line 218"/>
            <p:cNvSpPr>
              <a:spLocks noChangeShapeType="1"/>
            </p:cNvSpPr>
            <p:nvPr/>
          </p:nvSpPr>
          <p:spPr bwMode="auto">
            <a:xfrm>
              <a:off x="228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03" name="Line 219"/>
            <p:cNvSpPr>
              <a:spLocks noChangeShapeType="1"/>
            </p:cNvSpPr>
            <p:nvPr/>
          </p:nvSpPr>
          <p:spPr bwMode="auto">
            <a:xfrm flipH="1">
              <a:off x="170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04" name="Line 220"/>
            <p:cNvSpPr>
              <a:spLocks noChangeShapeType="1"/>
            </p:cNvSpPr>
            <p:nvPr/>
          </p:nvSpPr>
          <p:spPr bwMode="auto">
            <a:xfrm>
              <a:off x="180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05" name="Line 221"/>
            <p:cNvSpPr>
              <a:spLocks noChangeShapeType="1"/>
            </p:cNvSpPr>
            <p:nvPr/>
          </p:nvSpPr>
          <p:spPr bwMode="auto">
            <a:xfrm flipH="1">
              <a:off x="161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06" name="Line 222"/>
            <p:cNvSpPr>
              <a:spLocks noChangeShapeType="1"/>
            </p:cNvSpPr>
            <p:nvPr/>
          </p:nvSpPr>
          <p:spPr bwMode="auto">
            <a:xfrm>
              <a:off x="170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07" name="Line 223"/>
            <p:cNvSpPr>
              <a:spLocks noChangeShapeType="1"/>
            </p:cNvSpPr>
            <p:nvPr/>
          </p:nvSpPr>
          <p:spPr bwMode="auto">
            <a:xfrm flipH="1">
              <a:off x="180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08" name="Line 224"/>
            <p:cNvSpPr>
              <a:spLocks noChangeShapeType="1"/>
            </p:cNvSpPr>
            <p:nvPr/>
          </p:nvSpPr>
          <p:spPr bwMode="auto">
            <a:xfrm>
              <a:off x="189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09" name="Line 225"/>
            <p:cNvSpPr>
              <a:spLocks noChangeShapeType="1"/>
            </p:cNvSpPr>
            <p:nvPr/>
          </p:nvSpPr>
          <p:spPr bwMode="auto">
            <a:xfrm flipH="1">
              <a:off x="1706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10" name="Line 226"/>
            <p:cNvSpPr>
              <a:spLocks noChangeShapeType="1"/>
            </p:cNvSpPr>
            <p:nvPr/>
          </p:nvSpPr>
          <p:spPr bwMode="auto">
            <a:xfrm>
              <a:off x="1802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11" name="Line 227"/>
            <p:cNvSpPr>
              <a:spLocks noChangeShapeType="1"/>
            </p:cNvSpPr>
            <p:nvPr/>
          </p:nvSpPr>
          <p:spPr bwMode="auto">
            <a:xfrm flipH="1">
              <a:off x="151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12" name="Line 228"/>
            <p:cNvSpPr>
              <a:spLocks noChangeShapeType="1"/>
            </p:cNvSpPr>
            <p:nvPr/>
          </p:nvSpPr>
          <p:spPr bwMode="auto">
            <a:xfrm>
              <a:off x="161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13" name="Line 229"/>
            <p:cNvSpPr>
              <a:spLocks noChangeShapeType="1"/>
            </p:cNvSpPr>
            <p:nvPr/>
          </p:nvSpPr>
          <p:spPr bwMode="auto">
            <a:xfrm flipH="1">
              <a:off x="189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14" name="Line 230"/>
            <p:cNvSpPr>
              <a:spLocks noChangeShapeType="1"/>
            </p:cNvSpPr>
            <p:nvPr/>
          </p:nvSpPr>
          <p:spPr bwMode="auto">
            <a:xfrm>
              <a:off x="199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15" name="Line 231"/>
            <p:cNvSpPr>
              <a:spLocks noChangeShapeType="1"/>
            </p:cNvSpPr>
            <p:nvPr/>
          </p:nvSpPr>
          <p:spPr bwMode="auto">
            <a:xfrm flipH="1">
              <a:off x="2858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16" name="Line 232"/>
            <p:cNvSpPr>
              <a:spLocks noChangeShapeType="1"/>
            </p:cNvSpPr>
            <p:nvPr/>
          </p:nvSpPr>
          <p:spPr bwMode="auto">
            <a:xfrm>
              <a:off x="2954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17" name="Line 233"/>
            <p:cNvSpPr>
              <a:spLocks noChangeShapeType="1"/>
            </p:cNvSpPr>
            <p:nvPr/>
          </p:nvSpPr>
          <p:spPr bwMode="auto">
            <a:xfrm flipH="1">
              <a:off x="2762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18" name="Line 234"/>
            <p:cNvSpPr>
              <a:spLocks noChangeShapeType="1"/>
            </p:cNvSpPr>
            <p:nvPr/>
          </p:nvSpPr>
          <p:spPr bwMode="auto">
            <a:xfrm>
              <a:off x="2858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19" name="Line 235"/>
            <p:cNvSpPr>
              <a:spLocks noChangeShapeType="1"/>
            </p:cNvSpPr>
            <p:nvPr/>
          </p:nvSpPr>
          <p:spPr bwMode="auto">
            <a:xfrm flipH="1">
              <a:off x="2954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20" name="Line 236"/>
            <p:cNvSpPr>
              <a:spLocks noChangeShapeType="1"/>
            </p:cNvSpPr>
            <p:nvPr/>
          </p:nvSpPr>
          <p:spPr bwMode="auto">
            <a:xfrm>
              <a:off x="3050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21" name="Line 237"/>
            <p:cNvSpPr>
              <a:spLocks noChangeShapeType="1"/>
            </p:cNvSpPr>
            <p:nvPr/>
          </p:nvSpPr>
          <p:spPr bwMode="auto">
            <a:xfrm flipH="1">
              <a:off x="2666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22" name="Line 238"/>
            <p:cNvSpPr>
              <a:spLocks noChangeShapeType="1"/>
            </p:cNvSpPr>
            <p:nvPr/>
          </p:nvSpPr>
          <p:spPr bwMode="auto">
            <a:xfrm>
              <a:off x="2762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23" name="Line 239"/>
            <p:cNvSpPr>
              <a:spLocks noChangeShapeType="1"/>
            </p:cNvSpPr>
            <p:nvPr/>
          </p:nvSpPr>
          <p:spPr bwMode="auto">
            <a:xfrm flipH="1">
              <a:off x="2570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24" name="Line 240"/>
            <p:cNvSpPr>
              <a:spLocks noChangeShapeType="1"/>
            </p:cNvSpPr>
            <p:nvPr/>
          </p:nvSpPr>
          <p:spPr bwMode="auto">
            <a:xfrm>
              <a:off x="2666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25" name="Line 241"/>
            <p:cNvSpPr>
              <a:spLocks noChangeShapeType="1"/>
            </p:cNvSpPr>
            <p:nvPr/>
          </p:nvSpPr>
          <p:spPr bwMode="auto">
            <a:xfrm flipH="1">
              <a:off x="2762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26" name="Line 242"/>
            <p:cNvSpPr>
              <a:spLocks noChangeShapeType="1"/>
            </p:cNvSpPr>
            <p:nvPr/>
          </p:nvSpPr>
          <p:spPr bwMode="auto">
            <a:xfrm>
              <a:off x="2858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27" name="Line 243"/>
            <p:cNvSpPr>
              <a:spLocks noChangeShapeType="1"/>
            </p:cNvSpPr>
            <p:nvPr/>
          </p:nvSpPr>
          <p:spPr bwMode="auto">
            <a:xfrm flipH="1">
              <a:off x="3050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28" name="Line 244"/>
            <p:cNvSpPr>
              <a:spLocks noChangeShapeType="1"/>
            </p:cNvSpPr>
            <p:nvPr/>
          </p:nvSpPr>
          <p:spPr bwMode="auto">
            <a:xfrm>
              <a:off x="3146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29" name="Line 245"/>
            <p:cNvSpPr>
              <a:spLocks noChangeShapeType="1"/>
            </p:cNvSpPr>
            <p:nvPr/>
          </p:nvSpPr>
          <p:spPr bwMode="auto">
            <a:xfrm flipH="1">
              <a:off x="2954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30" name="Line 246"/>
            <p:cNvSpPr>
              <a:spLocks noChangeShapeType="1"/>
            </p:cNvSpPr>
            <p:nvPr/>
          </p:nvSpPr>
          <p:spPr bwMode="auto">
            <a:xfrm>
              <a:off x="3050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31" name="Line 247"/>
            <p:cNvSpPr>
              <a:spLocks noChangeShapeType="1"/>
            </p:cNvSpPr>
            <p:nvPr/>
          </p:nvSpPr>
          <p:spPr bwMode="auto">
            <a:xfrm flipH="1">
              <a:off x="3146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32" name="Line 248"/>
            <p:cNvSpPr>
              <a:spLocks noChangeShapeType="1"/>
            </p:cNvSpPr>
            <p:nvPr/>
          </p:nvSpPr>
          <p:spPr bwMode="auto">
            <a:xfrm>
              <a:off x="3242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33" name="Line 249"/>
            <p:cNvSpPr>
              <a:spLocks noChangeShapeType="1"/>
            </p:cNvSpPr>
            <p:nvPr/>
          </p:nvSpPr>
          <p:spPr bwMode="auto">
            <a:xfrm flipH="1">
              <a:off x="247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34" name="Line 250"/>
            <p:cNvSpPr>
              <a:spLocks noChangeShapeType="1"/>
            </p:cNvSpPr>
            <p:nvPr/>
          </p:nvSpPr>
          <p:spPr bwMode="auto">
            <a:xfrm>
              <a:off x="257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35" name="Line 251"/>
            <p:cNvSpPr>
              <a:spLocks noChangeShapeType="1"/>
            </p:cNvSpPr>
            <p:nvPr/>
          </p:nvSpPr>
          <p:spPr bwMode="auto">
            <a:xfrm flipH="1">
              <a:off x="237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36" name="Line 252"/>
            <p:cNvSpPr>
              <a:spLocks noChangeShapeType="1"/>
            </p:cNvSpPr>
            <p:nvPr/>
          </p:nvSpPr>
          <p:spPr bwMode="auto">
            <a:xfrm>
              <a:off x="247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37" name="Line 253"/>
            <p:cNvSpPr>
              <a:spLocks noChangeShapeType="1"/>
            </p:cNvSpPr>
            <p:nvPr/>
          </p:nvSpPr>
          <p:spPr bwMode="auto">
            <a:xfrm flipH="1">
              <a:off x="257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38" name="Line 254"/>
            <p:cNvSpPr>
              <a:spLocks noChangeShapeType="1"/>
            </p:cNvSpPr>
            <p:nvPr/>
          </p:nvSpPr>
          <p:spPr bwMode="auto">
            <a:xfrm>
              <a:off x="266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39" name="Line 255"/>
            <p:cNvSpPr>
              <a:spLocks noChangeShapeType="1"/>
            </p:cNvSpPr>
            <p:nvPr/>
          </p:nvSpPr>
          <p:spPr bwMode="auto">
            <a:xfrm flipH="1">
              <a:off x="285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40" name="Line 256"/>
            <p:cNvSpPr>
              <a:spLocks noChangeShapeType="1"/>
            </p:cNvSpPr>
            <p:nvPr/>
          </p:nvSpPr>
          <p:spPr bwMode="auto">
            <a:xfrm>
              <a:off x="295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41" name="Line 257"/>
            <p:cNvSpPr>
              <a:spLocks noChangeShapeType="1"/>
            </p:cNvSpPr>
            <p:nvPr/>
          </p:nvSpPr>
          <p:spPr bwMode="auto">
            <a:xfrm flipH="1">
              <a:off x="276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42" name="Line 258"/>
            <p:cNvSpPr>
              <a:spLocks noChangeShapeType="1"/>
            </p:cNvSpPr>
            <p:nvPr/>
          </p:nvSpPr>
          <p:spPr bwMode="auto">
            <a:xfrm>
              <a:off x="285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43" name="Line 259"/>
            <p:cNvSpPr>
              <a:spLocks noChangeShapeType="1"/>
            </p:cNvSpPr>
            <p:nvPr/>
          </p:nvSpPr>
          <p:spPr bwMode="auto">
            <a:xfrm flipH="1">
              <a:off x="295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44" name="Line 260"/>
            <p:cNvSpPr>
              <a:spLocks noChangeShapeType="1"/>
            </p:cNvSpPr>
            <p:nvPr/>
          </p:nvSpPr>
          <p:spPr bwMode="auto">
            <a:xfrm>
              <a:off x="305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45" name="Line 261"/>
            <p:cNvSpPr>
              <a:spLocks noChangeShapeType="1"/>
            </p:cNvSpPr>
            <p:nvPr/>
          </p:nvSpPr>
          <p:spPr bwMode="auto">
            <a:xfrm flipH="1">
              <a:off x="324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46" name="Line 262"/>
            <p:cNvSpPr>
              <a:spLocks noChangeShapeType="1"/>
            </p:cNvSpPr>
            <p:nvPr/>
          </p:nvSpPr>
          <p:spPr bwMode="auto">
            <a:xfrm>
              <a:off x="333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47" name="Line 263"/>
            <p:cNvSpPr>
              <a:spLocks noChangeShapeType="1"/>
            </p:cNvSpPr>
            <p:nvPr/>
          </p:nvSpPr>
          <p:spPr bwMode="auto">
            <a:xfrm flipH="1">
              <a:off x="314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48" name="Line 264"/>
            <p:cNvSpPr>
              <a:spLocks noChangeShapeType="1"/>
            </p:cNvSpPr>
            <p:nvPr/>
          </p:nvSpPr>
          <p:spPr bwMode="auto">
            <a:xfrm>
              <a:off x="324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49" name="Line 265"/>
            <p:cNvSpPr>
              <a:spLocks noChangeShapeType="1"/>
            </p:cNvSpPr>
            <p:nvPr/>
          </p:nvSpPr>
          <p:spPr bwMode="auto">
            <a:xfrm flipH="1">
              <a:off x="333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50" name="Line 266"/>
            <p:cNvSpPr>
              <a:spLocks noChangeShapeType="1"/>
            </p:cNvSpPr>
            <p:nvPr/>
          </p:nvSpPr>
          <p:spPr bwMode="auto">
            <a:xfrm>
              <a:off x="343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51" name="Line 267"/>
            <p:cNvSpPr>
              <a:spLocks noChangeShapeType="1"/>
            </p:cNvSpPr>
            <p:nvPr/>
          </p:nvSpPr>
          <p:spPr bwMode="auto">
            <a:xfrm flipH="1">
              <a:off x="285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52" name="Line 268"/>
            <p:cNvSpPr>
              <a:spLocks noChangeShapeType="1"/>
            </p:cNvSpPr>
            <p:nvPr/>
          </p:nvSpPr>
          <p:spPr bwMode="auto">
            <a:xfrm>
              <a:off x="295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53" name="Line 269"/>
            <p:cNvSpPr>
              <a:spLocks noChangeShapeType="1"/>
            </p:cNvSpPr>
            <p:nvPr/>
          </p:nvSpPr>
          <p:spPr bwMode="auto">
            <a:xfrm flipH="1">
              <a:off x="276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54" name="Line 270"/>
            <p:cNvSpPr>
              <a:spLocks noChangeShapeType="1"/>
            </p:cNvSpPr>
            <p:nvPr/>
          </p:nvSpPr>
          <p:spPr bwMode="auto">
            <a:xfrm>
              <a:off x="285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55" name="Line 271"/>
            <p:cNvSpPr>
              <a:spLocks noChangeShapeType="1"/>
            </p:cNvSpPr>
            <p:nvPr/>
          </p:nvSpPr>
          <p:spPr bwMode="auto">
            <a:xfrm flipH="1">
              <a:off x="295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56" name="Line 272"/>
            <p:cNvSpPr>
              <a:spLocks noChangeShapeType="1"/>
            </p:cNvSpPr>
            <p:nvPr/>
          </p:nvSpPr>
          <p:spPr bwMode="auto">
            <a:xfrm>
              <a:off x="305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57" name="Line 273"/>
            <p:cNvSpPr>
              <a:spLocks noChangeShapeType="1"/>
            </p:cNvSpPr>
            <p:nvPr/>
          </p:nvSpPr>
          <p:spPr bwMode="auto">
            <a:xfrm flipH="1">
              <a:off x="2858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58" name="Line 274"/>
            <p:cNvSpPr>
              <a:spLocks noChangeShapeType="1"/>
            </p:cNvSpPr>
            <p:nvPr/>
          </p:nvSpPr>
          <p:spPr bwMode="auto">
            <a:xfrm>
              <a:off x="2954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59" name="Line 275"/>
            <p:cNvSpPr>
              <a:spLocks noChangeShapeType="1"/>
            </p:cNvSpPr>
            <p:nvPr/>
          </p:nvSpPr>
          <p:spPr bwMode="auto">
            <a:xfrm flipH="1">
              <a:off x="266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60" name="Line 276"/>
            <p:cNvSpPr>
              <a:spLocks noChangeShapeType="1"/>
            </p:cNvSpPr>
            <p:nvPr/>
          </p:nvSpPr>
          <p:spPr bwMode="auto">
            <a:xfrm>
              <a:off x="276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61" name="Line 277"/>
            <p:cNvSpPr>
              <a:spLocks noChangeShapeType="1"/>
            </p:cNvSpPr>
            <p:nvPr/>
          </p:nvSpPr>
          <p:spPr bwMode="auto">
            <a:xfrm flipH="1">
              <a:off x="305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62" name="Line 278"/>
            <p:cNvSpPr>
              <a:spLocks noChangeShapeType="1"/>
            </p:cNvSpPr>
            <p:nvPr/>
          </p:nvSpPr>
          <p:spPr bwMode="auto">
            <a:xfrm>
              <a:off x="314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63" name="Line 279"/>
            <p:cNvSpPr>
              <a:spLocks noChangeShapeType="1"/>
            </p:cNvSpPr>
            <p:nvPr/>
          </p:nvSpPr>
          <p:spPr bwMode="auto">
            <a:xfrm flipH="1">
              <a:off x="4010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64" name="Line 280"/>
            <p:cNvSpPr>
              <a:spLocks noChangeShapeType="1"/>
            </p:cNvSpPr>
            <p:nvPr/>
          </p:nvSpPr>
          <p:spPr bwMode="auto">
            <a:xfrm>
              <a:off x="410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65" name="Line 281"/>
            <p:cNvSpPr>
              <a:spLocks noChangeShapeType="1"/>
            </p:cNvSpPr>
            <p:nvPr/>
          </p:nvSpPr>
          <p:spPr bwMode="auto">
            <a:xfrm flipH="1">
              <a:off x="3914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66" name="Line 282"/>
            <p:cNvSpPr>
              <a:spLocks noChangeShapeType="1"/>
            </p:cNvSpPr>
            <p:nvPr/>
          </p:nvSpPr>
          <p:spPr bwMode="auto">
            <a:xfrm>
              <a:off x="4010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67" name="Line 283"/>
            <p:cNvSpPr>
              <a:spLocks noChangeShapeType="1"/>
            </p:cNvSpPr>
            <p:nvPr/>
          </p:nvSpPr>
          <p:spPr bwMode="auto">
            <a:xfrm flipH="1">
              <a:off x="4106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68" name="Line 284"/>
            <p:cNvSpPr>
              <a:spLocks noChangeShapeType="1"/>
            </p:cNvSpPr>
            <p:nvPr/>
          </p:nvSpPr>
          <p:spPr bwMode="auto">
            <a:xfrm>
              <a:off x="4202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69" name="Line 285"/>
            <p:cNvSpPr>
              <a:spLocks noChangeShapeType="1"/>
            </p:cNvSpPr>
            <p:nvPr/>
          </p:nvSpPr>
          <p:spPr bwMode="auto">
            <a:xfrm flipH="1">
              <a:off x="3818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70" name="Line 286"/>
            <p:cNvSpPr>
              <a:spLocks noChangeShapeType="1"/>
            </p:cNvSpPr>
            <p:nvPr/>
          </p:nvSpPr>
          <p:spPr bwMode="auto">
            <a:xfrm>
              <a:off x="3914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71" name="Line 287"/>
            <p:cNvSpPr>
              <a:spLocks noChangeShapeType="1"/>
            </p:cNvSpPr>
            <p:nvPr/>
          </p:nvSpPr>
          <p:spPr bwMode="auto">
            <a:xfrm flipH="1">
              <a:off x="3722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72" name="Line 288"/>
            <p:cNvSpPr>
              <a:spLocks noChangeShapeType="1"/>
            </p:cNvSpPr>
            <p:nvPr/>
          </p:nvSpPr>
          <p:spPr bwMode="auto">
            <a:xfrm>
              <a:off x="3818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73" name="Line 289"/>
            <p:cNvSpPr>
              <a:spLocks noChangeShapeType="1"/>
            </p:cNvSpPr>
            <p:nvPr/>
          </p:nvSpPr>
          <p:spPr bwMode="auto">
            <a:xfrm flipH="1">
              <a:off x="3914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74" name="Line 290"/>
            <p:cNvSpPr>
              <a:spLocks noChangeShapeType="1"/>
            </p:cNvSpPr>
            <p:nvPr/>
          </p:nvSpPr>
          <p:spPr bwMode="auto">
            <a:xfrm>
              <a:off x="4010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75" name="Line 291"/>
            <p:cNvSpPr>
              <a:spLocks noChangeShapeType="1"/>
            </p:cNvSpPr>
            <p:nvPr/>
          </p:nvSpPr>
          <p:spPr bwMode="auto">
            <a:xfrm flipH="1">
              <a:off x="4202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76" name="Line 292"/>
            <p:cNvSpPr>
              <a:spLocks noChangeShapeType="1"/>
            </p:cNvSpPr>
            <p:nvPr/>
          </p:nvSpPr>
          <p:spPr bwMode="auto">
            <a:xfrm>
              <a:off x="4298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77" name="Line 293"/>
            <p:cNvSpPr>
              <a:spLocks noChangeShapeType="1"/>
            </p:cNvSpPr>
            <p:nvPr/>
          </p:nvSpPr>
          <p:spPr bwMode="auto">
            <a:xfrm flipH="1">
              <a:off x="4106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78" name="Line 294"/>
            <p:cNvSpPr>
              <a:spLocks noChangeShapeType="1"/>
            </p:cNvSpPr>
            <p:nvPr/>
          </p:nvSpPr>
          <p:spPr bwMode="auto">
            <a:xfrm>
              <a:off x="4202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79" name="Line 295"/>
            <p:cNvSpPr>
              <a:spLocks noChangeShapeType="1"/>
            </p:cNvSpPr>
            <p:nvPr/>
          </p:nvSpPr>
          <p:spPr bwMode="auto">
            <a:xfrm flipH="1">
              <a:off x="4298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80" name="Line 296"/>
            <p:cNvSpPr>
              <a:spLocks noChangeShapeType="1"/>
            </p:cNvSpPr>
            <p:nvPr/>
          </p:nvSpPr>
          <p:spPr bwMode="auto">
            <a:xfrm>
              <a:off x="4394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81" name="Line 297"/>
            <p:cNvSpPr>
              <a:spLocks noChangeShapeType="1"/>
            </p:cNvSpPr>
            <p:nvPr/>
          </p:nvSpPr>
          <p:spPr bwMode="auto">
            <a:xfrm flipH="1">
              <a:off x="362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82" name="Line 298"/>
            <p:cNvSpPr>
              <a:spLocks noChangeShapeType="1"/>
            </p:cNvSpPr>
            <p:nvPr/>
          </p:nvSpPr>
          <p:spPr bwMode="auto">
            <a:xfrm>
              <a:off x="372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83" name="Line 299"/>
            <p:cNvSpPr>
              <a:spLocks noChangeShapeType="1"/>
            </p:cNvSpPr>
            <p:nvPr/>
          </p:nvSpPr>
          <p:spPr bwMode="auto">
            <a:xfrm flipH="1">
              <a:off x="353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84" name="Line 300"/>
            <p:cNvSpPr>
              <a:spLocks noChangeShapeType="1"/>
            </p:cNvSpPr>
            <p:nvPr/>
          </p:nvSpPr>
          <p:spPr bwMode="auto">
            <a:xfrm>
              <a:off x="362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85" name="Line 301"/>
            <p:cNvSpPr>
              <a:spLocks noChangeShapeType="1"/>
            </p:cNvSpPr>
            <p:nvPr/>
          </p:nvSpPr>
          <p:spPr bwMode="auto">
            <a:xfrm flipH="1">
              <a:off x="372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86" name="Line 302"/>
            <p:cNvSpPr>
              <a:spLocks noChangeShapeType="1"/>
            </p:cNvSpPr>
            <p:nvPr/>
          </p:nvSpPr>
          <p:spPr bwMode="auto">
            <a:xfrm>
              <a:off x="381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87" name="Line 303"/>
            <p:cNvSpPr>
              <a:spLocks noChangeShapeType="1"/>
            </p:cNvSpPr>
            <p:nvPr/>
          </p:nvSpPr>
          <p:spPr bwMode="auto">
            <a:xfrm flipH="1">
              <a:off x="401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88" name="Line 304"/>
            <p:cNvSpPr>
              <a:spLocks noChangeShapeType="1"/>
            </p:cNvSpPr>
            <p:nvPr/>
          </p:nvSpPr>
          <p:spPr bwMode="auto">
            <a:xfrm>
              <a:off x="410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89" name="Line 305"/>
            <p:cNvSpPr>
              <a:spLocks noChangeShapeType="1"/>
            </p:cNvSpPr>
            <p:nvPr/>
          </p:nvSpPr>
          <p:spPr bwMode="auto">
            <a:xfrm flipH="1">
              <a:off x="391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90" name="Line 306"/>
            <p:cNvSpPr>
              <a:spLocks noChangeShapeType="1"/>
            </p:cNvSpPr>
            <p:nvPr/>
          </p:nvSpPr>
          <p:spPr bwMode="auto">
            <a:xfrm>
              <a:off x="401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91" name="Line 307"/>
            <p:cNvSpPr>
              <a:spLocks noChangeShapeType="1"/>
            </p:cNvSpPr>
            <p:nvPr/>
          </p:nvSpPr>
          <p:spPr bwMode="auto">
            <a:xfrm flipH="1">
              <a:off x="410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92" name="Line 308"/>
            <p:cNvSpPr>
              <a:spLocks noChangeShapeType="1"/>
            </p:cNvSpPr>
            <p:nvPr/>
          </p:nvSpPr>
          <p:spPr bwMode="auto">
            <a:xfrm>
              <a:off x="420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93" name="Line 309"/>
            <p:cNvSpPr>
              <a:spLocks noChangeShapeType="1"/>
            </p:cNvSpPr>
            <p:nvPr/>
          </p:nvSpPr>
          <p:spPr bwMode="auto">
            <a:xfrm flipH="1">
              <a:off x="439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94" name="Line 310"/>
            <p:cNvSpPr>
              <a:spLocks noChangeShapeType="1"/>
            </p:cNvSpPr>
            <p:nvPr/>
          </p:nvSpPr>
          <p:spPr bwMode="auto">
            <a:xfrm>
              <a:off x="449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95" name="Line 311"/>
            <p:cNvSpPr>
              <a:spLocks noChangeShapeType="1"/>
            </p:cNvSpPr>
            <p:nvPr/>
          </p:nvSpPr>
          <p:spPr bwMode="auto">
            <a:xfrm flipH="1">
              <a:off x="429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96" name="Line 312"/>
            <p:cNvSpPr>
              <a:spLocks noChangeShapeType="1"/>
            </p:cNvSpPr>
            <p:nvPr/>
          </p:nvSpPr>
          <p:spPr bwMode="auto">
            <a:xfrm>
              <a:off x="439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97" name="Line 313"/>
            <p:cNvSpPr>
              <a:spLocks noChangeShapeType="1"/>
            </p:cNvSpPr>
            <p:nvPr/>
          </p:nvSpPr>
          <p:spPr bwMode="auto">
            <a:xfrm flipH="1">
              <a:off x="449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98" name="Line 314"/>
            <p:cNvSpPr>
              <a:spLocks noChangeShapeType="1"/>
            </p:cNvSpPr>
            <p:nvPr/>
          </p:nvSpPr>
          <p:spPr bwMode="auto">
            <a:xfrm>
              <a:off x="458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899" name="Line 315"/>
            <p:cNvSpPr>
              <a:spLocks noChangeShapeType="1"/>
            </p:cNvSpPr>
            <p:nvPr/>
          </p:nvSpPr>
          <p:spPr bwMode="auto">
            <a:xfrm flipH="1">
              <a:off x="401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00" name="Line 316"/>
            <p:cNvSpPr>
              <a:spLocks noChangeShapeType="1"/>
            </p:cNvSpPr>
            <p:nvPr/>
          </p:nvSpPr>
          <p:spPr bwMode="auto">
            <a:xfrm>
              <a:off x="410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01" name="Line 317"/>
            <p:cNvSpPr>
              <a:spLocks noChangeShapeType="1"/>
            </p:cNvSpPr>
            <p:nvPr/>
          </p:nvSpPr>
          <p:spPr bwMode="auto">
            <a:xfrm flipH="1">
              <a:off x="391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02" name="Line 318"/>
            <p:cNvSpPr>
              <a:spLocks noChangeShapeType="1"/>
            </p:cNvSpPr>
            <p:nvPr/>
          </p:nvSpPr>
          <p:spPr bwMode="auto">
            <a:xfrm>
              <a:off x="401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03" name="Line 319"/>
            <p:cNvSpPr>
              <a:spLocks noChangeShapeType="1"/>
            </p:cNvSpPr>
            <p:nvPr/>
          </p:nvSpPr>
          <p:spPr bwMode="auto">
            <a:xfrm flipH="1">
              <a:off x="410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04" name="Line 320"/>
            <p:cNvSpPr>
              <a:spLocks noChangeShapeType="1"/>
            </p:cNvSpPr>
            <p:nvPr/>
          </p:nvSpPr>
          <p:spPr bwMode="auto">
            <a:xfrm>
              <a:off x="420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05" name="Line 321"/>
            <p:cNvSpPr>
              <a:spLocks noChangeShapeType="1"/>
            </p:cNvSpPr>
            <p:nvPr/>
          </p:nvSpPr>
          <p:spPr bwMode="auto">
            <a:xfrm flipH="1">
              <a:off x="4010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06" name="Line 322"/>
            <p:cNvSpPr>
              <a:spLocks noChangeShapeType="1"/>
            </p:cNvSpPr>
            <p:nvPr/>
          </p:nvSpPr>
          <p:spPr bwMode="auto">
            <a:xfrm>
              <a:off x="4106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07" name="Line 323"/>
            <p:cNvSpPr>
              <a:spLocks noChangeShapeType="1"/>
            </p:cNvSpPr>
            <p:nvPr/>
          </p:nvSpPr>
          <p:spPr bwMode="auto">
            <a:xfrm flipH="1">
              <a:off x="381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08" name="Line 324"/>
            <p:cNvSpPr>
              <a:spLocks noChangeShapeType="1"/>
            </p:cNvSpPr>
            <p:nvPr/>
          </p:nvSpPr>
          <p:spPr bwMode="auto">
            <a:xfrm>
              <a:off x="391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09" name="Line 325"/>
            <p:cNvSpPr>
              <a:spLocks noChangeShapeType="1"/>
            </p:cNvSpPr>
            <p:nvPr/>
          </p:nvSpPr>
          <p:spPr bwMode="auto">
            <a:xfrm flipH="1">
              <a:off x="420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10" name="Line 326"/>
            <p:cNvSpPr>
              <a:spLocks noChangeShapeType="1"/>
            </p:cNvSpPr>
            <p:nvPr/>
          </p:nvSpPr>
          <p:spPr bwMode="auto">
            <a:xfrm>
              <a:off x="429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11" name="Line 327"/>
            <p:cNvSpPr>
              <a:spLocks noChangeShapeType="1"/>
            </p:cNvSpPr>
            <p:nvPr/>
          </p:nvSpPr>
          <p:spPr bwMode="auto">
            <a:xfrm flipV="1">
              <a:off x="343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12" name="Line 328"/>
            <p:cNvSpPr>
              <a:spLocks noChangeShapeType="1"/>
            </p:cNvSpPr>
            <p:nvPr/>
          </p:nvSpPr>
          <p:spPr bwMode="auto">
            <a:xfrm flipH="1" flipV="1">
              <a:off x="353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13" name="Line 329"/>
            <p:cNvSpPr>
              <a:spLocks noChangeShapeType="1"/>
            </p:cNvSpPr>
            <p:nvPr/>
          </p:nvSpPr>
          <p:spPr bwMode="auto">
            <a:xfrm flipV="1">
              <a:off x="3338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14" name="Line 330"/>
            <p:cNvSpPr>
              <a:spLocks noChangeShapeType="1"/>
            </p:cNvSpPr>
            <p:nvPr/>
          </p:nvSpPr>
          <p:spPr bwMode="auto">
            <a:xfrm flipV="1">
              <a:off x="3242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15" name="Line 331"/>
            <p:cNvSpPr>
              <a:spLocks noChangeShapeType="1"/>
            </p:cNvSpPr>
            <p:nvPr/>
          </p:nvSpPr>
          <p:spPr bwMode="auto">
            <a:xfrm flipH="1" flipV="1">
              <a:off x="3338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16" name="Line 332"/>
            <p:cNvSpPr>
              <a:spLocks noChangeShapeType="1"/>
            </p:cNvSpPr>
            <p:nvPr/>
          </p:nvSpPr>
          <p:spPr bwMode="auto">
            <a:xfrm flipV="1">
              <a:off x="3434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17" name="Line 333"/>
            <p:cNvSpPr>
              <a:spLocks noChangeShapeType="1"/>
            </p:cNvSpPr>
            <p:nvPr/>
          </p:nvSpPr>
          <p:spPr bwMode="auto">
            <a:xfrm flipH="1" flipV="1">
              <a:off x="3626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18" name="Line 334"/>
            <p:cNvSpPr>
              <a:spLocks noChangeShapeType="1"/>
            </p:cNvSpPr>
            <p:nvPr/>
          </p:nvSpPr>
          <p:spPr bwMode="auto">
            <a:xfrm flipH="1" flipV="1">
              <a:off x="3530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19" name="Line 335"/>
            <p:cNvSpPr>
              <a:spLocks noChangeShapeType="1"/>
            </p:cNvSpPr>
            <p:nvPr/>
          </p:nvSpPr>
          <p:spPr bwMode="auto">
            <a:xfrm flipV="1">
              <a:off x="3626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20" name="Line 336"/>
            <p:cNvSpPr>
              <a:spLocks noChangeShapeType="1"/>
            </p:cNvSpPr>
            <p:nvPr/>
          </p:nvSpPr>
          <p:spPr bwMode="auto">
            <a:xfrm flipH="1" flipV="1">
              <a:off x="3722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21" name="Line 337"/>
            <p:cNvSpPr>
              <a:spLocks noChangeShapeType="1"/>
            </p:cNvSpPr>
            <p:nvPr/>
          </p:nvSpPr>
          <p:spPr bwMode="auto">
            <a:xfrm flipV="1">
              <a:off x="3146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22" name="Line 338"/>
            <p:cNvSpPr>
              <a:spLocks noChangeShapeType="1"/>
            </p:cNvSpPr>
            <p:nvPr/>
          </p:nvSpPr>
          <p:spPr bwMode="auto">
            <a:xfrm flipV="1">
              <a:off x="3050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23" name="Line 339"/>
            <p:cNvSpPr>
              <a:spLocks noChangeShapeType="1"/>
            </p:cNvSpPr>
            <p:nvPr/>
          </p:nvSpPr>
          <p:spPr bwMode="auto">
            <a:xfrm flipH="1" flipV="1">
              <a:off x="314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24" name="Line 340"/>
            <p:cNvSpPr>
              <a:spLocks noChangeShapeType="1"/>
            </p:cNvSpPr>
            <p:nvPr/>
          </p:nvSpPr>
          <p:spPr bwMode="auto">
            <a:xfrm flipV="1">
              <a:off x="3242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25" name="Line 341"/>
            <p:cNvSpPr>
              <a:spLocks noChangeShapeType="1"/>
            </p:cNvSpPr>
            <p:nvPr/>
          </p:nvSpPr>
          <p:spPr bwMode="auto">
            <a:xfrm flipH="1" flipV="1">
              <a:off x="3434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26" name="Line 342"/>
            <p:cNvSpPr>
              <a:spLocks noChangeShapeType="1"/>
            </p:cNvSpPr>
            <p:nvPr/>
          </p:nvSpPr>
          <p:spPr bwMode="auto">
            <a:xfrm flipV="1">
              <a:off x="3530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27" name="Line 343"/>
            <p:cNvSpPr>
              <a:spLocks noChangeShapeType="1"/>
            </p:cNvSpPr>
            <p:nvPr/>
          </p:nvSpPr>
          <p:spPr bwMode="auto">
            <a:xfrm flipH="1" flipV="1">
              <a:off x="3338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28" name="Line 344"/>
            <p:cNvSpPr>
              <a:spLocks noChangeShapeType="1"/>
            </p:cNvSpPr>
            <p:nvPr/>
          </p:nvSpPr>
          <p:spPr bwMode="auto">
            <a:xfrm flipV="1">
              <a:off x="3434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29" name="Line 345"/>
            <p:cNvSpPr>
              <a:spLocks noChangeShapeType="1"/>
            </p:cNvSpPr>
            <p:nvPr/>
          </p:nvSpPr>
          <p:spPr bwMode="auto">
            <a:xfrm flipH="1" flipV="1">
              <a:off x="3530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30" name="Line 346"/>
            <p:cNvSpPr>
              <a:spLocks noChangeShapeType="1"/>
            </p:cNvSpPr>
            <p:nvPr/>
          </p:nvSpPr>
          <p:spPr bwMode="auto">
            <a:xfrm flipV="1">
              <a:off x="362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31" name="Line 347"/>
            <p:cNvSpPr>
              <a:spLocks noChangeShapeType="1"/>
            </p:cNvSpPr>
            <p:nvPr/>
          </p:nvSpPr>
          <p:spPr bwMode="auto">
            <a:xfrm flipH="1" flipV="1">
              <a:off x="3818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32" name="Line 348"/>
            <p:cNvSpPr>
              <a:spLocks noChangeShapeType="1"/>
            </p:cNvSpPr>
            <p:nvPr/>
          </p:nvSpPr>
          <p:spPr bwMode="auto">
            <a:xfrm flipH="1" flipV="1">
              <a:off x="3722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33" name="Line 349"/>
            <p:cNvSpPr>
              <a:spLocks noChangeShapeType="1"/>
            </p:cNvSpPr>
            <p:nvPr/>
          </p:nvSpPr>
          <p:spPr bwMode="auto">
            <a:xfrm flipV="1">
              <a:off x="3818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34" name="Line 350"/>
            <p:cNvSpPr>
              <a:spLocks noChangeShapeType="1"/>
            </p:cNvSpPr>
            <p:nvPr/>
          </p:nvSpPr>
          <p:spPr bwMode="auto">
            <a:xfrm flipH="1" flipV="1">
              <a:off x="3914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35" name="Line 351"/>
            <p:cNvSpPr>
              <a:spLocks noChangeShapeType="1"/>
            </p:cNvSpPr>
            <p:nvPr/>
          </p:nvSpPr>
          <p:spPr bwMode="auto">
            <a:xfrm flipH="1" flipV="1">
              <a:off x="3434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36" name="Line 352"/>
            <p:cNvSpPr>
              <a:spLocks noChangeShapeType="1"/>
            </p:cNvSpPr>
            <p:nvPr/>
          </p:nvSpPr>
          <p:spPr bwMode="auto">
            <a:xfrm flipV="1">
              <a:off x="3530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37" name="Line 353"/>
            <p:cNvSpPr>
              <a:spLocks noChangeShapeType="1"/>
            </p:cNvSpPr>
            <p:nvPr/>
          </p:nvSpPr>
          <p:spPr bwMode="auto">
            <a:xfrm flipH="1" flipV="1">
              <a:off x="3338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38" name="Line 354"/>
            <p:cNvSpPr>
              <a:spLocks noChangeShapeType="1"/>
            </p:cNvSpPr>
            <p:nvPr/>
          </p:nvSpPr>
          <p:spPr bwMode="auto">
            <a:xfrm flipV="1">
              <a:off x="3434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39" name="Line 355"/>
            <p:cNvSpPr>
              <a:spLocks noChangeShapeType="1"/>
            </p:cNvSpPr>
            <p:nvPr/>
          </p:nvSpPr>
          <p:spPr bwMode="auto">
            <a:xfrm flipH="1" flipV="1">
              <a:off x="3530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40" name="Line 356"/>
            <p:cNvSpPr>
              <a:spLocks noChangeShapeType="1"/>
            </p:cNvSpPr>
            <p:nvPr/>
          </p:nvSpPr>
          <p:spPr bwMode="auto">
            <a:xfrm flipV="1">
              <a:off x="362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41" name="Line 357"/>
            <p:cNvSpPr>
              <a:spLocks noChangeShapeType="1"/>
            </p:cNvSpPr>
            <p:nvPr/>
          </p:nvSpPr>
          <p:spPr bwMode="auto">
            <a:xfrm flipH="1" flipV="1">
              <a:off x="3434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42" name="Line 358"/>
            <p:cNvSpPr>
              <a:spLocks noChangeShapeType="1"/>
            </p:cNvSpPr>
            <p:nvPr/>
          </p:nvSpPr>
          <p:spPr bwMode="auto">
            <a:xfrm flipV="1">
              <a:off x="3530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43" name="Line 359"/>
            <p:cNvSpPr>
              <a:spLocks noChangeShapeType="1"/>
            </p:cNvSpPr>
            <p:nvPr/>
          </p:nvSpPr>
          <p:spPr bwMode="auto">
            <a:xfrm flipH="1" flipV="1">
              <a:off x="3242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44" name="Line 360"/>
            <p:cNvSpPr>
              <a:spLocks noChangeShapeType="1"/>
            </p:cNvSpPr>
            <p:nvPr/>
          </p:nvSpPr>
          <p:spPr bwMode="auto">
            <a:xfrm flipV="1">
              <a:off x="3338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45" name="Line 361"/>
            <p:cNvSpPr>
              <a:spLocks noChangeShapeType="1"/>
            </p:cNvSpPr>
            <p:nvPr/>
          </p:nvSpPr>
          <p:spPr bwMode="auto">
            <a:xfrm flipH="1" flipV="1">
              <a:off x="3626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46" name="Line 362"/>
            <p:cNvSpPr>
              <a:spLocks noChangeShapeType="1"/>
            </p:cNvSpPr>
            <p:nvPr/>
          </p:nvSpPr>
          <p:spPr bwMode="auto">
            <a:xfrm flipV="1">
              <a:off x="3722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47" name="Line 363"/>
            <p:cNvSpPr>
              <a:spLocks noChangeShapeType="1"/>
            </p:cNvSpPr>
            <p:nvPr/>
          </p:nvSpPr>
          <p:spPr bwMode="auto">
            <a:xfrm flipV="1">
              <a:off x="2858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48" name="Line 364"/>
            <p:cNvSpPr>
              <a:spLocks noChangeShapeType="1"/>
            </p:cNvSpPr>
            <p:nvPr/>
          </p:nvSpPr>
          <p:spPr bwMode="auto">
            <a:xfrm flipH="1" flipV="1">
              <a:off x="2954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49" name="Line 365"/>
            <p:cNvSpPr>
              <a:spLocks noChangeShapeType="1"/>
            </p:cNvSpPr>
            <p:nvPr/>
          </p:nvSpPr>
          <p:spPr bwMode="auto">
            <a:xfrm flipV="1">
              <a:off x="2762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50" name="Line 366"/>
            <p:cNvSpPr>
              <a:spLocks noChangeShapeType="1"/>
            </p:cNvSpPr>
            <p:nvPr/>
          </p:nvSpPr>
          <p:spPr bwMode="auto">
            <a:xfrm flipV="1">
              <a:off x="2666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51" name="Line 367"/>
            <p:cNvSpPr>
              <a:spLocks noChangeShapeType="1"/>
            </p:cNvSpPr>
            <p:nvPr/>
          </p:nvSpPr>
          <p:spPr bwMode="auto">
            <a:xfrm flipH="1" flipV="1">
              <a:off x="2762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52" name="Line 368"/>
            <p:cNvSpPr>
              <a:spLocks noChangeShapeType="1"/>
            </p:cNvSpPr>
            <p:nvPr/>
          </p:nvSpPr>
          <p:spPr bwMode="auto">
            <a:xfrm flipV="1">
              <a:off x="2858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53" name="Line 369"/>
            <p:cNvSpPr>
              <a:spLocks noChangeShapeType="1"/>
            </p:cNvSpPr>
            <p:nvPr/>
          </p:nvSpPr>
          <p:spPr bwMode="auto">
            <a:xfrm flipH="1" flipV="1">
              <a:off x="3050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54" name="Line 370"/>
            <p:cNvSpPr>
              <a:spLocks noChangeShapeType="1"/>
            </p:cNvSpPr>
            <p:nvPr/>
          </p:nvSpPr>
          <p:spPr bwMode="auto">
            <a:xfrm flipH="1" flipV="1">
              <a:off x="2954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55" name="Line 371"/>
            <p:cNvSpPr>
              <a:spLocks noChangeShapeType="1"/>
            </p:cNvSpPr>
            <p:nvPr/>
          </p:nvSpPr>
          <p:spPr bwMode="auto">
            <a:xfrm flipV="1">
              <a:off x="3050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56" name="Line 372"/>
            <p:cNvSpPr>
              <a:spLocks noChangeShapeType="1"/>
            </p:cNvSpPr>
            <p:nvPr/>
          </p:nvSpPr>
          <p:spPr bwMode="auto">
            <a:xfrm flipH="1" flipV="1">
              <a:off x="3146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57" name="Line 373"/>
            <p:cNvSpPr>
              <a:spLocks noChangeShapeType="1"/>
            </p:cNvSpPr>
            <p:nvPr/>
          </p:nvSpPr>
          <p:spPr bwMode="auto">
            <a:xfrm flipV="1">
              <a:off x="2570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58" name="Line 374"/>
            <p:cNvSpPr>
              <a:spLocks noChangeShapeType="1"/>
            </p:cNvSpPr>
            <p:nvPr/>
          </p:nvSpPr>
          <p:spPr bwMode="auto">
            <a:xfrm flipV="1">
              <a:off x="2474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59" name="Line 375"/>
            <p:cNvSpPr>
              <a:spLocks noChangeShapeType="1"/>
            </p:cNvSpPr>
            <p:nvPr/>
          </p:nvSpPr>
          <p:spPr bwMode="auto">
            <a:xfrm flipH="1" flipV="1">
              <a:off x="2570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60" name="Line 376"/>
            <p:cNvSpPr>
              <a:spLocks noChangeShapeType="1"/>
            </p:cNvSpPr>
            <p:nvPr/>
          </p:nvSpPr>
          <p:spPr bwMode="auto">
            <a:xfrm flipV="1">
              <a:off x="2666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61" name="Line 377"/>
            <p:cNvSpPr>
              <a:spLocks noChangeShapeType="1"/>
            </p:cNvSpPr>
            <p:nvPr/>
          </p:nvSpPr>
          <p:spPr bwMode="auto">
            <a:xfrm flipH="1" flipV="1">
              <a:off x="2858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62" name="Line 378"/>
            <p:cNvSpPr>
              <a:spLocks noChangeShapeType="1"/>
            </p:cNvSpPr>
            <p:nvPr/>
          </p:nvSpPr>
          <p:spPr bwMode="auto">
            <a:xfrm flipV="1">
              <a:off x="2954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63" name="Line 379"/>
            <p:cNvSpPr>
              <a:spLocks noChangeShapeType="1"/>
            </p:cNvSpPr>
            <p:nvPr/>
          </p:nvSpPr>
          <p:spPr bwMode="auto">
            <a:xfrm flipH="1" flipV="1">
              <a:off x="2762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64" name="Line 380"/>
            <p:cNvSpPr>
              <a:spLocks noChangeShapeType="1"/>
            </p:cNvSpPr>
            <p:nvPr/>
          </p:nvSpPr>
          <p:spPr bwMode="auto">
            <a:xfrm flipV="1">
              <a:off x="2858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65" name="Line 381"/>
            <p:cNvSpPr>
              <a:spLocks noChangeShapeType="1"/>
            </p:cNvSpPr>
            <p:nvPr/>
          </p:nvSpPr>
          <p:spPr bwMode="auto">
            <a:xfrm flipH="1" flipV="1">
              <a:off x="2954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66" name="Line 382"/>
            <p:cNvSpPr>
              <a:spLocks noChangeShapeType="1"/>
            </p:cNvSpPr>
            <p:nvPr/>
          </p:nvSpPr>
          <p:spPr bwMode="auto">
            <a:xfrm flipV="1">
              <a:off x="3050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67" name="Line 383"/>
            <p:cNvSpPr>
              <a:spLocks noChangeShapeType="1"/>
            </p:cNvSpPr>
            <p:nvPr/>
          </p:nvSpPr>
          <p:spPr bwMode="auto">
            <a:xfrm flipH="1" flipV="1">
              <a:off x="3242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68" name="Line 384"/>
            <p:cNvSpPr>
              <a:spLocks noChangeShapeType="1"/>
            </p:cNvSpPr>
            <p:nvPr/>
          </p:nvSpPr>
          <p:spPr bwMode="auto">
            <a:xfrm flipH="1" flipV="1">
              <a:off x="3146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69" name="Line 385"/>
            <p:cNvSpPr>
              <a:spLocks noChangeShapeType="1"/>
            </p:cNvSpPr>
            <p:nvPr/>
          </p:nvSpPr>
          <p:spPr bwMode="auto">
            <a:xfrm flipV="1">
              <a:off x="3242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70" name="Line 386"/>
            <p:cNvSpPr>
              <a:spLocks noChangeShapeType="1"/>
            </p:cNvSpPr>
            <p:nvPr/>
          </p:nvSpPr>
          <p:spPr bwMode="auto">
            <a:xfrm flipH="1" flipV="1">
              <a:off x="3338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71" name="Line 387"/>
            <p:cNvSpPr>
              <a:spLocks noChangeShapeType="1"/>
            </p:cNvSpPr>
            <p:nvPr/>
          </p:nvSpPr>
          <p:spPr bwMode="auto">
            <a:xfrm flipH="1" flipV="1">
              <a:off x="2858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72" name="Line 388"/>
            <p:cNvSpPr>
              <a:spLocks noChangeShapeType="1"/>
            </p:cNvSpPr>
            <p:nvPr/>
          </p:nvSpPr>
          <p:spPr bwMode="auto">
            <a:xfrm flipV="1">
              <a:off x="2954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73" name="Line 389"/>
            <p:cNvSpPr>
              <a:spLocks noChangeShapeType="1"/>
            </p:cNvSpPr>
            <p:nvPr/>
          </p:nvSpPr>
          <p:spPr bwMode="auto">
            <a:xfrm flipH="1" flipV="1">
              <a:off x="2762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74" name="Line 390"/>
            <p:cNvSpPr>
              <a:spLocks noChangeShapeType="1"/>
            </p:cNvSpPr>
            <p:nvPr/>
          </p:nvSpPr>
          <p:spPr bwMode="auto">
            <a:xfrm flipV="1">
              <a:off x="2858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75" name="Line 391"/>
            <p:cNvSpPr>
              <a:spLocks noChangeShapeType="1"/>
            </p:cNvSpPr>
            <p:nvPr/>
          </p:nvSpPr>
          <p:spPr bwMode="auto">
            <a:xfrm flipH="1" flipV="1">
              <a:off x="2954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76" name="Line 392"/>
            <p:cNvSpPr>
              <a:spLocks noChangeShapeType="1"/>
            </p:cNvSpPr>
            <p:nvPr/>
          </p:nvSpPr>
          <p:spPr bwMode="auto">
            <a:xfrm flipV="1">
              <a:off x="3050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77" name="Line 393"/>
            <p:cNvSpPr>
              <a:spLocks noChangeShapeType="1"/>
            </p:cNvSpPr>
            <p:nvPr/>
          </p:nvSpPr>
          <p:spPr bwMode="auto">
            <a:xfrm flipH="1" flipV="1">
              <a:off x="2858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78" name="Line 394"/>
            <p:cNvSpPr>
              <a:spLocks noChangeShapeType="1"/>
            </p:cNvSpPr>
            <p:nvPr/>
          </p:nvSpPr>
          <p:spPr bwMode="auto">
            <a:xfrm flipV="1">
              <a:off x="2954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79" name="Line 395"/>
            <p:cNvSpPr>
              <a:spLocks noChangeShapeType="1"/>
            </p:cNvSpPr>
            <p:nvPr/>
          </p:nvSpPr>
          <p:spPr bwMode="auto">
            <a:xfrm flipH="1" flipV="1">
              <a:off x="2666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80" name="Line 396"/>
            <p:cNvSpPr>
              <a:spLocks noChangeShapeType="1"/>
            </p:cNvSpPr>
            <p:nvPr/>
          </p:nvSpPr>
          <p:spPr bwMode="auto">
            <a:xfrm flipV="1">
              <a:off x="2762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81" name="Line 397"/>
            <p:cNvSpPr>
              <a:spLocks noChangeShapeType="1"/>
            </p:cNvSpPr>
            <p:nvPr/>
          </p:nvSpPr>
          <p:spPr bwMode="auto">
            <a:xfrm flipH="1" flipV="1">
              <a:off x="3050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82" name="Line 398"/>
            <p:cNvSpPr>
              <a:spLocks noChangeShapeType="1"/>
            </p:cNvSpPr>
            <p:nvPr/>
          </p:nvSpPr>
          <p:spPr bwMode="auto">
            <a:xfrm flipV="1">
              <a:off x="3146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83" name="Line 399"/>
            <p:cNvSpPr>
              <a:spLocks noChangeShapeType="1"/>
            </p:cNvSpPr>
            <p:nvPr/>
          </p:nvSpPr>
          <p:spPr bwMode="auto">
            <a:xfrm flipV="1">
              <a:off x="228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84" name="Line 400"/>
            <p:cNvSpPr>
              <a:spLocks noChangeShapeType="1"/>
            </p:cNvSpPr>
            <p:nvPr/>
          </p:nvSpPr>
          <p:spPr bwMode="auto">
            <a:xfrm flipH="1" flipV="1">
              <a:off x="237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85" name="Line 401"/>
            <p:cNvSpPr>
              <a:spLocks noChangeShapeType="1"/>
            </p:cNvSpPr>
            <p:nvPr/>
          </p:nvSpPr>
          <p:spPr bwMode="auto">
            <a:xfrm flipV="1">
              <a:off x="2186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86" name="Line 402"/>
            <p:cNvSpPr>
              <a:spLocks noChangeShapeType="1"/>
            </p:cNvSpPr>
            <p:nvPr/>
          </p:nvSpPr>
          <p:spPr bwMode="auto">
            <a:xfrm flipV="1">
              <a:off x="2090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87" name="Line 403"/>
            <p:cNvSpPr>
              <a:spLocks noChangeShapeType="1"/>
            </p:cNvSpPr>
            <p:nvPr/>
          </p:nvSpPr>
          <p:spPr bwMode="auto">
            <a:xfrm flipH="1" flipV="1">
              <a:off x="2186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88" name="Line 404"/>
            <p:cNvSpPr>
              <a:spLocks noChangeShapeType="1"/>
            </p:cNvSpPr>
            <p:nvPr/>
          </p:nvSpPr>
          <p:spPr bwMode="auto">
            <a:xfrm flipV="1">
              <a:off x="2282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89" name="Line 405"/>
            <p:cNvSpPr>
              <a:spLocks noChangeShapeType="1"/>
            </p:cNvSpPr>
            <p:nvPr/>
          </p:nvSpPr>
          <p:spPr bwMode="auto">
            <a:xfrm flipH="1" flipV="1">
              <a:off x="2474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90" name="Line 406"/>
            <p:cNvSpPr>
              <a:spLocks noChangeShapeType="1"/>
            </p:cNvSpPr>
            <p:nvPr/>
          </p:nvSpPr>
          <p:spPr bwMode="auto">
            <a:xfrm flipH="1" flipV="1">
              <a:off x="2378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91" name="Line 407"/>
            <p:cNvSpPr>
              <a:spLocks noChangeShapeType="1"/>
            </p:cNvSpPr>
            <p:nvPr/>
          </p:nvSpPr>
          <p:spPr bwMode="auto">
            <a:xfrm flipV="1">
              <a:off x="2474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92" name="Line 408"/>
            <p:cNvSpPr>
              <a:spLocks noChangeShapeType="1"/>
            </p:cNvSpPr>
            <p:nvPr/>
          </p:nvSpPr>
          <p:spPr bwMode="auto">
            <a:xfrm flipH="1" flipV="1">
              <a:off x="2570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93" name="Line 409"/>
            <p:cNvSpPr>
              <a:spLocks noChangeShapeType="1"/>
            </p:cNvSpPr>
            <p:nvPr/>
          </p:nvSpPr>
          <p:spPr bwMode="auto">
            <a:xfrm flipV="1">
              <a:off x="1994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94" name="Line 410"/>
            <p:cNvSpPr>
              <a:spLocks noChangeShapeType="1"/>
            </p:cNvSpPr>
            <p:nvPr/>
          </p:nvSpPr>
          <p:spPr bwMode="auto">
            <a:xfrm flipV="1">
              <a:off x="1898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95" name="Line 411"/>
            <p:cNvSpPr>
              <a:spLocks noChangeShapeType="1"/>
            </p:cNvSpPr>
            <p:nvPr/>
          </p:nvSpPr>
          <p:spPr bwMode="auto">
            <a:xfrm flipH="1" flipV="1">
              <a:off x="1994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96" name="Line 412"/>
            <p:cNvSpPr>
              <a:spLocks noChangeShapeType="1"/>
            </p:cNvSpPr>
            <p:nvPr/>
          </p:nvSpPr>
          <p:spPr bwMode="auto">
            <a:xfrm flipV="1">
              <a:off x="2090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97" name="Line 413"/>
            <p:cNvSpPr>
              <a:spLocks noChangeShapeType="1"/>
            </p:cNvSpPr>
            <p:nvPr/>
          </p:nvSpPr>
          <p:spPr bwMode="auto">
            <a:xfrm flipH="1" flipV="1">
              <a:off x="2282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98" name="Line 414"/>
            <p:cNvSpPr>
              <a:spLocks noChangeShapeType="1"/>
            </p:cNvSpPr>
            <p:nvPr/>
          </p:nvSpPr>
          <p:spPr bwMode="auto">
            <a:xfrm flipV="1">
              <a:off x="2378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99" name="Line 415"/>
            <p:cNvSpPr>
              <a:spLocks noChangeShapeType="1"/>
            </p:cNvSpPr>
            <p:nvPr/>
          </p:nvSpPr>
          <p:spPr bwMode="auto">
            <a:xfrm flipH="1" flipV="1">
              <a:off x="218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00" name="Line 416"/>
            <p:cNvSpPr>
              <a:spLocks noChangeShapeType="1"/>
            </p:cNvSpPr>
            <p:nvPr/>
          </p:nvSpPr>
          <p:spPr bwMode="auto">
            <a:xfrm flipV="1">
              <a:off x="2282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01" name="Line 417"/>
            <p:cNvSpPr>
              <a:spLocks noChangeShapeType="1"/>
            </p:cNvSpPr>
            <p:nvPr/>
          </p:nvSpPr>
          <p:spPr bwMode="auto">
            <a:xfrm flipH="1" flipV="1">
              <a:off x="2378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02" name="Line 418"/>
            <p:cNvSpPr>
              <a:spLocks noChangeShapeType="1"/>
            </p:cNvSpPr>
            <p:nvPr/>
          </p:nvSpPr>
          <p:spPr bwMode="auto">
            <a:xfrm flipV="1">
              <a:off x="2474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03" name="Line 419"/>
            <p:cNvSpPr>
              <a:spLocks noChangeShapeType="1"/>
            </p:cNvSpPr>
            <p:nvPr/>
          </p:nvSpPr>
          <p:spPr bwMode="auto">
            <a:xfrm flipH="1" flipV="1">
              <a:off x="2666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04" name="Line 420"/>
            <p:cNvSpPr>
              <a:spLocks noChangeShapeType="1"/>
            </p:cNvSpPr>
            <p:nvPr/>
          </p:nvSpPr>
          <p:spPr bwMode="auto">
            <a:xfrm flipH="1" flipV="1">
              <a:off x="2570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05" name="Line 421"/>
            <p:cNvSpPr>
              <a:spLocks noChangeShapeType="1"/>
            </p:cNvSpPr>
            <p:nvPr/>
          </p:nvSpPr>
          <p:spPr bwMode="auto">
            <a:xfrm flipV="1">
              <a:off x="266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06" name="Line 422"/>
            <p:cNvSpPr>
              <a:spLocks noChangeShapeType="1"/>
            </p:cNvSpPr>
            <p:nvPr/>
          </p:nvSpPr>
          <p:spPr bwMode="auto">
            <a:xfrm flipH="1" flipV="1">
              <a:off x="2762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07" name="Line 423"/>
            <p:cNvSpPr>
              <a:spLocks noChangeShapeType="1"/>
            </p:cNvSpPr>
            <p:nvPr/>
          </p:nvSpPr>
          <p:spPr bwMode="auto">
            <a:xfrm flipH="1" flipV="1">
              <a:off x="2282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08" name="Line 424"/>
            <p:cNvSpPr>
              <a:spLocks noChangeShapeType="1"/>
            </p:cNvSpPr>
            <p:nvPr/>
          </p:nvSpPr>
          <p:spPr bwMode="auto">
            <a:xfrm flipV="1">
              <a:off x="2378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09" name="Line 425"/>
            <p:cNvSpPr>
              <a:spLocks noChangeShapeType="1"/>
            </p:cNvSpPr>
            <p:nvPr/>
          </p:nvSpPr>
          <p:spPr bwMode="auto">
            <a:xfrm flipH="1" flipV="1">
              <a:off x="218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10" name="Line 426"/>
            <p:cNvSpPr>
              <a:spLocks noChangeShapeType="1"/>
            </p:cNvSpPr>
            <p:nvPr/>
          </p:nvSpPr>
          <p:spPr bwMode="auto">
            <a:xfrm flipV="1">
              <a:off x="2282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11" name="Line 427"/>
            <p:cNvSpPr>
              <a:spLocks noChangeShapeType="1"/>
            </p:cNvSpPr>
            <p:nvPr/>
          </p:nvSpPr>
          <p:spPr bwMode="auto">
            <a:xfrm flipH="1" flipV="1">
              <a:off x="2378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12" name="Line 428"/>
            <p:cNvSpPr>
              <a:spLocks noChangeShapeType="1"/>
            </p:cNvSpPr>
            <p:nvPr/>
          </p:nvSpPr>
          <p:spPr bwMode="auto">
            <a:xfrm flipV="1">
              <a:off x="2474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13" name="Line 429"/>
            <p:cNvSpPr>
              <a:spLocks noChangeShapeType="1"/>
            </p:cNvSpPr>
            <p:nvPr/>
          </p:nvSpPr>
          <p:spPr bwMode="auto">
            <a:xfrm flipH="1" flipV="1">
              <a:off x="2282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14" name="Line 430"/>
            <p:cNvSpPr>
              <a:spLocks noChangeShapeType="1"/>
            </p:cNvSpPr>
            <p:nvPr/>
          </p:nvSpPr>
          <p:spPr bwMode="auto">
            <a:xfrm flipV="1">
              <a:off x="2378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15" name="Line 431"/>
            <p:cNvSpPr>
              <a:spLocks noChangeShapeType="1"/>
            </p:cNvSpPr>
            <p:nvPr/>
          </p:nvSpPr>
          <p:spPr bwMode="auto">
            <a:xfrm flipH="1" flipV="1">
              <a:off x="2090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16" name="Line 432"/>
            <p:cNvSpPr>
              <a:spLocks noChangeShapeType="1"/>
            </p:cNvSpPr>
            <p:nvPr/>
          </p:nvSpPr>
          <p:spPr bwMode="auto">
            <a:xfrm flipV="1">
              <a:off x="2186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17" name="Line 433"/>
            <p:cNvSpPr>
              <a:spLocks noChangeShapeType="1"/>
            </p:cNvSpPr>
            <p:nvPr/>
          </p:nvSpPr>
          <p:spPr bwMode="auto">
            <a:xfrm flipH="1" flipV="1">
              <a:off x="2474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18" name="Line 434"/>
            <p:cNvSpPr>
              <a:spLocks noChangeShapeType="1"/>
            </p:cNvSpPr>
            <p:nvPr/>
          </p:nvSpPr>
          <p:spPr bwMode="auto">
            <a:xfrm flipV="1">
              <a:off x="2570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19" name="Line 435"/>
            <p:cNvSpPr>
              <a:spLocks noChangeShapeType="1"/>
            </p:cNvSpPr>
            <p:nvPr/>
          </p:nvSpPr>
          <p:spPr bwMode="auto">
            <a:xfrm>
              <a:off x="3045" y="2249"/>
              <a:ext cx="104" cy="10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20020" name="Picture 43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114800"/>
            <a:ext cx="12176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0021" name="Line 437"/>
          <p:cNvSpPr>
            <a:spLocks noChangeShapeType="1"/>
          </p:cNvSpPr>
          <p:nvPr/>
        </p:nvSpPr>
        <p:spPr bwMode="auto">
          <a:xfrm>
            <a:off x="1066800" y="6248400"/>
            <a:ext cx="0" cy="474663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0022" name="Picture 43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779838"/>
            <a:ext cx="156527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023" name="Picture 43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19600"/>
            <a:ext cx="5175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024" name="Picture 44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308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0025" name="Line 441"/>
          <p:cNvSpPr>
            <a:spLocks noChangeShapeType="1"/>
          </p:cNvSpPr>
          <p:nvPr/>
        </p:nvSpPr>
        <p:spPr bwMode="auto">
          <a:xfrm flipH="1">
            <a:off x="8143875" y="5291138"/>
            <a:ext cx="92075" cy="12430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026" name="Line 442"/>
          <p:cNvSpPr>
            <a:spLocks noChangeShapeType="1"/>
          </p:cNvSpPr>
          <p:nvPr/>
        </p:nvSpPr>
        <p:spPr bwMode="auto">
          <a:xfrm flipH="1">
            <a:off x="4703763" y="6519863"/>
            <a:ext cx="34464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027" name="Line 443"/>
          <p:cNvSpPr>
            <a:spLocks noChangeShapeType="1"/>
          </p:cNvSpPr>
          <p:nvPr/>
        </p:nvSpPr>
        <p:spPr bwMode="auto">
          <a:xfrm flipV="1">
            <a:off x="4718050" y="6251575"/>
            <a:ext cx="0" cy="2746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028" name="Line 444"/>
          <p:cNvSpPr>
            <a:spLocks noChangeShapeType="1"/>
          </p:cNvSpPr>
          <p:nvPr/>
        </p:nvSpPr>
        <p:spPr bwMode="auto">
          <a:xfrm>
            <a:off x="3810000" y="3162300"/>
            <a:ext cx="0" cy="33448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0029" name="Group 445"/>
          <p:cNvGrpSpPr>
            <a:grpSpLocks/>
          </p:cNvGrpSpPr>
          <p:nvPr/>
        </p:nvGrpSpPr>
        <p:grpSpPr bwMode="auto">
          <a:xfrm>
            <a:off x="1066800" y="6059488"/>
            <a:ext cx="5486400" cy="182562"/>
            <a:chOff x="672" y="3817"/>
            <a:chExt cx="3456" cy="115"/>
          </a:xfrm>
        </p:grpSpPr>
        <p:sp>
          <p:nvSpPr>
            <p:cNvPr id="1220030" name="Line 446"/>
            <p:cNvSpPr>
              <a:spLocks noChangeShapeType="1"/>
            </p:cNvSpPr>
            <p:nvPr/>
          </p:nvSpPr>
          <p:spPr bwMode="auto">
            <a:xfrm>
              <a:off x="86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31" name="Line 447"/>
            <p:cNvSpPr>
              <a:spLocks noChangeShapeType="1"/>
            </p:cNvSpPr>
            <p:nvPr/>
          </p:nvSpPr>
          <p:spPr bwMode="auto">
            <a:xfrm>
              <a:off x="96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32" name="Line 448"/>
            <p:cNvSpPr>
              <a:spLocks noChangeShapeType="1"/>
            </p:cNvSpPr>
            <p:nvPr/>
          </p:nvSpPr>
          <p:spPr bwMode="auto">
            <a:xfrm>
              <a:off x="105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33" name="Line 449"/>
            <p:cNvSpPr>
              <a:spLocks noChangeShapeType="1"/>
            </p:cNvSpPr>
            <p:nvPr/>
          </p:nvSpPr>
          <p:spPr bwMode="auto">
            <a:xfrm>
              <a:off x="115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34" name="Line 450"/>
            <p:cNvSpPr>
              <a:spLocks noChangeShapeType="1"/>
            </p:cNvSpPr>
            <p:nvPr/>
          </p:nvSpPr>
          <p:spPr bwMode="auto">
            <a:xfrm>
              <a:off x="124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35" name="Line 451"/>
            <p:cNvSpPr>
              <a:spLocks noChangeShapeType="1"/>
            </p:cNvSpPr>
            <p:nvPr/>
          </p:nvSpPr>
          <p:spPr bwMode="auto">
            <a:xfrm>
              <a:off x="134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36" name="Line 452"/>
            <p:cNvSpPr>
              <a:spLocks noChangeShapeType="1"/>
            </p:cNvSpPr>
            <p:nvPr/>
          </p:nvSpPr>
          <p:spPr bwMode="auto">
            <a:xfrm>
              <a:off x="144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37" name="Line 453"/>
            <p:cNvSpPr>
              <a:spLocks noChangeShapeType="1"/>
            </p:cNvSpPr>
            <p:nvPr/>
          </p:nvSpPr>
          <p:spPr bwMode="auto">
            <a:xfrm>
              <a:off x="153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38" name="Line 454"/>
            <p:cNvSpPr>
              <a:spLocks noChangeShapeType="1"/>
            </p:cNvSpPr>
            <p:nvPr/>
          </p:nvSpPr>
          <p:spPr bwMode="auto">
            <a:xfrm>
              <a:off x="163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39" name="Line 455"/>
            <p:cNvSpPr>
              <a:spLocks noChangeShapeType="1"/>
            </p:cNvSpPr>
            <p:nvPr/>
          </p:nvSpPr>
          <p:spPr bwMode="auto">
            <a:xfrm>
              <a:off x="172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40" name="Line 456"/>
            <p:cNvSpPr>
              <a:spLocks noChangeShapeType="1"/>
            </p:cNvSpPr>
            <p:nvPr/>
          </p:nvSpPr>
          <p:spPr bwMode="auto">
            <a:xfrm>
              <a:off x="182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41" name="Line 457"/>
            <p:cNvSpPr>
              <a:spLocks noChangeShapeType="1"/>
            </p:cNvSpPr>
            <p:nvPr/>
          </p:nvSpPr>
          <p:spPr bwMode="auto">
            <a:xfrm>
              <a:off x="192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42" name="Line 458"/>
            <p:cNvSpPr>
              <a:spLocks noChangeShapeType="1"/>
            </p:cNvSpPr>
            <p:nvPr/>
          </p:nvSpPr>
          <p:spPr bwMode="auto">
            <a:xfrm>
              <a:off x="201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43" name="Line 459"/>
            <p:cNvSpPr>
              <a:spLocks noChangeShapeType="1"/>
            </p:cNvSpPr>
            <p:nvPr/>
          </p:nvSpPr>
          <p:spPr bwMode="auto">
            <a:xfrm>
              <a:off x="211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44" name="Line 460"/>
            <p:cNvSpPr>
              <a:spLocks noChangeShapeType="1"/>
            </p:cNvSpPr>
            <p:nvPr/>
          </p:nvSpPr>
          <p:spPr bwMode="auto">
            <a:xfrm>
              <a:off x="220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45" name="Line 461"/>
            <p:cNvSpPr>
              <a:spLocks noChangeShapeType="1"/>
            </p:cNvSpPr>
            <p:nvPr/>
          </p:nvSpPr>
          <p:spPr bwMode="auto">
            <a:xfrm>
              <a:off x="230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46" name="Line 462"/>
            <p:cNvSpPr>
              <a:spLocks noChangeShapeType="1"/>
            </p:cNvSpPr>
            <p:nvPr/>
          </p:nvSpPr>
          <p:spPr bwMode="auto">
            <a:xfrm>
              <a:off x="249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47" name="Line 463"/>
            <p:cNvSpPr>
              <a:spLocks noChangeShapeType="1"/>
            </p:cNvSpPr>
            <p:nvPr/>
          </p:nvSpPr>
          <p:spPr bwMode="auto">
            <a:xfrm>
              <a:off x="259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48" name="Line 464"/>
            <p:cNvSpPr>
              <a:spLocks noChangeShapeType="1"/>
            </p:cNvSpPr>
            <p:nvPr/>
          </p:nvSpPr>
          <p:spPr bwMode="auto">
            <a:xfrm>
              <a:off x="268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49" name="Line 465"/>
            <p:cNvSpPr>
              <a:spLocks noChangeShapeType="1"/>
            </p:cNvSpPr>
            <p:nvPr/>
          </p:nvSpPr>
          <p:spPr bwMode="auto">
            <a:xfrm>
              <a:off x="278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50" name="Line 466"/>
            <p:cNvSpPr>
              <a:spLocks noChangeShapeType="1"/>
            </p:cNvSpPr>
            <p:nvPr/>
          </p:nvSpPr>
          <p:spPr bwMode="auto">
            <a:xfrm>
              <a:off x="288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51" name="Line 467"/>
            <p:cNvSpPr>
              <a:spLocks noChangeShapeType="1"/>
            </p:cNvSpPr>
            <p:nvPr/>
          </p:nvSpPr>
          <p:spPr bwMode="auto">
            <a:xfrm>
              <a:off x="297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52" name="Line 468"/>
            <p:cNvSpPr>
              <a:spLocks noChangeShapeType="1"/>
            </p:cNvSpPr>
            <p:nvPr/>
          </p:nvSpPr>
          <p:spPr bwMode="auto">
            <a:xfrm>
              <a:off x="307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53" name="Line 469"/>
            <p:cNvSpPr>
              <a:spLocks noChangeShapeType="1"/>
            </p:cNvSpPr>
            <p:nvPr/>
          </p:nvSpPr>
          <p:spPr bwMode="auto">
            <a:xfrm>
              <a:off x="316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54" name="Line 470"/>
            <p:cNvSpPr>
              <a:spLocks noChangeShapeType="1"/>
            </p:cNvSpPr>
            <p:nvPr/>
          </p:nvSpPr>
          <p:spPr bwMode="auto">
            <a:xfrm>
              <a:off x="326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55" name="Line 471"/>
            <p:cNvSpPr>
              <a:spLocks noChangeShapeType="1"/>
            </p:cNvSpPr>
            <p:nvPr/>
          </p:nvSpPr>
          <p:spPr bwMode="auto">
            <a:xfrm>
              <a:off x="336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56" name="Line 472"/>
            <p:cNvSpPr>
              <a:spLocks noChangeShapeType="1"/>
            </p:cNvSpPr>
            <p:nvPr/>
          </p:nvSpPr>
          <p:spPr bwMode="auto">
            <a:xfrm>
              <a:off x="345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57" name="Line 473"/>
            <p:cNvSpPr>
              <a:spLocks noChangeShapeType="1"/>
            </p:cNvSpPr>
            <p:nvPr/>
          </p:nvSpPr>
          <p:spPr bwMode="auto">
            <a:xfrm>
              <a:off x="355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58" name="Line 474"/>
            <p:cNvSpPr>
              <a:spLocks noChangeShapeType="1"/>
            </p:cNvSpPr>
            <p:nvPr/>
          </p:nvSpPr>
          <p:spPr bwMode="auto">
            <a:xfrm>
              <a:off x="364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59" name="Line 475"/>
            <p:cNvSpPr>
              <a:spLocks noChangeShapeType="1"/>
            </p:cNvSpPr>
            <p:nvPr/>
          </p:nvSpPr>
          <p:spPr bwMode="auto">
            <a:xfrm>
              <a:off x="374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60" name="Line 476"/>
            <p:cNvSpPr>
              <a:spLocks noChangeShapeType="1"/>
            </p:cNvSpPr>
            <p:nvPr/>
          </p:nvSpPr>
          <p:spPr bwMode="auto">
            <a:xfrm>
              <a:off x="384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61" name="Line 477"/>
            <p:cNvSpPr>
              <a:spLocks noChangeShapeType="1"/>
            </p:cNvSpPr>
            <p:nvPr/>
          </p:nvSpPr>
          <p:spPr bwMode="auto">
            <a:xfrm>
              <a:off x="393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62" name="Line 478"/>
            <p:cNvSpPr>
              <a:spLocks noChangeShapeType="1"/>
            </p:cNvSpPr>
            <p:nvPr/>
          </p:nvSpPr>
          <p:spPr bwMode="auto">
            <a:xfrm>
              <a:off x="403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63" name="Line 479"/>
            <p:cNvSpPr>
              <a:spLocks noChangeShapeType="1"/>
            </p:cNvSpPr>
            <p:nvPr/>
          </p:nvSpPr>
          <p:spPr bwMode="auto">
            <a:xfrm>
              <a:off x="412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64" name="Line 480"/>
            <p:cNvSpPr>
              <a:spLocks noChangeShapeType="1"/>
            </p:cNvSpPr>
            <p:nvPr/>
          </p:nvSpPr>
          <p:spPr bwMode="auto">
            <a:xfrm>
              <a:off x="76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65" name="Line 481"/>
            <p:cNvSpPr>
              <a:spLocks noChangeShapeType="1"/>
            </p:cNvSpPr>
            <p:nvPr/>
          </p:nvSpPr>
          <p:spPr bwMode="auto">
            <a:xfrm>
              <a:off x="67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0066" name="Group 482"/>
          <p:cNvGrpSpPr>
            <a:grpSpLocks/>
          </p:cNvGrpSpPr>
          <p:nvPr/>
        </p:nvGrpSpPr>
        <p:grpSpPr bwMode="auto">
          <a:xfrm>
            <a:off x="3733800" y="3536950"/>
            <a:ext cx="152400" cy="2438400"/>
            <a:chOff x="2352" y="2228"/>
            <a:chExt cx="96" cy="1536"/>
          </a:xfrm>
        </p:grpSpPr>
        <p:sp>
          <p:nvSpPr>
            <p:cNvPr id="1220067" name="Line 483"/>
            <p:cNvSpPr>
              <a:spLocks noChangeShapeType="1"/>
            </p:cNvSpPr>
            <p:nvPr/>
          </p:nvSpPr>
          <p:spPr bwMode="auto">
            <a:xfrm>
              <a:off x="2352" y="2228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68" name="Line 484"/>
            <p:cNvSpPr>
              <a:spLocks noChangeShapeType="1"/>
            </p:cNvSpPr>
            <p:nvPr/>
          </p:nvSpPr>
          <p:spPr bwMode="auto">
            <a:xfrm>
              <a:off x="2352" y="2324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69" name="Line 485"/>
            <p:cNvSpPr>
              <a:spLocks noChangeShapeType="1"/>
            </p:cNvSpPr>
            <p:nvPr/>
          </p:nvSpPr>
          <p:spPr bwMode="auto">
            <a:xfrm>
              <a:off x="2352" y="2420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70" name="Line 486"/>
            <p:cNvSpPr>
              <a:spLocks noChangeShapeType="1"/>
            </p:cNvSpPr>
            <p:nvPr/>
          </p:nvSpPr>
          <p:spPr bwMode="auto">
            <a:xfrm>
              <a:off x="2352" y="2516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71" name="Line 487"/>
            <p:cNvSpPr>
              <a:spLocks noChangeShapeType="1"/>
            </p:cNvSpPr>
            <p:nvPr/>
          </p:nvSpPr>
          <p:spPr bwMode="auto">
            <a:xfrm>
              <a:off x="2352" y="2612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72" name="Line 488"/>
            <p:cNvSpPr>
              <a:spLocks noChangeShapeType="1"/>
            </p:cNvSpPr>
            <p:nvPr/>
          </p:nvSpPr>
          <p:spPr bwMode="auto">
            <a:xfrm>
              <a:off x="2352" y="2708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73" name="Line 489"/>
            <p:cNvSpPr>
              <a:spLocks noChangeShapeType="1"/>
            </p:cNvSpPr>
            <p:nvPr/>
          </p:nvSpPr>
          <p:spPr bwMode="auto">
            <a:xfrm>
              <a:off x="2352" y="2804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74" name="Line 490"/>
            <p:cNvSpPr>
              <a:spLocks noChangeShapeType="1"/>
            </p:cNvSpPr>
            <p:nvPr/>
          </p:nvSpPr>
          <p:spPr bwMode="auto">
            <a:xfrm>
              <a:off x="2352" y="2900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75" name="Line 491"/>
            <p:cNvSpPr>
              <a:spLocks noChangeShapeType="1"/>
            </p:cNvSpPr>
            <p:nvPr/>
          </p:nvSpPr>
          <p:spPr bwMode="auto">
            <a:xfrm>
              <a:off x="2352" y="2996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76" name="Line 492"/>
            <p:cNvSpPr>
              <a:spLocks noChangeShapeType="1"/>
            </p:cNvSpPr>
            <p:nvPr/>
          </p:nvSpPr>
          <p:spPr bwMode="auto">
            <a:xfrm>
              <a:off x="2352" y="3092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77" name="Line 493"/>
            <p:cNvSpPr>
              <a:spLocks noChangeShapeType="1"/>
            </p:cNvSpPr>
            <p:nvPr/>
          </p:nvSpPr>
          <p:spPr bwMode="auto">
            <a:xfrm>
              <a:off x="2352" y="3188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78" name="Line 494"/>
            <p:cNvSpPr>
              <a:spLocks noChangeShapeType="1"/>
            </p:cNvSpPr>
            <p:nvPr/>
          </p:nvSpPr>
          <p:spPr bwMode="auto">
            <a:xfrm>
              <a:off x="2352" y="3284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79" name="Line 495"/>
            <p:cNvSpPr>
              <a:spLocks noChangeShapeType="1"/>
            </p:cNvSpPr>
            <p:nvPr/>
          </p:nvSpPr>
          <p:spPr bwMode="auto">
            <a:xfrm>
              <a:off x="2352" y="3380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80" name="Line 496"/>
            <p:cNvSpPr>
              <a:spLocks noChangeShapeType="1"/>
            </p:cNvSpPr>
            <p:nvPr/>
          </p:nvSpPr>
          <p:spPr bwMode="auto">
            <a:xfrm>
              <a:off x="2352" y="3476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81" name="Line 497"/>
            <p:cNvSpPr>
              <a:spLocks noChangeShapeType="1"/>
            </p:cNvSpPr>
            <p:nvPr/>
          </p:nvSpPr>
          <p:spPr bwMode="auto">
            <a:xfrm>
              <a:off x="2352" y="3572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82" name="Line 498"/>
            <p:cNvSpPr>
              <a:spLocks noChangeShapeType="1"/>
            </p:cNvSpPr>
            <p:nvPr/>
          </p:nvSpPr>
          <p:spPr bwMode="auto">
            <a:xfrm>
              <a:off x="2352" y="3668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83" name="Line 499"/>
            <p:cNvSpPr>
              <a:spLocks noChangeShapeType="1"/>
            </p:cNvSpPr>
            <p:nvPr/>
          </p:nvSpPr>
          <p:spPr bwMode="auto">
            <a:xfrm>
              <a:off x="2352" y="3764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0084" name="Group 500"/>
          <p:cNvGrpSpPr>
            <a:grpSpLocks/>
          </p:cNvGrpSpPr>
          <p:nvPr/>
        </p:nvGrpSpPr>
        <p:grpSpPr bwMode="auto">
          <a:xfrm>
            <a:off x="1066800" y="3355975"/>
            <a:ext cx="5486400" cy="73025"/>
            <a:chOff x="672" y="2114"/>
            <a:chExt cx="3456" cy="46"/>
          </a:xfrm>
        </p:grpSpPr>
        <p:sp>
          <p:nvSpPr>
            <p:cNvPr id="1220085" name="Line 501"/>
            <p:cNvSpPr>
              <a:spLocks noChangeShapeType="1"/>
            </p:cNvSpPr>
            <p:nvPr/>
          </p:nvSpPr>
          <p:spPr bwMode="auto">
            <a:xfrm>
              <a:off x="864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86" name="Line 502"/>
            <p:cNvSpPr>
              <a:spLocks noChangeShapeType="1"/>
            </p:cNvSpPr>
            <p:nvPr/>
          </p:nvSpPr>
          <p:spPr bwMode="auto">
            <a:xfrm>
              <a:off x="960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87" name="Line 503"/>
            <p:cNvSpPr>
              <a:spLocks noChangeShapeType="1"/>
            </p:cNvSpPr>
            <p:nvPr/>
          </p:nvSpPr>
          <p:spPr bwMode="auto">
            <a:xfrm>
              <a:off x="1056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88" name="Line 504"/>
            <p:cNvSpPr>
              <a:spLocks noChangeShapeType="1"/>
            </p:cNvSpPr>
            <p:nvPr/>
          </p:nvSpPr>
          <p:spPr bwMode="auto">
            <a:xfrm>
              <a:off x="115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89" name="Line 505"/>
            <p:cNvSpPr>
              <a:spLocks noChangeShapeType="1"/>
            </p:cNvSpPr>
            <p:nvPr/>
          </p:nvSpPr>
          <p:spPr bwMode="auto">
            <a:xfrm>
              <a:off x="124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90" name="Line 506"/>
            <p:cNvSpPr>
              <a:spLocks noChangeShapeType="1"/>
            </p:cNvSpPr>
            <p:nvPr/>
          </p:nvSpPr>
          <p:spPr bwMode="auto">
            <a:xfrm>
              <a:off x="1344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91" name="Line 507"/>
            <p:cNvSpPr>
              <a:spLocks noChangeShapeType="1"/>
            </p:cNvSpPr>
            <p:nvPr/>
          </p:nvSpPr>
          <p:spPr bwMode="auto">
            <a:xfrm>
              <a:off x="1440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92" name="Line 508"/>
            <p:cNvSpPr>
              <a:spLocks noChangeShapeType="1"/>
            </p:cNvSpPr>
            <p:nvPr/>
          </p:nvSpPr>
          <p:spPr bwMode="auto">
            <a:xfrm>
              <a:off x="1536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93" name="Line 509"/>
            <p:cNvSpPr>
              <a:spLocks noChangeShapeType="1"/>
            </p:cNvSpPr>
            <p:nvPr/>
          </p:nvSpPr>
          <p:spPr bwMode="auto">
            <a:xfrm>
              <a:off x="163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94" name="Line 510"/>
            <p:cNvSpPr>
              <a:spLocks noChangeShapeType="1"/>
            </p:cNvSpPr>
            <p:nvPr/>
          </p:nvSpPr>
          <p:spPr bwMode="auto">
            <a:xfrm>
              <a:off x="172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95" name="Line 511"/>
            <p:cNvSpPr>
              <a:spLocks noChangeShapeType="1"/>
            </p:cNvSpPr>
            <p:nvPr/>
          </p:nvSpPr>
          <p:spPr bwMode="auto">
            <a:xfrm>
              <a:off x="1824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96" name="Line 512"/>
            <p:cNvSpPr>
              <a:spLocks noChangeShapeType="1"/>
            </p:cNvSpPr>
            <p:nvPr/>
          </p:nvSpPr>
          <p:spPr bwMode="auto">
            <a:xfrm>
              <a:off x="1920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97" name="Line 513"/>
            <p:cNvSpPr>
              <a:spLocks noChangeShapeType="1"/>
            </p:cNvSpPr>
            <p:nvPr/>
          </p:nvSpPr>
          <p:spPr bwMode="auto">
            <a:xfrm>
              <a:off x="2016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98" name="Line 514"/>
            <p:cNvSpPr>
              <a:spLocks noChangeShapeType="1"/>
            </p:cNvSpPr>
            <p:nvPr/>
          </p:nvSpPr>
          <p:spPr bwMode="auto">
            <a:xfrm>
              <a:off x="211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99" name="Line 515"/>
            <p:cNvSpPr>
              <a:spLocks noChangeShapeType="1"/>
            </p:cNvSpPr>
            <p:nvPr/>
          </p:nvSpPr>
          <p:spPr bwMode="auto">
            <a:xfrm>
              <a:off x="220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100" name="Line 516"/>
            <p:cNvSpPr>
              <a:spLocks noChangeShapeType="1"/>
            </p:cNvSpPr>
            <p:nvPr/>
          </p:nvSpPr>
          <p:spPr bwMode="auto">
            <a:xfrm>
              <a:off x="2304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101" name="Line 517"/>
            <p:cNvSpPr>
              <a:spLocks noChangeShapeType="1"/>
            </p:cNvSpPr>
            <p:nvPr/>
          </p:nvSpPr>
          <p:spPr bwMode="auto">
            <a:xfrm>
              <a:off x="2496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102" name="Line 518"/>
            <p:cNvSpPr>
              <a:spLocks noChangeShapeType="1"/>
            </p:cNvSpPr>
            <p:nvPr/>
          </p:nvSpPr>
          <p:spPr bwMode="auto">
            <a:xfrm>
              <a:off x="259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103" name="Line 519"/>
            <p:cNvSpPr>
              <a:spLocks noChangeShapeType="1"/>
            </p:cNvSpPr>
            <p:nvPr/>
          </p:nvSpPr>
          <p:spPr bwMode="auto">
            <a:xfrm>
              <a:off x="268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104" name="Line 520"/>
            <p:cNvSpPr>
              <a:spLocks noChangeShapeType="1"/>
            </p:cNvSpPr>
            <p:nvPr/>
          </p:nvSpPr>
          <p:spPr bwMode="auto">
            <a:xfrm>
              <a:off x="2784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105" name="Line 521"/>
            <p:cNvSpPr>
              <a:spLocks noChangeShapeType="1"/>
            </p:cNvSpPr>
            <p:nvPr/>
          </p:nvSpPr>
          <p:spPr bwMode="auto">
            <a:xfrm>
              <a:off x="2880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106" name="Line 522"/>
            <p:cNvSpPr>
              <a:spLocks noChangeShapeType="1"/>
            </p:cNvSpPr>
            <p:nvPr/>
          </p:nvSpPr>
          <p:spPr bwMode="auto">
            <a:xfrm>
              <a:off x="2976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107" name="Line 523"/>
            <p:cNvSpPr>
              <a:spLocks noChangeShapeType="1"/>
            </p:cNvSpPr>
            <p:nvPr/>
          </p:nvSpPr>
          <p:spPr bwMode="auto">
            <a:xfrm>
              <a:off x="307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108" name="Line 524"/>
            <p:cNvSpPr>
              <a:spLocks noChangeShapeType="1"/>
            </p:cNvSpPr>
            <p:nvPr/>
          </p:nvSpPr>
          <p:spPr bwMode="auto">
            <a:xfrm>
              <a:off x="316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109" name="Line 525"/>
            <p:cNvSpPr>
              <a:spLocks noChangeShapeType="1"/>
            </p:cNvSpPr>
            <p:nvPr/>
          </p:nvSpPr>
          <p:spPr bwMode="auto">
            <a:xfrm>
              <a:off x="3264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110" name="Line 526"/>
            <p:cNvSpPr>
              <a:spLocks noChangeShapeType="1"/>
            </p:cNvSpPr>
            <p:nvPr/>
          </p:nvSpPr>
          <p:spPr bwMode="auto">
            <a:xfrm>
              <a:off x="3360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111" name="Line 527"/>
            <p:cNvSpPr>
              <a:spLocks noChangeShapeType="1"/>
            </p:cNvSpPr>
            <p:nvPr/>
          </p:nvSpPr>
          <p:spPr bwMode="auto">
            <a:xfrm>
              <a:off x="3456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112" name="Line 528"/>
            <p:cNvSpPr>
              <a:spLocks noChangeShapeType="1"/>
            </p:cNvSpPr>
            <p:nvPr/>
          </p:nvSpPr>
          <p:spPr bwMode="auto">
            <a:xfrm>
              <a:off x="355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113" name="Line 529"/>
            <p:cNvSpPr>
              <a:spLocks noChangeShapeType="1"/>
            </p:cNvSpPr>
            <p:nvPr/>
          </p:nvSpPr>
          <p:spPr bwMode="auto">
            <a:xfrm>
              <a:off x="364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114" name="Line 530"/>
            <p:cNvSpPr>
              <a:spLocks noChangeShapeType="1"/>
            </p:cNvSpPr>
            <p:nvPr/>
          </p:nvSpPr>
          <p:spPr bwMode="auto">
            <a:xfrm>
              <a:off x="3744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115" name="Line 531"/>
            <p:cNvSpPr>
              <a:spLocks noChangeShapeType="1"/>
            </p:cNvSpPr>
            <p:nvPr/>
          </p:nvSpPr>
          <p:spPr bwMode="auto">
            <a:xfrm>
              <a:off x="3840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116" name="Line 532"/>
            <p:cNvSpPr>
              <a:spLocks noChangeShapeType="1"/>
            </p:cNvSpPr>
            <p:nvPr/>
          </p:nvSpPr>
          <p:spPr bwMode="auto">
            <a:xfrm>
              <a:off x="3936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117" name="Line 533"/>
            <p:cNvSpPr>
              <a:spLocks noChangeShapeType="1"/>
            </p:cNvSpPr>
            <p:nvPr/>
          </p:nvSpPr>
          <p:spPr bwMode="auto">
            <a:xfrm>
              <a:off x="403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118" name="Line 534"/>
            <p:cNvSpPr>
              <a:spLocks noChangeShapeType="1"/>
            </p:cNvSpPr>
            <p:nvPr/>
          </p:nvSpPr>
          <p:spPr bwMode="auto">
            <a:xfrm>
              <a:off x="412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119" name="Line 535"/>
            <p:cNvSpPr>
              <a:spLocks noChangeShapeType="1"/>
            </p:cNvSpPr>
            <p:nvPr/>
          </p:nvSpPr>
          <p:spPr bwMode="auto">
            <a:xfrm>
              <a:off x="76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120" name="Line 536"/>
            <p:cNvSpPr>
              <a:spLocks noChangeShapeType="1"/>
            </p:cNvSpPr>
            <p:nvPr/>
          </p:nvSpPr>
          <p:spPr bwMode="auto">
            <a:xfrm>
              <a:off x="67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20121" name="Picture 53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95800"/>
            <a:ext cx="1338263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122" name="Picture 53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4419600"/>
            <a:ext cx="4873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123" name="Picture 53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3810000"/>
            <a:ext cx="8524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124" name="Picture 54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0963"/>
            <a:ext cx="2921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0125" name="Picture 54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457200"/>
            <a:ext cx="47466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126" name="Picture 54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1143000"/>
            <a:ext cx="20685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127" name="Picture 54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2565400"/>
            <a:ext cx="11715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0128" name="Picture 54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912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129" name="Picture 54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47875"/>
            <a:ext cx="1460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0130" name="Picture 54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97075"/>
            <a:ext cx="6831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0131" name="Picture 547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1563"/>
            <a:ext cx="1087438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0132" name="Line 548"/>
          <p:cNvSpPr>
            <a:spLocks noChangeShapeType="1"/>
          </p:cNvSpPr>
          <p:nvPr/>
        </p:nvSpPr>
        <p:spPr bwMode="auto">
          <a:xfrm flipH="1" flipV="1">
            <a:off x="4743450" y="6178550"/>
            <a:ext cx="430213" cy="43021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0133" name="Group 549"/>
          <p:cNvGrpSpPr>
            <a:grpSpLocks/>
          </p:cNvGrpSpPr>
          <p:nvPr/>
        </p:nvGrpSpPr>
        <p:grpSpPr bwMode="auto">
          <a:xfrm>
            <a:off x="5486400" y="912813"/>
            <a:ext cx="1860550" cy="706437"/>
            <a:chOff x="3456" y="604"/>
            <a:chExt cx="1172" cy="445"/>
          </a:xfrm>
        </p:grpSpPr>
        <p:pic>
          <p:nvPicPr>
            <p:cNvPr id="1220134" name="Picture 55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604"/>
              <a:ext cx="788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0135" name="Picture 551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620"/>
              <a:ext cx="326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20136" name="Picture 552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9313"/>
            <a:ext cx="10953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137" name="Picture 553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362075"/>
            <a:ext cx="10191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138" name="Picture 554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676400"/>
            <a:ext cx="1095375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139" name="Picture 555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14800"/>
            <a:ext cx="179387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140" name="Picture 556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724400"/>
            <a:ext cx="15049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0141" name="Rectangle 55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0142" name="Rectangle 55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0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0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0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0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19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19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20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122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025" grpId="0" animBg="1"/>
      <p:bldP spid="1220026" grpId="0" animBg="1"/>
      <p:bldP spid="1220027" grpId="0" animBg="1"/>
      <p:bldP spid="12201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6EA2-5114-4154-BB83-4B1D7E7CB803}" type="slidenum">
              <a:rPr lang="en-US"/>
              <a:pPr/>
              <a:t>18</a:t>
            </a:fld>
            <a:endParaRPr lang="en-US"/>
          </a:p>
        </p:txBody>
      </p:sp>
      <p:sp>
        <p:nvSpPr>
          <p:cNvPr id="1220610" name="Line 2"/>
          <p:cNvSpPr>
            <a:spLocks noChangeShapeType="1"/>
          </p:cNvSpPr>
          <p:nvPr/>
        </p:nvSpPr>
        <p:spPr bwMode="auto">
          <a:xfrm>
            <a:off x="304800" y="3390900"/>
            <a:ext cx="7431088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061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244850"/>
            <a:ext cx="1231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061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69831">
            <a:off x="2238375" y="3935413"/>
            <a:ext cx="1514475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0613" name="Line 5"/>
          <p:cNvSpPr>
            <a:spLocks noChangeShapeType="1"/>
          </p:cNvSpPr>
          <p:nvPr/>
        </p:nvSpPr>
        <p:spPr bwMode="auto">
          <a:xfrm flipV="1">
            <a:off x="3970338" y="3536950"/>
            <a:ext cx="275113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614" name="Line 6"/>
          <p:cNvSpPr>
            <a:spLocks noChangeShapeType="1"/>
          </p:cNvSpPr>
          <p:nvPr/>
        </p:nvSpPr>
        <p:spPr bwMode="auto">
          <a:xfrm flipV="1">
            <a:off x="4122738" y="3689350"/>
            <a:ext cx="260508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615" name="Line 7"/>
          <p:cNvSpPr>
            <a:spLocks noChangeShapeType="1"/>
          </p:cNvSpPr>
          <p:nvPr/>
        </p:nvSpPr>
        <p:spPr bwMode="auto">
          <a:xfrm flipV="1">
            <a:off x="4275138" y="3841750"/>
            <a:ext cx="2449512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616" name="Line 8"/>
          <p:cNvSpPr>
            <a:spLocks noChangeShapeType="1"/>
          </p:cNvSpPr>
          <p:nvPr/>
        </p:nvSpPr>
        <p:spPr bwMode="auto">
          <a:xfrm flipV="1">
            <a:off x="4427538" y="3994150"/>
            <a:ext cx="229393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617" name="Line 9"/>
          <p:cNvSpPr>
            <a:spLocks noChangeShapeType="1"/>
          </p:cNvSpPr>
          <p:nvPr/>
        </p:nvSpPr>
        <p:spPr bwMode="auto">
          <a:xfrm flipV="1">
            <a:off x="4579938" y="4146550"/>
            <a:ext cx="214788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618" name="Line 10"/>
          <p:cNvSpPr>
            <a:spLocks noChangeShapeType="1"/>
          </p:cNvSpPr>
          <p:nvPr/>
        </p:nvSpPr>
        <p:spPr bwMode="auto">
          <a:xfrm flipV="1">
            <a:off x="4732338" y="4298950"/>
            <a:ext cx="1992312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619" name="Line 11"/>
          <p:cNvSpPr>
            <a:spLocks noChangeShapeType="1"/>
          </p:cNvSpPr>
          <p:nvPr/>
        </p:nvSpPr>
        <p:spPr bwMode="auto">
          <a:xfrm flipV="1">
            <a:off x="4884738" y="4451350"/>
            <a:ext cx="183673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620" name="Line 12"/>
          <p:cNvSpPr>
            <a:spLocks noChangeShapeType="1"/>
          </p:cNvSpPr>
          <p:nvPr/>
        </p:nvSpPr>
        <p:spPr bwMode="auto">
          <a:xfrm flipV="1">
            <a:off x="5037138" y="4603750"/>
            <a:ext cx="169068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621" name="Line 13"/>
          <p:cNvSpPr>
            <a:spLocks noChangeShapeType="1"/>
          </p:cNvSpPr>
          <p:nvPr/>
        </p:nvSpPr>
        <p:spPr bwMode="auto">
          <a:xfrm flipV="1">
            <a:off x="5189538" y="4756150"/>
            <a:ext cx="1535112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622" name="Line 14"/>
          <p:cNvSpPr>
            <a:spLocks noChangeShapeType="1"/>
          </p:cNvSpPr>
          <p:nvPr/>
        </p:nvSpPr>
        <p:spPr bwMode="auto">
          <a:xfrm flipV="1">
            <a:off x="5341938" y="4908550"/>
            <a:ext cx="137953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623" name="Line 15"/>
          <p:cNvSpPr>
            <a:spLocks noChangeShapeType="1"/>
          </p:cNvSpPr>
          <p:nvPr/>
        </p:nvSpPr>
        <p:spPr bwMode="auto">
          <a:xfrm flipV="1">
            <a:off x="5494338" y="5060950"/>
            <a:ext cx="123348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624" name="Line 16"/>
          <p:cNvSpPr>
            <a:spLocks noChangeShapeType="1"/>
          </p:cNvSpPr>
          <p:nvPr/>
        </p:nvSpPr>
        <p:spPr bwMode="auto">
          <a:xfrm flipV="1">
            <a:off x="5646738" y="5213350"/>
            <a:ext cx="1077912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625" name="Line 17"/>
          <p:cNvSpPr>
            <a:spLocks noChangeShapeType="1"/>
          </p:cNvSpPr>
          <p:nvPr/>
        </p:nvSpPr>
        <p:spPr bwMode="auto">
          <a:xfrm flipV="1">
            <a:off x="5799138" y="5365750"/>
            <a:ext cx="923925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626" name="Line 18"/>
          <p:cNvSpPr>
            <a:spLocks noChangeShapeType="1"/>
          </p:cNvSpPr>
          <p:nvPr/>
        </p:nvSpPr>
        <p:spPr bwMode="auto">
          <a:xfrm flipV="1">
            <a:off x="5951538" y="5518150"/>
            <a:ext cx="776287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627" name="Line 19"/>
          <p:cNvSpPr>
            <a:spLocks noChangeShapeType="1"/>
          </p:cNvSpPr>
          <p:nvPr/>
        </p:nvSpPr>
        <p:spPr bwMode="auto">
          <a:xfrm flipV="1">
            <a:off x="6103938" y="5670550"/>
            <a:ext cx="622300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628" name="Line 20"/>
          <p:cNvSpPr>
            <a:spLocks noChangeShapeType="1"/>
          </p:cNvSpPr>
          <p:nvPr/>
        </p:nvSpPr>
        <p:spPr bwMode="auto">
          <a:xfrm flipV="1">
            <a:off x="6256338" y="5822950"/>
            <a:ext cx="466725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629" name="Line 21"/>
          <p:cNvSpPr>
            <a:spLocks noChangeShapeType="1"/>
          </p:cNvSpPr>
          <p:nvPr/>
        </p:nvSpPr>
        <p:spPr bwMode="auto">
          <a:xfrm flipV="1">
            <a:off x="6408738" y="5975350"/>
            <a:ext cx="320675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0630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6042025"/>
            <a:ext cx="104775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0631" name="Line 23"/>
          <p:cNvSpPr>
            <a:spLocks noChangeShapeType="1"/>
          </p:cNvSpPr>
          <p:nvPr/>
        </p:nvSpPr>
        <p:spPr bwMode="auto">
          <a:xfrm flipV="1">
            <a:off x="474663" y="6154738"/>
            <a:ext cx="6581775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0632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0963"/>
            <a:ext cx="2921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0633" name="Line 25"/>
          <p:cNvSpPr>
            <a:spLocks noChangeShapeType="1"/>
          </p:cNvSpPr>
          <p:nvPr/>
        </p:nvSpPr>
        <p:spPr bwMode="auto">
          <a:xfrm flipV="1">
            <a:off x="657225" y="6596063"/>
            <a:ext cx="40163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634" name="Line 26"/>
          <p:cNvSpPr>
            <a:spLocks noChangeShapeType="1"/>
          </p:cNvSpPr>
          <p:nvPr/>
        </p:nvSpPr>
        <p:spPr bwMode="auto">
          <a:xfrm flipH="1" flipV="1">
            <a:off x="1219200" y="6596063"/>
            <a:ext cx="40163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0635" name="Picture 2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6426200"/>
            <a:ext cx="9048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0636" name="Line 28"/>
          <p:cNvSpPr>
            <a:spLocks noChangeShapeType="1"/>
          </p:cNvSpPr>
          <p:nvPr/>
        </p:nvSpPr>
        <p:spPr bwMode="auto">
          <a:xfrm flipH="1">
            <a:off x="8143875" y="5291138"/>
            <a:ext cx="92075" cy="12430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637" name="Line 29"/>
          <p:cNvSpPr>
            <a:spLocks noChangeShapeType="1"/>
          </p:cNvSpPr>
          <p:nvPr/>
        </p:nvSpPr>
        <p:spPr bwMode="auto">
          <a:xfrm flipH="1">
            <a:off x="4703763" y="6519863"/>
            <a:ext cx="34464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0638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48100"/>
            <a:ext cx="6238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20639" name="Group 31"/>
          <p:cNvGrpSpPr>
            <a:grpSpLocks/>
          </p:cNvGrpSpPr>
          <p:nvPr/>
        </p:nvGrpSpPr>
        <p:grpSpPr bwMode="auto">
          <a:xfrm>
            <a:off x="7820025" y="858838"/>
            <a:ext cx="1247775" cy="844550"/>
            <a:chOff x="4926" y="541"/>
            <a:chExt cx="786" cy="532"/>
          </a:xfrm>
        </p:grpSpPr>
        <p:pic>
          <p:nvPicPr>
            <p:cNvPr id="1220640" name="Picture 32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" y="720"/>
              <a:ext cx="78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20641" name="Line 33"/>
            <p:cNvSpPr>
              <a:spLocks noChangeShapeType="1"/>
            </p:cNvSpPr>
            <p:nvPr/>
          </p:nvSpPr>
          <p:spPr bwMode="auto">
            <a:xfrm flipH="1" flipV="1">
              <a:off x="4944" y="541"/>
              <a:ext cx="96" cy="1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642" name="Line 34"/>
            <p:cNvSpPr>
              <a:spLocks noChangeShapeType="1"/>
            </p:cNvSpPr>
            <p:nvPr/>
          </p:nvSpPr>
          <p:spPr bwMode="auto">
            <a:xfrm flipH="1">
              <a:off x="4944" y="881"/>
              <a:ext cx="96" cy="1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20643" name="Picture 3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125"/>
            <a:ext cx="27432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44" name="Picture 3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457200"/>
            <a:ext cx="47466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45" name="Picture 3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1143000"/>
            <a:ext cx="20685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46" name="Picture 3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47466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47" name="Picture 3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09800"/>
            <a:ext cx="125095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48" name="Picture 4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00313"/>
            <a:ext cx="1035050" cy="16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0649" name="Line 41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0650" name="Picture 4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4876800"/>
            <a:ext cx="836612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51" name="Picture 4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4800600"/>
            <a:ext cx="8223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0652" name="Picture 4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477000"/>
            <a:ext cx="6842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0653" name="Line 45"/>
          <p:cNvSpPr>
            <a:spLocks noChangeShapeType="1"/>
          </p:cNvSpPr>
          <p:nvPr/>
        </p:nvSpPr>
        <p:spPr bwMode="auto">
          <a:xfrm>
            <a:off x="1219200" y="6248400"/>
            <a:ext cx="0" cy="474663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654" name="Line 46"/>
          <p:cNvSpPr>
            <a:spLocks noChangeShapeType="1"/>
          </p:cNvSpPr>
          <p:nvPr/>
        </p:nvSpPr>
        <p:spPr bwMode="auto">
          <a:xfrm>
            <a:off x="6724650" y="3375025"/>
            <a:ext cx="0" cy="27606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0655" name="Group 47"/>
          <p:cNvGrpSpPr>
            <a:grpSpLocks/>
          </p:cNvGrpSpPr>
          <p:nvPr/>
        </p:nvGrpSpPr>
        <p:grpSpPr bwMode="auto">
          <a:xfrm>
            <a:off x="1066800" y="3384550"/>
            <a:ext cx="5486400" cy="2754313"/>
            <a:chOff x="1226" y="2153"/>
            <a:chExt cx="3456" cy="1735"/>
          </a:xfrm>
        </p:grpSpPr>
        <p:sp>
          <p:nvSpPr>
            <p:cNvPr id="1220656" name="Line 48"/>
            <p:cNvSpPr>
              <a:spLocks noChangeShapeType="1"/>
            </p:cNvSpPr>
            <p:nvPr/>
          </p:nvSpPr>
          <p:spPr bwMode="auto">
            <a:xfrm flipH="1">
              <a:off x="3050" y="235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657" name="Line 49"/>
            <p:cNvSpPr>
              <a:spLocks noChangeShapeType="1"/>
            </p:cNvSpPr>
            <p:nvPr/>
          </p:nvSpPr>
          <p:spPr bwMode="auto">
            <a:xfrm flipH="1">
              <a:off x="2858" y="216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658" name="Line 50"/>
            <p:cNvSpPr>
              <a:spLocks noChangeShapeType="1"/>
            </p:cNvSpPr>
            <p:nvPr/>
          </p:nvSpPr>
          <p:spPr bwMode="auto">
            <a:xfrm>
              <a:off x="2949" y="2153"/>
              <a:ext cx="104" cy="10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659" name="Line 51"/>
            <p:cNvSpPr>
              <a:spLocks noChangeShapeType="1"/>
            </p:cNvSpPr>
            <p:nvPr/>
          </p:nvSpPr>
          <p:spPr bwMode="auto">
            <a:xfrm flipH="1">
              <a:off x="2762" y="225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660" name="Line 52"/>
            <p:cNvSpPr>
              <a:spLocks noChangeShapeType="1"/>
            </p:cNvSpPr>
            <p:nvPr/>
          </p:nvSpPr>
          <p:spPr bwMode="auto">
            <a:xfrm>
              <a:off x="2858" y="225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661" name="Line 53"/>
            <p:cNvSpPr>
              <a:spLocks noChangeShapeType="1"/>
            </p:cNvSpPr>
            <p:nvPr/>
          </p:nvSpPr>
          <p:spPr bwMode="auto">
            <a:xfrm flipH="1">
              <a:off x="2954" y="225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662" name="Line 54"/>
            <p:cNvSpPr>
              <a:spLocks noChangeShapeType="1"/>
            </p:cNvSpPr>
            <p:nvPr/>
          </p:nvSpPr>
          <p:spPr bwMode="auto">
            <a:xfrm>
              <a:off x="3050" y="225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663" name="Line 55"/>
            <p:cNvSpPr>
              <a:spLocks noChangeShapeType="1"/>
            </p:cNvSpPr>
            <p:nvPr/>
          </p:nvSpPr>
          <p:spPr bwMode="auto">
            <a:xfrm flipH="1">
              <a:off x="2666" y="235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664" name="Line 56"/>
            <p:cNvSpPr>
              <a:spLocks noChangeShapeType="1"/>
            </p:cNvSpPr>
            <p:nvPr/>
          </p:nvSpPr>
          <p:spPr bwMode="auto">
            <a:xfrm>
              <a:off x="2762" y="235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665" name="Line 57"/>
            <p:cNvSpPr>
              <a:spLocks noChangeShapeType="1"/>
            </p:cNvSpPr>
            <p:nvPr/>
          </p:nvSpPr>
          <p:spPr bwMode="auto">
            <a:xfrm flipH="1">
              <a:off x="2570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666" name="Line 58"/>
            <p:cNvSpPr>
              <a:spLocks noChangeShapeType="1"/>
            </p:cNvSpPr>
            <p:nvPr/>
          </p:nvSpPr>
          <p:spPr bwMode="auto">
            <a:xfrm>
              <a:off x="2666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667" name="Line 59"/>
            <p:cNvSpPr>
              <a:spLocks noChangeShapeType="1"/>
            </p:cNvSpPr>
            <p:nvPr/>
          </p:nvSpPr>
          <p:spPr bwMode="auto">
            <a:xfrm flipH="1">
              <a:off x="2762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668" name="Line 60"/>
            <p:cNvSpPr>
              <a:spLocks noChangeShapeType="1"/>
            </p:cNvSpPr>
            <p:nvPr/>
          </p:nvSpPr>
          <p:spPr bwMode="auto">
            <a:xfrm>
              <a:off x="2858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669" name="Line 61"/>
            <p:cNvSpPr>
              <a:spLocks noChangeShapeType="1"/>
            </p:cNvSpPr>
            <p:nvPr/>
          </p:nvSpPr>
          <p:spPr bwMode="auto">
            <a:xfrm>
              <a:off x="3146" y="235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670" name="Line 62"/>
            <p:cNvSpPr>
              <a:spLocks noChangeShapeType="1"/>
            </p:cNvSpPr>
            <p:nvPr/>
          </p:nvSpPr>
          <p:spPr bwMode="auto">
            <a:xfrm flipH="1">
              <a:off x="2954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671" name="Line 63"/>
            <p:cNvSpPr>
              <a:spLocks noChangeShapeType="1"/>
            </p:cNvSpPr>
            <p:nvPr/>
          </p:nvSpPr>
          <p:spPr bwMode="auto">
            <a:xfrm>
              <a:off x="3050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672" name="Line 64"/>
            <p:cNvSpPr>
              <a:spLocks noChangeShapeType="1"/>
            </p:cNvSpPr>
            <p:nvPr/>
          </p:nvSpPr>
          <p:spPr bwMode="auto">
            <a:xfrm flipH="1">
              <a:off x="3146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673" name="Line 65"/>
            <p:cNvSpPr>
              <a:spLocks noChangeShapeType="1"/>
            </p:cNvSpPr>
            <p:nvPr/>
          </p:nvSpPr>
          <p:spPr bwMode="auto">
            <a:xfrm>
              <a:off x="3242" y="244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674" name="Line 66"/>
            <p:cNvSpPr>
              <a:spLocks noChangeShapeType="1"/>
            </p:cNvSpPr>
            <p:nvPr/>
          </p:nvSpPr>
          <p:spPr bwMode="auto">
            <a:xfrm flipH="1">
              <a:off x="2474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675" name="Line 67"/>
            <p:cNvSpPr>
              <a:spLocks noChangeShapeType="1"/>
            </p:cNvSpPr>
            <p:nvPr/>
          </p:nvSpPr>
          <p:spPr bwMode="auto">
            <a:xfrm>
              <a:off x="2570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676" name="Line 68"/>
            <p:cNvSpPr>
              <a:spLocks noChangeShapeType="1"/>
            </p:cNvSpPr>
            <p:nvPr/>
          </p:nvSpPr>
          <p:spPr bwMode="auto">
            <a:xfrm flipH="1">
              <a:off x="2378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677" name="Line 69"/>
            <p:cNvSpPr>
              <a:spLocks noChangeShapeType="1"/>
            </p:cNvSpPr>
            <p:nvPr/>
          </p:nvSpPr>
          <p:spPr bwMode="auto">
            <a:xfrm>
              <a:off x="2474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678" name="Line 70"/>
            <p:cNvSpPr>
              <a:spLocks noChangeShapeType="1"/>
            </p:cNvSpPr>
            <p:nvPr/>
          </p:nvSpPr>
          <p:spPr bwMode="auto">
            <a:xfrm flipH="1">
              <a:off x="2570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679" name="Line 71"/>
            <p:cNvSpPr>
              <a:spLocks noChangeShapeType="1"/>
            </p:cNvSpPr>
            <p:nvPr/>
          </p:nvSpPr>
          <p:spPr bwMode="auto">
            <a:xfrm>
              <a:off x="2666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680" name="Line 72"/>
            <p:cNvSpPr>
              <a:spLocks noChangeShapeType="1"/>
            </p:cNvSpPr>
            <p:nvPr/>
          </p:nvSpPr>
          <p:spPr bwMode="auto">
            <a:xfrm flipH="1">
              <a:off x="2858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681" name="Line 73"/>
            <p:cNvSpPr>
              <a:spLocks noChangeShapeType="1"/>
            </p:cNvSpPr>
            <p:nvPr/>
          </p:nvSpPr>
          <p:spPr bwMode="auto">
            <a:xfrm>
              <a:off x="2954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682" name="Line 74"/>
            <p:cNvSpPr>
              <a:spLocks noChangeShapeType="1"/>
            </p:cNvSpPr>
            <p:nvPr/>
          </p:nvSpPr>
          <p:spPr bwMode="auto">
            <a:xfrm flipH="1">
              <a:off x="2762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683" name="Line 75"/>
            <p:cNvSpPr>
              <a:spLocks noChangeShapeType="1"/>
            </p:cNvSpPr>
            <p:nvPr/>
          </p:nvSpPr>
          <p:spPr bwMode="auto">
            <a:xfrm>
              <a:off x="2858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684" name="Line 76"/>
            <p:cNvSpPr>
              <a:spLocks noChangeShapeType="1"/>
            </p:cNvSpPr>
            <p:nvPr/>
          </p:nvSpPr>
          <p:spPr bwMode="auto">
            <a:xfrm flipH="1">
              <a:off x="2954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685" name="Line 77"/>
            <p:cNvSpPr>
              <a:spLocks noChangeShapeType="1"/>
            </p:cNvSpPr>
            <p:nvPr/>
          </p:nvSpPr>
          <p:spPr bwMode="auto">
            <a:xfrm>
              <a:off x="3050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686" name="Line 78"/>
            <p:cNvSpPr>
              <a:spLocks noChangeShapeType="1"/>
            </p:cNvSpPr>
            <p:nvPr/>
          </p:nvSpPr>
          <p:spPr bwMode="auto">
            <a:xfrm flipH="1">
              <a:off x="3242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687" name="Line 79"/>
            <p:cNvSpPr>
              <a:spLocks noChangeShapeType="1"/>
            </p:cNvSpPr>
            <p:nvPr/>
          </p:nvSpPr>
          <p:spPr bwMode="auto">
            <a:xfrm>
              <a:off x="3338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688" name="Line 80"/>
            <p:cNvSpPr>
              <a:spLocks noChangeShapeType="1"/>
            </p:cNvSpPr>
            <p:nvPr/>
          </p:nvSpPr>
          <p:spPr bwMode="auto">
            <a:xfrm flipH="1">
              <a:off x="3146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689" name="Line 81"/>
            <p:cNvSpPr>
              <a:spLocks noChangeShapeType="1"/>
            </p:cNvSpPr>
            <p:nvPr/>
          </p:nvSpPr>
          <p:spPr bwMode="auto">
            <a:xfrm>
              <a:off x="3242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690" name="Line 82"/>
            <p:cNvSpPr>
              <a:spLocks noChangeShapeType="1"/>
            </p:cNvSpPr>
            <p:nvPr/>
          </p:nvSpPr>
          <p:spPr bwMode="auto">
            <a:xfrm flipH="1">
              <a:off x="3338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691" name="Line 83"/>
            <p:cNvSpPr>
              <a:spLocks noChangeShapeType="1"/>
            </p:cNvSpPr>
            <p:nvPr/>
          </p:nvSpPr>
          <p:spPr bwMode="auto">
            <a:xfrm>
              <a:off x="3434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692" name="Line 84"/>
            <p:cNvSpPr>
              <a:spLocks noChangeShapeType="1"/>
            </p:cNvSpPr>
            <p:nvPr/>
          </p:nvSpPr>
          <p:spPr bwMode="auto">
            <a:xfrm flipH="1">
              <a:off x="2858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693" name="Line 85"/>
            <p:cNvSpPr>
              <a:spLocks noChangeShapeType="1"/>
            </p:cNvSpPr>
            <p:nvPr/>
          </p:nvSpPr>
          <p:spPr bwMode="auto">
            <a:xfrm>
              <a:off x="2954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694" name="Line 86"/>
            <p:cNvSpPr>
              <a:spLocks noChangeShapeType="1"/>
            </p:cNvSpPr>
            <p:nvPr/>
          </p:nvSpPr>
          <p:spPr bwMode="auto">
            <a:xfrm flipH="1">
              <a:off x="2762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695" name="Line 87"/>
            <p:cNvSpPr>
              <a:spLocks noChangeShapeType="1"/>
            </p:cNvSpPr>
            <p:nvPr/>
          </p:nvSpPr>
          <p:spPr bwMode="auto">
            <a:xfrm>
              <a:off x="2858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696" name="Line 88"/>
            <p:cNvSpPr>
              <a:spLocks noChangeShapeType="1"/>
            </p:cNvSpPr>
            <p:nvPr/>
          </p:nvSpPr>
          <p:spPr bwMode="auto">
            <a:xfrm flipH="1">
              <a:off x="2954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697" name="Line 89"/>
            <p:cNvSpPr>
              <a:spLocks noChangeShapeType="1"/>
            </p:cNvSpPr>
            <p:nvPr/>
          </p:nvSpPr>
          <p:spPr bwMode="auto">
            <a:xfrm>
              <a:off x="3050" y="264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698" name="Line 90"/>
            <p:cNvSpPr>
              <a:spLocks noChangeShapeType="1"/>
            </p:cNvSpPr>
            <p:nvPr/>
          </p:nvSpPr>
          <p:spPr bwMode="auto">
            <a:xfrm flipH="1">
              <a:off x="2858" y="235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699" name="Line 91"/>
            <p:cNvSpPr>
              <a:spLocks noChangeShapeType="1"/>
            </p:cNvSpPr>
            <p:nvPr/>
          </p:nvSpPr>
          <p:spPr bwMode="auto">
            <a:xfrm>
              <a:off x="2954" y="235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00" name="Line 92"/>
            <p:cNvSpPr>
              <a:spLocks noChangeShapeType="1"/>
            </p:cNvSpPr>
            <p:nvPr/>
          </p:nvSpPr>
          <p:spPr bwMode="auto">
            <a:xfrm flipH="1">
              <a:off x="2666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01" name="Line 93"/>
            <p:cNvSpPr>
              <a:spLocks noChangeShapeType="1"/>
            </p:cNvSpPr>
            <p:nvPr/>
          </p:nvSpPr>
          <p:spPr bwMode="auto">
            <a:xfrm>
              <a:off x="2762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02" name="Line 94"/>
            <p:cNvSpPr>
              <a:spLocks noChangeShapeType="1"/>
            </p:cNvSpPr>
            <p:nvPr/>
          </p:nvSpPr>
          <p:spPr bwMode="auto">
            <a:xfrm flipH="1">
              <a:off x="3050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03" name="Line 95"/>
            <p:cNvSpPr>
              <a:spLocks noChangeShapeType="1"/>
            </p:cNvSpPr>
            <p:nvPr/>
          </p:nvSpPr>
          <p:spPr bwMode="auto">
            <a:xfrm>
              <a:off x="3146" y="254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04" name="Line 96"/>
            <p:cNvSpPr>
              <a:spLocks noChangeShapeType="1"/>
            </p:cNvSpPr>
            <p:nvPr/>
          </p:nvSpPr>
          <p:spPr bwMode="auto">
            <a:xfrm flipH="1">
              <a:off x="2282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05" name="Line 97"/>
            <p:cNvSpPr>
              <a:spLocks noChangeShapeType="1"/>
            </p:cNvSpPr>
            <p:nvPr/>
          </p:nvSpPr>
          <p:spPr bwMode="auto">
            <a:xfrm>
              <a:off x="2378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06" name="Line 98"/>
            <p:cNvSpPr>
              <a:spLocks noChangeShapeType="1"/>
            </p:cNvSpPr>
            <p:nvPr/>
          </p:nvSpPr>
          <p:spPr bwMode="auto">
            <a:xfrm flipH="1">
              <a:off x="2186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07" name="Line 99"/>
            <p:cNvSpPr>
              <a:spLocks noChangeShapeType="1"/>
            </p:cNvSpPr>
            <p:nvPr/>
          </p:nvSpPr>
          <p:spPr bwMode="auto">
            <a:xfrm>
              <a:off x="2282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08" name="Line 100"/>
            <p:cNvSpPr>
              <a:spLocks noChangeShapeType="1"/>
            </p:cNvSpPr>
            <p:nvPr/>
          </p:nvSpPr>
          <p:spPr bwMode="auto">
            <a:xfrm flipH="1">
              <a:off x="2378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09" name="Line 101"/>
            <p:cNvSpPr>
              <a:spLocks noChangeShapeType="1"/>
            </p:cNvSpPr>
            <p:nvPr/>
          </p:nvSpPr>
          <p:spPr bwMode="auto">
            <a:xfrm>
              <a:off x="2474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10" name="Line 102"/>
            <p:cNvSpPr>
              <a:spLocks noChangeShapeType="1"/>
            </p:cNvSpPr>
            <p:nvPr/>
          </p:nvSpPr>
          <p:spPr bwMode="auto">
            <a:xfrm flipH="1">
              <a:off x="2090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11" name="Line 103"/>
            <p:cNvSpPr>
              <a:spLocks noChangeShapeType="1"/>
            </p:cNvSpPr>
            <p:nvPr/>
          </p:nvSpPr>
          <p:spPr bwMode="auto">
            <a:xfrm>
              <a:off x="2186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12" name="Line 104"/>
            <p:cNvSpPr>
              <a:spLocks noChangeShapeType="1"/>
            </p:cNvSpPr>
            <p:nvPr/>
          </p:nvSpPr>
          <p:spPr bwMode="auto">
            <a:xfrm flipH="1">
              <a:off x="1994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13" name="Line 105"/>
            <p:cNvSpPr>
              <a:spLocks noChangeShapeType="1"/>
            </p:cNvSpPr>
            <p:nvPr/>
          </p:nvSpPr>
          <p:spPr bwMode="auto">
            <a:xfrm>
              <a:off x="2090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14" name="Line 106"/>
            <p:cNvSpPr>
              <a:spLocks noChangeShapeType="1"/>
            </p:cNvSpPr>
            <p:nvPr/>
          </p:nvSpPr>
          <p:spPr bwMode="auto">
            <a:xfrm flipH="1">
              <a:off x="2186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15" name="Line 107"/>
            <p:cNvSpPr>
              <a:spLocks noChangeShapeType="1"/>
            </p:cNvSpPr>
            <p:nvPr/>
          </p:nvSpPr>
          <p:spPr bwMode="auto">
            <a:xfrm>
              <a:off x="2282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16" name="Line 108"/>
            <p:cNvSpPr>
              <a:spLocks noChangeShapeType="1"/>
            </p:cNvSpPr>
            <p:nvPr/>
          </p:nvSpPr>
          <p:spPr bwMode="auto">
            <a:xfrm flipH="1">
              <a:off x="2474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17" name="Line 109"/>
            <p:cNvSpPr>
              <a:spLocks noChangeShapeType="1"/>
            </p:cNvSpPr>
            <p:nvPr/>
          </p:nvSpPr>
          <p:spPr bwMode="auto">
            <a:xfrm>
              <a:off x="2570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18" name="Line 110"/>
            <p:cNvSpPr>
              <a:spLocks noChangeShapeType="1"/>
            </p:cNvSpPr>
            <p:nvPr/>
          </p:nvSpPr>
          <p:spPr bwMode="auto">
            <a:xfrm flipH="1">
              <a:off x="2378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19" name="Line 111"/>
            <p:cNvSpPr>
              <a:spLocks noChangeShapeType="1"/>
            </p:cNvSpPr>
            <p:nvPr/>
          </p:nvSpPr>
          <p:spPr bwMode="auto">
            <a:xfrm>
              <a:off x="2474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20" name="Line 112"/>
            <p:cNvSpPr>
              <a:spLocks noChangeShapeType="1"/>
            </p:cNvSpPr>
            <p:nvPr/>
          </p:nvSpPr>
          <p:spPr bwMode="auto">
            <a:xfrm flipH="1">
              <a:off x="2570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21" name="Line 113"/>
            <p:cNvSpPr>
              <a:spLocks noChangeShapeType="1"/>
            </p:cNvSpPr>
            <p:nvPr/>
          </p:nvSpPr>
          <p:spPr bwMode="auto">
            <a:xfrm>
              <a:off x="2666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22" name="Line 114"/>
            <p:cNvSpPr>
              <a:spLocks noChangeShapeType="1"/>
            </p:cNvSpPr>
            <p:nvPr/>
          </p:nvSpPr>
          <p:spPr bwMode="auto">
            <a:xfrm flipH="1">
              <a:off x="1898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23" name="Line 115"/>
            <p:cNvSpPr>
              <a:spLocks noChangeShapeType="1"/>
            </p:cNvSpPr>
            <p:nvPr/>
          </p:nvSpPr>
          <p:spPr bwMode="auto">
            <a:xfrm>
              <a:off x="1994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24" name="Line 116"/>
            <p:cNvSpPr>
              <a:spLocks noChangeShapeType="1"/>
            </p:cNvSpPr>
            <p:nvPr/>
          </p:nvSpPr>
          <p:spPr bwMode="auto">
            <a:xfrm flipH="1">
              <a:off x="1802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25" name="Line 117"/>
            <p:cNvSpPr>
              <a:spLocks noChangeShapeType="1"/>
            </p:cNvSpPr>
            <p:nvPr/>
          </p:nvSpPr>
          <p:spPr bwMode="auto">
            <a:xfrm>
              <a:off x="1898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26" name="Line 118"/>
            <p:cNvSpPr>
              <a:spLocks noChangeShapeType="1"/>
            </p:cNvSpPr>
            <p:nvPr/>
          </p:nvSpPr>
          <p:spPr bwMode="auto">
            <a:xfrm flipH="1">
              <a:off x="1994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27" name="Line 119"/>
            <p:cNvSpPr>
              <a:spLocks noChangeShapeType="1"/>
            </p:cNvSpPr>
            <p:nvPr/>
          </p:nvSpPr>
          <p:spPr bwMode="auto">
            <a:xfrm>
              <a:off x="2090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28" name="Line 120"/>
            <p:cNvSpPr>
              <a:spLocks noChangeShapeType="1"/>
            </p:cNvSpPr>
            <p:nvPr/>
          </p:nvSpPr>
          <p:spPr bwMode="auto">
            <a:xfrm flipH="1">
              <a:off x="2282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29" name="Line 121"/>
            <p:cNvSpPr>
              <a:spLocks noChangeShapeType="1"/>
            </p:cNvSpPr>
            <p:nvPr/>
          </p:nvSpPr>
          <p:spPr bwMode="auto">
            <a:xfrm>
              <a:off x="2378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30" name="Line 122"/>
            <p:cNvSpPr>
              <a:spLocks noChangeShapeType="1"/>
            </p:cNvSpPr>
            <p:nvPr/>
          </p:nvSpPr>
          <p:spPr bwMode="auto">
            <a:xfrm flipH="1">
              <a:off x="2186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31" name="Line 123"/>
            <p:cNvSpPr>
              <a:spLocks noChangeShapeType="1"/>
            </p:cNvSpPr>
            <p:nvPr/>
          </p:nvSpPr>
          <p:spPr bwMode="auto">
            <a:xfrm>
              <a:off x="2282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32" name="Line 124"/>
            <p:cNvSpPr>
              <a:spLocks noChangeShapeType="1"/>
            </p:cNvSpPr>
            <p:nvPr/>
          </p:nvSpPr>
          <p:spPr bwMode="auto">
            <a:xfrm flipH="1">
              <a:off x="2378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33" name="Line 125"/>
            <p:cNvSpPr>
              <a:spLocks noChangeShapeType="1"/>
            </p:cNvSpPr>
            <p:nvPr/>
          </p:nvSpPr>
          <p:spPr bwMode="auto">
            <a:xfrm>
              <a:off x="2474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34" name="Line 126"/>
            <p:cNvSpPr>
              <a:spLocks noChangeShapeType="1"/>
            </p:cNvSpPr>
            <p:nvPr/>
          </p:nvSpPr>
          <p:spPr bwMode="auto">
            <a:xfrm flipH="1">
              <a:off x="2666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35" name="Line 127"/>
            <p:cNvSpPr>
              <a:spLocks noChangeShapeType="1"/>
            </p:cNvSpPr>
            <p:nvPr/>
          </p:nvSpPr>
          <p:spPr bwMode="auto">
            <a:xfrm>
              <a:off x="2762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36" name="Line 128"/>
            <p:cNvSpPr>
              <a:spLocks noChangeShapeType="1"/>
            </p:cNvSpPr>
            <p:nvPr/>
          </p:nvSpPr>
          <p:spPr bwMode="auto">
            <a:xfrm flipH="1">
              <a:off x="2570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37" name="Line 129"/>
            <p:cNvSpPr>
              <a:spLocks noChangeShapeType="1"/>
            </p:cNvSpPr>
            <p:nvPr/>
          </p:nvSpPr>
          <p:spPr bwMode="auto">
            <a:xfrm>
              <a:off x="2666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38" name="Line 130"/>
            <p:cNvSpPr>
              <a:spLocks noChangeShapeType="1"/>
            </p:cNvSpPr>
            <p:nvPr/>
          </p:nvSpPr>
          <p:spPr bwMode="auto">
            <a:xfrm flipH="1">
              <a:off x="2762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39" name="Line 131"/>
            <p:cNvSpPr>
              <a:spLocks noChangeShapeType="1"/>
            </p:cNvSpPr>
            <p:nvPr/>
          </p:nvSpPr>
          <p:spPr bwMode="auto">
            <a:xfrm>
              <a:off x="2858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40" name="Line 132"/>
            <p:cNvSpPr>
              <a:spLocks noChangeShapeType="1"/>
            </p:cNvSpPr>
            <p:nvPr/>
          </p:nvSpPr>
          <p:spPr bwMode="auto">
            <a:xfrm flipH="1">
              <a:off x="2282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41" name="Line 133"/>
            <p:cNvSpPr>
              <a:spLocks noChangeShapeType="1"/>
            </p:cNvSpPr>
            <p:nvPr/>
          </p:nvSpPr>
          <p:spPr bwMode="auto">
            <a:xfrm>
              <a:off x="2378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42" name="Line 134"/>
            <p:cNvSpPr>
              <a:spLocks noChangeShapeType="1"/>
            </p:cNvSpPr>
            <p:nvPr/>
          </p:nvSpPr>
          <p:spPr bwMode="auto">
            <a:xfrm flipH="1">
              <a:off x="2186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43" name="Line 135"/>
            <p:cNvSpPr>
              <a:spLocks noChangeShapeType="1"/>
            </p:cNvSpPr>
            <p:nvPr/>
          </p:nvSpPr>
          <p:spPr bwMode="auto">
            <a:xfrm>
              <a:off x="2282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44" name="Line 136"/>
            <p:cNvSpPr>
              <a:spLocks noChangeShapeType="1"/>
            </p:cNvSpPr>
            <p:nvPr/>
          </p:nvSpPr>
          <p:spPr bwMode="auto">
            <a:xfrm flipH="1">
              <a:off x="2378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45" name="Line 137"/>
            <p:cNvSpPr>
              <a:spLocks noChangeShapeType="1"/>
            </p:cNvSpPr>
            <p:nvPr/>
          </p:nvSpPr>
          <p:spPr bwMode="auto">
            <a:xfrm>
              <a:off x="2474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46" name="Line 138"/>
            <p:cNvSpPr>
              <a:spLocks noChangeShapeType="1"/>
            </p:cNvSpPr>
            <p:nvPr/>
          </p:nvSpPr>
          <p:spPr bwMode="auto">
            <a:xfrm flipH="1">
              <a:off x="2282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47" name="Line 139"/>
            <p:cNvSpPr>
              <a:spLocks noChangeShapeType="1"/>
            </p:cNvSpPr>
            <p:nvPr/>
          </p:nvSpPr>
          <p:spPr bwMode="auto">
            <a:xfrm>
              <a:off x="2378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48" name="Line 140"/>
            <p:cNvSpPr>
              <a:spLocks noChangeShapeType="1"/>
            </p:cNvSpPr>
            <p:nvPr/>
          </p:nvSpPr>
          <p:spPr bwMode="auto">
            <a:xfrm flipH="1">
              <a:off x="2090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49" name="Line 141"/>
            <p:cNvSpPr>
              <a:spLocks noChangeShapeType="1"/>
            </p:cNvSpPr>
            <p:nvPr/>
          </p:nvSpPr>
          <p:spPr bwMode="auto">
            <a:xfrm>
              <a:off x="2186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50" name="Line 142"/>
            <p:cNvSpPr>
              <a:spLocks noChangeShapeType="1"/>
            </p:cNvSpPr>
            <p:nvPr/>
          </p:nvSpPr>
          <p:spPr bwMode="auto">
            <a:xfrm flipH="1">
              <a:off x="2474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51" name="Line 143"/>
            <p:cNvSpPr>
              <a:spLocks noChangeShapeType="1"/>
            </p:cNvSpPr>
            <p:nvPr/>
          </p:nvSpPr>
          <p:spPr bwMode="auto">
            <a:xfrm>
              <a:off x="2570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52" name="Line 144"/>
            <p:cNvSpPr>
              <a:spLocks noChangeShapeType="1"/>
            </p:cNvSpPr>
            <p:nvPr/>
          </p:nvSpPr>
          <p:spPr bwMode="auto">
            <a:xfrm flipH="1">
              <a:off x="3434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53" name="Line 145"/>
            <p:cNvSpPr>
              <a:spLocks noChangeShapeType="1"/>
            </p:cNvSpPr>
            <p:nvPr/>
          </p:nvSpPr>
          <p:spPr bwMode="auto">
            <a:xfrm>
              <a:off x="3530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54" name="Line 146"/>
            <p:cNvSpPr>
              <a:spLocks noChangeShapeType="1"/>
            </p:cNvSpPr>
            <p:nvPr/>
          </p:nvSpPr>
          <p:spPr bwMode="auto">
            <a:xfrm flipH="1">
              <a:off x="3338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55" name="Line 147"/>
            <p:cNvSpPr>
              <a:spLocks noChangeShapeType="1"/>
            </p:cNvSpPr>
            <p:nvPr/>
          </p:nvSpPr>
          <p:spPr bwMode="auto">
            <a:xfrm>
              <a:off x="3434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56" name="Line 148"/>
            <p:cNvSpPr>
              <a:spLocks noChangeShapeType="1"/>
            </p:cNvSpPr>
            <p:nvPr/>
          </p:nvSpPr>
          <p:spPr bwMode="auto">
            <a:xfrm flipH="1">
              <a:off x="3530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57" name="Line 149"/>
            <p:cNvSpPr>
              <a:spLocks noChangeShapeType="1"/>
            </p:cNvSpPr>
            <p:nvPr/>
          </p:nvSpPr>
          <p:spPr bwMode="auto">
            <a:xfrm>
              <a:off x="3626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58" name="Line 150"/>
            <p:cNvSpPr>
              <a:spLocks noChangeShapeType="1"/>
            </p:cNvSpPr>
            <p:nvPr/>
          </p:nvSpPr>
          <p:spPr bwMode="auto">
            <a:xfrm flipH="1">
              <a:off x="3242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59" name="Line 151"/>
            <p:cNvSpPr>
              <a:spLocks noChangeShapeType="1"/>
            </p:cNvSpPr>
            <p:nvPr/>
          </p:nvSpPr>
          <p:spPr bwMode="auto">
            <a:xfrm>
              <a:off x="3338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60" name="Line 152"/>
            <p:cNvSpPr>
              <a:spLocks noChangeShapeType="1"/>
            </p:cNvSpPr>
            <p:nvPr/>
          </p:nvSpPr>
          <p:spPr bwMode="auto">
            <a:xfrm flipH="1">
              <a:off x="3146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61" name="Line 153"/>
            <p:cNvSpPr>
              <a:spLocks noChangeShapeType="1"/>
            </p:cNvSpPr>
            <p:nvPr/>
          </p:nvSpPr>
          <p:spPr bwMode="auto">
            <a:xfrm>
              <a:off x="3242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62" name="Line 154"/>
            <p:cNvSpPr>
              <a:spLocks noChangeShapeType="1"/>
            </p:cNvSpPr>
            <p:nvPr/>
          </p:nvSpPr>
          <p:spPr bwMode="auto">
            <a:xfrm flipH="1">
              <a:off x="3338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63" name="Line 155"/>
            <p:cNvSpPr>
              <a:spLocks noChangeShapeType="1"/>
            </p:cNvSpPr>
            <p:nvPr/>
          </p:nvSpPr>
          <p:spPr bwMode="auto">
            <a:xfrm>
              <a:off x="3434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64" name="Line 156"/>
            <p:cNvSpPr>
              <a:spLocks noChangeShapeType="1"/>
            </p:cNvSpPr>
            <p:nvPr/>
          </p:nvSpPr>
          <p:spPr bwMode="auto">
            <a:xfrm flipH="1">
              <a:off x="3626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65" name="Line 157"/>
            <p:cNvSpPr>
              <a:spLocks noChangeShapeType="1"/>
            </p:cNvSpPr>
            <p:nvPr/>
          </p:nvSpPr>
          <p:spPr bwMode="auto">
            <a:xfrm>
              <a:off x="3722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66" name="Line 158"/>
            <p:cNvSpPr>
              <a:spLocks noChangeShapeType="1"/>
            </p:cNvSpPr>
            <p:nvPr/>
          </p:nvSpPr>
          <p:spPr bwMode="auto">
            <a:xfrm flipH="1">
              <a:off x="3530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67" name="Line 159"/>
            <p:cNvSpPr>
              <a:spLocks noChangeShapeType="1"/>
            </p:cNvSpPr>
            <p:nvPr/>
          </p:nvSpPr>
          <p:spPr bwMode="auto">
            <a:xfrm>
              <a:off x="3626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68" name="Line 160"/>
            <p:cNvSpPr>
              <a:spLocks noChangeShapeType="1"/>
            </p:cNvSpPr>
            <p:nvPr/>
          </p:nvSpPr>
          <p:spPr bwMode="auto">
            <a:xfrm flipH="1">
              <a:off x="3722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69" name="Line 161"/>
            <p:cNvSpPr>
              <a:spLocks noChangeShapeType="1"/>
            </p:cNvSpPr>
            <p:nvPr/>
          </p:nvSpPr>
          <p:spPr bwMode="auto">
            <a:xfrm>
              <a:off x="3818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70" name="Line 162"/>
            <p:cNvSpPr>
              <a:spLocks noChangeShapeType="1"/>
            </p:cNvSpPr>
            <p:nvPr/>
          </p:nvSpPr>
          <p:spPr bwMode="auto">
            <a:xfrm flipH="1">
              <a:off x="3050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71" name="Line 163"/>
            <p:cNvSpPr>
              <a:spLocks noChangeShapeType="1"/>
            </p:cNvSpPr>
            <p:nvPr/>
          </p:nvSpPr>
          <p:spPr bwMode="auto">
            <a:xfrm>
              <a:off x="3146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72" name="Line 164"/>
            <p:cNvSpPr>
              <a:spLocks noChangeShapeType="1"/>
            </p:cNvSpPr>
            <p:nvPr/>
          </p:nvSpPr>
          <p:spPr bwMode="auto">
            <a:xfrm flipH="1">
              <a:off x="2954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73" name="Line 165"/>
            <p:cNvSpPr>
              <a:spLocks noChangeShapeType="1"/>
            </p:cNvSpPr>
            <p:nvPr/>
          </p:nvSpPr>
          <p:spPr bwMode="auto">
            <a:xfrm>
              <a:off x="3050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74" name="Line 166"/>
            <p:cNvSpPr>
              <a:spLocks noChangeShapeType="1"/>
            </p:cNvSpPr>
            <p:nvPr/>
          </p:nvSpPr>
          <p:spPr bwMode="auto">
            <a:xfrm flipH="1">
              <a:off x="3146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75" name="Line 167"/>
            <p:cNvSpPr>
              <a:spLocks noChangeShapeType="1"/>
            </p:cNvSpPr>
            <p:nvPr/>
          </p:nvSpPr>
          <p:spPr bwMode="auto">
            <a:xfrm>
              <a:off x="3242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76" name="Line 168"/>
            <p:cNvSpPr>
              <a:spLocks noChangeShapeType="1"/>
            </p:cNvSpPr>
            <p:nvPr/>
          </p:nvSpPr>
          <p:spPr bwMode="auto">
            <a:xfrm flipH="1">
              <a:off x="3434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77" name="Line 169"/>
            <p:cNvSpPr>
              <a:spLocks noChangeShapeType="1"/>
            </p:cNvSpPr>
            <p:nvPr/>
          </p:nvSpPr>
          <p:spPr bwMode="auto">
            <a:xfrm>
              <a:off x="3530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78" name="Line 170"/>
            <p:cNvSpPr>
              <a:spLocks noChangeShapeType="1"/>
            </p:cNvSpPr>
            <p:nvPr/>
          </p:nvSpPr>
          <p:spPr bwMode="auto">
            <a:xfrm flipH="1">
              <a:off x="3338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79" name="Line 171"/>
            <p:cNvSpPr>
              <a:spLocks noChangeShapeType="1"/>
            </p:cNvSpPr>
            <p:nvPr/>
          </p:nvSpPr>
          <p:spPr bwMode="auto">
            <a:xfrm>
              <a:off x="3434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80" name="Line 172"/>
            <p:cNvSpPr>
              <a:spLocks noChangeShapeType="1"/>
            </p:cNvSpPr>
            <p:nvPr/>
          </p:nvSpPr>
          <p:spPr bwMode="auto">
            <a:xfrm flipH="1">
              <a:off x="3530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81" name="Line 173"/>
            <p:cNvSpPr>
              <a:spLocks noChangeShapeType="1"/>
            </p:cNvSpPr>
            <p:nvPr/>
          </p:nvSpPr>
          <p:spPr bwMode="auto">
            <a:xfrm>
              <a:off x="3626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82" name="Line 174"/>
            <p:cNvSpPr>
              <a:spLocks noChangeShapeType="1"/>
            </p:cNvSpPr>
            <p:nvPr/>
          </p:nvSpPr>
          <p:spPr bwMode="auto">
            <a:xfrm flipH="1">
              <a:off x="3818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83" name="Line 175"/>
            <p:cNvSpPr>
              <a:spLocks noChangeShapeType="1"/>
            </p:cNvSpPr>
            <p:nvPr/>
          </p:nvSpPr>
          <p:spPr bwMode="auto">
            <a:xfrm>
              <a:off x="3914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84" name="Line 176"/>
            <p:cNvSpPr>
              <a:spLocks noChangeShapeType="1"/>
            </p:cNvSpPr>
            <p:nvPr/>
          </p:nvSpPr>
          <p:spPr bwMode="auto">
            <a:xfrm flipH="1">
              <a:off x="3722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85" name="Line 177"/>
            <p:cNvSpPr>
              <a:spLocks noChangeShapeType="1"/>
            </p:cNvSpPr>
            <p:nvPr/>
          </p:nvSpPr>
          <p:spPr bwMode="auto">
            <a:xfrm>
              <a:off x="3818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86" name="Line 178"/>
            <p:cNvSpPr>
              <a:spLocks noChangeShapeType="1"/>
            </p:cNvSpPr>
            <p:nvPr/>
          </p:nvSpPr>
          <p:spPr bwMode="auto">
            <a:xfrm flipH="1">
              <a:off x="3914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87" name="Line 179"/>
            <p:cNvSpPr>
              <a:spLocks noChangeShapeType="1"/>
            </p:cNvSpPr>
            <p:nvPr/>
          </p:nvSpPr>
          <p:spPr bwMode="auto">
            <a:xfrm>
              <a:off x="4010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88" name="Line 180"/>
            <p:cNvSpPr>
              <a:spLocks noChangeShapeType="1"/>
            </p:cNvSpPr>
            <p:nvPr/>
          </p:nvSpPr>
          <p:spPr bwMode="auto">
            <a:xfrm flipH="1">
              <a:off x="3434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89" name="Line 181"/>
            <p:cNvSpPr>
              <a:spLocks noChangeShapeType="1"/>
            </p:cNvSpPr>
            <p:nvPr/>
          </p:nvSpPr>
          <p:spPr bwMode="auto">
            <a:xfrm>
              <a:off x="3530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90" name="Line 182"/>
            <p:cNvSpPr>
              <a:spLocks noChangeShapeType="1"/>
            </p:cNvSpPr>
            <p:nvPr/>
          </p:nvSpPr>
          <p:spPr bwMode="auto">
            <a:xfrm flipH="1">
              <a:off x="3338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91" name="Line 183"/>
            <p:cNvSpPr>
              <a:spLocks noChangeShapeType="1"/>
            </p:cNvSpPr>
            <p:nvPr/>
          </p:nvSpPr>
          <p:spPr bwMode="auto">
            <a:xfrm>
              <a:off x="3434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92" name="Line 184"/>
            <p:cNvSpPr>
              <a:spLocks noChangeShapeType="1"/>
            </p:cNvSpPr>
            <p:nvPr/>
          </p:nvSpPr>
          <p:spPr bwMode="auto">
            <a:xfrm flipH="1">
              <a:off x="3530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93" name="Line 185"/>
            <p:cNvSpPr>
              <a:spLocks noChangeShapeType="1"/>
            </p:cNvSpPr>
            <p:nvPr/>
          </p:nvSpPr>
          <p:spPr bwMode="auto">
            <a:xfrm>
              <a:off x="3626" y="321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94" name="Line 186"/>
            <p:cNvSpPr>
              <a:spLocks noChangeShapeType="1"/>
            </p:cNvSpPr>
            <p:nvPr/>
          </p:nvSpPr>
          <p:spPr bwMode="auto">
            <a:xfrm flipH="1">
              <a:off x="3434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95" name="Line 187"/>
            <p:cNvSpPr>
              <a:spLocks noChangeShapeType="1"/>
            </p:cNvSpPr>
            <p:nvPr/>
          </p:nvSpPr>
          <p:spPr bwMode="auto">
            <a:xfrm>
              <a:off x="3530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96" name="Line 188"/>
            <p:cNvSpPr>
              <a:spLocks noChangeShapeType="1"/>
            </p:cNvSpPr>
            <p:nvPr/>
          </p:nvSpPr>
          <p:spPr bwMode="auto">
            <a:xfrm flipH="1">
              <a:off x="3242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97" name="Line 189"/>
            <p:cNvSpPr>
              <a:spLocks noChangeShapeType="1"/>
            </p:cNvSpPr>
            <p:nvPr/>
          </p:nvSpPr>
          <p:spPr bwMode="auto">
            <a:xfrm>
              <a:off x="3338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98" name="Line 190"/>
            <p:cNvSpPr>
              <a:spLocks noChangeShapeType="1"/>
            </p:cNvSpPr>
            <p:nvPr/>
          </p:nvSpPr>
          <p:spPr bwMode="auto">
            <a:xfrm flipH="1">
              <a:off x="3626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799" name="Line 191"/>
            <p:cNvSpPr>
              <a:spLocks noChangeShapeType="1"/>
            </p:cNvSpPr>
            <p:nvPr/>
          </p:nvSpPr>
          <p:spPr bwMode="auto">
            <a:xfrm>
              <a:off x="3722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00" name="Line 192"/>
            <p:cNvSpPr>
              <a:spLocks noChangeShapeType="1"/>
            </p:cNvSpPr>
            <p:nvPr/>
          </p:nvSpPr>
          <p:spPr bwMode="auto">
            <a:xfrm flipH="1">
              <a:off x="170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01" name="Line 193"/>
            <p:cNvSpPr>
              <a:spLocks noChangeShapeType="1"/>
            </p:cNvSpPr>
            <p:nvPr/>
          </p:nvSpPr>
          <p:spPr bwMode="auto">
            <a:xfrm>
              <a:off x="1802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02" name="Line 194"/>
            <p:cNvSpPr>
              <a:spLocks noChangeShapeType="1"/>
            </p:cNvSpPr>
            <p:nvPr/>
          </p:nvSpPr>
          <p:spPr bwMode="auto">
            <a:xfrm flipH="1">
              <a:off x="1610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03" name="Line 195"/>
            <p:cNvSpPr>
              <a:spLocks noChangeShapeType="1"/>
            </p:cNvSpPr>
            <p:nvPr/>
          </p:nvSpPr>
          <p:spPr bwMode="auto">
            <a:xfrm>
              <a:off x="1706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04" name="Line 196"/>
            <p:cNvSpPr>
              <a:spLocks noChangeShapeType="1"/>
            </p:cNvSpPr>
            <p:nvPr/>
          </p:nvSpPr>
          <p:spPr bwMode="auto">
            <a:xfrm flipH="1">
              <a:off x="1802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05" name="Line 197"/>
            <p:cNvSpPr>
              <a:spLocks noChangeShapeType="1"/>
            </p:cNvSpPr>
            <p:nvPr/>
          </p:nvSpPr>
          <p:spPr bwMode="auto">
            <a:xfrm>
              <a:off x="1898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06" name="Line 198"/>
            <p:cNvSpPr>
              <a:spLocks noChangeShapeType="1"/>
            </p:cNvSpPr>
            <p:nvPr/>
          </p:nvSpPr>
          <p:spPr bwMode="auto">
            <a:xfrm flipH="1">
              <a:off x="1514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07" name="Line 199"/>
            <p:cNvSpPr>
              <a:spLocks noChangeShapeType="1"/>
            </p:cNvSpPr>
            <p:nvPr/>
          </p:nvSpPr>
          <p:spPr bwMode="auto">
            <a:xfrm>
              <a:off x="1610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08" name="Line 200"/>
            <p:cNvSpPr>
              <a:spLocks noChangeShapeType="1"/>
            </p:cNvSpPr>
            <p:nvPr/>
          </p:nvSpPr>
          <p:spPr bwMode="auto">
            <a:xfrm flipH="1">
              <a:off x="1418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09" name="Line 201"/>
            <p:cNvSpPr>
              <a:spLocks noChangeShapeType="1"/>
            </p:cNvSpPr>
            <p:nvPr/>
          </p:nvSpPr>
          <p:spPr bwMode="auto">
            <a:xfrm>
              <a:off x="1514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10" name="Line 202"/>
            <p:cNvSpPr>
              <a:spLocks noChangeShapeType="1"/>
            </p:cNvSpPr>
            <p:nvPr/>
          </p:nvSpPr>
          <p:spPr bwMode="auto">
            <a:xfrm flipH="1">
              <a:off x="1610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11" name="Line 203"/>
            <p:cNvSpPr>
              <a:spLocks noChangeShapeType="1"/>
            </p:cNvSpPr>
            <p:nvPr/>
          </p:nvSpPr>
          <p:spPr bwMode="auto">
            <a:xfrm>
              <a:off x="1706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12" name="Line 204"/>
            <p:cNvSpPr>
              <a:spLocks noChangeShapeType="1"/>
            </p:cNvSpPr>
            <p:nvPr/>
          </p:nvSpPr>
          <p:spPr bwMode="auto">
            <a:xfrm flipH="1">
              <a:off x="1898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13" name="Line 205"/>
            <p:cNvSpPr>
              <a:spLocks noChangeShapeType="1"/>
            </p:cNvSpPr>
            <p:nvPr/>
          </p:nvSpPr>
          <p:spPr bwMode="auto">
            <a:xfrm>
              <a:off x="1994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14" name="Line 206"/>
            <p:cNvSpPr>
              <a:spLocks noChangeShapeType="1"/>
            </p:cNvSpPr>
            <p:nvPr/>
          </p:nvSpPr>
          <p:spPr bwMode="auto">
            <a:xfrm flipH="1">
              <a:off x="1802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15" name="Line 207"/>
            <p:cNvSpPr>
              <a:spLocks noChangeShapeType="1"/>
            </p:cNvSpPr>
            <p:nvPr/>
          </p:nvSpPr>
          <p:spPr bwMode="auto">
            <a:xfrm>
              <a:off x="1898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16" name="Line 208"/>
            <p:cNvSpPr>
              <a:spLocks noChangeShapeType="1"/>
            </p:cNvSpPr>
            <p:nvPr/>
          </p:nvSpPr>
          <p:spPr bwMode="auto">
            <a:xfrm flipH="1">
              <a:off x="1994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17" name="Line 209"/>
            <p:cNvSpPr>
              <a:spLocks noChangeShapeType="1"/>
            </p:cNvSpPr>
            <p:nvPr/>
          </p:nvSpPr>
          <p:spPr bwMode="auto">
            <a:xfrm>
              <a:off x="2090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18" name="Line 210"/>
            <p:cNvSpPr>
              <a:spLocks noChangeShapeType="1"/>
            </p:cNvSpPr>
            <p:nvPr/>
          </p:nvSpPr>
          <p:spPr bwMode="auto">
            <a:xfrm flipH="1">
              <a:off x="132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19" name="Line 211"/>
            <p:cNvSpPr>
              <a:spLocks noChangeShapeType="1"/>
            </p:cNvSpPr>
            <p:nvPr/>
          </p:nvSpPr>
          <p:spPr bwMode="auto">
            <a:xfrm>
              <a:off x="141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20" name="Line 212"/>
            <p:cNvSpPr>
              <a:spLocks noChangeShapeType="1"/>
            </p:cNvSpPr>
            <p:nvPr/>
          </p:nvSpPr>
          <p:spPr bwMode="auto">
            <a:xfrm flipH="1">
              <a:off x="122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21" name="Line 213"/>
            <p:cNvSpPr>
              <a:spLocks noChangeShapeType="1"/>
            </p:cNvSpPr>
            <p:nvPr/>
          </p:nvSpPr>
          <p:spPr bwMode="auto">
            <a:xfrm>
              <a:off x="132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22" name="Line 214"/>
            <p:cNvSpPr>
              <a:spLocks noChangeShapeType="1"/>
            </p:cNvSpPr>
            <p:nvPr/>
          </p:nvSpPr>
          <p:spPr bwMode="auto">
            <a:xfrm flipH="1">
              <a:off x="141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23" name="Line 215"/>
            <p:cNvSpPr>
              <a:spLocks noChangeShapeType="1"/>
            </p:cNvSpPr>
            <p:nvPr/>
          </p:nvSpPr>
          <p:spPr bwMode="auto">
            <a:xfrm>
              <a:off x="151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24" name="Line 216"/>
            <p:cNvSpPr>
              <a:spLocks noChangeShapeType="1"/>
            </p:cNvSpPr>
            <p:nvPr/>
          </p:nvSpPr>
          <p:spPr bwMode="auto">
            <a:xfrm flipH="1">
              <a:off x="170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25" name="Line 217"/>
            <p:cNvSpPr>
              <a:spLocks noChangeShapeType="1"/>
            </p:cNvSpPr>
            <p:nvPr/>
          </p:nvSpPr>
          <p:spPr bwMode="auto">
            <a:xfrm>
              <a:off x="180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26" name="Line 218"/>
            <p:cNvSpPr>
              <a:spLocks noChangeShapeType="1"/>
            </p:cNvSpPr>
            <p:nvPr/>
          </p:nvSpPr>
          <p:spPr bwMode="auto">
            <a:xfrm flipH="1">
              <a:off x="161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27" name="Line 219"/>
            <p:cNvSpPr>
              <a:spLocks noChangeShapeType="1"/>
            </p:cNvSpPr>
            <p:nvPr/>
          </p:nvSpPr>
          <p:spPr bwMode="auto">
            <a:xfrm>
              <a:off x="170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28" name="Line 220"/>
            <p:cNvSpPr>
              <a:spLocks noChangeShapeType="1"/>
            </p:cNvSpPr>
            <p:nvPr/>
          </p:nvSpPr>
          <p:spPr bwMode="auto">
            <a:xfrm flipH="1">
              <a:off x="180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29" name="Line 221"/>
            <p:cNvSpPr>
              <a:spLocks noChangeShapeType="1"/>
            </p:cNvSpPr>
            <p:nvPr/>
          </p:nvSpPr>
          <p:spPr bwMode="auto">
            <a:xfrm>
              <a:off x="189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30" name="Line 222"/>
            <p:cNvSpPr>
              <a:spLocks noChangeShapeType="1"/>
            </p:cNvSpPr>
            <p:nvPr/>
          </p:nvSpPr>
          <p:spPr bwMode="auto">
            <a:xfrm flipH="1">
              <a:off x="209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31" name="Line 223"/>
            <p:cNvSpPr>
              <a:spLocks noChangeShapeType="1"/>
            </p:cNvSpPr>
            <p:nvPr/>
          </p:nvSpPr>
          <p:spPr bwMode="auto">
            <a:xfrm>
              <a:off x="218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32" name="Line 224"/>
            <p:cNvSpPr>
              <a:spLocks noChangeShapeType="1"/>
            </p:cNvSpPr>
            <p:nvPr/>
          </p:nvSpPr>
          <p:spPr bwMode="auto">
            <a:xfrm flipH="1">
              <a:off x="199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33" name="Line 225"/>
            <p:cNvSpPr>
              <a:spLocks noChangeShapeType="1"/>
            </p:cNvSpPr>
            <p:nvPr/>
          </p:nvSpPr>
          <p:spPr bwMode="auto">
            <a:xfrm>
              <a:off x="209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34" name="Line 226"/>
            <p:cNvSpPr>
              <a:spLocks noChangeShapeType="1"/>
            </p:cNvSpPr>
            <p:nvPr/>
          </p:nvSpPr>
          <p:spPr bwMode="auto">
            <a:xfrm flipH="1">
              <a:off x="218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35" name="Line 227"/>
            <p:cNvSpPr>
              <a:spLocks noChangeShapeType="1"/>
            </p:cNvSpPr>
            <p:nvPr/>
          </p:nvSpPr>
          <p:spPr bwMode="auto">
            <a:xfrm>
              <a:off x="228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36" name="Line 228"/>
            <p:cNvSpPr>
              <a:spLocks noChangeShapeType="1"/>
            </p:cNvSpPr>
            <p:nvPr/>
          </p:nvSpPr>
          <p:spPr bwMode="auto">
            <a:xfrm flipH="1">
              <a:off x="170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37" name="Line 229"/>
            <p:cNvSpPr>
              <a:spLocks noChangeShapeType="1"/>
            </p:cNvSpPr>
            <p:nvPr/>
          </p:nvSpPr>
          <p:spPr bwMode="auto">
            <a:xfrm>
              <a:off x="180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38" name="Line 230"/>
            <p:cNvSpPr>
              <a:spLocks noChangeShapeType="1"/>
            </p:cNvSpPr>
            <p:nvPr/>
          </p:nvSpPr>
          <p:spPr bwMode="auto">
            <a:xfrm flipH="1">
              <a:off x="161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39" name="Line 231"/>
            <p:cNvSpPr>
              <a:spLocks noChangeShapeType="1"/>
            </p:cNvSpPr>
            <p:nvPr/>
          </p:nvSpPr>
          <p:spPr bwMode="auto">
            <a:xfrm>
              <a:off x="170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40" name="Line 232"/>
            <p:cNvSpPr>
              <a:spLocks noChangeShapeType="1"/>
            </p:cNvSpPr>
            <p:nvPr/>
          </p:nvSpPr>
          <p:spPr bwMode="auto">
            <a:xfrm flipH="1">
              <a:off x="180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41" name="Line 233"/>
            <p:cNvSpPr>
              <a:spLocks noChangeShapeType="1"/>
            </p:cNvSpPr>
            <p:nvPr/>
          </p:nvSpPr>
          <p:spPr bwMode="auto">
            <a:xfrm>
              <a:off x="189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42" name="Line 234"/>
            <p:cNvSpPr>
              <a:spLocks noChangeShapeType="1"/>
            </p:cNvSpPr>
            <p:nvPr/>
          </p:nvSpPr>
          <p:spPr bwMode="auto">
            <a:xfrm flipH="1">
              <a:off x="1706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43" name="Line 235"/>
            <p:cNvSpPr>
              <a:spLocks noChangeShapeType="1"/>
            </p:cNvSpPr>
            <p:nvPr/>
          </p:nvSpPr>
          <p:spPr bwMode="auto">
            <a:xfrm>
              <a:off x="1802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44" name="Line 236"/>
            <p:cNvSpPr>
              <a:spLocks noChangeShapeType="1"/>
            </p:cNvSpPr>
            <p:nvPr/>
          </p:nvSpPr>
          <p:spPr bwMode="auto">
            <a:xfrm flipH="1">
              <a:off x="151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45" name="Line 237"/>
            <p:cNvSpPr>
              <a:spLocks noChangeShapeType="1"/>
            </p:cNvSpPr>
            <p:nvPr/>
          </p:nvSpPr>
          <p:spPr bwMode="auto">
            <a:xfrm>
              <a:off x="161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46" name="Line 238"/>
            <p:cNvSpPr>
              <a:spLocks noChangeShapeType="1"/>
            </p:cNvSpPr>
            <p:nvPr/>
          </p:nvSpPr>
          <p:spPr bwMode="auto">
            <a:xfrm flipH="1">
              <a:off x="189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47" name="Line 239"/>
            <p:cNvSpPr>
              <a:spLocks noChangeShapeType="1"/>
            </p:cNvSpPr>
            <p:nvPr/>
          </p:nvSpPr>
          <p:spPr bwMode="auto">
            <a:xfrm>
              <a:off x="199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48" name="Line 240"/>
            <p:cNvSpPr>
              <a:spLocks noChangeShapeType="1"/>
            </p:cNvSpPr>
            <p:nvPr/>
          </p:nvSpPr>
          <p:spPr bwMode="auto">
            <a:xfrm flipH="1">
              <a:off x="2858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49" name="Line 241"/>
            <p:cNvSpPr>
              <a:spLocks noChangeShapeType="1"/>
            </p:cNvSpPr>
            <p:nvPr/>
          </p:nvSpPr>
          <p:spPr bwMode="auto">
            <a:xfrm>
              <a:off x="2954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50" name="Line 242"/>
            <p:cNvSpPr>
              <a:spLocks noChangeShapeType="1"/>
            </p:cNvSpPr>
            <p:nvPr/>
          </p:nvSpPr>
          <p:spPr bwMode="auto">
            <a:xfrm flipH="1">
              <a:off x="2762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51" name="Line 243"/>
            <p:cNvSpPr>
              <a:spLocks noChangeShapeType="1"/>
            </p:cNvSpPr>
            <p:nvPr/>
          </p:nvSpPr>
          <p:spPr bwMode="auto">
            <a:xfrm>
              <a:off x="2858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52" name="Line 244"/>
            <p:cNvSpPr>
              <a:spLocks noChangeShapeType="1"/>
            </p:cNvSpPr>
            <p:nvPr/>
          </p:nvSpPr>
          <p:spPr bwMode="auto">
            <a:xfrm flipH="1">
              <a:off x="2954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53" name="Line 245"/>
            <p:cNvSpPr>
              <a:spLocks noChangeShapeType="1"/>
            </p:cNvSpPr>
            <p:nvPr/>
          </p:nvSpPr>
          <p:spPr bwMode="auto">
            <a:xfrm>
              <a:off x="3050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54" name="Line 246"/>
            <p:cNvSpPr>
              <a:spLocks noChangeShapeType="1"/>
            </p:cNvSpPr>
            <p:nvPr/>
          </p:nvSpPr>
          <p:spPr bwMode="auto">
            <a:xfrm flipH="1">
              <a:off x="2666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55" name="Line 247"/>
            <p:cNvSpPr>
              <a:spLocks noChangeShapeType="1"/>
            </p:cNvSpPr>
            <p:nvPr/>
          </p:nvSpPr>
          <p:spPr bwMode="auto">
            <a:xfrm>
              <a:off x="2762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56" name="Line 248"/>
            <p:cNvSpPr>
              <a:spLocks noChangeShapeType="1"/>
            </p:cNvSpPr>
            <p:nvPr/>
          </p:nvSpPr>
          <p:spPr bwMode="auto">
            <a:xfrm flipH="1">
              <a:off x="2570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57" name="Line 249"/>
            <p:cNvSpPr>
              <a:spLocks noChangeShapeType="1"/>
            </p:cNvSpPr>
            <p:nvPr/>
          </p:nvSpPr>
          <p:spPr bwMode="auto">
            <a:xfrm>
              <a:off x="2666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58" name="Line 250"/>
            <p:cNvSpPr>
              <a:spLocks noChangeShapeType="1"/>
            </p:cNvSpPr>
            <p:nvPr/>
          </p:nvSpPr>
          <p:spPr bwMode="auto">
            <a:xfrm flipH="1">
              <a:off x="2762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59" name="Line 251"/>
            <p:cNvSpPr>
              <a:spLocks noChangeShapeType="1"/>
            </p:cNvSpPr>
            <p:nvPr/>
          </p:nvSpPr>
          <p:spPr bwMode="auto">
            <a:xfrm>
              <a:off x="2858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60" name="Line 252"/>
            <p:cNvSpPr>
              <a:spLocks noChangeShapeType="1"/>
            </p:cNvSpPr>
            <p:nvPr/>
          </p:nvSpPr>
          <p:spPr bwMode="auto">
            <a:xfrm flipH="1">
              <a:off x="3050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61" name="Line 253"/>
            <p:cNvSpPr>
              <a:spLocks noChangeShapeType="1"/>
            </p:cNvSpPr>
            <p:nvPr/>
          </p:nvSpPr>
          <p:spPr bwMode="auto">
            <a:xfrm>
              <a:off x="3146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62" name="Line 254"/>
            <p:cNvSpPr>
              <a:spLocks noChangeShapeType="1"/>
            </p:cNvSpPr>
            <p:nvPr/>
          </p:nvSpPr>
          <p:spPr bwMode="auto">
            <a:xfrm flipH="1">
              <a:off x="2954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63" name="Line 255"/>
            <p:cNvSpPr>
              <a:spLocks noChangeShapeType="1"/>
            </p:cNvSpPr>
            <p:nvPr/>
          </p:nvSpPr>
          <p:spPr bwMode="auto">
            <a:xfrm>
              <a:off x="3050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64" name="Line 256"/>
            <p:cNvSpPr>
              <a:spLocks noChangeShapeType="1"/>
            </p:cNvSpPr>
            <p:nvPr/>
          </p:nvSpPr>
          <p:spPr bwMode="auto">
            <a:xfrm flipH="1">
              <a:off x="3146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65" name="Line 257"/>
            <p:cNvSpPr>
              <a:spLocks noChangeShapeType="1"/>
            </p:cNvSpPr>
            <p:nvPr/>
          </p:nvSpPr>
          <p:spPr bwMode="auto">
            <a:xfrm>
              <a:off x="3242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66" name="Line 258"/>
            <p:cNvSpPr>
              <a:spLocks noChangeShapeType="1"/>
            </p:cNvSpPr>
            <p:nvPr/>
          </p:nvSpPr>
          <p:spPr bwMode="auto">
            <a:xfrm flipH="1">
              <a:off x="247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67" name="Line 259"/>
            <p:cNvSpPr>
              <a:spLocks noChangeShapeType="1"/>
            </p:cNvSpPr>
            <p:nvPr/>
          </p:nvSpPr>
          <p:spPr bwMode="auto">
            <a:xfrm>
              <a:off x="257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68" name="Line 260"/>
            <p:cNvSpPr>
              <a:spLocks noChangeShapeType="1"/>
            </p:cNvSpPr>
            <p:nvPr/>
          </p:nvSpPr>
          <p:spPr bwMode="auto">
            <a:xfrm flipH="1">
              <a:off x="237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69" name="Line 261"/>
            <p:cNvSpPr>
              <a:spLocks noChangeShapeType="1"/>
            </p:cNvSpPr>
            <p:nvPr/>
          </p:nvSpPr>
          <p:spPr bwMode="auto">
            <a:xfrm>
              <a:off x="247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70" name="Line 262"/>
            <p:cNvSpPr>
              <a:spLocks noChangeShapeType="1"/>
            </p:cNvSpPr>
            <p:nvPr/>
          </p:nvSpPr>
          <p:spPr bwMode="auto">
            <a:xfrm flipH="1">
              <a:off x="257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71" name="Line 263"/>
            <p:cNvSpPr>
              <a:spLocks noChangeShapeType="1"/>
            </p:cNvSpPr>
            <p:nvPr/>
          </p:nvSpPr>
          <p:spPr bwMode="auto">
            <a:xfrm>
              <a:off x="266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72" name="Line 264"/>
            <p:cNvSpPr>
              <a:spLocks noChangeShapeType="1"/>
            </p:cNvSpPr>
            <p:nvPr/>
          </p:nvSpPr>
          <p:spPr bwMode="auto">
            <a:xfrm flipH="1">
              <a:off x="285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73" name="Line 265"/>
            <p:cNvSpPr>
              <a:spLocks noChangeShapeType="1"/>
            </p:cNvSpPr>
            <p:nvPr/>
          </p:nvSpPr>
          <p:spPr bwMode="auto">
            <a:xfrm>
              <a:off x="295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74" name="Line 266"/>
            <p:cNvSpPr>
              <a:spLocks noChangeShapeType="1"/>
            </p:cNvSpPr>
            <p:nvPr/>
          </p:nvSpPr>
          <p:spPr bwMode="auto">
            <a:xfrm flipH="1">
              <a:off x="276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75" name="Line 267"/>
            <p:cNvSpPr>
              <a:spLocks noChangeShapeType="1"/>
            </p:cNvSpPr>
            <p:nvPr/>
          </p:nvSpPr>
          <p:spPr bwMode="auto">
            <a:xfrm>
              <a:off x="285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76" name="Line 268"/>
            <p:cNvSpPr>
              <a:spLocks noChangeShapeType="1"/>
            </p:cNvSpPr>
            <p:nvPr/>
          </p:nvSpPr>
          <p:spPr bwMode="auto">
            <a:xfrm flipH="1">
              <a:off x="295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77" name="Line 269"/>
            <p:cNvSpPr>
              <a:spLocks noChangeShapeType="1"/>
            </p:cNvSpPr>
            <p:nvPr/>
          </p:nvSpPr>
          <p:spPr bwMode="auto">
            <a:xfrm>
              <a:off x="305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78" name="Line 270"/>
            <p:cNvSpPr>
              <a:spLocks noChangeShapeType="1"/>
            </p:cNvSpPr>
            <p:nvPr/>
          </p:nvSpPr>
          <p:spPr bwMode="auto">
            <a:xfrm flipH="1">
              <a:off x="324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79" name="Line 271"/>
            <p:cNvSpPr>
              <a:spLocks noChangeShapeType="1"/>
            </p:cNvSpPr>
            <p:nvPr/>
          </p:nvSpPr>
          <p:spPr bwMode="auto">
            <a:xfrm>
              <a:off x="333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80" name="Line 272"/>
            <p:cNvSpPr>
              <a:spLocks noChangeShapeType="1"/>
            </p:cNvSpPr>
            <p:nvPr/>
          </p:nvSpPr>
          <p:spPr bwMode="auto">
            <a:xfrm flipH="1">
              <a:off x="314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81" name="Line 273"/>
            <p:cNvSpPr>
              <a:spLocks noChangeShapeType="1"/>
            </p:cNvSpPr>
            <p:nvPr/>
          </p:nvSpPr>
          <p:spPr bwMode="auto">
            <a:xfrm>
              <a:off x="324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82" name="Line 274"/>
            <p:cNvSpPr>
              <a:spLocks noChangeShapeType="1"/>
            </p:cNvSpPr>
            <p:nvPr/>
          </p:nvSpPr>
          <p:spPr bwMode="auto">
            <a:xfrm flipH="1">
              <a:off x="333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83" name="Line 275"/>
            <p:cNvSpPr>
              <a:spLocks noChangeShapeType="1"/>
            </p:cNvSpPr>
            <p:nvPr/>
          </p:nvSpPr>
          <p:spPr bwMode="auto">
            <a:xfrm>
              <a:off x="343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84" name="Line 276"/>
            <p:cNvSpPr>
              <a:spLocks noChangeShapeType="1"/>
            </p:cNvSpPr>
            <p:nvPr/>
          </p:nvSpPr>
          <p:spPr bwMode="auto">
            <a:xfrm flipH="1">
              <a:off x="285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85" name="Line 277"/>
            <p:cNvSpPr>
              <a:spLocks noChangeShapeType="1"/>
            </p:cNvSpPr>
            <p:nvPr/>
          </p:nvSpPr>
          <p:spPr bwMode="auto">
            <a:xfrm>
              <a:off x="295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86" name="Line 278"/>
            <p:cNvSpPr>
              <a:spLocks noChangeShapeType="1"/>
            </p:cNvSpPr>
            <p:nvPr/>
          </p:nvSpPr>
          <p:spPr bwMode="auto">
            <a:xfrm flipH="1">
              <a:off x="276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87" name="Line 279"/>
            <p:cNvSpPr>
              <a:spLocks noChangeShapeType="1"/>
            </p:cNvSpPr>
            <p:nvPr/>
          </p:nvSpPr>
          <p:spPr bwMode="auto">
            <a:xfrm>
              <a:off x="285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88" name="Line 280"/>
            <p:cNvSpPr>
              <a:spLocks noChangeShapeType="1"/>
            </p:cNvSpPr>
            <p:nvPr/>
          </p:nvSpPr>
          <p:spPr bwMode="auto">
            <a:xfrm flipH="1">
              <a:off x="295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89" name="Line 281"/>
            <p:cNvSpPr>
              <a:spLocks noChangeShapeType="1"/>
            </p:cNvSpPr>
            <p:nvPr/>
          </p:nvSpPr>
          <p:spPr bwMode="auto">
            <a:xfrm>
              <a:off x="305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90" name="Line 282"/>
            <p:cNvSpPr>
              <a:spLocks noChangeShapeType="1"/>
            </p:cNvSpPr>
            <p:nvPr/>
          </p:nvSpPr>
          <p:spPr bwMode="auto">
            <a:xfrm flipH="1">
              <a:off x="2858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91" name="Line 283"/>
            <p:cNvSpPr>
              <a:spLocks noChangeShapeType="1"/>
            </p:cNvSpPr>
            <p:nvPr/>
          </p:nvSpPr>
          <p:spPr bwMode="auto">
            <a:xfrm>
              <a:off x="2954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92" name="Line 284"/>
            <p:cNvSpPr>
              <a:spLocks noChangeShapeType="1"/>
            </p:cNvSpPr>
            <p:nvPr/>
          </p:nvSpPr>
          <p:spPr bwMode="auto">
            <a:xfrm flipH="1">
              <a:off x="266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93" name="Line 285"/>
            <p:cNvSpPr>
              <a:spLocks noChangeShapeType="1"/>
            </p:cNvSpPr>
            <p:nvPr/>
          </p:nvSpPr>
          <p:spPr bwMode="auto">
            <a:xfrm>
              <a:off x="276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94" name="Line 286"/>
            <p:cNvSpPr>
              <a:spLocks noChangeShapeType="1"/>
            </p:cNvSpPr>
            <p:nvPr/>
          </p:nvSpPr>
          <p:spPr bwMode="auto">
            <a:xfrm flipH="1">
              <a:off x="305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95" name="Line 287"/>
            <p:cNvSpPr>
              <a:spLocks noChangeShapeType="1"/>
            </p:cNvSpPr>
            <p:nvPr/>
          </p:nvSpPr>
          <p:spPr bwMode="auto">
            <a:xfrm>
              <a:off x="314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96" name="Line 288"/>
            <p:cNvSpPr>
              <a:spLocks noChangeShapeType="1"/>
            </p:cNvSpPr>
            <p:nvPr/>
          </p:nvSpPr>
          <p:spPr bwMode="auto">
            <a:xfrm flipH="1">
              <a:off x="4010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97" name="Line 289"/>
            <p:cNvSpPr>
              <a:spLocks noChangeShapeType="1"/>
            </p:cNvSpPr>
            <p:nvPr/>
          </p:nvSpPr>
          <p:spPr bwMode="auto">
            <a:xfrm>
              <a:off x="410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98" name="Line 290"/>
            <p:cNvSpPr>
              <a:spLocks noChangeShapeType="1"/>
            </p:cNvSpPr>
            <p:nvPr/>
          </p:nvSpPr>
          <p:spPr bwMode="auto">
            <a:xfrm flipH="1">
              <a:off x="3914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899" name="Line 291"/>
            <p:cNvSpPr>
              <a:spLocks noChangeShapeType="1"/>
            </p:cNvSpPr>
            <p:nvPr/>
          </p:nvSpPr>
          <p:spPr bwMode="auto">
            <a:xfrm>
              <a:off x="4010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00" name="Line 292"/>
            <p:cNvSpPr>
              <a:spLocks noChangeShapeType="1"/>
            </p:cNvSpPr>
            <p:nvPr/>
          </p:nvSpPr>
          <p:spPr bwMode="auto">
            <a:xfrm flipH="1">
              <a:off x="4106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01" name="Line 293"/>
            <p:cNvSpPr>
              <a:spLocks noChangeShapeType="1"/>
            </p:cNvSpPr>
            <p:nvPr/>
          </p:nvSpPr>
          <p:spPr bwMode="auto">
            <a:xfrm>
              <a:off x="4202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02" name="Line 294"/>
            <p:cNvSpPr>
              <a:spLocks noChangeShapeType="1"/>
            </p:cNvSpPr>
            <p:nvPr/>
          </p:nvSpPr>
          <p:spPr bwMode="auto">
            <a:xfrm flipH="1">
              <a:off x="3818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03" name="Line 295"/>
            <p:cNvSpPr>
              <a:spLocks noChangeShapeType="1"/>
            </p:cNvSpPr>
            <p:nvPr/>
          </p:nvSpPr>
          <p:spPr bwMode="auto">
            <a:xfrm>
              <a:off x="3914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04" name="Line 296"/>
            <p:cNvSpPr>
              <a:spLocks noChangeShapeType="1"/>
            </p:cNvSpPr>
            <p:nvPr/>
          </p:nvSpPr>
          <p:spPr bwMode="auto">
            <a:xfrm flipH="1">
              <a:off x="3722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05" name="Line 297"/>
            <p:cNvSpPr>
              <a:spLocks noChangeShapeType="1"/>
            </p:cNvSpPr>
            <p:nvPr/>
          </p:nvSpPr>
          <p:spPr bwMode="auto">
            <a:xfrm>
              <a:off x="3818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06" name="Line 298"/>
            <p:cNvSpPr>
              <a:spLocks noChangeShapeType="1"/>
            </p:cNvSpPr>
            <p:nvPr/>
          </p:nvSpPr>
          <p:spPr bwMode="auto">
            <a:xfrm flipH="1">
              <a:off x="3914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07" name="Line 299"/>
            <p:cNvSpPr>
              <a:spLocks noChangeShapeType="1"/>
            </p:cNvSpPr>
            <p:nvPr/>
          </p:nvSpPr>
          <p:spPr bwMode="auto">
            <a:xfrm>
              <a:off x="4010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08" name="Line 300"/>
            <p:cNvSpPr>
              <a:spLocks noChangeShapeType="1"/>
            </p:cNvSpPr>
            <p:nvPr/>
          </p:nvSpPr>
          <p:spPr bwMode="auto">
            <a:xfrm flipH="1">
              <a:off x="4202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09" name="Line 301"/>
            <p:cNvSpPr>
              <a:spLocks noChangeShapeType="1"/>
            </p:cNvSpPr>
            <p:nvPr/>
          </p:nvSpPr>
          <p:spPr bwMode="auto">
            <a:xfrm>
              <a:off x="4298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10" name="Line 302"/>
            <p:cNvSpPr>
              <a:spLocks noChangeShapeType="1"/>
            </p:cNvSpPr>
            <p:nvPr/>
          </p:nvSpPr>
          <p:spPr bwMode="auto">
            <a:xfrm flipH="1">
              <a:off x="4106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11" name="Line 303"/>
            <p:cNvSpPr>
              <a:spLocks noChangeShapeType="1"/>
            </p:cNvSpPr>
            <p:nvPr/>
          </p:nvSpPr>
          <p:spPr bwMode="auto">
            <a:xfrm>
              <a:off x="4202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12" name="Line 304"/>
            <p:cNvSpPr>
              <a:spLocks noChangeShapeType="1"/>
            </p:cNvSpPr>
            <p:nvPr/>
          </p:nvSpPr>
          <p:spPr bwMode="auto">
            <a:xfrm flipH="1">
              <a:off x="4298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13" name="Line 305"/>
            <p:cNvSpPr>
              <a:spLocks noChangeShapeType="1"/>
            </p:cNvSpPr>
            <p:nvPr/>
          </p:nvSpPr>
          <p:spPr bwMode="auto">
            <a:xfrm>
              <a:off x="4394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14" name="Line 306"/>
            <p:cNvSpPr>
              <a:spLocks noChangeShapeType="1"/>
            </p:cNvSpPr>
            <p:nvPr/>
          </p:nvSpPr>
          <p:spPr bwMode="auto">
            <a:xfrm flipH="1">
              <a:off x="362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15" name="Line 307"/>
            <p:cNvSpPr>
              <a:spLocks noChangeShapeType="1"/>
            </p:cNvSpPr>
            <p:nvPr/>
          </p:nvSpPr>
          <p:spPr bwMode="auto">
            <a:xfrm>
              <a:off x="372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16" name="Line 308"/>
            <p:cNvSpPr>
              <a:spLocks noChangeShapeType="1"/>
            </p:cNvSpPr>
            <p:nvPr/>
          </p:nvSpPr>
          <p:spPr bwMode="auto">
            <a:xfrm flipH="1">
              <a:off x="353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17" name="Line 309"/>
            <p:cNvSpPr>
              <a:spLocks noChangeShapeType="1"/>
            </p:cNvSpPr>
            <p:nvPr/>
          </p:nvSpPr>
          <p:spPr bwMode="auto">
            <a:xfrm>
              <a:off x="362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18" name="Line 310"/>
            <p:cNvSpPr>
              <a:spLocks noChangeShapeType="1"/>
            </p:cNvSpPr>
            <p:nvPr/>
          </p:nvSpPr>
          <p:spPr bwMode="auto">
            <a:xfrm flipH="1">
              <a:off x="372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19" name="Line 311"/>
            <p:cNvSpPr>
              <a:spLocks noChangeShapeType="1"/>
            </p:cNvSpPr>
            <p:nvPr/>
          </p:nvSpPr>
          <p:spPr bwMode="auto">
            <a:xfrm>
              <a:off x="381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20" name="Line 312"/>
            <p:cNvSpPr>
              <a:spLocks noChangeShapeType="1"/>
            </p:cNvSpPr>
            <p:nvPr/>
          </p:nvSpPr>
          <p:spPr bwMode="auto">
            <a:xfrm flipH="1">
              <a:off x="401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21" name="Line 313"/>
            <p:cNvSpPr>
              <a:spLocks noChangeShapeType="1"/>
            </p:cNvSpPr>
            <p:nvPr/>
          </p:nvSpPr>
          <p:spPr bwMode="auto">
            <a:xfrm>
              <a:off x="410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22" name="Line 314"/>
            <p:cNvSpPr>
              <a:spLocks noChangeShapeType="1"/>
            </p:cNvSpPr>
            <p:nvPr/>
          </p:nvSpPr>
          <p:spPr bwMode="auto">
            <a:xfrm flipH="1">
              <a:off x="391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23" name="Line 315"/>
            <p:cNvSpPr>
              <a:spLocks noChangeShapeType="1"/>
            </p:cNvSpPr>
            <p:nvPr/>
          </p:nvSpPr>
          <p:spPr bwMode="auto">
            <a:xfrm>
              <a:off x="401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24" name="Line 316"/>
            <p:cNvSpPr>
              <a:spLocks noChangeShapeType="1"/>
            </p:cNvSpPr>
            <p:nvPr/>
          </p:nvSpPr>
          <p:spPr bwMode="auto">
            <a:xfrm flipH="1">
              <a:off x="410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25" name="Line 317"/>
            <p:cNvSpPr>
              <a:spLocks noChangeShapeType="1"/>
            </p:cNvSpPr>
            <p:nvPr/>
          </p:nvSpPr>
          <p:spPr bwMode="auto">
            <a:xfrm>
              <a:off x="420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26" name="Line 318"/>
            <p:cNvSpPr>
              <a:spLocks noChangeShapeType="1"/>
            </p:cNvSpPr>
            <p:nvPr/>
          </p:nvSpPr>
          <p:spPr bwMode="auto">
            <a:xfrm flipH="1">
              <a:off x="439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27" name="Line 319"/>
            <p:cNvSpPr>
              <a:spLocks noChangeShapeType="1"/>
            </p:cNvSpPr>
            <p:nvPr/>
          </p:nvSpPr>
          <p:spPr bwMode="auto">
            <a:xfrm>
              <a:off x="449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28" name="Line 320"/>
            <p:cNvSpPr>
              <a:spLocks noChangeShapeType="1"/>
            </p:cNvSpPr>
            <p:nvPr/>
          </p:nvSpPr>
          <p:spPr bwMode="auto">
            <a:xfrm flipH="1">
              <a:off x="4298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29" name="Line 321"/>
            <p:cNvSpPr>
              <a:spLocks noChangeShapeType="1"/>
            </p:cNvSpPr>
            <p:nvPr/>
          </p:nvSpPr>
          <p:spPr bwMode="auto">
            <a:xfrm>
              <a:off x="439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30" name="Line 322"/>
            <p:cNvSpPr>
              <a:spLocks noChangeShapeType="1"/>
            </p:cNvSpPr>
            <p:nvPr/>
          </p:nvSpPr>
          <p:spPr bwMode="auto">
            <a:xfrm flipH="1">
              <a:off x="449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31" name="Line 323"/>
            <p:cNvSpPr>
              <a:spLocks noChangeShapeType="1"/>
            </p:cNvSpPr>
            <p:nvPr/>
          </p:nvSpPr>
          <p:spPr bwMode="auto">
            <a:xfrm>
              <a:off x="458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32" name="Line 324"/>
            <p:cNvSpPr>
              <a:spLocks noChangeShapeType="1"/>
            </p:cNvSpPr>
            <p:nvPr/>
          </p:nvSpPr>
          <p:spPr bwMode="auto">
            <a:xfrm flipH="1">
              <a:off x="401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33" name="Line 325"/>
            <p:cNvSpPr>
              <a:spLocks noChangeShapeType="1"/>
            </p:cNvSpPr>
            <p:nvPr/>
          </p:nvSpPr>
          <p:spPr bwMode="auto">
            <a:xfrm>
              <a:off x="4106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34" name="Line 326"/>
            <p:cNvSpPr>
              <a:spLocks noChangeShapeType="1"/>
            </p:cNvSpPr>
            <p:nvPr/>
          </p:nvSpPr>
          <p:spPr bwMode="auto">
            <a:xfrm flipH="1">
              <a:off x="3914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35" name="Line 327"/>
            <p:cNvSpPr>
              <a:spLocks noChangeShapeType="1"/>
            </p:cNvSpPr>
            <p:nvPr/>
          </p:nvSpPr>
          <p:spPr bwMode="auto">
            <a:xfrm>
              <a:off x="4010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36" name="Line 328"/>
            <p:cNvSpPr>
              <a:spLocks noChangeShapeType="1"/>
            </p:cNvSpPr>
            <p:nvPr/>
          </p:nvSpPr>
          <p:spPr bwMode="auto">
            <a:xfrm flipH="1">
              <a:off x="4106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37" name="Line 329"/>
            <p:cNvSpPr>
              <a:spLocks noChangeShapeType="1"/>
            </p:cNvSpPr>
            <p:nvPr/>
          </p:nvSpPr>
          <p:spPr bwMode="auto">
            <a:xfrm>
              <a:off x="4202" y="379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38" name="Line 330"/>
            <p:cNvSpPr>
              <a:spLocks noChangeShapeType="1"/>
            </p:cNvSpPr>
            <p:nvPr/>
          </p:nvSpPr>
          <p:spPr bwMode="auto">
            <a:xfrm flipH="1">
              <a:off x="4010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39" name="Line 331"/>
            <p:cNvSpPr>
              <a:spLocks noChangeShapeType="1"/>
            </p:cNvSpPr>
            <p:nvPr/>
          </p:nvSpPr>
          <p:spPr bwMode="auto">
            <a:xfrm>
              <a:off x="4106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40" name="Line 332"/>
            <p:cNvSpPr>
              <a:spLocks noChangeShapeType="1"/>
            </p:cNvSpPr>
            <p:nvPr/>
          </p:nvSpPr>
          <p:spPr bwMode="auto">
            <a:xfrm flipH="1">
              <a:off x="381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41" name="Line 333"/>
            <p:cNvSpPr>
              <a:spLocks noChangeShapeType="1"/>
            </p:cNvSpPr>
            <p:nvPr/>
          </p:nvSpPr>
          <p:spPr bwMode="auto">
            <a:xfrm>
              <a:off x="391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42" name="Line 334"/>
            <p:cNvSpPr>
              <a:spLocks noChangeShapeType="1"/>
            </p:cNvSpPr>
            <p:nvPr/>
          </p:nvSpPr>
          <p:spPr bwMode="auto">
            <a:xfrm flipH="1">
              <a:off x="420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43" name="Line 335"/>
            <p:cNvSpPr>
              <a:spLocks noChangeShapeType="1"/>
            </p:cNvSpPr>
            <p:nvPr/>
          </p:nvSpPr>
          <p:spPr bwMode="auto">
            <a:xfrm>
              <a:off x="429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44" name="Line 336"/>
            <p:cNvSpPr>
              <a:spLocks noChangeShapeType="1"/>
            </p:cNvSpPr>
            <p:nvPr/>
          </p:nvSpPr>
          <p:spPr bwMode="auto">
            <a:xfrm flipV="1">
              <a:off x="3434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45" name="Line 337"/>
            <p:cNvSpPr>
              <a:spLocks noChangeShapeType="1"/>
            </p:cNvSpPr>
            <p:nvPr/>
          </p:nvSpPr>
          <p:spPr bwMode="auto">
            <a:xfrm flipH="1" flipV="1">
              <a:off x="3530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46" name="Line 338"/>
            <p:cNvSpPr>
              <a:spLocks noChangeShapeType="1"/>
            </p:cNvSpPr>
            <p:nvPr/>
          </p:nvSpPr>
          <p:spPr bwMode="auto">
            <a:xfrm flipV="1">
              <a:off x="3338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47" name="Line 339"/>
            <p:cNvSpPr>
              <a:spLocks noChangeShapeType="1"/>
            </p:cNvSpPr>
            <p:nvPr/>
          </p:nvSpPr>
          <p:spPr bwMode="auto">
            <a:xfrm flipV="1">
              <a:off x="3242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48" name="Line 340"/>
            <p:cNvSpPr>
              <a:spLocks noChangeShapeType="1"/>
            </p:cNvSpPr>
            <p:nvPr/>
          </p:nvSpPr>
          <p:spPr bwMode="auto">
            <a:xfrm flipH="1" flipV="1">
              <a:off x="3338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49" name="Line 341"/>
            <p:cNvSpPr>
              <a:spLocks noChangeShapeType="1"/>
            </p:cNvSpPr>
            <p:nvPr/>
          </p:nvSpPr>
          <p:spPr bwMode="auto">
            <a:xfrm flipV="1">
              <a:off x="3434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50" name="Line 342"/>
            <p:cNvSpPr>
              <a:spLocks noChangeShapeType="1"/>
            </p:cNvSpPr>
            <p:nvPr/>
          </p:nvSpPr>
          <p:spPr bwMode="auto">
            <a:xfrm flipH="1" flipV="1">
              <a:off x="3626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51" name="Line 343"/>
            <p:cNvSpPr>
              <a:spLocks noChangeShapeType="1"/>
            </p:cNvSpPr>
            <p:nvPr/>
          </p:nvSpPr>
          <p:spPr bwMode="auto">
            <a:xfrm flipH="1" flipV="1">
              <a:off x="3530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52" name="Line 344"/>
            <p:cNvSpPr>
              <a:spLocks noChangeShapeType="1"/>
            </p:cNvSpPr>
            <p:nvPr/>
          </p:nvSpPr>
          <p:spPr bwMode="auto">
            <a:xfrm flipV="1">
              <a:off x="3626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53" name="Line 345"/>
            <p:cNvSpPr>
              <a:spLocks noChangeShapeType="1"/>
            </p:cNvSpPr>
            <p:nvPr/>
          </p:nvSpPr>
          <p:spPr bwMode="auto">
            <a:xfrm flipH="1" flipV="1">
              <a:off x="3722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54" name="Line 346"/>
            <p:cNvSpPr>
              <a:spLocks noChangeShapeType="1"/>
            </p:cNvSpPr>
            <p:nvPr/>
          </p:nvSpPr>
          <p:spPr bwMode="auto">
            <a:xfrm flipV="1">
              <a:off x="3146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55" name="Line 347"/>
            <p:cNvSpPr>
              <a:spLocks noChangeShapeType="1"/>
            </p:cNvSpPr>
            <p:nvPr/>
          </p:nvSpPr>
          <p:spPr bwMode="auto">
            <a:xfrm flipV="1">
              <a:off x="3050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56" name="Line 348"/>
            <p:cNvSpPr>
              <a:spLocks noChangeShapeType="1"/>
            </p:cNvSpPr>
            <p:nvPr/>
          </p:nvSpPr>
          <p:spPr bwMode="auto">
            <a:xfrm flipH="1" flipV="1">
              <a:off x="314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57" name="Line 349"/>
            <p:cNvSpPr>
              <a:spLocks noChangeShapeType="1"/>
            </p:cNvSpPr>
            <p:nvPr/>
          </p:nvSpPr>
          <p:spPr bwMode="auto">
            <a:xfrm flipV="1">
              <a:off x="3242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58" name="Line 350"/>
            <p:cNvSpPr>
              <a:spLocks noChangeShapeType="1"/>
            </p:cNvSpPr>
            <p:nvPr/>
          </p:nvSpPr>
          <p:spPr bwMode="auto">
            <a:xfrm flipH="1" flipV="1">
              <a:off x="3434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59" name="Line 351"/>
            <p:cNvSpPr>
              <a:spLocks noChangeShapeType="1"/>
            </p:cNvSpPr>
            <p:nvPr/>
          </p:nvSpPr>
          <p:spPr bwMode="auto">
            <a:xfrm flipV="1">
              <a:off x="3530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60" name="Line 352"/>
            <p:cNvSpPr>
              <a:spLocks noChangeShapeType="1"/>
            </p:cNvSpPr>
            <p:nvPr/>
          </p:nvSpPr>
          <p:spPr bwMode="auto">
            <a:xfrm flipH="1" flipV="1">
              <a:off x="3338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61" name="Line 353"/>
            <p:cNvSpPr>
              <a:spLocks noChangeShapeType="1"/>
            </p:cNvSpPr>
            <p:nvPr/>
          </p:nvSpPr>
          <p:spPr bwMode="auto">
            <a:xfrm flipV="1">
              <a:off x="3434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62" name="Line 354"/>
            <p:cNvSpPr>
              <a:spLocks noChangeShapeType="1"/>
            </p:cNvSpPr>
            <p:nvPr/>
          </p:nvSpPr>
          <p:spPr bwMode="auto">
            <a:xfrm flipH="1" flipV="1">
              <a:off x="3530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63" name="Line 355"/>
            <p:cNvSpPr>
              <a:spLocks noChangeShapeType="1"/>
            </p:cNvSpPr>
            <p:nvPr/>
          </p:nvSpPr>
          <p:spPr bwMode="auto">
            <a:xfrm flipV="1">
              <a:off x="362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64" name="Line 356"/>
            <p:cNvSpPr>
              <a:spLocks noChangeShapeType="1"/>
            </p:cNvSpPr>
            <p:nvPr/>
          </p:nvSpPr>
          <p:spPr bwMode="auto">
            <a:xfrm flipH="1" flipV="1">
              <a:off x="3818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65" name="Line 357"/>
            <p:cNvSpPr>
              <a:spLocks noChangeShapeType="1"/>
            </p:cNvSpPr>
            <p:nvPr/>
          </p:nvSpPr>
          <p:spPr bwMode="auto">
            <a:xfrm flipH="1" flipV="1">
              <a:off x="3722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66" name="Line 358"/>
            <p:cNvSpPr>
              <a:spLocks noChangeShapeType="1"/>
            </p:cNvSpPr>
            <p:nvPr/>
          </p:nvSpPr>
          <p:spPr bwMode="auto">
            <a:xfrm flipV="1">
              <a:off x="3818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67" name="Line 359"/>
            <p:cNvSpPr>
              <a:spLocks noChangeShapeType="1"/>
            </p:cNvSpPr>
            <p:nvPr/>
          </p:nvSpPr>
          <p:spPr bwMode="auto">
            <a:xfrm flipH="1" flipV="1">
              <a:off x="3914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68" name="Line 360"/>
            <p:cNvSpPr>
              <a:spLocks noChangeShapeType="1"/>
            </p:cNvSpPr>
            <p:nvPr/>
          </p:nvSpPr>
          <p:spPr bwMode="auto">
            <a:xfrm flipH="1" flipV="1">
              <a:off x="3434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69" name="Line 361"/>
            <p:cNvSpPr>
              <a:spLocks noChangeShapeType="1"/>
            </p:cNvSpPr>
            <p:nvPr/>
          </p:nvSpPr>
          <p:spPr bwMode="auto">
            <a:xfrm flipV="1">
              <a:off x="3530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70" name="Line 362"/>
            <p:cNvSpPr>
              <a:spLocks noChangeShapeType="1"/>
            </p:cNvSpPr>
            <p:nvPr/>
          </p:nvSpPr>
          <p:spPr bwMode="auto">
            <a:xfrm flipH="1" flipV="1">
              <a:off x="3338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71" name="Line 363"/>
            <p:cNvSpPr>
              <a:spLocks noChangeShapeType="1"/>
            </p:cNvSpPr>
            <p:nvPr/>
          </p:nvSpPr>
          <p:spPr bwMode="auto">
            <a:xfrm flipV="1">
              <a:off x="3434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72" name="Line 364"/>
            <p:cNvSpPr>
              <a:spLocks noChangeShapeType="1"/>
            </p:cNvSpPr>
            <p:nvPr/>
          </p:nvSpPr>
          <p:spPr bwMode="auto">
            <a:xfrm flipH="1" flipV="1">
              <a:off x="3530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73" name="Line 365"/>
            <p:cNvSpPr>
              <a:spLocks noChangeShapeType="1"/>
            </p:cNvSpPr>
            <p:nvPr/>
          </p:nvSpPr>
          <p:spPr bwMode="auto">
            <a:xfrm flipV="1">
              <a:off x="362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74" name="Line 366"/>
            <p:cNvSpPr>
              <a:spLocks noChangeShapeType="1"/>
            </p:cNvSpPr>
            <p:nvPr/>
          </p:nvSpPr>
          <p:spPr bwMode="auto">
            <a:xfrm flipH="1" flipV="1">
              <a:off x="3434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75" name="Line 367"/>
            <p:cNvSpPr>
              <a:spLocks noChangeShapeType="1"/>
            </p:cNvSpPr>
            <p:nvPr/>
          </p:nvSpPr>
          <p:spPr bwMode="auto">
            <a:xfrm flipV="1">
              <a:off x="3530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76" name="Line 368"/>
            <p:cNvSpPr>
              <a:spLocks noChangeShapeType="1"/>
            </p:cNvSpPr>
            <p:nvPr/>
          </p:nvSpPr>
          <p:spPr bwMode="auto">
            <a:xfrm flipH="1" flipV="1">
              <a:off x="3242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77" name="Line 369"/>
            <p:cNvSpPr>
              <a:spLocks noChangeShapeType="1"/>
            </p:cNvSpPr>
            <p:nvPr/>
          </p:nvSpPr>
          <p:spPr bwMode="auto">
            <a:xfrm flipV="1">
              <a:off x="3338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78" name="Line 370"/>
            <p:cNvSpPr>
              <a:spLocks noChangeShapeType="1"/>
            </p:cNvSpPr>
            <p:nvPr/>
          </p:nvSpPr>
          <p:spPr bwMode="auto">
            <a:xfrm flipH="1" flipV="1">
              <a:off x="3626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79" name="Line 371"/>
            <p:cNvSpPr>
              <a:spLocks noChangeShapeType="1"/>
            </p:cNvSpPr>
            <p:nvPr/>
          </p:nvSpPr>
          <p:spPr bwMode="auto">
            <a:xfrm flipV="1">
              <a:off x="3722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80" name="Line 372"/>
            <p:cNvSpPr>
              <a:spLocks noChangeShapeType="1"/>
            </p:cNvSpPr>
            <p:nvPr/>
          </p:nvSpPr>
          <p:spPr bwMode="auto">
            <a:xfrm flipV="1">
              <a:off x="2858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81" name="Line 373"/>
            <p:cNvSpPr>
              <a:spLocks noChangeShapeType="1"/>
            </p:cNvSpPr>
            <p:nvPr/>
          </p:nvSpPr>
          <p:spPr bwMode="auto">
            <a:xfrm flipH="1" flipV="1">
              <a:off x="2954" y="312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82" name="Line 374"/>
            <p:cNvSpPr>
              <a:spLocks noChangeShapeType="1"/>
            </p:cNvSpPr>
            <p:nvPr/>
          </p:nvSpPr>
          <p:spPr bwMode="auto">
            <a:xfrm flipV="1">
              <a:off x="2762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83" name="Line 375"/>
            <p:cNvSpPr>
              <a:spLocks noChangeShapeType="1"/>
            </p:cNvSpPr>
            <p:nvPr/>
          </p:nvSpPr>
          <p:spPr bwMode="auto">
            <a:xfrm flipV="1">
              <a:off x="2666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84" name="Line 376"/>
            <p:cNvSpPr>
              <a:spLocks noChangeShapeType="1"/>
            </p:cNvSpPr>
            <p:nvPr/>
          </p:nvSpPr>
          <p:spPr bwMode="auto">
            <a:xfrm flipH="1" flipV="1">
              <a:off x="2762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85" name="Line 377"/>
            <p:cNvSpPr>
              <a:spLocks noChangeShapeType="1"/>
            </p:cNvSpPr>
            <p:nvPr/>
          </p:nvSpPr>
          <p:spPr bwMode="auto">
            <a:xfrm flipV="1">
              <a:off x="2858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86" name="Line 378"/>
            <p:cNvSpPr>
              <a:spLocks noChangeShapeType="1"/>
            </p:cNvSpPr>
            <p:nvPr/>
          </p:nvSpPr>
          <p:spPr bwMode="auto">
            <a:xfrm flipH="1" flipV="1">
              <a:off x="3050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87" name="Line 379"/>
            <p:cNvSpPr>
              <a:spLocks noChangeShapeType="1"/>
            </p:cNvSpPr>
            <p:nvPr/>
          </p:nvSpPr>
          <p:spPr bwMode="auto">
            <a:xfrm flipH="1" flipV="1">
              <a:off x="2954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88" name="Line 380"/>
            <p:cNvSpPr>
              <a:spLocks noChangeShapeType="1"/>
            </p:cNvSpPr>
            <p:nvPr/>
          </p:nvSpPr>
          <p:spPr bwMode="auto">
            <a:xfrm flipV="1">
              <a:off x="3050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89" name="Line 381"/>
            <p:cNvSpPr>
              <a:spLocks noChangeShapeType="1"/>
            </p:cNvSpPr>
            <p:nvPr/>
          </p:nvSpPr>
          <p:spPr bwMode="auto">
            <a:xfrm flipH="1" flipV="1">
              <a:off x="3146" y="292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90" name="Line 382"/>
            <p:cNvSpPr>
              <a:spLocks noChangeShapeType="1"/>
            </p:cNvSpPr>
            <p:nvPr/>
          </p:nvSpPr>
          <p:spPr bwMode="auto">
            <a:xfrm flipV="1">
              <a:off x="2570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91" name="Line 383"/>
            <p:cNvSpPr>
              <a:spLocks noChangeShapeType="1"/>
            </p:cNvSpPr>
            <p:nvPr/>
          </p:nvSpPr>
          <p:spPr bwMode="auto">
            <a:xfrm flipV="1">
              <a:off x="2474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92" name="Line 384"/>
            <p:cNvSpPr>
              <a:spLocks noChangeShapeType="1"/>
            </p:cNvSpPr>
            <p:nvPr/>
          </p:nvSpPr>
          <p:spPr bwMode="auto">
            <a:xfrm flipH="1" flipV="1">
              <a:off x="2570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93" name="Line 385"/>
            <p:cNvSpPr>
              <a:spLocks noChangeShapeType="1"/>
            </p:cNvSpPr>
            <p:nvPr/>
          </p:nvSpPr>
          <p:spPr bwMode="auto">
            <a:xfrm flipV="1">
              <a:off x="2666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94" name="Line 386"/>
            <p:cNvSpPr>
              <a:spLocks noChangeShapeType="1"/>
            </p:cNvSpPr>
            <p:nvPr/>
          </p:nvSpPr>
          <p:spPr bwMode="auto">
            <a:xfrm flipH="1" flipV="1">
              <a:off x="2858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95" name="Line 387"/>
            <p:cNvSpPr>
              <a:spLocks noChangeShapeType="1"/>
            </p:cNvSpPr>
            <p:nvPr/>
          </p:nvSpPr>
          <p:spPr bwMode="auto">
            <a:xfrm flipV="1">
              <a:off x="2954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96" name="Line 388"/>
            <p:cNvSpPr>
              <a:spLocks noChangeShapeType="1"/>
            </p:cNvSpPr>
            <p:nvPr/>
          </p:nvSpPr>
          <p:spPr bwMode="auto">
            <a:xfrm flipH="1" flipV="1">
              <a:off x="2762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97" name="Line 389"/>
            <p:cNvSpPr>
              <a:spLocks noChangeShapeType="1"/>
            </p:cNvSpPr>
            <p:nvPr/>
          </p:nvSpPr>
          <p:spPr bwMode="auto">
            <a:xfrm flipV="1">
              <a:off x="2858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98" name="Line 390"/>
            <p:cNvSpPr>
              <a:spLocks noChangeShapeType="1"/>
            </p:cNvSpPr>
            <p:nvPr/>
          </p:nvSpPr>
          <p:spPr bwMode="auto">
            <a:xfrm flipH="1" flipV="1">
              <a:off x="2954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999" name="Line 391"/>
            <p:cNvSpPr>
              <a:spLocks noChangeShapeType="1"/>
            </p:cNvSpPr>
            <p:nvPr/>
          </p:nvSpPr>
          <p:spPr bwMode="auto">
            <a:xfrm flipV="1">
              <a:off x="3050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00" name="Line 392"/>
            <p:cNvSpPr>
              <a:spLocks noChangeShapeType="1"/>
            </p:cNvSpPr>
            <p:nvPr/>
          </p:nvSpPr>
          <p:spPr bwMode="auto">
            <a:xfrm flipH="1" flipV="1">
              <a:off x="3242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01" name="Line 393"/>
            <p:cNvSpPr>
              <a:spLocks noChangeShapeType="1"/>
            </p:cNvSpPr>
            <p:nvPr/>
          </p:nvSpPr>
          <p:spPr bwMode="auto">
            <a:xfrm flipH="1" flipV="1">
              <a:off x="3146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02" name="Line 394"/>
            <p:cNvSpPr>
              <a:spLocks noChangeShapeType="1"/>
            </p:cNvSpPr>
            <p:nvPr/>
          </p:nvSpPr>
          <p:spPr bwMode="auto">
            <a:xfrm flipV="1">
              <a:off x="3242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03" name="Line 395"/>
            <p:cNvSpPr>
              <a:spLocks noChangeShapeType="1"/>
            </p:cNvSpPr>
            <p:nvPr/>
          </p:nvSpPr>
          <p:spPr bwMode="auto">
            <a:xfrm flipH="1" flipV="1">
              <a:off x="3338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04" name="Line 396"/>
            <p:cNvSpPr>
              <a:spLocks noChangeShapeType="1"/>
            </p:cNvSpPr>
            <p:nvPr/>
          </p:nvSpPr>
          <p:spPr bwMode="auto">
            <a:xfrm flipH="1" flipV="1">
              <a:off x="2858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05" name="Line 397"/>
            <p:cNvSpPr>
              <a:spLocks noChangeShapeType="1"/>
            </p:cNvSpPr>
            <p:nvPr/>
          </p:nvSpPr>
          <p:spPr bwMode="auto">
            <a:xfrm flipV="1">
              <a:off x="2954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06" name="Line 398"/>
            <p:cNvSpPr>
              <a:spLocks noChangeShapeType="1"/>
            </p:cNvSpPr>
            <p:nvPr/>
          </p:nvSpPr>
          <p:spPr bwMode="auto">
            <a:xfrm flipH="1" flipV="1">
              <a:off x="2762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07" name="Line 399"/>
            <p:cNvSpPr>
              <a:spLocks noChangeShapeType="1"/>
            </p:cNvSpPr>
            <p:nvPr/>
          </p:nvSpPr>
          <p:spPr bwMode="auto">
            <a:xfrm flipV="1">
              <a:off x="2858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08" name="Line 400"/>
            <p:cNvSpPr>
              <a:spLocks noChangeShapeType="1"/>
            </p:cNvSpPr>
            <p:nvPr/>
          </p:nvSpPr>
          <p:spPr bwMode="auto">
            <a:xfrm flipH="1" flipV="1">
              <a:off x="2954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09" name="Line 401"/>
            <p:cNvSpPr>
              <a:spLocks noChangeShapeType="1"/>
            </p:cNvSpPr>
            <p:nvPr/>
          </p:nvSpPr>
          <p:spPr bwMode="auto">
            <a:xfrm flipV="1">
              <a:off x="3050" y="273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10" name="Line 402"/>
            <p:cNvSpPr>
              <a:spLocks noChangeShapeType="1"/>
            </p:cNvSpPr>
            <p:nvPr/>
          </p:nvSpPr>
          <p:spPr bwMode="auto">
            <a:xfrm flipH="1" flipV="1">
              <a:off x="2858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11" name="Line 403"/>
            <p:cNvSpPr>
              <a:spLocks noChangeShapeType="1"/>
            </p:cNvSpPr>
            <p:nvPr/>
          </p:nvSpPr>
          <p:spPr bwMode="auto">
            <a:xfrm flipV="1">
              <a:off x="2954" y="302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12" name="Line 404"/>
            <p:cNvSpPr>
              <a:spLocks noChangeShapeType="1"/>
            </p:cNvSpPr>
            <p:nvPr/>
          </p:nvSpPr>
          <p:spPr bwMode="auto">
            <a:xfrm flipH="1" flipV="1">
              <a:off x="2666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13" name="Line 405"/>
            <p:cNvSpPr>
              <a:spLocks noChangeShapeType="1"/>
            </p:cNvSpPr>
            <p:nvPr/>
          </p:nvSpPr>
          <p:spPr bwMode="auto">
            <a:xfrm flipV="1">
              <a:off x="2762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14" name="Line 406"/>
            <p:cNvSpPr>
              <a:spLocks noChangeShapeType="1"/>
            </p:cNvSpPr>
            <p:nvPr/>
          </p:nvSpPr>
          <p:spPr bwMode="auto">
            <a:xfrm flipH="1" flipV="1">
              <a:off x="3050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15" name="Line 407"/>
            <p:cNvSpPr>
              <a:spLocks noChangeShapeType="1"/>
            </p:cNvSpPr>
            <p:nvPr/>
          </p:nvSpPr>
          <p:spPr bwMode="auto">
            <a:xfrm flipV="1">
              <a:off x="3146" y="283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16" name="Line 408"/>
            <p:cNvSpPr>
              <a:spLocks noChangeShapeType="1"/>
            </p:cNvSpPr>
            <p:nvPr/>
          </p:nvSpPr>
          <p:spPr bwMode="auto">
            <a:xfrm flipV="1">
              <a:off x="2282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17" name="Line 409"/>
            <p:cNvSpPr>
              <a:spLocks noChangeShapeType="1"/>
            </p:cNvSpPr>
            <p:nvPr/>
          </p:nvSpPr>
          <p:spPr bwMode="auto">
            <a:xfrm flipH="1" flipV="1">
              <a:off x="2378" y="3696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18" name="Line 410"/>
            <p:cNvSpPr>
              <a:spLocks noChangeShapeType="1"/>
            </p:cNvSpPr>
            <p:nvPr/>
          </p:nvSpPr>
          <p:spPr bwMode="auto">
            <a:xfrm flipV="1">
              <a:off x="2186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19" name="Line 411"/>
            <p:cNvSpPr>
              <a:spLocks noChangeShapeType="1"/>
            </p:cNvSpPr>
            <p:nvPr/>
          </p:nvSpPr>
          <p:spPr bwMode="auto">
            <a:xfrm flipV="1">
              <a:off x="2090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20" name="Line 412"/>
            <p:cNvSpPr>
              <a:spLocks noChangeShapeType="1"/>
            </p:cNvSpPr>
            <p:nvPr/>
          </p:nvSpPr>
          <p:spPr bwMode="auto">
            <a:xfrm flipH="1" flipV="1">
              <a:off x="2186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21" name="Line 413"/>
            <p:cNvSpPr>
              <a:spLocks noChangeShapeType="1"/>
            </p:cNvSpPr>
            <p:nvPr/>
          </p:nvSpPr>
          <p:spPr bwMode="auto">
            <a:xfrm flipV="1">
              <a:off x="2282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22" name="Line 414"/>
            <p:cNvSpPr>
              <a:spLocks noChangeShapeType="1"/>
            </p:cNvSpPr>
            <p:nvPr/>
          </p:nvSpPr>
          <p:spPr bwMode="auto">
            <a:xfrm flipH="1" flipV="1">
              <a:off x="2474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23" name="Line 415"/>
            <p:cNvSpPr>
              <a:spLocks noChangeShapeType="1"/>
            </p:cNvSpPr>
            <p:nvPr/>
          </p:nvSpPr>
          <p:spPr bwMode="auto">
            <a:xfrm flipH="1" flipV="1">
              <a:off x="2378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24" name="Line 416"/>
            <p:cNvSpPr>
              <a:spLocks noChangeShapeType="1"/>
            </p:cNvSpPr>
            <p:nvPr/>
          </p:nvSpPr>
          <p:spPr bwMode="auto">
            <a:xfrm flipV="1">
              <a:off x="2474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25" name="Line 417"/>
            <p:cNvSpPr>
              <a:spLocks noChangeShapeType="1"/>
            </p:cNvSpPr>
            <p:nvPr/>
          </p:nvSpPr>
          <p:spPr bwMode="auto">
            <a:xfrm flipH="1" flipV="1">
              <a:off x="2570" y="3504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26" name="Line 418"/>
            <p:cNvSpPr>
              <a:spLocks noChangeShapeType="1"/>
            </p:cNvSpPr>
            <p:nvPr/>
          </p:nvSpPr>
          <p:spPr bwMode="auto">
            <a:xfrm flipV="1">
              <a:off x="1994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27" name="Line 419"/>
            <p:cNvSpPr>
              <a:spLocks noChangeShapeType="1"/>
            </p:cNvSpPr>
            <p:nvPr/>
          </p:nvSpPr>
          <p:spPr bwMode="auto">
            <a:xfrm flipV="1">
              <a:off x="1898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28" name="Line 420"/>
            <p:cNvSpPr>
              <a:spLocks noChangeShapeType="1"/>
            </p:cNvSpPr>
            <p:nvPr/>
          </p:nvSpPr>
          <p:spPr bwMode="auto">
            <a:xfrm flipH="1" flipV="1">
              <a:off x="1994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29" name="Line 421"/>
            <p:cNvSpPr>
              <a:spLocks noChangeShapeType="1"/>
            </p:cNvSpPr>
            <p:nvPr/>
          </p:nvSpPr>
          <p:spPr bwMode="auto">
            <a:xfrm flipV="1">
              <a:off x="2090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30" name="Line 422"/>
            <p:cNvSpPr>
              <a:spLocks noChangeShapeType="1"/>
            </p:cNvSpPr>
            <p:nvPr/>
          </p:nvSpPr>
          <p:spPr bwMode="auto">
            <a:xfrm flipH="1" flipV="1">
              <a:off x="2282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31" name="Line 423"/>
            <p:cNvSpPr>
              <a:spLocks noChangeShapeType="1"/>
            </p:cNvSpPr>
            <p:nvPr/>
          </p:nvSpPr>
          <p:spPr bwMode="auto">
            <a:xfrm flipV="1">
              <a:off x="2378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32" name="Line 424"/>
            <p:cNvSpPr>
              <a:spLocks noChangeShapeType="1"/>
            </p:cNvSpPr>
            <p:nvPr/>
          </p:nvSpPr>
          <p:spPr bwMode="auto">
            <a:xfrm flipH="1" flipV="1">
              <a:off x="218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33" name="Line 425"/>
            <p:cNvSpPr>
              <a:spLocks noChangeShapeType="1"/>
            </p:cNvSpPr>
            <p:nvPr/>
          </p:nvSpPr>
          <p:spPr bwMode="auto">
            <a:xfrm flipV="1">
              <a:off x="2282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34" name="Line 426"/>
            <p:cNvSpPr>
              <a:spLocks noChangeShapeType="1"/>
            </p:cNvSpPr>
            <p:nvPr/>
          </p:nvSpPr>
          <p:spPr bwMode="auto">
            <a:xfrm flipH="1" flipV="1">
              <a:off x="2378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35" name="Line 427"/>
            <p:cNvSpPr>
              <a:spLocks noChangeShapeType="1"/>
            </p:cNvSpPr>
            <p:nvPr/>
          </p:nvSpPr>
          <p:spPr bwMode="auto">
            <a:xfrm flipV="1">
              <a:off x="2474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36" name="Line 428"/>
            <p:cNvSpPr>
              <a:spLocks noChangeShapeType="1"/>
            </p:cNvSpPr>
            <p:nvPr/>
          </p:nvSpPr>
          <p:spPr bwMode="auto">
            <a:xfrm flipH="1" flipV="1">
              <a:off x="2666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37" name="Line 429"/>
            <p:cNvSpPr>
              <a:spLocks noChangeShapeType="1"/>
            </p:cNvSpPr>
            <p:nvPr/>
          </p:nvSpPr>
          <p:spPr bwMode="auto">
            <a:xfrm flipH="1" flipV="1">
              <a:off x="2570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38" name="Line 430"/>
            <p:cNvSpPr>
              <a:spLocks noChangeShapeType="1"/>
            </p:cNvSpPr>
            <p:nvPr/>
          </p:nvSpPr>
          <p:spPr bwMode="auto">
            <a:xfrm flipV="1">
              <a:off x="266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39" name="Line 431"/>
            <p:cNvSpPr>
              <a:spLocks noChangeShapeType="1"/>
            </p:cNvSpPr>
            <p:nvPr/>
          </p:nvSpPr>
          <p:spPr bwMode="auto">
            <a:xfrm flipH="1" flipV="1">
              <a:off x="2762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40" name="Line 432"/>
            <p:cNvSpPr>
              <a:spLocks noChangeShapeType="1"/>
            </p:cNvSpPr>
            <p:nvPr/>
          </p:nvSpPr>
          <p:spPr bwMode="auto">
            <a:xfrm flipH="1" flipV="1">
              <a:off x="2282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41" name="Line 433"/>
            <p:cNvSpPr>
              <a:spLocks noChangeShapeType="1"/>
            </p:cNvSpPr>
            <p:nvPr/>
          </p:nvSpPr>
          <p:spPr bwMode="auto">
            <a:xfrm flipV="1">
              <a:off x="2378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42" name="Line 434"/>
            <p:cNvSpPr>
              <a:spLocks noChangeShapeType="1"/>
            </p:cNvSpPr>
            <p:nvPr/>
          </p:nvSpPr>
          <p:spPr bwMode="auto">
            <a:xfrm flipH="1" flipV="1">
              <a:off x="2186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43" name="Line 435"/>
            <p:cNvSpPr>
              <a:spLocks noChangeShapeType="1"/>
            </p:cNvSpPr>
            <p:nvPr/>
          </p:nvSpPr>
          <p:spPr bwMode="auto">
            <a:xfrm flipV="1">
              <a:off x="2282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44" name="Line 436"/>
            <p:cNvSpPr>
              <a:spLocks noChangeShapeType="1"/>
            </p:cNvSpPr>
            <p:nvPr/>
          </p:nvSpPr>
          <p:spPr bwMode="auto">
            <a:xfrm flipH="1" flipV="1">
              <a:off x="2378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45" name="Line 437"/>
            <p:cNvSpPr>
              <a:spLocks noChangeShapeType="1"/>
            </p:cNvSpPr>
            <p:nvPr/>
          </p:nvSpPr>
          <p:spPr bwMode="auto">
            <a:xfrm flipV="1">
              <a:off x="2474" y="3312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46" name="Line 438"/>
            <p:cNvSpPr>
              <a:spLocks noChangeShapeType="1"/>
            </p:cNvSpPr>
            <p:nvPr/>
          </p:nvSpPr>
          <p:spPr bwMode="auto">
            <a:xfrm flipH="1" flipV="1">
              <a:off x="2282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47" name="Line 439"/>
            <p:cNvSpPr>
              <a:spLocks noChangeShapeType="1"/>
            </p:cNvSpPr>
            <p:nvPr/>
          </p:nvSpPr>
          <p:spPr bwMode="auto">
            <a:xfrm flipV="1">
              <a:off x="2378" y="3600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48" name="Line 440"/>
            <p:cNvSpPr>
              <a:spLocks noChangeShapeType="1"/>
            </p:cNvSpPr>
            <p:nvPr/>
          </p:nvSpPr>
          <p:spPr bwMode="auto">
            <a:xfrm flipH="1" flipV="1">
              <a:off x="2090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49" name="Line 441"/>
            <p:cNvSpPr>
              <a:spLocks noChangeShapeType="1"/>
            </p:cNvSpPr>
            <p:nvPr/>
          </p:nvSpPr>
          <p:spPr bwMode="auto">
            <a:xfrm flipV="1">
              <a:off x="2186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50" name="Line 442"/>
            <p:cNvSpPr>
              <a:spLocks noChangeShapeType="1"/>
            </p:cNvSpPr>
            <p:nvPr/>
          </p:nvSpPr>
          <p:spPr bwMode="auto">
            <a:xfrm flipH="1" flipV="1">
              <a:off x="2474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51" name="Line 443"/>
            <p:cNvSpPr>
              <a:spLocks noChangeShapeType="1"/>
            </p:cNvSpPr>
            <p:nvPr/>
          </p:nvSpPr>
          <p:spPr bwMode="auto">
            <a:xfrm flipV="1">
              <a:off x="2570" y="3408"/>
              <a:ext cx="9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52" name="Line 444"/>
            <p:cNvSpPr>
              <a:spLocks noChangeShapeType="1"/>
            </p:cNvSpPr>
            <p:nvPr/>
          </p:nvSpPr>
          <p:spPr bwMode="auto">
            <a:xfrm>
              <a:off x="3045" y="2249"/>
              <a:ext cx="104" cy="10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21053" name="Picture 44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114800"/>
            <a:ext cx="12176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1054" name="Line 446"/>
          <p:cNvSpPr>
            <a:spLocks noChangeShapeType="1"/>
          </p:cNvSpPr>
          <p:nvPr/>
        </p:nvSpPr>
        <p:spPr bwMode="auto">
          <a:xfrm>
            <a:off x="1066800" y="6248400"/>
            <a:ext cx="0" cy="474663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1055" name="Picture 44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779838"/>
            <a:ext cx="156527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056" name="Picture 44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19600"/>
            <a:ext cx="5175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057" name="Picture 44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308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1058" name="Line 450"/>
          <p:cNvSpPr>
            <a:spLocks noChangeShapeType="1"/>
          </p:cNvSpPr>
          <p:nvPr/>
        </p:nvSpPr>
        <p:spPr bwMode="auto">
          <a:xfrm flipV="1">
            <a:off x="4718050" y="6251575"/>
            <a:ext cx="0" cy="2746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059" name="Line 451"/>
          <p:cNvSpPr>
            <a:spLocks noChangeShapeType="1"/>
          </p:cNvSpPr>
          <p:nvPr/>
        </p:nvSpPr>
        <p:spPr bwMode="auto">
          <a:xfrm>
            <a:off x="3810000" y="3162300"/>
            <a:ext cx="0" cy="33448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1060" name="Group 452"/>
          <p:cNvGrpSpPr>
            <a:grpSpLocks/>
          </p:cNvGrpSpPr>
          <p:nvPr/>
        </p:nvGrpSpPr>
        <p:grpSpPr bwMode="auto">
          <a:xfrm>
            <a:off x="1066800" y="6059488"/>
            <a:ext cx="5486400" cy="182562"/>
            <a:chOff x="672" y="3817"/>
            <a:chExt cx="3456" cy="115"/>
          </a:xfrm>
        </p:grpSpPr>
        <p:sp>
          <p:nvSpPr>
            <p:cNvPr id="1221061" name="Line 453"/>
            <p:cNvSpPr>
              <a:spLocks noChangeShapeType="1"/>
            </p:cNvSpPr>
            <p:nvPr/>
          </p:nvSpPr>
          <p:spPr bwMode="auto">
            <a:xfrm>
              <a:off x="86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62" name="Line 454"/>
            <p:cNvSpPr>
              <a:spLocks noChangeShapeType="1"/>
            </p:cNvSpPr>
            <p:nvPr/>
          </p:nvSpPr>
          <p:spPr bwMode="auto">
            <a:xfrm>
              <a:off x="96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63" name="Line 455"/>
            <p:cNvSpPr>
              <a:spLocks noChangeShapeType="1"/>
            </p:cNvSpPr>
            <p:nvPr/>
          </p:nvSpPr>
          <p:spPr bwMode="auto">
            <a:xfrm>
              <a:off x="105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64" name="Line 456"/>
            <p:cNvSpPr>
              <a:spLocks noChangeShapeType="1"/>
            </p:cNvSpPr>
            <p:nvPr/>
          </p:nvSpPr>
          <p:spPr bwMode="auto">
            <a:xfrm>
              <a:off x="115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65" name="Line 457"/>
            <p:cNvSpPr>
              <a:spLocks noChangeShapeType="1"/>
            </p:cNvSpPr>
            <p:nvPr/>
          </p:nvSpPr>
          <p:spPr bwMode="auto">
            <a:xfrm>
              <a:off x="124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66" name="Line 458"/>
            <p:cNvSpPr>
              <a:spLocks noChangeShapeType="1"/>
            </p:cNvSpPr>
            <p:nvPr/>
          </p:nvSpPr>
          <p:spPr bwMode="auto">
            <a:xfrm>
              <a:off x="134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67" name="Line 459"/>
            <p:cNvSpPr>
              <a:spLocks noChangeShapeType="1"/>
            </p:cNvSpPr>
            <p:nvPr/>
          </p:nvSpPr>
          <p:spPr bwMode="auto">
            <a:xfrm>
              <a:off x="144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68" name="Line 460"/>
            <p:cNvSpPr>
              <a:spLocks noChangeShapeType="1"/>
            </p:cNvSpPr>
            <p:nvPr/>
          </p:nvSpPr>
          <p:spPr bwMode="auto">
            <a:xfrm>
              <a:off x="153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69" name="Line 461"/>
            <p:cNvSpPr>
              <a:spLocks noChangeShapeType="1"/>
            </p:cNvSpPr>
            <p:nvPr/>
          </p:nvSpPr>
          <p:spPr bwMode="auto">
            <a:xfrm>
              <a:off x="163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70" name="Line 462"/>
            <p:cNvSpPr>
              <a:spLocks noChangeShapeType="1"/>
            </p:cNvSpPr>
            <p:nvPr/>
          </p:nvSpPr>
          <p:spPr bwMode="auto">
            <a:xfrm>
              <a:off x="172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71" name="Line 463"/>
            <p:cNvSpPr>
              <a:spLocks noChangeShapeType="1"/>
            </p:cNvSpPr>
            <p:nvPr/>
          </p:nvSpPr>
          <p:spPr bwMode="auto">
            <a:xfrm>
              <a:off x="182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72" name="Line 464"/>
            <p:cNvSpPr>
              <a:spLocks noChangeShapeType="1"/>
            </p:cNvSpPr>
            <p:nvPr/>
          </p:nvSpPr>
          <p:spPr bwMode="auto">
            <a:xfrm>
              <a:off x="192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73" name="Line 465"/>
            <p:cNvSpPr>
              <a:spLocks noChangeShapeType="1"/>
            </p:cNvSpPr>
            <p:nvPr/>
          </p:nvSpPr>
          <p:spPr bwMode="auto">
            <a:xfrm>
              <a:off x="201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74" name="Line 466"/>
            <p:cNvSpPr>
              <a:spLocks noChangeShapeType="1"/>
            </p:cNvSpPr>
            <p:nvPr/>
          </p:nvSpPr>
          <p:spPr bwMode="auto">
            <a:xfrm>
              <a:off x="211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75" name="Line 467"/>
            <p:cNvSpPr>
              <a:spLocks noChangeShapeType="1"/>
            </p:cNvSpPr>
            <p:nvPr/>
          </p:nvSpPr>
          <p:spPr bwMode="auto">
            <a:xfrm>
              <a:off x="220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76" name="Line 468"/>
            <p:cNvSpPr>
              <a:spLocks noChangeShapeType="1"/>
            </p:cNvSpPr>
            <p:nvPr/>
          </p:nvSpPr>
          <p:spPr bwMode="auto">
            <a:xfrm>
              <a:off x="230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77" name="Line 469"/>
            <p:cNvSpPr>
              <a:spLocks noChangeShapeType="1"/>
            </p:cNvSpPr>
            <p:nvPr/>
          </p:nvSpPr>
          <p:spPr bwMode="auto">
            <a:xfrm>
              <a:off x="249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78" name="Line 470"/>
            <p:cNvSpPr>
              <a:spLocks noChangeShapeType="1"/>
            </p:cNvSpPr>
            <p:nvPr/>
          </p:nvSpPr>
          <p:spPr bwMode="auto">
            <a:xfrm>
              <a:off x="259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79" name="Line 471"/>
            <p:cNvSpPr>
              <a:spLocks noChangeShapeType="1"/>
            </p:cNvSpPr>
            <p:nvPr/>
          </p:nvSpPr>
          <p:spPr bwMode="auto">
            <a:xfrm>
              <a:off x="268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80" name="Line 472"/>
            <p:cNvSpPr>
              <a:spLocks noChangeShapeType="1"/>
            </p:cNvSpPr>
            <p:nvPr/>
          </p:nvSpPr>
          <p:spPr bwMode="auto">
            <a:xfrm>
              <a:off x="278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81" name="Line 473"/>
            <p:cNvSpPr>
              <a:spLocks noChangeShapeType="1"/>
            </p:cNvSpPr>
            <p:nvPr/>
          </p:nvSpPr>
          <p:spPr bwMode="auto">
            <a:xfrm>
              <a:off x="288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82" name="Line 474"/>
            <p:cNvSpPr>
              <a:spLocks noChangeShapeType="1"/>
            </p:cNvSpPr>
            <p:nvPr/>
          </p:nvSpPr>
          <p:spPr bwMode="auto">
            <a:xfrm>
              <a:off x="297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83" name="Line 475"/>
            <p:cNvSpPr>
              <a:spLocks noChangeShapeType="1"/>
            </p:cNvSpPr>
            <p:nvPr/>
          </p:nvSpPr>
          <p:spPr bwMode="auto">
            <a:xfrm>
              <a:off x="307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84" name="Line 476"/>
            <p:cNvSpPr>
              <a:spLocks noChangeShapeType="1"/>
            </p:cNvSpPr>
            <p:nvPr/>
          </p:nvSpPr>
          <p:spPr bwMode="auto">
            <a:xfrm>
              <a:off x="316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85" name="Line 477"/>
            <p:cNvSpPr>
              <a:spLocks noChangeShapeType="1"/>
            </p:cNvSpPr>
            <p:nvPr/>
          </p:nvSpPr>
          <p:spPr bwMode="auto">
            <a:xfrm>
              <a:off x="326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86" name="Line 478"/>
            <p:cNvSpPr>
              <a:spLocks noChangeShapeType="1"/>
            </p:cNvSpPr>
            <p:nvPr/>
          </p:nvSpPr>
          <p:spPr bwMode="auto">
            <a:xfrm>
              <a:off x="336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87" name="Line 479"/>
            <p:cNvSpPr>
              <a:spLocks noChangeShapeType="1"/>
            </p:cNvSpPr>
            <p:nvPr/>
          </p:nvSpPr>
          <p:spPr bwMode="auto">
            <a:xfrm>
              <a:off x="345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88" name="Line 480"/>
            <p:cNvSpPr>
              <a:spLocks noChangeShapeType="1"/>
            </p:cNvSpPr>
            <p:nvPr/>
          </p:nvSpPr>
          <p:spPr bwMode="auto">
            <a:xfrm>
              <a:off x="355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89" name="Line 481"/>
            <p:cNvSpPr>
              <a:spLocks noChangeShapeType="1"/>
            </p:cNvSpPr>
            <p:nvPr/>
          </p:nvSpPr>
          <p:spPr bwMode="auto">
            <a:xfrm>
              <a:off x="364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90" name="Line 482"/>
            <p:cNvSpPr>
              <a:spLocks noChangeShapeType="1"/>
            </p:cNvSpPr>
            <p:nvPr/>
          </p:nvSpPr>
          <p:spPr bwMode="auto">
            <a:xfrm>
              <a:off x="374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91" name="Line 483"/>
            <p:cNvSpPr>
              <a:spLocks noChangeShapeType="1"/>
            </p:cNvSpPr>
            <p:nvPr/>
          </p:nvSpPr>
          <p:spPr bwMode="auto">
            <a:xfrm>
              <a:off x="384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92" name="Line 484"/>
            <p:cNvSpPr>
              <a:spLocks noChangeShapeType="1"/>
            </p:cNvSpPr>
            <p:nvPr/>
          </p:nvSpPr>
          <p:spPr bwMode="auto">
            <a:xfrm>
              <a:off x="393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93" name="Line 485"/>
            <p:cNvSpPr>
              <a:spLocks noChangeShapeType="1"/>
            </p:cNvSpPr>
            <p:nvPr/>
          </p:nvSpPr>
          <p:spPr bwMode="auto">
            <a:xfrm>
              <a:off x="403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94" name="Line 486"/>
            <p:cNvSpPr>
              <a:spLocks noChangeShapeType="1"/>
            </p:cNvSpPr>
            <p:nvPr/>
          </p:nvSpPr>
          <p:spPr bwMode="auto">
            <a:xfrm>
              <a:off x="412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95" name="Line 487"/>
            <p:cNvSpPr>
              <a:spLocks noChangeShapeType="1"/>
            </p:cNvSpPr>
            <p:nvPr/>
          </p:nvSpPr>
          <p:spPr bwMode="auto">
            <a:xfrm>
              <a:off x="76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96" name="Line 488"/>
            <p:cNvSpPr>
              <a:spLocks noChangeShapeType="1"/>
            </p:cNvSpPr>
            <p:nvPr/>
          </p:nvSpPr>
          <p:spPr bwMode="auto">
            <a:xfrm>
              <a:off x="67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1097" name="Group 489"/>
          <p:cNvGrpSpPr>
            <a:grpSpLocks/>
          </p:cNvGrpSpPr>
          <p:nvPr/>
        </p:nvGrpSpPr>
        <p:grpSpPr bwMode="auto">
          <a:xfrm>
            <a:off x="3733800" y="3536950"/>
            <a:ext cx="152400" cy="2438400"/>
            <a:chOff x="2352" y="2228"/>
            <a:chExt cx="96" cy="1536"/>
          </a:xfrm>
        </p:grpSpPr>
        <p:sp>
          <p:nvSpPr>
            <p:cNvPr id="1221098" name="Line 490"/>
            <p:cNvSpPr>
              <a:spLocks noChangeShapeType="1"/>
            </p:cNvSpPr>
            <p:nvPr/>
          </p:nvSpPr>
          <p:spPr bwMode="auto">
            <a:xfrm>
              <a:off x="2352" y="2228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099" name="Line 491"/>
            <p:cNvSpPr>
              <a:spLocks noChangeShapeType="1"/>
            </p:cNvSpPr>
            <p:nvPr/>
          </p:nvSpPr>
          <p:spPr bwMode="auto">
            <a:xfrm>
              <a:off x="2352" y="2324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00" name="Line 492"/>
            <p:cNvSpPr>
              <a:spLocks noChangeShapeType="1"/>
            </p:cNvSpPr>
            <p:nvPr/>
          </p:nvSpPr>
          <p:spPr bwMode="auto">
            <a:xfrm>
              <a:off x="2352" y="2420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01" name="Line 493"/>
            <p:cNvSpPr>
              <a:spLocks noChangeShapeType="1"/>
            </p:cNvSpPr>
            <p:nvPr/>
          </p:nvSpPr>
          <p:spPr bwMode="auto">
            <a:xfrm>
              <a:off x="2352" y="2516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02" name="Line 494"/>
            <p:cNvSpPr>
              <a:spLocks noChangeShapeType="1"/>
            </p:cNvSpPr>
            <p:nvPr/>
          </p:nvSpPr>
          <p:spPr bwMode="auto">
            <a:xfrm>
              <a:off x="2352" y="2612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03" name="Line 495"/>
            <p:cNvSpPr>
              <a:spLocks noChangeShapeType="1"/>
            </p:cNvSpPr>
            <p:nvPr/>
          </p:nvSpPr>
          <p:spPr bwMode="auto">
            <a:xfrm>
              <a:off x="2352" y="2708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04" name="Line 496"/>
            <p:cNvSpPr>
              <a:spLocks noChangeShapeType="1"/>
            </p:cNvSpPr>
            <p:nvPr/>
          </p:nvSpPr>
          <p:spPr bwMode="auto">
            <a:xfrm>
              <a:off x="2352" y="2804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05" name="Line 497"/>
            <p:cNvSpPr>
              <a:spLocks noChangeShapeType="1"/>
            </p:cNvSpPr>
            <p:nvPr/>
          </p:nvSpPr>
          <p:spPr bwMode="auto">
            <a:xfrm>
              <a:off x="2352" y="2900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06" name="Line 498"/>
            <p:cNvSpPr>
              <a:spLocks noChangeShapeType="1"/>
            </p:cNvSpPr>
            <p:nvPr/>
          </p:nvSpPr>
          <p:spPr bwMode="auto">
            <a:xfrm>
              <a:off x="2352" y="2996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07" name="Line 499"/>
            <p:cNvSpPr>
              <a:spLocks noChangeShapeType="1"/>
            </p:cNvSpPr>
            <p:nvPr/>
          </p:nvSpPr>
          <p:spPr bwMode="auto">
            <a:xfrm>
              <a:off x="2352" y="3092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08" name="Line 500"/>
            <p:cNvSpPr>
              <a:spLocks noChangeShapeType="1"/>
            </p:cNvSpPr>
            <p:nvPr/>
          </p:nvSpPr>
          <p:spPr bwMode="auto">
            <a:xfrm>
              <a:off x="2352" y="3188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09" name="Line 501"/>
            <p:cNvSpPr>
              <a:spLocks noChangeShapeType="1"/>
            </p:cNvSpPr>
            <p:nvPr/>
          </p:nvSpPr>
          <p:spPr bwMode="auto">
            <a:xfrm>
              <a:off x="2352" y="3284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10" name="Line 502"/>
            <p:cNvSpPr>
              <a:spLocks noChangeShapeType="1"/>
            </p:cNvSpPr>
            <p:nvPr/>
          </p:nvSpPr>
          <p:spPr bwMode="auto">
            <a:xfrm>
              <a:off x="2352" y="3380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11" name="Line 503"/>
            <p:cNvSpPr>
              <a:spLocks noChangeShapeType="1"/>
            </p:cNvSpPr>
            <p:nvPr/>
          </p:nvSpPr>
          <p:spPr bwMode="auto">
            <a:xfrm>
              <a:off x="2352" y="3476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12" name="Line 504"/>
            <p:cNvSpPr>
              <a:spLocks noChangeShapeType="1"/>
            </p:cNvSpPr>
            <p:nvPr/>
          </p:nvSpPr>
          <p:spPr bwMode="auto">
            <a:xfrm>
              <a:off x="2352" y="3572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13" name="Line 505"/>
            <p:cNvSpPr>
              <a:spLocks noChangeShapeType="1"/>
            </p:cNvSpPr>
            <p:nvPr/>
          </p:nvSpPr>
          <p:spPr bwMode="auto">
            <a:xfrm>
              <a:off x="2352" y="3668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14" name="Line 506"/>
            <p:cNvSpPr>
              <a:spLocks noChangeShapeType="1"/>
            </p:cNvSpPr>
            <p:nvPr/>
          </p:nvSpPr>
          <p:spPr bwMode="auto">
            <a:xfrm>
              <a:off x="2352" y="3764"/>
              <a:ext cx="9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1115" name="Group 507"/>
          <p:cNvGrpSpPr>
            <a:grpSpLocks/>
          </p:cNvGrpSpPr>
          <p:nvPr/>
        </p:nvGrpSpPr>
        <p:grpSpPr bwMode="auto">
          <a:xfrm>
            <a:off x="1066800" y="3355975"/>
            <a:ext cx="5486400" cy="73025"/>
            <a:chOff x="672" y="2114"/>
            <a:chExt cx="3456" cy="46"/>
          </a:xfrm>
        </p:grpSpPr>
        <p:sp>
          <p:nvSpPr>
            <p:cNvPr id="1221116" name="Line 508"/>
            <p:cNvSpPr>
              <a:spLocks noChangeShapeType="1"/>
            </p:cNvSpPr>
            <p:nvPr/>
          </p:nvSpPr>
          <p:spPr bwMode="auto">
            <a:xfrm>
              <a:off x="864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17" name="Line 509"/>
            <p:cNvSpPr>
              <a:spLocks noChangeShapeType="1"/>
            </p:cNvSpPr>
            <p:nvPr/>
          </p:nvSpPr>
          <p:spPr bwMode="auto">
            <a:xfrm>
              <a:off x="960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18" name="Line 510"/>
            <p:cNvSpPr>
              <a:spLocks noChangeShapeType="1"/>
            </p:cNvSpPr>
            <p:nvPr/>
          </p:nvSpPr>
          <p:spPr bwMode="auto">
            <a:xfrm>
              <a:off x="1056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19" name="Line 511"/>
            <p:cNvSpPr>
              <a:spLocks noChangeShapeType="1"/>
            </p:cNvSpPr>
            <p:nvPr/>
          </p:nvSpPr>
          <p:spPr bwMode="auto">
            <a:xfrm>
              <a:off x="115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20" name="Line 512"/>
            <p:cNvSpPr>
              <a:spLocks noChangeShapeType="1"/>
            </p:cNvSpPr>
            <p:nvPr/>
          </p:nvSpPr>
          <p:spPr bwMode="auto">
            <a:xfrm>
              <a:off x="124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21" name="Line 513"/>
            <p:cNvSpPr>
              <a:spLocks noChangeShapeType="1"/>
            </p:cNvSpPr>
            <p:nvPr/>
          </p:nvSpPr>
          <p:spPr bwMode="auto">
            <a:xfrm>
              <a:off x="1344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22" name="Line 514"/>
            <p:cNvSpPr>
              <a:spLocks noChangeShapeType="1"/>
            </p:cNvSpPr>
            <p:nvPr/>
          </p:nvSpPr>
          <p:spPr bwMode="auto">
            <a:xfrm>
              <a:off x="1440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23" name="Line 515"/>
            <p:cNvSpPr>
              <a:spLocks noChangeShapeType="1"/>
            </p:cNvSpPr>
            <p:nvPr/>
          </p:nvSpPr>
          <p:spPr bwMode="auto">
            <a:xfrm>
              <a:off x="1536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24" name="Line 516"/>
            <p:cNvSpPr>
              <a:spLocks noChangeShapeType="1"/>
            </p:cNvSpPr>
            <p:nvPr/>
          </p:nvSpPr>
          <p:spPr bwMode="auto">
            <a:xfrm>
              <a:off x="163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25" name="Line 517"/>
            <p:cNvSpPr>
              <a:spLocks noChangeShapeType="1"/>
            </p:cNvSpPr>
            <p:nvPr/>
          </p:nvSpPr>
          <p:spPr bwMode="auto">
            <a:xfrm>
              <a:off x="172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26" name="Line 518"/>
            <p:cNvSpPr>
              <a:spLocks noChangeShapeType="1"/>
            </p:cNvSpPr>
            <p:nvPr/>
          </p:nvSpPr>
          <p:spPr bwMode="auto">
            <a:xfrm>
              <a:off x="1824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27" name="Line 519"/>
            <p:cNvSpPr>
              <a:spLocks noChangeShapeType="1"/>
            </p:cNvSpPr>
            <p:nvPr/>
          </p:nvSpPr>
          <p:spPr bwMode="auto">
            <a:xfrm>
              <a:off x="1920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28" name="Line 520"/>
            <p:cNvSpPr>
              <a:spLocks noChangeShapeType="1"/>
            </p:cNvSpPr>
            <p:nvPr/>
          </p:nvSpPr>
          <p:spPr bwMode="auto">
            <a:xfrm>
              <a:off x="2016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29" name="Line 521"/>
            <p:cNvSpPr>
              <a:spLocks noChangeShapeType="1"/>
            </p:cNvSpPr>
            <p:nvPr/>
          </p:nvSpPr>
          <p:spPr bwMode="auto">
            <a:xfrm>
              <a:off x="211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30" name="Line 522"/>
            <p:cNvSpPr>
              <a:spLocks noChangeShapeType="1"/>
            </p:cNvSpPr>
            <p:nvPr/>
          </p:nvSpPr>
          <p:spPr bwMode="auto">
            <a:xfrm>
              <a:off x="220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31" name="Line 523"/>
            <p:cNvSpPr>
              <a:spLocks noChangeShapeType="1"/>
            </p:cNvSpPr>
            <p:nvPr/>
          </p:nvSpPr>
          <p:spPr bwMode="auto">
            <a:xfrm>
              <a:off x="2304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32" name="Line 524"/>
            <p:cNvSpPr>
              <a:spLocks noChangeShapeType="1"/>
            </p:cNvSpPr>
            <p:nvPr/>
          </p:nvSpPr>
          <p:spPr bwMode="auto">
            <a:xfrm>
              <a:off x="2496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33" name="Line 525"/>
            <p:cNvSpPr>
              <a:spLocks noChangeShapeType="1"/>
            </p:cNvSpPr>
            <p:nvPr/>
          </p:nvSpPr>
          <p:spPr bwMode="auto">
            <a:xfrm>
              <a:off x="259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34" name="Line 526"/>
            <p:cNvSpPr>
              <a:spLocks noChangeShapeType="1"/>
            </p:cNvSpPr>
            <p:nvPr/>
          </p:nvSpPr>
          <p:spPr bwMode="auto">
            <a:xfrm>
              <a:off x="268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35" name="Line 527"/>
            <p:cNvSpPr>
              <a:spLocks noChangeShapeType="1"/>
            </p:cNvSpPr>
            <p:nvPr/>
          </p:nvSpPr>
          <p:spPr bwMode="auto">
            <a:xfrm>
              <a:off x="2784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36" name="Line 528"/>
            <p:cNvSpPr>
              <a:spLocks noChangeShapeType="1"/>
            </p:cNvSpPr>
            <p:nvPr/>
          </p:nvSpPr>
          <p:spPr bwMode="auto">
            <a:xfrm>
              <a:off x="2880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37" name="Line 529"/>
            <p:cNvSpPr>
              <a:spLocks noChangeShapeType="1"/>
            </p:cNvSpPr>
            <p:nvPr/>
          </p:nvSpPr>
          <p:spPr bwMode="auto">
            <a:xfrm>
              <a:off x="2976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38" name="Line 530"/>
            <p:cNvSpPr>
              <a:spLocks noChangeShapeType="1"/>
            </p:cNvSpPr>
            <p:nvPr/>
          </p:nvSpPr>
          <p:spPr bwMode="auto">
            <a:xfrm>
              <a:off x="307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39" name="Line 531"/>
            <p:cNvSpPr>
              <a:spLocks noChangeShapeType="1"/>
            </p:cNvSpPr>
            <p:nvPr/>
          </p:nvSpPr>
          <p:spPr bwMode="auto">
            <a:xfrm>
              <a:off x="316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40" name="Line 532"/>
            <p:cNvSpPr>
              <a:spLocks noChangeShapeType="1"/>
            </p:cNvSpPr>
            <p:nvPr/>
          </p:nvSpPr>
          <p:spPr bwMode="auto">
            <a:xfrm>
              <a:off x="3264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41" name="Line 533"/>
            <p:cNvSpPr>
              <a:spLocks noChangeShapeType="1"/>
            </p:cNvSpPr>
            <p:nvPr/>
          </p:nvSpPr>
          <p:spPr bwMode="auto">
            <a:xfrm>
              <a:off x="3360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42" name="Line 534"/>
            <p:cNvSpPr>
              <a:spLocks noChangeShapeType="1"/>
            </p:cNvSpPr>
            <p:nvPr/>
          </p:nvSpPr>
          <p:spPr bwMode="auto">
            <a:xfrm>
              <a:off x="3456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43" name="Line 535"/>
            <p:cNvSpPr>
              <a:spLocks noChangeShapeType="1"/>
            </p:cNvSpPr>
            <p:nvPr/>
          </p:nvSpPr>
          <p:spPr bwMode="auto">
            <a:xfrm>
              <a:off x="355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44" name="Line 536"/>
            <p:cNvSpPr>
              <a:spLocks noChangeShapeType="1"/>
            </p:cNvSpPr>
            <p:nvPr/>
          </p:nvSpPr>
          <p:spPr bwMode="auto">
            <a:xfrm>
              <a:off x="364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45" name="Line 537"/>
            <p:cNvSpPr>
              <a:spLocks noChangeShapeType="1"/>
            </p:cNvSpPr>
            <p:nvPr/>
          </p:nvSpPr>
          <p:spPr bwMode="auto">
            <a:xfrm>
              <a:off x="3744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46" name="Line 538"/>
            <p:cNvSpPr>
              <a:spLocks noChangeShapeType="1"/>
            </p:cNvSpPr>
            <p:nvPr/>
          </p:nvSpPr>
          <p:spPr bwMode="auto">
            <a:xfrm>
              <a:off x="3840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47" name="Line 539"/>
            <p:cNvSpPr>
              <a:spLocks noChangeShapeType="1"/>
            </p:cNvSpPr>
            <p:nvPr/>
          </p:nvSpPr>
          <p:spPr bwMode="auto">
            <a:xfrm>
              <a:off x="3936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48" name="Line 540"/>
            <p:cNvSpPr>
              <a:spLocks noChangeShapeType="1"/>
            </p:cNvSpPr>
            <p:nvPr/>
          </p:nvSpPr>
          <p:spPr bwMode="auto">
            <a:xfrm>
              <a:off x="403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49" name="Line 541"/>
            <p:cNvSpPr>
              <a:spLocks noChangeShapeType="1"/>
            </p:cNvSpPr>
            <p:nvPr/>
          </p:nvSpPr>
          <p:spPr bwMode="auto">
            <a:xfrm>
              <a:off x="412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50" name="Line 542"/>
            <p:cNvSpPr>
              <a:spLocks noChangeShapeType="1"/>
            </p:cNvSpPr>
            <p:nvPr/>
          </p:nvSpPr>
          <p:spPr bwMode="auto">
            <a:xfrm>
              <a:off x="768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151" name="Line 543"/>
            <p:cNvSpPr>
              <a:spLocks noChangeShapeType="1"/>
            </p:cNvSpPr>
            <p:nvPr/>
          </p:nvSpPr>
          <p:spPr bwMode="auto">
            <a:xfrm>
              <a:off x="672" y="2114"/>
              <a:ext cx="0" cy="4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21152" name="Picture 54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95800"/>
            <a:ext cx="1338263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153" name="Picture 54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4419600"/>
            <a:ext cx="4873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154" name="Picture 54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3810000"/>
            <a:ext cx="8524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155" name="Picture 54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14800"/>
            <a:ext cx="179387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156" name="Picture 54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724400"/>
            <a:ext cx="15049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157" name="Picture 549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6562725"/>
            <a:ext cx="7397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1158" name="Line 550"/>
          <p:cNvSpPr>
            <a:spLocks noChangeShapeType="1"/>
          </p:cNvSpPr>
          <p:nvPr/>
        </p:nvSpPr>
        <p:spPr bwMode="auto">
          <a:xfrm flipH="1" flipV="1">
            <a:off x="4743450" y="6178550"/>
            <a:ext cx="430213" cy="43021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1159" name="Picture 55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46313"/>
            <a:ext cx="1285875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1160" name="Group 552"/>
          <p:cNvGrpSpPr>
            <a:grpSpLocks/>
          </p:cNvGrpSpPr>
          <p:nvPr/>
        </p:nvGrpSpPr>
        <p:grpSpPr bwMode="auto">
          <a:xfrm>
            <a:off x="5486400" y="912813"/>
            <a:ext cx="1860550" cy="706437"/>
            <a:chOff x="3456" y="575"/>
            <a:chExt cx="1172" cy="445"/>
          </a:xfrm>
        </p:grpSpPr>
        <p:pic>
          <p:nvPicPr>
            <p:cNvPr id="1221161" name="Picture 553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575"/>
              <a:ext cx="788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1162" name="Picture 554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591"/>
              <a:ext cx="326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21163" name="Picture 555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36788"/>
            <a:ext cx="5175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1164" name="Line 556"/>
          <p:cNvSpPr>
            <a:spLocks noChangeShapeType="1"/>
          </p:cNvSpPr>
          <p:nvPr/>
        </p:nvSpPr>
        <p:spPr bwMode="auto">
          <a:xfrm flipV="1">
            <a:off x="5402263" y="2101850"/>
            <a:ext cx="1736725" cy="44799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1165" name="Picture 557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9313"/>
            <a:ext cx="10953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166" name="Picture 558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362075"/>
            <a:ext cx="10191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167" name="Picture 559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1800225"/>
            <a:ext cx="13700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1168" name="Picture 560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63500"/>
            <a:ext cx="42751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169" name="Picture 561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500"/>
            <a:ext cx="111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170" name="Picture 562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676400"/>
            <a:ext cx="1095375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171" name="Picture 563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11275"/>
            <a:ext cx="989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172" name="Picture 564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8667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1173" name="Group 565"/>
          <p:cNvGrpSpPr>
            <a:grpSpLocks/>
          </p:cNvGrpSpPr>
          <p:nvPr/>
        </p:nvGrpSpPr>
        <p:grpSpPr bwMode="auto">
          <a:xfrm rot="5400000">
            <a:off x="2172493" y="939007"/>
            <a:ext cx="912813" cy="533400"/>
            <a:chOff x="2155" y="816"/>
            <a:chExt cx="575" cy="336"/>
          </a:xfrm>
        </p:grpSpPr>
        <p:pic>
          <p:nvPicPr>
            <p:cNvPr id="1221174" name="Picture 566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" y="999"/>
              <a:ext cx="57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1175" name="Picture 567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6" y="816"/>
              <a:ext cx="41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21176" name="Rectangle 568"/>
          <p:cNvSpPr>
            <a:spLocks noChangeArrowheads="1"/>
          </p:cNvSpPr>
          <p:nvPr/>
        </p:nvSpPr>
        <p:spPr bwMode="auto">
          <a:xfrm>
            <a:off x="7602538" y="2209800"/>
            <a:ext cx="1023937" cy="2555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177" name="Rectangle 569"/>
          <p:cNvSpPr>
            <a:spLocks noChangeArrowheads="1"/>
          </p:cNvSpPr>
          <p:nvPr/>
        </p:nvSpPr>
        <p:spPr bwMode="auto">
          <a:xfrm>
            <a:off x="5446713" y="2165350"/>
            <a:ext cx="1782762" cy="7858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178" name="Rectangle 570"/>
          <p:cNvSpPr>
            <a:spLocks noChangeArrowheads="1"/>
          </p:cNvSpPr>
          <p:nvPr/>
        </p:nvSpPr>
        <p:spPr bwMode="auto">
          <a:xfrm>
            <a:off x="6900863" y="428625"/>
            <a:ext cx="1050925" cy="41116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179" name="Rectangle 571"/>
          <p:cNvSpPr>
            <a:spLocks noChangeArrowheads="1"/>
          </p:cNvSpPr>
          <p:nvPr/>
        </p:nvSpPr>
        <p:spPr bwMode="auto">
          <a:xfrm>
            <a:off x="6927850" y="1722438"/>
            <a:ext cx="1033463" cy="41116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180" name="Rectangle 572"/>
          <p:cNvSpPr>
            <a:spLocks noChangeArrowheads="1"/>
          </p:cNvSpPr>
          <p:nvPr/>
        </p:nvSpPr>
        <p:spPr bwMode="auto">
          <a:xfrm>
            <a:off x="117475" y="730250"/>
            <a:ext cx="2220913" cy="950913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181" name="Rectangle 573"/>
          <p:cNvSpPr>
            <a:spLocks noChangeArrowheads="1"/>
          </p:cNvSpPr>
          <p:nvPr/>
        </p:nvSpPr>
        <p:spPr bwMode="auto">
          <a:xfrm>
            <a:off x="1260475" y="1260475"/>
            <a:ext cx="1041400" cy="401638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182" name="Rectangle 57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183" name="Rectangle 57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2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0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0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1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1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1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1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0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0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21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1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21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21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21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21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21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21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1164" grpId="0" animBg="1"/>
      <p:bldP spid="1221164" grpId="1" animBg="1"/>
      <p:bldP spid="1221176" grpId="0" animBg="1"/>
      <p:bldP spid="1221177" grpId="0" animBg="1"/>
      <p:bldP spid="1221178" grpId="0" animBg="1"/>
      <p:bldP spid="1221178" grpId="1" animBg="1"/>
      <p:bldP spid="1221179" grpId="0" animBg="1"/>
      <p:bldP spid="1221179" grpId="1" animBg="1"/>
      <p:bldP spid="1221180" grpId="0" animBg="1"/>
      <p:bldP spid="122118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3AFA-62A8-4699-BD99-6702EF972825}" type="slidenum">
              <a:rPr lang="en-US"/>
              <a:pPr/>
              <a:t>19</a:t>
            </a:fld>
            <a:endParaRPr lang="en-US"/>
          </a:p>
        </p:txBody>
      </p:sp>
      <p:pic>
        <p:nvPicPr>
          <p:cNvPr id="122163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0963"/>
            <a:ext cx="2921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1635" name="Line 3"/>
          <p:cNvSpPr>
            <a:spLocks noChangeShapeType="1"/>
          </p:cNvSpPr>
          <p:nvPr/>
        </p:nvSpPr>
        <p:spPr bwMode="auto">
          <a:xfrm flipV="1">
            <a:off x="657225" y="6596063"/>
            <a:ext cx="40163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636" name="Line 4"/>
          <p:cNvSpPr>
            <a:spLocks noChangeShapeType="1"/>
          </p:cNvSpPr>
          <p:nvPr/>
        </p:nvSpPr>
        <p:spPr bwMode="auto">
          <a:xfrm flipH="1" flipV="1">
            <a:off x="1219200" y="6596063"/>
            <a:ext cx="40163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163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6426200"/>
            <a:ext cx="9048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1638" name="Group 6"/>
          <p:cNvGrpSpPr>
            <a:grpSpLocks/>
          </p:cNvGrpSpPr>
          <p:nvPr/>
        </p:nvGrpSpPr>
        <p:grpSpPr bwMode="auto">
          <a:xfrm>
            <a:off x="4703763" y="3779838"/>
            <a:ext cx="4329112" cy="2754312"/>
            <a:chOff x="2963" y="2381"/>
            <a:chExt cx="2727" cy="1735"/>
          </a:xfrm>
        </p:grpSpPr>
        <p:pic>
          <p:nvPicPr>
            <p:cNvPr id="1221639" name="Picture 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2381"/>
              <a:ext cx="986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1640" name="Picture 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2784"/>
              <a:ext cx="32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1641" name="Picture 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3168"/>
              <a:ext cx="82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21642" name="Line 10"/>
            <p:cNvSpPr>
              <a:spLocks noChangeShapeType="1"/>
            </p:cNvSpPr>
            <p:nvPr/>
          </p:nvSpPr>
          <p:spPr bwMode="auto">
            <a:xfrm flipV="1">
              <a:off x="2972" y="3938"/>
              <a:ext cx="0" cy="1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21643" name="Picture 11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2592"/>
              <a:ext cx="1130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1644" name="Picture 12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2976"/>
              <a:ext cx="9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21645" name="Line 13"/>
            <p:cNvSpPr>
              <a:spLocks noChangeShapeType="1"/>
            </p:cNvSpPr>
            <p:nvPr/>
          </p:nvSpPr>
          <p:spPr bwMode="auto">
            <a:xfrm flipH="1">
              <a:off x="5130" y="3333"/>
              <a:ext cx="58" cy="78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646" name="Line 14"/>
            <p:cNvSpPr>
              <a:spLocks noChangeShapeType="1"/>
            </p:cNvSpPr>
            <p:nvPr/>
          </p:nvSpPr>
          <p:spPr bwMode="auto">
            <a:xfrm flipH="1">
              <a:off x="2963" y="4107"/>
              <a:ext cx="217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21647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16038"/>
            <a:ext cx="989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48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8667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49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9313"/>
            <a:ext cx="10953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50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362075"/>
            <a:ext cx="10191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51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125"/>
            <a:ext cx="27432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1652" name="Line 20"/>
          <p:cNvSpPr>
            <a:spLocks noChangeShapeType="1"/>
          </p:cNvSpPr>
          <p:nvPr/>
        </p:nvSpPr>
        <p:spPr bwMode="auto">
          <a:xfrm>
            <a:off x="474663" y="5491163"/>
            <a:ext cx="6672262" cy="0"/>
          </a:xfrm>
          <a:prstGeom prst="line">
            <a:avLst/>
          </a:prstGeom>
          <a:noFill/>
          <a:ln w="19050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1653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63500"/>
            <a:ext cx="42751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54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457200"/>
            <a:ext cx="47466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55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1143000"/>
            <a:ext cx="20685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56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47466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657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00313"/>
            <a:ext cx="1035050" cy="16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1658" name="Line 26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659" name="Line 27"/>
          <p:cNvSpPr>
            <a:spLocks noChangeShapeType="1"/>
          </p:cNvSpPr>
          <p:nvPr/>
        </p:nvSpPr>
        <p:spPr bwMode="auto">
          <a:xfrm>
            <a:off x="1219200" y="6248400"/>
            <a:ext cx="0" cy="474663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660" name="Line 28"/>
          <p:cNvSpPr>
            <a:spLocks noChangeShapeType="1"/>
          </p:cNvSpPr>
          <p:nvPr/>
        </p:nvSpPr>
        <p:spPr bwMode="auto">
          <a:xfrm flipV="1">
            <a:off x="474663" y="6154738"/>
            <a:ext cx="6672262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661" name="Line 29"/>
          <p:cNvSpPr>
            <a:spLocks noChangeShapeType="1"/>
          </p:cNvSpPr>
          <p:nvPr/>
        </p:nvSpPr>
        <p:spPr bwMode="auto">
          <a:xfrm>
            <a:off x="1066800" y="6248400"/>
            <a:ext cx="0" cy="474663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1662" name="Group 30"/>
          <p:cNvGrpSpPr>
            <a:grpSpLocks/>
          </p:cNvGrpSpPr>
          <p:nvPr/>
        </p:nvGrpSpPr>
        <p:grpSpPr bwMode="auto">
          <a:xfrm>
            <a:off x="1066800" y="6059488"/>
            <a:ext cx="5486400" cy="182562"/>
            <a:chOff x="672" y="3817"/>
            <a:chExt cx="3456" cy="115"/>
          </a:xfrm>
        </p:grpSpPr>
        <p:sp>
          <p:nvSpPr>
            <p:cNvPr id="1221663" name="Line 31"/>
            <p:cNvSpPr>
              <a:spLocks noChangeShapeType="1"/>
            </p:cNvSpPr>
            <p:nvPr/>
          </p:nvSpPr>
          <p:spPr bwMode="auto">
            <a:xfrm>
              <a:off x="86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664" name="Line 32"/>
            <p:cNvSpPr>
              <a:spLocks noChangeShapeType="1"/>
            </p:cNvSpPr>
            <p:nvPr/>
          </p:nvSpPr>
          <p:spPr bwMode="auto">
            <a:xfrm>
              <a:off x="96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665" name="Line 33"/>
            <p:cNvSpPr>
              <a:spLocks noChangeShapeType="1"/>
            </p:cNvSpPr>
            <p:nvPr/>
          </p:nvSpPr>
          <p:spPr bwMode="auto">
            <a:xfrm>
              <a:off x="105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666" name="Line 34"/>
            <p:cNvSpPr>
              <a:spLocks noChangeShapeType="1"/>
            </p:cNvSpPr>
            <p:nvPr/>
          </p:nvSpPr>
          <p:spPr bwMode="auto">
            <a:xfrm>
              <a:off x="115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667" name="Line 35"/>
            <p:cNvSpPr>
              <a:spLocks noChangeShapeType="1"/>
            </p:cNvSpPr>
            <p:nvPr/>
          </p:nvSpPr>
          <p:spPr bwMode="auto">
            <a:xfrm>
              <a:off x="124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668" name="Line 36"/>
            <p:cNvSpPr>
              <a:spLocks noChangeShapeType="1"/>
            </p:cNvSpPr>
            <p:nvPr/>
          </p:nvSpPr>
          <p:spPr bwMode="auto">
            <a:xfrm>
              <a:off x="134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669" name="Line 37"/>
            <p:cNvSpPr>
              <a:spLocks noChangeShapeType="1"/>
            </p:cNvSpPr>
            <p:nvPr/>
          </p:nvSpPr>
          <p:spPr bwMode="auto">
            <a:xfrm>
              <a:off x="144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670" name="Line 38"/>
            <p:cNvSpPr>
              <a:spLocks noChangeShapeType="1"/>
            </p:cNvSpPr>
            <p:nvPr/>
          </p:nvSpPr>
          <p:spPr bwMode="auto">
            <a:xfrm>
              <a:off x="153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671" name="Line 39"/>
            <p:cNvSpPr>
              <a:spLocks noChangeShapeType="1"/>
            </p:cNvSpPr>
            <p:nvPr/>
          </p:nvSpPr>
          <p:spPr bwMode="auto">
            <a:xfrm>
              <a:off x="163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672" name="Line 40"/>
            <p:cNvSpPr>
              <a:spLocks noChangeShapeType="1"/>
            </p:cNvSpPr>
            <p:nvPr/>
          </p:nvSpPr>
          <p:spPr bwMode="auto">
            <a:xfrm>
              <a:off x="172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673" name="Line 41"/>
            <p:cNvSpPr>
              <a:spLocks noChangeShapeType="1"/>
            </p:cNvSpPr>
            <p:nvPr/>
          </p:nvSpPr>
          <p:spPr bwMode="auto">
            <a:xfrm>
              <a:off x="182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674" name="Line 42"/>
            <p:cNvSpPr>
              <a:spLocks noChangeShapeType="1"/>
            </p:cNvSpPr>
            <p:nvPr/>
          </p:nvSpPr>
          <p:spPr bwMode="auto">
            <a:xfrm>
              <a:off x="192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675" name="Line 43"/>
            <p:cNvSpPr>
              <a:spLocks noChangeShapeType="1"/>
            </p:cNvSpPr>
            <p:nvPr/>
          </p:nvSpPr>
          <p:spPr bwMode="auto">
            <a:xfrm>
              <a:off x="201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676" name="Line 44"/>
            <p:cNvSpPr>
              <a:spLocks noChangeShapeType="1"/>
            </p:cNvSpPr>
            <p:nvPr/>
          </p:nvSpPr>
          <p:spPr bwMode="auto">
            <a:xfrm>
              <a:off x="211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677" name="Line 45"/>
            <p:cNvSpPr>
              <a:spLocks noChangeShapeType="1"/>
            </p:cNvSpPr>
            <p:nvPr/>
          </p:nvSpPr>
          <p:spPr bwMode="auto">
            <a:xfrm>
              <a:off x="220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678" name="Line 46"/>
            <p:cNvSpPr>
              <a:spLocks noChangeShapeType="1"/>
            </p:cNvSpPr>
            <p:nvPr/>
          </p:nvSpPr>
          <p:spPr bwMode="auto">
            <a:xfrm>
              <a:off x="230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679" name="Line 47"/>
            <p:cNvSpPr>
              <a:spLocks noChangeShapeType="1"/>
            </p:cNvSpPr>
            <p:nvPr/>
          </p:nvSpPr>
          <p:spPr bwMode="auto">
            <a:xfrm>
              <a:off x="249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680" name="Line 48"/>
            <p:cNvSpPr>
              <a:spLocks noChangeShapeType="1"/>
            </p:cNvSpPr>
            <p:nvPr/>
          </p:nvSpPr>
          <p:spPr bwMode="auto">
            <a:xfrm>
              <a:off x="259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681" name="Line 49"/>
            <p:cNvSpPr>
              <a:spLocks noChangeShapeType="1"/>
            </p:cNvSpPr>
            <p:nvPr/>
          </p:nvSpPr>
          <p:spPr bwMode="auto">
            <a:xfrm>
              <a:off x="268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682" name="Line 50"/>
            <p:cNvSpPr>
              <a:spLocks noChangeShapeType="1"/>
            </p:cNvSpPr>
            <p:nvPr/>
          </p:nvSpPr>
          <p:spPr bwMode="auto">
            <a:xfrm>
              <a:off x="278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683" name="Line 51"/>
            <p:cNvSpPr>
              <a:spLocks noChangeShapeType="1"/>
            </p:cNvSpPr>
            <p:nvPr/>
          </p:nvSpPr>
          <p:spPr bwMode="auto">
            <a:xfrm>
              <a:off x="288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684" name="Line 52"/>
            <p:cNvSpPr>
              <a:spLocks noChangeShapeType="1"/>
            </p:cNvSpPr>
            <p:nvPr/>
          </p:nvSpPr>
          <p:spPr bwMode="auto">
            <a:xfrm>
              <a:off x="297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685" name="Line 53"/>
            <p:cNvSpPr>
              <a:spLocks noChangeShapeType="1"/>
            </p:cNvSpPr>
            <p:nvPr/>
          </p:nvSpPr>
          <p:spPr bwMode="auto">
            <a:xfrm>
              <a:off x="307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686" name="Line 54"/>
            <p:cNvSpPr>
              <a:spLocks noChangeShapeType="1"/>
            </p:cNvSpPr>
            <p:nvPr/>
          </p:nvSpPr>
          <p:spPr bwMode="auto">
            <a:xfrm>
              <a:off x="316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687" name="Line 55"/>
            <p:cNvSpPr>
              <a:spLocks noChangeShapeType="1"/>
            </p:cNvSpPr>
            <p:nvPr/>
          </p:nvSpPr>
          <p:spPr bwMode="auto">
            <a:xfrm>
              <a:off x="326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688" name="Line 56"/>
            <p:cNvSpPr>
              <a:spLocks noChangeShapeType="1"/>
            </p:cNvSpPr>
            <p:nvPr/>
          </p:nvSpPr>
          <p:spPr bwMode="auto">
            <a:xfrm>
              <a:off x="336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689" name="Line 57"/>
            <p:cNvSpPr>
              <a:spLocks noChangeShapeType="1"/>
            </p:cNvSpPr>
            <p:nvPr/>
          </p:nvSpPr>
          <p:spPr bwMode="auto">
            <a:xfrm>
              <a:off x="345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690" name="Line 58"/>
            <p:cNvSpPr>
              <a:spLocks noChangeShapeType="1"/>
            </p:cNvSpPr>
            <p:nvPr/>
          </p:nvSpPr>
          <p:spPr bwMode="auto">
            <a:xfrm>
              <a:off x="355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691" name="Line 59"/>
            <p:cNvSpPr>
              <a:spLocks noChangeShapeType="1"/>
            </p:cNvSpPr>
            <p:nvPr/>
          </p:nvSpPr>
          <p:spPr bwMode="auto">
            <a:xfrm>
              <a:off x="364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692" name="Line 60"/>
            <p:cNvSpPr>
              <a:spLocks noChangeShapeType="1"/>
            </p:cNvSpPr>
            <p:nvPr/>
          </p:nvSpPr>
          <p:spPr bwMode="auto">
            <a:xfrm>
              <a:off x="374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693" name="Line 61"/>
            <p:cNvSpPr>
              <a:spLocks noChangeShapeType="1"/>
            </p:cNvSpPr>
            <p:nvPr/>
          </p:nvSpPr>
          <p:spPr bwMode="auto">
            <a:xfrm>
              <a:off x="384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694" name="Line 62"/>
            <p:cNvSpPr>
              <a:spLocks noChangeShapeType="1"/>
            </p:cNvSpPr>
            <p:nvPr/>
          </p:nvSpPr>
          <p:spPr bwMode="auto">
            <a:xfrm>
              <a:off x="393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695" name="Line 63"/>
            <p:cNvSpPr>
              <a:spLocks noChangeShapeType="1"/>
            </p:cNvSpPr>
            <p:nvPr/>
          </p:nvSpPr>
          <p:spPr bwMode="auto">
            <a:xfrm>
              <a:off x="403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696" name="Line 64"/>
            <p:cNvSpPr>
              <a:spLocks noChangeShapeType="1"/>
            </p:cNvSpPr>
            <p:nvPr/>
          </p:nvSpPr>
          <p:spPr bwMode="auto">
            <a:xfrm>
              <a:off x="412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697" name="Line 65"/>
            <p:cNvSpPr>
              <a:spLocks noChangeShapeType="1"/>
            </p:cNvSpPr>
            <p:nvPr/>
          </p:nvSpPr>
          <p:spPr bwMode="auto">
            <a:xfrm>
              <a:off x="76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698" name="Line 66"/>
            <p:cNvSpPr>
              <a:spLocks noChangeShapeType="1"/>
            </p:cNvSpPr>
            <p:nvPr/>
          </p:nvSpPr>
          <p:spPr bwMode="auto">
            <a:xfrm>
              <a:off x="67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21699" name="Picture 6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69013"/>
            <a:ext cx="75882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1700" name="Rectangle 68" descr="25%"/>
          <p:cNvSpPr>
            <a:spLocks noChangeArrowheads="1"/>
          </p:cNvSpPr>
          <p:nvPr/>
        </p:nvSpPr>
        <p:spPr bwMode="auto">
          <a:xfrm>
            <a:off x="4572000" y="5491163"/>
            <a:ext cx="304800" cy="666750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1701" name="Picture 6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46488"/>
            <a:ext cx="124777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702" name="Picture 7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56038"/>
            <a:ext cx="15827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1703" name="Rectangle 71"/>
          <p:cNvSpPr>
            <a:spLocks noChangeArrowheads="1"/>
          </p:cNvSpPr>
          <p:nvPr/>
        </p:nvSpPr>
        <p:spPr bwMode="auto">
          <a:xfrm>
            <a:off x="528638" y="3609975"/>
            <a:ext cx="1262062" cy="27463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704" name="Rectangle 72"/>
          <p:cNvSpPr>
            <a:spLocks noChangeArrowheads="1"/>
          </p:cNvSpPr>
          <p:nvPr/>
        </p:nvSpPr>
        <p:spPr bwMode="auto">
          <a:xfrm>
            <a:off x="609600" y="4011613"/>
            <a:ext cx="1041400" cy="401637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1705" name="Group 73"/>
          <p:cNvGrpSpPr>
            <a:grpSpLocks/>
          </p:cNvGrpSpPr>
          <p:nvPr/>
        </p:nvGrpSpPr>
        <p:grpSpPr bwMode="auto">
          <a:xfrm>
            <a:off x="3632200" y="6302375"/>
            <a:ext cx="330200" cy="517525"/>
            <a:chOff x="2288" y="3970"/>
            <a:chExt cx="208" cy="326"/>
          </a:xfrm>
        </p:grpSpPr>
        <p:pic>
          <p:nvPicPr>
            <p:cNvPr id="1221706" name="Picture 7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8" y="3984"/>
              <a:ext cx="111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1707" name="Picture 7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" y="3970"/>
              <a:ext cx="98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21708" name="Picture 7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31863"/>
            <a:ext cx="12811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1709" name="Line 77"/>
          <p:cNvSpPr>
            <a:spLocks noChangeShapeType="1"/>
          </p:cNvSpPr>
          <p:nvPr/>
        </p:nvSpPr>
        <p:spPr bwMode="auto">
          <a:xfrm>
            <a:off x="3810000" y="6059488"/>
            <a:ext cx="0" cy="182562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710" name="Line 78"/>
          <p:cNvSpPr>
            <a:spLocks noChangeShapeType="1"/>
          </p:cNvSpPr>
          <p:nvPr/>
        </p:nvSpPr>
        <p:spPr bwMode="auto">
          <a:xfrm>
            <a:off x="3810000" y="4378325"/>
            <a:ext cx="0" cy="192881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711" name="Line 79"/>
          <p:cNvSpPr>
            <a:spLocks noChangeShapeType="1"/>
          </p:cNvSpPr>
          <p:nvPr/>
        </p:nvSpPr>
        <p:spPr bwMode="auto">
          <a:xfrm>
            <a:off x="2819400" y="4572000"/>
            <a:ext cx="966788" cy="8969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712" name="Line 80"/>
          <p:cNvSpPr>
            <a:spLocks noChangeShapeType="1"/>
          </p:cNvSpPr>
          <p:nvPr/>
        </p:nvSpPr>
        <p:spPr bwMode="auto">
          <a:xfrm>
            <a:off x="2819400" y="4073525"/>
            <a:ext cx="0" cy="5032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1713" name="Picture 8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4533900"/>
            <a:ext cx="2095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1714" name="Line 82"/>
          <p:cNvSpPr>
            <a:spLocks noChangeShapeType="1"/>
          </p:cNvSpPr>
          <p:nvPr/>
        </p:nvSpPr>
        <p:spPr bwMode="auto">
          <a:xfrm flipH="1">
            <a:off x="4697413" y="2466975"/>
            <a:ext cx="3427412" cy="33543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715" name="Line 83"/>
          <p:cNvSpPr>
            <a:spLocks noChangeShapeType="1"/>
          </p:cNvSpPr>
          <p:nvPr/>
        </p:nvSpPr>
        <p:spPr bwMode="auto">
          <a:xfrm flipH="1">
            <a:off x="4826000" y="2466975"/>
            <a:ext cx="3281363" cy="2514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716" name="Rectangle 84"/>
          <p:cNvSpPr>
            <a:spLocks noChangeArrowheads="1"/>
          </p:cNvSpPr>
          <p:nvPr/>
        </p:nvSpPr>
        <p:spPr bwMode="auto">
          <a:xfrm>
            <a:off x="7602538" y="895350"/>
            <a:ext cx="1023937" cy="2555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1717" name="Picture 8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1800225"/>
            <a:ext cx="13700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1718" name="Picture 8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10652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719" name="Picture 8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76200"/>
            <a:ext cx="111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1720" name="Group 88"/>
          <p:cNvGrpSpPr>
            <a:grpSpLocks/>
          </p:cNvGrpSpPr>
          <p:nvPr/>
        </p:nvGrpSpPr>
        <p:grpSpPr bwMode="auto">
          <a:xfrm>
            <a:off x="5486400" y="912813"/>
            <a:ext cx="1860550" cy="706437"/>
            <a:chOff x="3456" y="604"/>
            <a:chExt cx="1172" cy="445"/>
          </a:xfrm>
        </p:grpSpPr>
        <p:pic>
          <p:nvPicPr>
            <p:cNvPr id="1221721" name="Picture 8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604"/>
              <a:ext cx="788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1722" name="Picture 9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620"/>
              <a:ext cx="326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21723" name="Group 91"/>
          <p:cNvGrpSpPr>
            <a:grpSpLocks/>
          </p:cNvGrpSpPr>
          <p:nvPr/>
        </p:nvGrpSpPr>
        <p:grpSpPr bwMode="auto">
          <a:xfrm>
            <a:off x="5486400" y="2209800"/>
            <a:ext cx="1860550" cy="706438"/>
            <a:chOff x="3456" y="1392"/>
            <a:chExt cx="1172" cy="445"/>
          </a:xfrm>
        </p:grpSpPr>
        <p:pic>
          <p:nvPicPr>
            <p:cNvPr id="1221724" name="Picture 9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1392"/>
              <a:ext cx="788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1725" name="Picture 9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1409"/>
              <a:ext cx="326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21726" name="Rectangle 94"/>
          <p:cNvSpPr>
            <a:spLocks noChangeArrowheads="1"/>
          </p:cNvSpPr>
          <p:nvPr/>
        </p:nvSpPr>
        <p:spPr bwMode="auto">
          <a:xfrm>
            <a:off x="5446713" y="2165350"/>
            <a:ext cx="1782762" cy="7858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727" name="Rectangle 95"/>
          <p:cNvSpPr>
            <a:spLocks noChangeArrowheads="1"/>
          </p:cNvSpPr>
          <p:nvPr/>
        </p:nvSpPr>
        <p:spPr bwMode="auto">
          <a:xfrm>
            <a:off x="5446713" y="885825"/>
            <a:ext cx="1782762" cy="7858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728" name="Rectangle 96"/>
          <p:cNvSpPr>
            <a:spLocks noChangeArrowheads="1"/>
          </p:cNvSpPr>
          <p:nvPr/>
        </p:nvSpPr>
        <p:spPr bwMode="auto">
          <a:xfrm>
            <a:off x="3162300" y="428625"/>
            <a:ext cx="4800600" cy="374650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1729" name="Picture 9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749300"/>
            <a:ext cx="242887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730" name="Picture 9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877888"/>
            <a:ext cx="22860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1731" name="Picture 99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46313"/>
            <a:ext cx="1285875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1732" name="Rectangle 100"/>
          <p:cNvSpPr>
            <a:spLocks noChangeArrowheads="1"/>
          </p:cNvSpPr>
          <p:nvPr/>
        </p:nvSpPr>
        <p:spPr bwMode="auto">
          <a:xfrm>
            <a:off x="7602538" y="2209800"/>
            <a:ext cx="1023937" cy="2555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733" name="Rectangle 101"/>
          <p:cNvSpPr>
            <a:spLocks noChangeArrowheads="1"/>
          </p:cNvSpPr>
          <p:nvPr/>
        </p:nvSpPr>
        <p:spPr bwMode="auto">
          <a:xfrm>
            <a:off x="1260475" y="1260475"/>
            <a:ext cx="1041400" cy="401638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734" name="Rectangle 102"/>
          <p:cNvSpPr>
            <a:spLocks noChangeArrowheads="1"/>
          </p:cNvSpPr>
          <p:nvPr/>
        </p:nvSpPr>
        <p:spPr bwMode="auto">
          <a:xfrm>
            <a:off x="117475" y="730250"/>
            <a:ext cx="2220913" cy="950913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735" name="Rectangle 10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736" name="Rectangle 10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1737" name="Picture 10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4648200"/>
            <a:ext cx="8524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1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1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1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1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122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22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122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21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21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21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21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221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221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1652" grpId="0" animBg="1"/>
      <p:bldP spid="1221652" grpId="1" animBg="1"/>
      <p:bldP spid="1221700" grpId="0" animBg="1"/>
      <p:bldP spid="1221703" grpId="0" animBg="1"/>
      <p:bldP spid="1221703" grpId="1" animBg="1"/>
      <p:bldP spid="1221704" grpId="0" animBg="1"/>
      <p:bldP spid="1221704" grpId="1" animBg="1"/>
      <p:bldP spid="1221709" grpId="0" animBg="1"/>
      <p:bldP spid="1221710" grpId="0" animBg="1"/>
      <p:bldP spid="1221711" grpId="0" animBg="1"/>
      <p:bldP spid="1221711" grpId="1" animBg="1"/>
      <p:bldP spid="1221712" grpId="0" animBg="1"/>
      <p:bldP spid="1221712" grpId="1" animBg="1"/>
      <p:bldP spid="1221714" grpId="0" animBg="1"/>
      <p:bldP spid="1221714" grpId="1" animBg="1"/>
      <p:bldP spid="1221715" grpId="0" animBg="1"/>
      <p:bldP spid="1221715" grpId="1" animBg="1"/>
      <p:bldP spid="1221716" grpId="0" animBg="1"/>
      <p:bldP spid="1221726" grpId="0" animBg="1"/>
      <p:bldP spid="1221727" grpId="0" animBg="1"/>
      <p:bldP spid="1221728" grpId="0" animBg="1"/>
      <p:bldP spid="1221732" grpId="0" animBg="1"/>
      <p:bldP spid="1221732" grpId="1" animBg="1"/>
      <p:bldP spid="1221732" grpId="2" animBg="1"/>
      <p:bldP spid="1221733" grpId="0" animBg="1"/>
      <p:bldP spid="122173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BB2F-09F4-4E03-BA7F-8DB9CC9C02DA}" type="slidenum">
              <a:rPr lang="en-US"/>
              <a:pPr/>
              <a:t>2</a:t>
            </a:fld>
            <a:endParaRPr lang="en-US"/>
          </a:p>
        </p:txBody>
      </p:sp>
      <p:sp>
        <p:nvSpPr>
          <p:cNvPr id="1256450" name="Line 2"/>
          <p:cNvSpPr>
            <a:spLocks noChangeShapeType="1"/>
          </p:cNvSpPr>
          <p:nvPr/>
        </p:nvSpPr>
        <p:spPr bwMode="auto">
          <a:xfrm>
            <a:off x="0" y="5283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56482" name="Group 34"/>
          <p:cNvGrpSpPr>
            <a:grpSpLocks/>
          </p:cNvGrpSpPr>
          <p:nvPr/>
        </p:nvGrpSpPr>
        <p:grpSpPr bwMode="auto">
          <a:xfrm>
            <a:off x="152400" y="5395913"/>
            <a:ext cx="2925763" cy="425450"/>
            <a:chOff x="96" y="3399"/>
            <a:chExt cx="1843" cy="268"/>
          </a:xfrm>
        </p:grpSpPr>
        <p:pic>
          <p:nvPicPr>
            <p:cNvPr id="1256451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399"/>
              <a:ext cx="1188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56452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" y="3399"/>
              <a:ext cx="546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56454" name="Rectangle 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6455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56481" name="Group 33"/>
          <p:cNvGrpSpPr>
            <a:grpSpLocks/>
          </p:cNvGrpSpPr>
          <p:nvPr/>
        </p:nvGrpSpPr>
        <p:grpSpPr bwMode="auto">
          <a:xfrm>
            <a:off x="36513" y="4935538"/>
            <a:ext cx="8955087" cy="322262"/>
            <a:chOff x="23" y="3109"/>
            <a:chExt cx="5641" cy="203"/>
          </a:xfrm>
        </p:grpSpPr>
        <p:pic>
          <p:nvPicPr>
            <p:cNvPr id="1256456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" y="3111"/>
              <a:ext cx="3113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56457" name="Picture 9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109"/>
              <a:ext cx="1791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56458" name="Picture 10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3109"/>
              <a:ext cx="58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56464" name="Line 16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56473" name="Group 25"/>
          <p:cNvGrpSpPr>
            <a:grpSpLocks/>
          </p:cNvGrpSpPr>
          <p:nvPr/>
        </p:nvGrpSpPr>
        <p:grpSpPr bwMode="auto">
          <a:xfrm>
            <a:off x="152400" y="2286000"/>
            <a:ext cx="6324600" cy="990600"/>
            <a:chOff x="96" y="1440"/>
            <a:chExt cx="3984" cy="624"/>
          </a:xfrm>
        </p:grpSpPr>
        <p:grpSp>
          <p:nvGrpSpPr>
            <p:cNvPr id="1256474" name="Group 26"/>
            <p:cNvGrpSpPr>
              <a:grpSpLocks/>
            </p:cNvGrpSpPr>
            <p:nvPr/>
          </p:nvGrpSpPr>
          <p:grpSpPr bwMode="auto">
            <a:xfrm>
              <a:off x="345" y="1637"/>
              <a:ext cx="3486" cy="230"/>
              <a:chOff x="345" y="1637"/>
              <a:chExt cx="3486" cy="230"/>
            </a:xfrm>
          </p:grpSpPr>
          <p:pic>
            <p:nvPicPr>
              <p:cNvPr id="1256475" name="Picture 27" descr="txp_fig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" y="1675"/>
                <a:ext cx="1762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256476" name="Picture 28" descr="txp_fig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3" y="1637"/>
                <a:ext cx="1628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56477" name="Rectangle 29"/>
            <p:cNvSpPr>
              <a:spLocks noChangeArrowheads="1"/>
            </p:cNvSpPr>
            <p:nvPr/>
          </p:nvSpPr>
          <p:spPr bwMode="auto">
            <a:xfrm>
              <a:off x="240" y="1584"/>
              <a:ext cx="3696" cy="33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6478" name="Rectangle 30"/>
            <p:cNvSpPr>
              <a:spLocks noChangeArrowheads="1"/>
            </p:cNvSpPr>
            <p:nvPr/>
          </p:nvSpPr>
          <p:spPr bwMode="auto">
            <a:xfrm>
              <a:off x="192" y="1536"/>
              <a:ext cx="3792" cy="4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6479" name="Rectangle 31"/>
            <p:cNvSpPr>
              <a:spLocks noChangeArrowheads="1"/>
            </p:cNvSpPr>
            <p:nvPr/>
          </p:nvSpPr>
          <p:spPr bwMode="auto">
            <a:xfrm>
              <a:off x="144" y="1488"/>
              <a:ext cx="3888" cy="52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6480" name="Rectangle 32"/>
            <p:cNvSpPr>
              <a:spLocks noChangeArrowheads="1"/>
            </p:cNvSpPr>
            <p:nvPr/>
          </p:nvSpPr>
          <p:spPr bwMode="auto">
            <a:xfrm>
              <a:off x="96" y="1440"/>
              <a:ext cx="3984" cy="62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6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6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56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56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56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56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450" grpId="0" animBg="1"/>
      <p:bldP spid="125646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FEFE1-91B4-4B15-9935-61D1E7D412D4}" type="slidenum">
              <a:rPr lang="en-US"/>
              <a:pPr/>
              <a:t>20</a:t>
            </a:fld>
            <a:endParaRPr lang="en-US"/>
          </a:p>
        </p:txBody>
      </p:sp>
      <p:pic>
        <p:nvPicPr>
          <p:cNvPr id="122265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1800225"/>
            <a:ext cx="13700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265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0963"/>
            <a:ext cx="2921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2660" name="Line 4"/>
          <p:cNvSpPr>
            <a:spLocks noChangeShapeType="1"/>
          </p:cNvSpPr>
          <p:nvPr/>
        </p:nvSpPr>
        <p:spPr bwMode="auto">
          <a:xfrm flipV="1">
            <a:off x="657225" y="6596063"/>
            <a:ext cx="40163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2661" name="Line 5"/>
          <p:cNvSpPr>
            <a:spLocks noChangeShapeType="1"/>
          </p:cNvSpPr>
          <p:nvPr/>
        </p:nvSpPr>
        <p:spPr bwMode="auto">
          <a:xfrm flipH="1" flipV="1">
            <a:off x="1219200" y="6596063"/>
            <a:ext cx="40163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2662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6426200"/>
            <a:ext cx="9048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663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8667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664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9313"/>
            <a:ext cx="10953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665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362075"/>
            <a:ext cx="10191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666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4650"/>
            <a:ext cx="27432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2667" name="Group 11"/>
          <p:cNvGrpSpPr>
            <a:grpSpLocks/>
          </p:cNvGrpSpPr>
          <p:nvPr/>
        </p:nvGrpSpPr>
        <p:grpSpPr bwMode="auto">
          <a:xfrm>
            <a:off x="5486400" y="2209800"/>
            <a:ext cx="1860550" cy="706438"/>
            <a:chOff x="3456" y="1392"/>
            <a:chExt cx="1172" cy="445"/>
          </a:xfrm>
        </p:grpSpPr>
        <p:pic>
          <p:nvPicPr>
            <p:cNvPr id="1222668" name="Picture 12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1392"/>
              <a:ext cx="788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2669" name="Picture 13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1409"/>
              <a:ext cx="326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22670" name="Line 14"/>
          <p:cNvSpPr>
            <a:spLocks noChangeShapeType="1"/>
          </p:cNvSpPr>
          <p:nvPr/>
        </p:nvSpPr>
        <p:spPr bwMode="auto">
          <a:xfrm>
            <a:off x="474663" y="5014913"/>
            <a:ext cx="6672262" cy="0"/>
          </a:xfrm>
          <a:prstGeom prst="line">
            <a:avLst/>
          </a:prstGeom>
          <a:noFill/>
          <a:ln w="19050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2671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76200"/>
            <a:ext cx="42751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672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457200"/>
            <a:ext cx="47466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673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1143000"/>
            <a:ext cx="20685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674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47466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675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00313"/>
            <a:ext cx="1035050" cy="16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2676" name="Line 20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2677" name="Line 21"/>
          <p:cNvSpPr>
            <a:spLocks noChangeShapeType="1"/>
          </p:cNvSpPr>
          <p:nvPr/>
        </p:nvSpPr>
        <p:spPr bwMode="auto">
          <a:xfrm>
            <a:off x="1219200" y="6248400"/>
            <a:ext cx="0" cy="474663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2678" name="Line 22"/>
          <p:cNvSpPr>
            <a:spLocks noChangeShapeType="1"/>
          </p:cNvSpPr>
          <p:nvPr/>
        </p:nvSpPr>
        <p:spPr bwMode="auto">
          <a:xfrm flipV="1">
            <a:off x="474663" y="6154738"/>
            <a:ext cx="6672262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2679" name="Line 23"/>
          <p:cNvSpPr>
            <a:spLocks noChangeShapeType="1"/>
          </p:cNvSpPr>
          <p:nvPr/>
        </p:nvSpPr>
        <p:spPr bwMode="auto">
          <a:xfrm>
            <a:off x="1066800" y="6248400"/>
            <a:ext cx="0" cy="474663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2680" name="Group 24"/>
          <p:cNvGrpSpPr>
            <a:grpSpLocks/>
          </p:cNvGrpSpPr>
          <p:nvPr/>
        </p:nvGrpSpPr>
        <p:grpSpPr bwMode="auto">
          <a:xfrm>
            <a:off x="1066800" y="6059488"/>
            <a:ext cx="5486400" cy="182562"/>
            <a:chOff x="672" y="3817"/>
            <a:chExt cx="3456" cy="115"/>
          </a:xfrm>
        </p:grpSpPr>
        <p:sp>
          <p:nvSpPr>
            <p:cNvPr id="1222681" name="Line 25"/>
            <p:cNvSpPr>
              <a:spLocks noChangeShapeType="1"/>
            </p:cNvSpPr>
            <p:nvPr/>
          </p:nvSpPr>
          <p:spPr bwMode="auto">
            <a:xfrm>
              <a:off x="86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2682" name="Line 26"/>
            <p:cNvSpPr>
              <a:spLocks noChangeShapeType="1"/>
            </p:cNvSpPr>
            <p:nvPr/>
          </p:nvSpPr>
          <p:spPr bwMode="auto">
            <a:xfrm>
              <a:off x="96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2683" name="Line 27"/>
            <p:cNvSpPr>
              <a:spLocks noChangeShapeType="1"/>
            </p:cNvSpPr>
            <p:nvPr/>
          </p:nvSpPr>
          <p:spPr bwMode="auto">
            <a:xfrm>
              <a:off x="105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2684" name="Line 28"/>
            <p:cNvSpPr>
              <a:spLocks noChangeShapeType="1"/>
            </p:cNvSpPr>
            <p:nvPr/>
          </p:nvSpPr>
          <p:spPr bwMode="auto">
            <a:xfrm>
              <a:off x="115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2685" name="Line 29"/>
            <p:cNvSpPr>
              <a:spLocks noChangeShapeType="1"/>
            </p:cNvSpPr>
            <p:nvPr/>
          </p:nvSpPr>
          <p:spPr bwMode="auto">
            <a:xfrm>
              <a:off x="124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2686" name="Line 30"/>
            <p:cNvSpPr>
              <a:spLocks noChangeShapeType="1"/>
            </p:cNvSpPr>
            <p:nvPr/>
          </p:nvSpPr>
          <p:spPr bwMode="auto">
            <a:xfrm>
              <a:off x="134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2687" name="Line 31"/>
            <p:cNvSpPr>
              <a:spLocks noChangeShapeType="1"/>
            </p:cNvSpPr>
            <p:nvPr/>
          </p:nvSpPr>
          <p:spPr bwMode="auto">
            <a:xfrm>
              <a:off x="144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2688" name="Line 32"/>
            <p:cNvSpPr>
              <a:spLocks noChangeShapeType="1"/>
            </p:cNvSpPr>
            <p:nvPr/>
          </p:nvSpPr>
          <p:spPr bwMode="auto">
            <a:xfrm>
              <a:off x="153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2689" name="Line 33"/>
            <p:cNvSpPr>
              <a:spLocks noChangeShapeType="1"/>
            </p:cNvSpPr>
            <p:nvPr/>
          </p:nvSpPr>
          <p:spPr bwMode="auto">
            <a:xfrm>
              <a:off x="163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2690" name="Line 34"/>
            <p:cNvSpPr>
              <a:spLocks noChangeShapeType="1"/>
            </p:cNvSpPr>
            <p:nvPr/>
          </p:nvSpPr>
          <p:spPr bwMode="auto">
            <a:xfrm>
              <a:off x="172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2691" name="Line 35"/>
            <p:cNvSpPr>
              <a:spLocks noChangeShapeType="1"/>
            </p:cNvSpPr>
            <p:nvPr/>
          </p:nvSpPr>
          <p:spPr bwMode="auto">
            <a:xfrm>
              <a:off x="182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2692" name="Line 36"/>
            <p:cNvSpPr>
              <a:spLocks noChangeShapeType="1"/>
            </p:cNvSpPr>
            <p:nvPr/>
          </p:nvSpPr>
          <p:spPr bwMode="auto">
            <a:xfrm>
              <a:off x="192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2693" name="Line 37"/>
            <p:cNvSpPr>
              <a:spLocks noChangeShapeType="1"/>
            </p:cNvSpPr>
            <p:nvPr/>
          </p:nvSpPr>
          <p:spPr bwMode="auto">
            <a:xfrm>
              <a:off x="201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2694" name="Line 38"/>
            <p:cNvSpPr>
              <a:spLocks noChangeShapeType="1"/>
            </p:cNvSpPr>
            <p:nvPr/>
          </p:nvSpPr>
          <p:spPr bwMode="auto">
            <a:xfrm>
              <a:off x="211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2695" name="Line 39"/>
            <p:cNvSpPr>
              <a:spLocks noChangeShapeType="1"/>
            </p:cNvSpPr>
            <p:nvPr/>
          </p:nvSpPr>
          <p:spPr bwMode="auto">
            <a:xfrm>
              <a:off x="220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2696" name="Line 40"/>
            <p:cNvSpPr>
              <a:spLocks noChangeShapeType="1"/>
            </p:cNvSpPr>
            <p:nvPr/>
          </p:nvSpPr>
          <p:spPr bwMode="auto">
            <a:xfrm>
              <a:off x="230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2697" name="Line 41"/>
            <p:cNvSpPr>
              <a:spLocks noChangeShapeType="1"/>
            </p:cNvSpPr>
            <p:nvPr/>
          </p:nvSpPr>
          <p:spPr bwMode="auto">
            <a:xfrm>
              <a:off x="249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2698" name="Line 42"/>
            <p:cNvSpPr>
              <a:spLocks noChangeShapeType="1"/>
            </p:cNvSpPr>
            <p:nvPr/>
          </p:nvSpPr>
          <p:spPr bwMode="auto">
            <a:xfrm>
              <a:off x="259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2699" name="Line 43"/>
            <p:cNvSpPr>
              <a:spLocks noChangeShapeType="1"/>
            </p:cNvSpPr>
            <p:nvPr/>
          </p:nvSpPr>
          <p:spPr bwMode="auto">
            <a:xfrm>
              <a:off x="268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2700" name="Line 44"/>
            <p:cNvSpPr>
              <a:spLocks noChangeShapeType="1"/>
            </p:cNvSpPr>
            <p:nvPr/>
          </p:nvSpPr>
          <p:spPr bwMode="auto">
            <a:xfrm>
              <a:off x="278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2701" name="Line 45"/>
            <p:cNvSpPr>
              <a:spLocks noChangeShapeType="1"/>
            </p:cNvSpPr>
            <p:nvPr/>
          </p:nvSpPr>
          <p:spPr bwMode="auto">
            <a:xfrm>
              <a:off x="288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2702" name="Line 46"/>
            <p:cNvSpPr>
              <a:spLocks noChangeShapeType="1"/>
            </p:cNvSpPr>
            <p:nvPr/>
          </p:nvSpPr>
          <p:spPr bwMode="auto">
            <a:xfrm>
              <a:off x="297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2703" name="Line 47"/>
            <p:cNvSpPr>
              <a:spLocks noChangeShapeType="1"/>
            </p:cNvSpPr>
            <p:nvPr/>
          </p:nvSpPr>
          <p:spPr bwMode="auto">
            <a:xfrm>
              <a:off x="307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2704" name="Line 48"/>
            <p:cNvSpPr>
              <a:spLocks noChangeShapeType="1"/>
            </p:cNvSpPr>
            <p:nvPr/>
          </p:nvSpPr>
          <p:spPr bwMode="auto">
            <a:xfrm>
              <a:off x="316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2705" name="Line 49"/>
            <p:cNvSpPr>
              <a:spLocks noChangeShapeType="1"/>
            </p:cNvSpPr>
            <p:nvPr/>
          </p:nvSpPr>
          <p:spPr bwMode="auto">
            <a:xfrm>
              <a:off x="326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2706" name="Line 50"/>
            <p:cNvSpPr>
              <a:spLocks noChangeShapeType="1"/>
            </p:cNvSpPr>
            <p:nvPr/>
          </p:nvSpPr>
          <p:spPr bwMode="auto">
            <a:xfrm>
              <a:off x="336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2707" name="Line 51"/>
            <p:cNvSpPr>
              <a:spLocks noChangeShapeType="1"/>
            </p:cNvSpPr>
            <p:nvPr/>
          </p:nvSpPr>
          <p:spPr bwMode="auto">
            <a:xfrm>
              <a:off x="345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2708" name="Line 52"/>
            <p:cNvSpPr>
              <a:spLocks noChangeShapeType="1"/>
            </p:cNvSpPr>
            <p:nvPr/>
          </p:nvSpPr>
          <p:spPr bwMode="auto">
            <a:xfrm>
              <a:off x="355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2709" name="Line 53"/>
            <p:cNvSpPr>
              <a:spLocks noChangeShapeType="1"/>
            </p:cNvSpPr>
            <p:nvPr/>
          </p:nvSpPr>
          <p:spPr bwMode="auto">
            <a:xfrm>
              <a:off x="364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2710" name="Line 54"/>
            <p:cNvSpPr>
              <a:spLocks noChangeShapeType="1"/>
            </p:cNvSpPr>
            <p:nvPr/>
          </p:nvSpPr>
          <p:spPr bwMode="auto">
            <a:xfrm>
              <a:off x="374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2711" name="Line 55"/>
            <p:cNvSpPr>
              <a:spLocks noChangeShapeType="1"/>
            </p:cNvSpPr>
            <p:nvPr/>
          </p:nvSpPr>
          <p:spPr bwMode="auto">
            <a:xfrm>
              <a:off x="384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2712" name="Line 56"/>
            <p:cNvSpPr>
              <a:spLocks noChangeShapeType="1"/>
            </p:cNvSpPr>
            <p:nvPr/>
          </p:nvSpPr>
          <p:spPr bwMode="auto">
            <a:xfrm>
              <a:off x="393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2713" name="Line 57"/>
            <p:cNvSpPr>
              <a:spLocks noChangeShapeType="1"/>
            </p:cNvSpPr>
            <p:nvPr/>
          </p:nvSpPr>
          <p:spPr bwMode="auto">
            <a:xfrm>
              <a:off x="403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2714" name="Line 58"/>
            <p:cNvSpPr>
              <a:spLocks noChangeShapeType="1"/>
            </p:cNvSpPr>
            <p:nvPr/>
          </p:nvSpPr>
          <p:spPr bwMode="auto">
            <a:xfrm>
              <a:off x="412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2715" name="Line 59"/>
            <p:cNvSpPr>
              <a:spLocks noChangeShapeType="1"/>
            </p:cNvSpPr>
            <p:nvPr/>
          </p:nvSpPr>
          <p:spPr bwMode="auto">
            <a:xfrm>
              <a:off x="76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2716" name="Line 60"/>
            <p:cNvSpPr>
              <a:spLocks noChangeShapeType="1"/>
            </p:cNvSpPr>
            <p:nvPr/>
          </p:nvSpPr>
          <p:spPr bwMode="auto">
            <a:xfrm>
              <a:off x="67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22717" name="Picture 6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69013"/>
            <a:ext cx="75882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2718" name="Rectangle 62" descr="25%"/>
          <p:cNvSpPr>
            <a:spLocks noChangeArrowheads="1"/>
          </p:cNvSpPr>
          <p:nvPr/>
        </p:nvSpPr>
        <p:spPr bwMode="auto">
          <a:xfrm>
            <a:off x="4267200" y="5014913"/>
            <a:ext cx="304800" cy="1143000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719" name="Rectangle 63" descr="25%"/>
          <p:cNvSpPr>
            <a:spLocks noChangeArrowheads="1"/>
          </p:cNvSpPr>
          <p:nvPr/>
        </p:nvSpPr>
        <p:spPr bwMode="auto">
          <a:xfrm>
            <a:off x="4572000" y="5491163"/>
            <a:ext cx="304800" cy="666750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2720" name="Picture 6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4533900"/>
            <a:ext cx="2095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721" name="Picture 6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3921125"/>
            <a:ext cx="209550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2722" name="Group 66"/>
          <p:cNvGrpSpPr>
            <a:grpSpLocks/>
          </p:cNvGrpSpPr>
          <p:nvPr/>
        </p:nvGrpSpPr>
        <p:grpSpPr bwMode="auto">
          <a:xfrm>
            <a:off x="3632200" y="6302375"/>
            <a:ext cx="330200" cy="517525"/>
            <a:chOff x="2288" y="3970"/>
            <a:chExt cx="208" cy="326"/>
          </a:xfrm>
        </p:grpSpPr>
        <p:pic>
          <p:nvPicPr>
            <p:cNvPr id="1222723" name="Picture 67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8" y="3984"/>
              <a:ext cx="111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2724" name="Picture 68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" y="3970"/>
              <a:ext cx="98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22725" name="Picture 6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31863"/>
            <a:ext cx="12811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2726" name="Line 70"/>
          <p:cNvSpPr>
            <a:spLocks noChangeShapeType="1"/>
          </p:cNvSpPr>
          <p:nvPr/>
        </p:nvSpPr>
        <p:spPr bwMode="auto">
          <a:xfrm>
            <a:off x="3810000" y="6059488"/>
            <a:ext cx="0" cy="182562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2727" name="Line 71"/>
          <p:cNvSpPr>
            <a:spLocks noChangeShapeType="1"/>
          </p:cNvSpPr>
          <p:nvPr/>
        </p:nvSpPr>
        <p:spPr bwMode="auto">
          <a:xfrm>
            <a:off x="3810000" y="4378325"/>
            <a:ext cx="0" cy="192881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2728" name="Picture 7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56038"/>
            <a:ext cx="15827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2729" name="Line 73"/>
          <p:cNvSpPr>
            <a:spLocks noChangeShapeType="1"/>
          </p:cNvSpPr>
          <p:nvPr/>
        </p:nvSpPr>
        <p:spPr bwMode="auto">
          <a:xfrm>
            <a:off x="2819400" y="4094163"/>
            <a:ext cx="966788" cy="8969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2730" name="Line 74"/>
          <p:cNvSpPr>
            <a:spLocks noChangeShapeType="1"/>
          </p:cNvSpPr>
          <p:nvPr/>
        </p:nvSpPr>
        <p:spPr bwMode="auto">
          <a:xfrm flipH="1">
            <a:off x="4524375" y="1150938"/>
            <a:ext cx="3529013" cy="27876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2731" name="Rectangle 75"/>
          <p:cNvSpPr>
            <a:spLocks noChangeArrowheads="1"/>
          </p:cNvSpPr>
          <p:nvPr/>
        </p:nvSpPr>
        <p:spPr bwMode="auto">
          <a:xfrm>
            <a:off x="7602538" y="895350"/>
            <a:ext cx="1023937" cy="2555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2732" name="Group 76"/>
          <p:cNvGrpSpPr>
            <a:grpSpLocks/>
          </p:cNvGrpSpPr>
          <p:nvPr/>
        </p:nvGrpSpPr>
        <p:grpSpPr bwMode="auto">
          <a:xfrm>
            <a:off x="7239000" y="3779838"/>
            <a:ext cx="1793875" cy="1477962"/>
            <a:chOff x="4560" y="2381"/>
            <a:chExt cx="1130" cy="931"/>
          </a:xfrm>
        </p:grpSpPr>
        <p:pic>
          <p:nvPicPr>
            <p:cNvPr id="1222733" name="Picture 7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2592"/>
              <a:ext cx="1130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2734" name="Picture 7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2976"/>
              <a:ext cx="9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2735" name="Picture 7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2381"/>
              <a:ext cx="986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2736" name="Picture 8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2784"/>
              <a:ext cx="32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2737" name="Picture 8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3168"/>
              <a:ext cx="82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22738" name="Line 82"/>
          <p:cNvSpPr>
            <a:spLocks noChangeShapeType="1"/>
          </p:cNvSpPr>
          <p:nvPr/>
        </p:nvSpPr>
        <p:spPr bwMode="auto">
          <a:xfrm>
            <a:off x="8229600" y="5291138"/>
            <a:ext cx="0" cy="1216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2739" name="Line 83"/>
          <p:cNvSpPr>
            <a:spLocks noChangeShapeType="1"/>
          </p:cNvSpPr>
          <p:nvPr/>
        </p:nvSpPr>
        <p:spPr bwMode="auto">
          <a:xfrm flipH="1">
            <a:off x="4405313" y="6519863"/>
            <a:ext cx="38306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2740" name="Line 84"/>
          <p:cNvSpPr>
            <a:spLocks noChangeShapeType="1"/>
          </p:cNvSpPr>
          <p:nvPr/>
        </p:nvSpPr>
        <p:spPr bwMode="auto">
          <a:xfrm flipV="1">
            <a:off x="4419600" y="6251575"/>
            <a:ext cx="0" cy="2746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2741" name="Line 85"/>
          <p:cNvSpPr>
            <a:spLocks noChangeShapeType="1"/>
          </p:cNvSpPr>
          <p:nvPr/>
        </p:nvSpPr>
        <p:spPr bwMode="auto">
          <a:xfrm flipH="1">
            <a:off x="4405313" y="1150938"/>
            <a:ext cx="3648075" cy="42592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2742" name="Picture 8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10652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743" name="Picture 8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76200"/>
            <a:ext cx="111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2744" name="Group 88"/>
          <p:cNvGrpSpPr>
            <a:grpSpLocks/>
          </p:cNvGrpSpPr>
          <p:nvPr/>
        </p:nvGrpSpPr>
        <p:grpSpPr bwMode="auto">
          <a:xfrm>
            <a:off x="5486400" y="912813"/>
            <a:ext cx="1860550" cy="706437"/>
            <a:chOff x="3456" y="604"/>
            <a:chExt cx="1172" cy="445"/>
          </a:xfrm>
        </p:grpSpPr>
        <p:pic>
          <p:nvPicPr>
            <p:cNvPr id="1222745" name="Picture 8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604"/>
              <a:ext cx="788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2746" name="Picture 9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620"/>
              <a:ext cx="326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22747" name="Rectangle 91"/>
          <p:cNvSpPr>
            <a:spLocks noChangeArrowheads="1"/>
          </p:cNvSpPr>
          <p:nvPr/>
        </p:nvSpPr>
        <p:spPr bwMode="auto">
          <a:xfrm>
            <a:off x="5446713" y="876300"/>
            <a:ext cx="1782762" cy="7858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2748" name="Picture 9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16038"/>
            <a:ext cx="989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2749" name="Rectangle 93"/>
          <p:cNvSpPr>
            <a:spLocks noChangeArrowheads="1"/>
          </p:cNvSpPr>
          <p:nvPr/>
        </p:nvSpPr>
        <p:spPr bwMode="auto">
          <a:xfrm>
            <a:off x="1260475" y="1260475"/>
            <a:ext cx="1041400" cy="401638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2750" name="Picture 9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44900"/>
            <a:ext cx="124777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2751" name="Rectangle 95"/>
          <p:cNvSpPr>
            <a:spLocks noChangeArrowheads="1"/>
          </p:cNvSpPr>
          <p:nvPr/>
        </p:nvSpPr>
        <p:spPr bwMode="auto">
          <a:xfrm>
            <a:off x="528638" y="3609975"/>
            <a:ext cx="1262062" cy="27463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752" name="Rectangle 96"/>
          <p:cNvSpPr>
            <a:spLocks noChangeArrowheads="1"/>
          </p:cNvSpPr>
          <p:nvPr/>
        </p:nvSpPr>
        <p:spPr bwMode="auto">
          <a:xfrm>
            <a:off x="609600" y="4011613"/>
            <a:ext cx="1041400" cy="401637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2753" name="Picture 9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749300"/>
            <a:ext cx="242887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754" name="Picture 9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877888"/>
            <a:ext cx="22860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2755" name="Rectangle 99"/>
          <p:cNvSpPr>
            <a:spLocks noChangeArrowheads="1"/>
          </p:cNvSpPr>
          <p:nvPr/>
        </p:nvSpPr>
        <p:spPr bwMode="auto">
          <a:xfrm>
            <a:off x="3162300" y="428625"/>
            <a:ext cx="4800600" cy="374650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756" name="Rectangle 10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757" name="Rectangle 10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2758" name="Picture 10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4648200"/>
            <a:ext cx="8524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2759" name="Rectangle 103"/>
          <p:cNvSpPr>
            <a:spLocks noChangeArrowheads="1"/>
          </p:cNvSpPr>
          <p:nvPr/>
        </p:nvSpPr>
        <p:spPr bwMode="auto">
          <a:xfrm>
            <a:off x="117475" y="730250"/>
            <a:ext cx="2220913" cy="950913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2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2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2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2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22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2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2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22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222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22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2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2670" grpId="0" animBg="1"/>
      <p:bldP spid="1222718" grpId="0" animBg="1"/>
      <p:bldP spid="1222729" grpId="0" animBg="1"/>
      <p:bldP spid="1222730" grpId="0" animBg="1"/>
      <p:bldP spid="1222731" grpId="0" animBg="1"/>
      <p:bldP spid="1222731" grpId="1" animBg="1"/>
      <p:bldP spid="1222738" grpId="0" animBg="1"/>
      <p:bldP spid="1222739" grpId="0" animBg="1"/>
      <p:bldP spid="1222740" grpId="0" animBg="1"/>
      <p:bldP spid="1222741" grpId="0" animBg="1"/>
      <p:bldP spid="1222749" grpId="0" animBg="1"/>
      <p:bldP spid="1222751" grpId="0" animBg="1"/>
      <p:bldP spid="1222751" grpId="1" animBg="1"/>
      <p:bldP spid="1222752" grpId="0" animBg="1"/>
      <p:bldP spid="122275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3B3A-A91A-4763-80FA-CAE304037E01}" type="slidenum">
              <a:rPr lang="en-US"/>
              <a:pPr/>
              <a:t>21</a:t>
            </a:fld>
            <a:endParaRPr lang="en-US"/>
          </a:p>
        </p:txBody>
      </p:sp>
      <p:pic>
        <p:nvPicPr>
          <p:cNvPr id="122368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0963"/>
            <a:ext cx="2921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3683" name="Line 3"/>
          <p:cNvSpPr>
            <a:spLocks noChangeShapeType="1"/>
          </p:cNvSpPr>
          <p:nvPr/>
        </p:nvSpPr>
        <p:spPr bwMode="auto">
          <a:xfrm flipV="1">
            <a:off x="657225" y="6596063"/>
            <a:ext cx="40163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3684" name="Line 4"/>
          <p:cNvSpPr>
            <a:spLocks noChangeShapeType="1"/>
          </p:cNvSpPr>
          <p:nvPr/>
        </p:nvSpPr>
        <p:spPr bwMode="auto">
          <a:xfrm flipH="1" flipV="1">
            <a:off x="1219200" y="6596063"/>
            <a:ext cx="40163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3685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6426200"/>
            <a:ext cx="9048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68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8667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68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9313"/>
            <a:ext cx="10953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688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362075"/>
            <a:ext cx="10191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689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6988"/>
            <a:ext cx="989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690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4650"/>
            <a:ext cx="27432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691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76200"/>
            <a:ext cx="42751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692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457200"/>
            <a:ext cx="47466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693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1143000"/>
            <a:ext cx="20685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3694" name="Line 14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3695" name="Line 15"/>
          <p:cNvSpPr>
            <a:spLocks noChangeShapeType="1"/>
          </p:cNvSpPr>
          <p:nvPr/>
        </p:nvSpPr>
        <p:spPr bwMode="auto">
          <a:xfrm>
            <a:off x="1219200" y="6248400"/>
            <a:ext cx="0" cy="474663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3696" name="Line 16"/>
          <p:cNvSpPr>
            <a:spLocks noChangeShapeType="1"/>
          </p:cNvSpPr>
          <p:nvPr/>
        </p:nvSpPr>
        <p:spPr bwMode="auto">
          <a:xfrm flipV="1">
            <a:off x="474663" y="6154738"/>
            <a:ext cx="6672262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3697" name="Line 17"/>
          <p:cNvSpPr>
            <a:spLocks noChangeShapeType="1"/>
          </p:cNvSpPr>
          <p:nvPr/>
        </p:nvSpPr>
        <p:spPr bwMode="auto">
          <a:xfrm>
            <a:off x="1066800" y="6248400"/>
            <a:ext cx="0" cy="474663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3698" name="Group 18"/>
          <p:cNvGrpSpPr>
            <a:grpSpLocks/>
          </p:cNvGrpSpPr>
          <p:nvPr/>
        </p:nvGrpSpPr>
        <p:grpSpPr bwMode="auto">
          <a:xfrm>
            <a:off x="1066800" y="6059488"/>
            <a:ext cx="5486400" cy="182562"/>
            <a:chOff x="672" y="3817"/>
            <a:chExt cx="3456" cy="115"/>
          </a:xfrm>
        </p:grpSpPr>
        <p:sp>
          <p:nvSpPr>
            <p:cNvPr id="1223699" name="Line 19"/>
            <p:cNvSpPr>
              <a:spLocks noChangeShapeType="1"/>
            </p:cNvSpPr>
            <p:nvPr/>
          </p:nvSpPr>
          <p:spPr bwMode="auto">
            <a:xfrm>
              <a:off x="86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3700" name="Line 20"/>
            <p:cNvSpPr>
              <a:spLocks noChangeShapeType="1"/>
            </p:cNvSpPr>
            <p:nvPr/>
          </p:nvSpPr>
          <p:spPr bwMode="auto">
            <a:xfrm>
              <a:off x="96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3701" name="Line 21"/>
            <p:cNvSpPr>
              <a:spLocks noChangeShapeType="1"/>
            </p:cNvSpPr>
            <p:nvPr/>
          </p:nvSpPr>
          <p:spPr bwMode="auto">
            <a:xfrm>
              <a:off x="105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3702" name="Line 22"/>
            <p:cNvSpPr>
              <a:spLocks noChangeShapeType="1"/>
            </p:cNvSpPr>
            <p:nvPr/>
          </p:nvSpPr>
          <p:spPr bwMode="auto">
            <a:xfrm>
              <a:off x="115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3703" name="Line 23"/>
            <p:cNvSpPr>
              <a:spLocks noChangeShapeType="1"/>
            </p:cNvSpPr>
            <p:nvPr/>
          </p:nvSpPr>
          <p:spPr bwMode="auto">
            <a:xfrm>
              <a:off x="124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3704" name="Line 24"/>
            <p:cNvSpPr>
              <a:spLocks noChangeShapeType="1"/>
            </p:cNvSpPr>
            <p:nvPr/>
          </p:nvSpPr>
          <p:spPr bwMode="auto">
            <a:xfrm>
              <a:off x="134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3705" name="Line 25"/>
            <p:cNvSpPr>
              <a:spLocks noChangeShapeType="1"/>
            </p:cNvSpPr>
            <p:nvPr/>
          </p:nvSpPr>
          <p:spPr bwMode="auto">
            <a:xfrm>
              <a:off x="144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3706" name="Line 26"/>
            <p:cNvSpPr>
              <a:spLocks noChangeShapeType="1"/>
            </p:cNvSpPr>
            <p:nvPr/>
          </p:nvSpPr>
          <p:spPr bwMode="auto">
            <a:xfrm>
              <a:off x="153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3707" name="Line 27"/>
            <p:cNvSpPr>
              <a:spLocks noChangeShapeType="1"/>
            </p:cNvSpPr>
            <p:nvPr/>
          </p:nvSpPr>
          <p:spPr bwMode="auto">
            <a:xfrm>
              <a:off x="163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3708" name="Line 28"/>
            <p:cNvSpPr>
              <a:spLocks noChangeShapeType="1"/>
            </p:cNvSpPr>
            <p:nvPr/>
          </p:nvSpPr>
          <p:spPr bwMode="auto">
            <a:xfrm>
              <a:off x="172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3709" name="Line 29"/>
            <p:cNvSpPr>
              <a:spLocks noChangeShapeType="1"/>
            </p:cNvSpPr>
            <p:nvPr/>
          </p:nvSpPr>
          <p:spPr bwMode="auto">
            <a:xfrm>
              <a:off x="182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3710" name="Line 30"/>
            <p:cNvSpPr>
              <a:spLocks noChangeShapeType="1"/>
            </p:cNvSpPr>
            <p:nvPr/>
          </p:nvSpPr>
          <p:spPr bwMode="auto">
            <a:xfrm>
              <a:off x="192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3711" name="Line 31"/>
            <p:cNvSpPr>
              <a:spLocks noChangeShapeType="1"/>
            </p:cNvSpPr>
            <p:nvPr/>
          </p:nvSpPr>
          <p:spPr bwMode="auto">
            <a:xfrm>
              <a:off x="201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3712" name="Line 32"/>
            <p:cNvSpPr>
              <a:spLocks noChangeShapeType="1"/>
            </p:cNvSpPr>
            <p:nvPr/>
          </p:nvSpPr>
          <p:spPr bwMode="auto">
            <a:xfrm>
              <a:off x="211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3713" name="Line 33"/>
            <p:cNvSpPr>
              <a:spLocks noChangeShapeType="1"/>
            </p:cNvSpPr>
            <p:nvPr/>
          </p:nvSpPr>
          <p:spPr bwMode="auto">
            <a:xfrm>
              <a:off x="220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3714" name="Line 34"/>
            <p:cNvSpPr>
              <a:spLocks noChangeShapeType="1"/>
            </p:cNvSpPr>
            <p:nvPr/>
          </p:nvSpPr>
          <p:spPr bwMode="auto">
            <a:xfrm>
              <a:off x="230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3715" name="Line 35"/>
            <p:cNvSpPr>
              <a:spLocks noChangeShapeType="1"/>
            </p:cNvSpPr>
            <p:nvPr/>
          </p:nvSpPr>
          <p:spPr bwMode="auto">
            <a:xfrm>
              <a:off x="249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3716" name="Line 36"/>
            <p:cNvSpPr>
              <a:spLocks noChangeShapeType="1"/>
            </p:cNvSpPr>
            <p:nvPr/>
          </p:nvSpPr>
          <p:spPr bwMode="auto">
            <a:xfrm>
              <a:off x="259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3717" name="Line 37"/>
            <p:cNvSpPr>
              <a:spLocks noChangeShapeType="1"/>
            </p:cNvSpPr>
            <p:nvPr/>
          </p:nvSpPr>
          <p:spPr bwMode="auto">
            <a:xfrm>
              <a:off x="268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3718" name="Line 38"/>
            <p:cNvSpPr>
              <a:spLocks noChangeShapeType="1"/>
            </p:cNvSpPr>
            <p:nvPr/>
          </p:nvSpPr>
          <p:spPr bwMode="auto">
            <a:xfrm>
              <a:off x="278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3719" name="Line 39"/>
            <p:cNvSpPr>
              <a:spLocks noChangeShapeType="1"/>
            </p:cNvSpPr>
            <p:nvPr/>
          </p:nvSpPr>
          <p:spPr bwMode="auto">
            <a:xfrm>
              <a:off x="288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3720" name="Line 40"/>
            <p:cNvSpPr>
              <a:spLocks noChangeShapeType="1"/>
            </p:cNvSpPr>
            <p:nvPr/>
          </p:nvSpPr>
          <p:spPr bwMode="auto">
            <a:xfrm>
              <a:off x="297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3721" name="Line 41"/>
            <p:cNvSpPr>
              <a:spLocks noChangeShapeType="1"/>
            </p:cNvSpPr>
            <p:nvPr/>
          </p:nvSpPr>
          <p:spPr bwMode="auto">
            <a:xfrm>
              <a:off x="307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3722" name="Line 42"/>
            <p:cNvSpPr>
              <a:spLocks noChangeShapeType="1"/>
            </p:cNvSpPr>
            <p:nvPr/>
          </p:nvSpPr>
          <p:spPr bwMode="auto">
            <a:xfrm>
              <a:off x="316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3723" name="Line 43"/>
            <p:cNvSpPr>
              <a:spLocks noChangeShapeType="1"/>
            </p:cNvSpPr>
            <p:nvPr/>
          </p:nvSpPr>
          <p:spPr bwMode="auto">
            <a:xfrm>
              <a:off x="326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3724" name="Line 44"/>
            <p:cNvSpPr>
              <a:spLocks noChangeShapeType="1"/>
            </p:cNvSpPr>
            <p:nvPr/>
          </p:nvSpPr>
          <p:spPr bwMode="auto">
            <a:xfrm>
              <a:off x="336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3725" name="Line 45"/>
            <p:cNvSpPr>
              <a:spLocks noChangeShapeType="1"/>
            </p:cNvSpPr>
            <p:nvPr/>
          </p:nvSpPr>
          <p:spPr bwMode="auto">
            <a:xfrm>
              <a:off x="345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3726" name="Line 46"/>
            <p:cNvSpPr>
              <a:spLocks noChangeShapeType="1"/>
            </p:cNvSpPr>
            <p:nvPr/>
          </p:nvSpPr>
          <p:spPr bwMode="auto">
            <a:xfrm>
              <a:off x="355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3727" name="Line 47"/>
            <p:cNvSpPr>
              <a:spLocks noChangeShapeType="1"/>
            </p:cNvSpPr>
            <p:nvPr/>
          </p:nvSpPr>
          <p:spPr bwMode="auto">
            <a:xfrm>
              <a:off x="364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3728" name="Line 48"/>
            <p:cNvSpPr>
              <a:spLocks noChangeShapeType="1"/>
            </p:cNvSpPr>
            <p:nvPr/>
          </p:nvSpPr>
          <p:spPr bwMode="auto">
            <a:xfrm>
              <a:off x="374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3729" name="Line 49"/>
            <p:cNvSpPr>
              <a:spLocks noChangeShapeType="1"/>
            </p:cNvSpPr>
            <p:nvPr/>
          </p:nvSpPr>
          <p:spPr bwMode="auto">
            <a:xfrm>
              <a:off x="384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3730" name="Line 50"/>
            <p:cNvSpPr>
              <a:spLocks noChangeShapeType="1"/>
            </p:cNvSpPr>
            <p:nvPr/>
          </p:nvSpPr>
          <p:spPr bwMode="auto">
            <a:xfrm>
              <a:off x="393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3731" name="Line 51"/>
            <p:cNvSpPr>
              <a:spLocks noChangeShapeType="1"/>
            </p:cNvSpPr>
            <p:nvPr/>
          </p:nvSpPr>
          <p:spPr bwMode="auto">
            <a:xfrm>
              <a:off x="403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3732" name="Line 52"/>
            <p:cNvSpPr>
              <a:spLocks noChangeShapeType="1"/>
            </p:cNvSpPr>
            <p:nvPr/>
          </p:nvSpPr>
          <p:spPr bwMode="auto">
            <a:xfrm>
              <a:off x="412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3733" name="Line 53"/>
            <p:cNvSpPr>
              <a:spLocks noChangeShapeType="1"/>
            </p:cNvSpPr>
            <p:nvPr/>
          </p:nvSpPr>
          <p:spPr bwMode="auto">
            <a:xfrm>
              <a:off x="76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3734" name="Line 54"/>
            <p:cNvSpPr>
              <a:spLocks noChangeShapeType="1"/>
            </p:cNvSpPr>
            <p:nvPr/>
          </p:nvSpPr>
          <p:spPr bwMode="auto">
            <a:xfrm>
              <a:off x="67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23735" name="Picture 5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69013"/>
            <a:ext cx="75882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3736" name="Rectangle 56" descr="25%"/>
          <p:cNvSpPr>
            <a:spLocks noChangeArrowheads="1"/>
          </p:cNvSpPr>
          <p:nvPr/>
        </p:nvSpPr>
        <p:spPr bwMode="auto">
          <a:xfrm>
            <a:off x="4267200" y="5014913"/>
            <a:ext cx="304800" cy="1143000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37" name="Rectangle 57" descr="25%"/>
          <p:cNvSpPr>
            <a:spLocks noChangeArrowheads="1"/>
          </p:cNvSpPr>
          <p:nvPr/>
        </p:nvSpPr>
        <p:spPr bwMode="auto">
          <a:xfrm>
            <a:off x="4572000" y="5491163"/>
            <a:ext cx="304800" cy="666750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3738" name="Picture 5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4533900"/>
            <a:ext cx="2095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739" name="Picture 5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3921125"/>
            <a:ext cx="209550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3740" name="Group 60"/>
          <p:cNvGrpSpPr>
            <a:grpSpLocks/>
          </p:cNvGrpSpPr>
          <p:nvPr/>
        </p:nvGrpSpPr>
        <p:grpSpPr bwMode="auto">
          <a:xfrm>
            <a:off x="3632200" y="6302375"/>
            <a:ext cx="330200" cy="517525"/>
            <a:chOff x="2288" y="3970"/>
            <a:chExt cx="208" cy="326"/>
          </a:xfrm>
        </p:grpSpPr>
        <p:pic>
          <p:nvPicPr>
            <p:cNvPr id="1223741" name="Picture 6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8" y="3984"/>
              <a:ext cx="111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3742" name="Picture 6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" y="3970"/>
              <a:ext cx="98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23743" name="Line 63"/>
          <p:cNvSpPr>
            <a:spLocks noChangeShapeType="1"/>
          </p:cNvSpPr>
          <p:nvPr/>
        </p:nvSpPr>
        <p:spPr bwMode="auto">
          <a:xfrm>
            <a:off x="3810000" y="6059488"/>
            <a:ext cx="0" cy="182562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3744" name="Picture 6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576513"/>
            <a:ext cx="1035050" cy="16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745" name="Picture 6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1752600"/>
            <a:ext cx="17033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746" name="Picture 6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1997075"/>
            <a:ext cx="52181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747" name="Picture 6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41563"/>
            <a:ext cx="125095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748" name="Picture 6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76200"/>
            <a:ext cx="111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749" name="Picture 6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12813"/>
            <a:ext cx="125095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750" name="Picture 7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38213"/>
            <a:ext cx="5175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751" name="Picture 7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03463"/>
            <a:ext cx="5175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3752" name="Picture 7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763713"/>
            <a:ext cx="3071812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3753" name="Line 73"/>
          <p:cNvSpPr>
            <a:spLocks noChangeShapeType="1"/>
          </p:cNvSpPr>
          <p:nvPr/>
        </p:nvSpPr>
        <p:spPr bwMode="auto">
          <a:xfrm>
            <a:off x="3810000" y="4378325"/>
            <a:ext cx="0" cy="192881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3754" name="Line 74"/>
          <p:cNvSpPr>
            <a:spLocks noChangeShapeType="1"/>
          </p:cNvSpPr>
          <p:nvPr/>
        </p:nvSpPr>
        <p:spPr bwMode="auto">
          <a:xfrm>
            <a:off x="0" y="17176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3755" name="Group 75"/>
          <p:cNvGrpSpPr>
            <a:grpSpLocks/>
          </p:cNvGrpSpPr>
          <p:nvPr/>
        </p:nvGrpSpPr>
        <p:grpSpPr bwMode="auto">
          <a:xfrm>
            <a:off x="117475" y="730250"/>
            <a:ext cx="2778125" cy="950913"/>
            <a:chOff x="74" y="460"/>
            <a:chExt cx="1750" cy="599"/>
          </a:xfrm>
        </p:grpSpPr>
        <p:sp>
          <p:nvSpPr>
            <p:cNvPr id="1223756" name="Rectangle 76"/>
            <p:cNvSpPr>
              <a:spLocks noChangeArrowheads="1"/>
            </p:cNvSpPr>
            <p:nvPr/>
          </p:nvSpPr>
          <p:spPr bwMode="auto">
            <a:xfrm>
              <a:off x="74" y="460"/>
              <a:ext cx="1399" cy="59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23757" name="Group 77"/>
            <p:cNvGrpSpPr>
              <a:grpSpLocks/>
            </p:cNvGrpSpPr>
            <p:nvPr/>
          </p:nvGrpSpPr>
          <p:grpSpPr bwMode="auto">
            <a:xfrm rot="5400000">
              <a:off x="1368" y="592"/>
              <a:ext cx="575" cy="336"/>
              <a:chOff x="2155" y="816"/>
              <a:chExt cx="575" cy="336"/>
            </a:xfrm>
          </p:grpSpPr>
          <p:pic>
            <p:nvPicPr>
              <p:cNvPr id="1223758" name="Picture 78" descr="txp_fig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5" y="999"/>
                <a:ext cx="575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23759" name="Picture 79" descr="txp_fig"/>
              <p:cNvPicPr>
                <a:picLocks noChangeAspect="1" noChangeArrowheads="1"/>
              </p:cNvPicPr>
              <p:nvPr>
                <p:custDataLst>
                  <p:tags r:id="rId25"/>
                </p:custDataLst>
              </p:nvPr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6" y="816"/>
                <a:ext cx="412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223760" name="Rectangle 8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61" name="Rectangle 8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3762" name="Picture 8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4648200"/>
            <a:ext cx="8524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3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6915-EF9E-41E0-9194-29DFA010E74A}" type="slidenum">
              <a:rPr lang="en-US"/>
              <a:pPr/>
              <a:t>22</a:t>
            </a:fld>
            <a:endParaRPr lang="en-US"/>
          </a:p>
        </p:txBody>
      </p:sp>
      <p:pic>
        <p:nvPicPr>
          <p:cNvPr id="122470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0963"/>
            <a:ext cx="2921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4707" name="Line 3"/>
          <p:cNvSpPr>
            <a:spLocks noChangeShapeType="1"/>
          </p:cNvSpPr>
          <p:nvPr/>
        </p:nvSpPr>
        <p:spPr bwMode="auto">
          <a:xfrm flipV="1">
            <a:off x="657225" y="6596063"/>
            <a:ext cx="40163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4708" name="Line 4"/>
          <p:cNvSpPr>
            <a:spLocks noChangeShapeType="1"/>
          </p:cNvSpPr>
          <p:nvPr/>
        </p:nvSpPr>
        <p:spPr bwMode="auto">
          <a:xfrm flipH="1" flipV="1">
            <a:off x="1219200" y="6596063"/>
            <a:ext cx="40163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470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6426200"/>
            <a:ext cx="9048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10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8667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11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9313"/>
            <a:ext cx="10953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12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362075"/>
            <a:ext cx="10191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13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6988"/>
            <a:ext cx="989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14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4650"/>
            <a:ext cx="27432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15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6324600"/>
            <a:ext cx="1762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16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6302375"/>
            <a:ext cx="1555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17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76200"/>
            <a:ext cx="42751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18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457200"/>
            <a:ext cx="47466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19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1143000"/>
            <a:ext cx="20685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4720" name="Line 16"/>
          <p:cNvSpPr>
            <a:spLocks noChangeShapeType="1"/>
          </p:cNvSpPr>
          <p:nvPr/>
        </p:nvSpPr>
        <p:spPr bwMode="auto">
          <a:xfrm>
            <a:off x="1219200" y="6248400"/>
            <a:ext cx="0" cy="474663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4721" name="Line 17"/>
          <p:cNvSpPr>
            <a:spLocks noChangeShapeType="1"/>
          </p:cNvSpPr>
          <p:nvPr/>
        </p:nvSpPr>
        <p:spPr bwMode="auto">
          <a:xfrm flipV="1">
            <a:off x="474663" y="6154738"/>
            <a:ext cx="6672262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4722" name="Line 18"/>
          <p:cNvSpPr>
            <a:spLocks noChangeShapeType="1"/>
          </p:cNvSpPr>
          <p:nvPr/>
        </p:nvSpPr>
        <p:spPr bwMode="auto">
          <a:xfrm>
            <a:off x="1066800" y="6248400"/>
            <a:ext cx="0" cy="474663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4723" name="Line 19"/>
          <p:cNvSpPr>
            <a:spLocks noChangeShapeType="1"/>
          </p:cNvSpPr>
          <p:nvPr/>
        </p:nvSpPr>
        <p:spPr bwMode="auto">
          <a:xfrm>
            <a:off x="3810000" y="4378325"/>
            <a:ext cx="0" cy="192881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4724" name="Group 20"/>
          <p:cNvGrpSpPr>
            <a:grpSpLocks/>
          </p:cNvGrpSpPr>
          <p:nvPr/>
        </p:nvGrpSpPr>
        <p:grpSpPr bwMode="auto">
          <a:xfrm>
            <a:off x="1066800" y="6059488"/>
            <a:ext cx="5486400" cy="182562"/>
            <a:chOff x="672" y="3817"/>
            <a:chExt cx="3456" cy="115"/>
          </a:xfrm>
        </p:grpSpPr>
        <p:sp>
          <p:nvSpPr>
            <p:cNvPr id="1224725" name="Line 21"/>
            <p:cNvSpPr>
              <a:spLocks noChangeShapeType="1"/>
            </p:cNvSpPr>
            <p:nvPr/>
          </p:nvSpPr>
          <p:spPr bwMode="auto">
            <a:xfrm>
              <a:off x="86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4726" name="Line 22"/>
            <p:cNvSpPr>
              <a:spLocks noChangeShapeType="1"/>
            </p:cNvSpPr>
            <p:nvPr/>
          </p:nvSpPr>
          <p:spPr bwMode="auto">
            <a:xfrm>
              <a:off x="96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4727" name="Line 23"/>
            <p:cNvSpPr>
              <a:spLocks noChangeShapeType="1"/>
            </p:cNvSpPr>
            <p:nvPr/>
          </p:nvSpPr>
          <p:spPr bwMode="auto">
            <a:xfrm>
              <a:off x="105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4728" name="Line 24"/>
            <p:cNvSpPr>
              <a:spLocks noChangeShapeType="1"/>
            </p:cNvSpPr>
            <p:nvPr/>
          </p:nvSpPr>
          <p:spPr bwMode="auto">
            <a:xfrm>
              <a:off x="115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4729" name="Line 25"/>
            <p:cNvSpPr>
              <a:spLocks noChangeShapeType="1"/>
            </p:cNvSpPr>
            <p:nvPr/>
          </p:nvSpPr>
          <p:spPr bwMode="auto">
            <a:xfrm>
              <a:off x="124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4730" name="Line 26"/>
            <p:cNvSpPr>
              <a:spLocks noChangeShapeType="1"/>
            </p:cNvSpPr>
            <p:nvPr/>
          </p:nvSpPr>
          <p:spPr bwMode="auto">
            <a:xfrm>
              <a:off x="134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4731" name="Line 27"/>
            <p:cNvSpPr>
              <a:spLocks noChangeShapeType="1"/>
            </p:cNvSpPr>
            <p:nvPr/>
          </p:nvSpPr>
          <p:spPr bwMode="auto">
            <a:xfrm>
              <a:off x="144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4732" name="Line 28"/>
            <p:cNvSpPr>
              <a:spLocks noChangeShapeType="1"/>
            </p:cNvSpPr>
            <p:nvPr/>
          </p:nvSpPr>
          <p:spPr bwMode="auto">
            <a:xfrm>
              <a:off x="153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4733" name="Line 29"/>
            <p:cNvSpPr>
              <a:spLocks noChangeShapeType="1"/>
            </p:cNvSpPr>
            <p:nvPr/>
          </p:nvSpPr>
          <p:spPr bwMode="auto">
            <a:xfrm>
              <a:off x="163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4734" name="Line 30"/>
            <p:cNvSpPr>
              <a:spLocks noChangeShapeType="1"/>
            </p:cNvSpPr>
            <p:nvPr/>
          </p:nvSpPr>
          <p:spPr bwMode="auto">
            <a:xfrm>
              <a:off x="172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4735" name="Line 31"/>
            <p:cNvSpPr>
              <a:spLocks noChangeShapeType="1"/>
            </p:cNvSpPr>
            <p:nvPr/>
          </p:nvSpPr>
          <p:spPr bwMode="auto">
            <a:xfrm>
              <a:off x="182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4736" name="Line 32"/>
            <p:cNvSpPr>
              <a:spLocks noChangeShapeType="1"/>
            </p:cNvSpPr>
            <p:nvPr/>
          </p:nvSpPr>
          <p:spPr bwMode="auto">
            <a:xfrm>
              <a:off x="192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4737" name="Line 33"/>
            <p:cNvSpPr>
              <a:spLocks noChangeShapeType="1"/>
            </p:cNvSpPr>
            <p:nvPr/>
          </p:nvSpPr>
          <p:spPr bwMode="auto">
            <a:xfrm>
              <a:off x="201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4738" name="Line 34"/>
            <p:cNvSpPr>
              <a:spLocks noChangeShapeType="1"/>
            </p:cNvSpPr>
            <p:nvPr/>
          </p:nvSpPr>
          <p:spPr bwMode="auto">
            <a:xfrm>
              <a:off x="211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4739" name="Line 35"/>
            <p:cNvSpPr>
              <a:spLocks noChangeShapeType="1"/>
            </p:cNvSpPr>
            <p:nvPr/>
          </p:nvSpPr>
          <p:spPr bwMode="auto">
            <a:xfrm>
              <a:off x="220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4740" name="Line 36"/>
            <p:cNvSpPr>
              <a:spLocks noChangeShapeType="1"/>
            </p:cNvSpPr>
            <p:nvPr/>
          </p:nvSpPr>
          <p:spPr bwMode="auto">
            <a:xfrm>
              <a:off x="230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4741" name="Line 37"/>
            <p:cNvSpPr>
              <a:spLocks noChangeShapeType="1"/>
            </p:cNvSpPr>
            <p:nvPr/>
          </p:nvSpPr>
          <p:spPr bwMode="auto">
            <a:xfrm>
              <a:off x="249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4742" name="Line 38"/>
            <p:cNvSpPr>
              <a:spLocks noChangeShapeType="1"/>
            </p:cNvSpPr>
            <p:nvPr/>
          </p:nvSpPr>
          <p:spPr bwMode="auto">
            <a:xfrm>
              <a:off x="259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4743" name="Line 39"/>
            <p:cNvSpPr>
              <a:spLocks noChangeShapeType="1"/>
            </p:cNvSpPr>
            <p:nvPr/>
          </p:nvSpPr>
          <p:spPr bwMode="auto">
            <a:xfrm>
              <a:off x="268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4744" name="Line 40"/>
            <p:cNvSpPr>
              <a:spLocks noChangeShapeType="1"/>
            </p:cNvSpPr>
            <p:nvPr/>
          </p:nvSpPr>
          <p:spPr bwMode="auto">
            <a:xfrm>
              <a:off x="278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4745" name="Line 41"/>
            <p:cNvSpPr>
              <a:spLocks noChangeShapeType="1"/>
            </p:cNvSpPr>
            <p:nvPr/>
          </p:nvSpPr>
          <p:spPr bwMode="auto">
            <a:xfrm>
              <a:off x="288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4746" name="Line 42"/>
            <p:cNvSpPr>
              <a:spLocks noChangeShapeType="1"/>
            </p:cNvSpPr>
            <p:nvPr/>
          </p:nvSpPr>
          <p:spPr bwMode="auto">
            <a:xfrm>
              <a:off x="297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4747" name="Line 43"/>
            <p:cNvSpPr>
              <a:spLocks noChangeShapeType="1"/>
            </p:cNvSpPr>
            <p:nvPr/>
          </p:nvSpPr>
          <p:spPr bwMode="auto">
            <a:xfrm>
              <a:off x="307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4748" name="Line 44"/>
            <p:cNvSpPr>
              <a:spLocks noChangeShapeType="1"/>
            </p:cNvSpPr>
            <p:nvPr/>
          </p:nvSpPr>
          <p:spPr bwMode="auto">
            <a:xfrm>
              <a:off x="316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4749" name="Line 45"/>
            <p:cNvSpPr>
              <a:spLocks noChangeShapeType="1"/>
            </p:cNvSpPr>
            <p:nvPr/>
          </p:nvSpPr>
          <p:spPr bwMode="auto">
            <a:xfrm>
              <a:off x="326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4750" name="Line 46"/>
            <p:cNvSpPr>
              <a:spLocks noChangeShapeType="1"/>
            </p:cNvSpPr>
            <p:nvPr/>
          </p:nvSpPr>
          <p:spPr bwMode="auto">
            <a:xfrm>
              <a:off x="336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4751" name="Line 47"/>
            <p:cNvSpPr>
              <a:spLocks noChangeShapeType="1"/>
            </p:cNvSpPr>
            <p:nvPr/>
          </p:nvSpPr>
          <p:spPr bwMode="auto">
            <a:xfrm>
              <a:off x="345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4752" name="Line 48"/>
            <p:cNvSpPr>
              <a:spLocks noChangeShapeType="1"/>
            </p:cNvSpPr>
            <p:nvPr/>
          </p:nvSpPr>
          <p:spPr bwMode="auto">
            <a:xfrm>
              <a:off x="355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4753" name="Line 49"/>
            <p:cNvSpPr>
              <a:spLocks noChangeShapeType="1"/>
            </p:cNvSpPr>
            <p:nvPr/>
          </p:nvSpPr>
          <p:spPr bwMode="auto">
            <a:xfrm>
              <a:off x="364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4754" name="Line 50"/>
            <p:cNvSpPr>
              <a:spLocks noChangeShapeType="1"/>
            </p:cNvSpPr>
            <p:nvPr/>
          </p:nvSpPr>
          <p:spPr bwMode="auto">
            <a:xfrm>
              <a:off x="374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4755" name="Line 51"/>
            <p:cNvSpPr>
              <a:spLocks noChangeShapeType="1"/>
            </p:cNvSpPr>
            <p:nvPr/>
          </p:nvSpPr>
          <p:spPr bwMode="auto">
            <a:xfrm>
              <a:off x="384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4756" name="Line 52"/>
            <p:cNvSpPr>
              <a:spLocks noChangeShapeType="1"/>
            </p:cNvSpPr>
            <p:nvPr/>
          </p:nvSpPr>
          <p:spPr bwMode="auto">
            <a:xfrm>
              <a:off x="393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4757" name="Line 53"/>
            <p:cNvSpPr>
              <a:spLocks noChangeShapeType="1"/>
            </p:cNvSpPr>
            <p:nvPr/>
          </p:nvSpPr>
          <p:spPr bwMode="auto">
            <a:xfrm>
              <a:off x="403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4758" name="Line 54"/>
            <p:cNvSpPr>
              <a:spLocks noChangeShapeType="1"/>
            </p:cNvSpPr>
            <p:nvPr/>
          </p:nvSpPr>
          <p:spPr bwMode="auto">
            <a:xfrm>
              <a:off x="412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4759" name="Line 55"/>
            <p:cNvSpPr>
              <a:spLocks noChangeShapeType="1"/>
            </p:cNvSpPr>
            <p:nvPr/>
          </p:nvSpPr>
          <p:spPr bwMode="auto">
            <a:xfrm>
              <a:off x="76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4760" name="Line 56"/>
            <p:cNvSpPr>
              <a:spLocks noChangeShapeType="1"/>
            </p:cNvSpPr>
            <p:nvPr/>
          </p:nvSpPr>
          <p:spPr bwMode="auto">
            <a:xfrm>
              <a:off x="67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24761" name="Picture 5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69013"/>
            <a:ext cx="75882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62" name="Picture 5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4533900"/>
            <a:ext cx="2095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63" name="Picture 5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5118100"/>
            <a:ext cx="2095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64" name="Picture 6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5118100"/>
            <a:ext cx="2095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65" name="Picture 6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5118100"/>
            <a:ext cx="2095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66" name="Picture 6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5118100"/>
            <a:ext cx="2095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67" name="Picture 6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5105400"/>
            <a:ext cx="209550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68" name="Picture 6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4879975"/>
            <a:ext cx="2095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69" name="Picture 6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3921125"/>
            <a:ext cx="209550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70" name="Picture 6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3490913"/>
            <a:ext cx="209550" cy="10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71" name="Picture 6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3289300"/>
            <a:ext cx="209550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4772" name="Rectangle 68" descr="25%"/>
          <p:cNvSpPr>
            <a:spLocks noChangeArrowheads="1"/>
          </p:cNvSpPr>
          <p:nvPr/>
        </p:nvSpPr>
        <p:spPr bwMode="auto">
          <a:xfrm>
            <a:off x="3657600" y="4411663"/>
            <a:ext cx="304800" cy="1746250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773" name="Rectangle 69" descr="25%"/>
          <p:cNvSpPr>
            <a:spLocks noChangeArrowheads="1"/>
          </p:cNvSpPr>
          <p:nvPr/>
        </p:nvSpPr>
        <p:spPr bwMode="auto">
          <a:xfrm>
            <a:off x="3962400" y="4586288"/>
            <a:ext cx="304800" cy="1571625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774" name="Rectangle 70" descr="25%"/>
          <p:cNvSpPr>
            <a:spLocks noChangeArrowheads="1"/>
          </p:cNvSpPr>
          <p:nvPr/>
        </p:nvSpPr>
        <p:spPr bwMode="auto">
          <a:xfrm>
            <a:off x="4267200" y="5014913"/>
            <a:ext cx="304800" cy="1143000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775" name="Rectangle 71" descr="25%"/>
          <p:cNvSpPr>
            <a:spLocks noChangeArrowheads="1"/>
          </p:cNvSpPr>
          <p:nvPr/>
        </p:nvSpPr>
        <p:spPr bwMode="auto">
          <a:xfrm>
            <a:off x="4572000" y="5491163"/>
            <a:ext cx="304800" cy="666750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776" name="Rectangle 72" descr="25%"/>
          <p:cNvSpPr>
            <a:spLocks noChangeArrowheads="1"/>
          </p:cNvSpPr>
          <p:nvPr/>
        </p:nvSpPr>
        <p:spPr bwMode="auto">
          <a:xfrm>
            <a:off x="4876800" y="5846763"/>
            <a:ext cx="304800" cy="311150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777" name="Rectangle 73" descr="25%"/>
          <p:cNvSpPr>
            <a:spLocks noChangeArrowheads="1"/>
          </p:cNvSpPr>
          <p:nvPr/>
        </p:nvSpPr>
        <p:spPr bwMode="auto">
          <a:xfrm>
            <a:off x="5181600" y="6048375"/>
            <a:ext cx="304800" cy="109538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4778" name="Picture 7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90913"/>
            <a:ext cx="209550" cy="10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4779" name="Rectangle 75" descr="25%"/>
          <p:cNvSpPr>
            <a:spLocks noChangeArrowheads="1"/>
          </p:cNvSpPr>
          <p:nvPr/>
        </p:nvSpPr>
        <p:spPr bwMode="auto">
          <a:xfrm>
            <a:off x="5486400" y="6130925"/>
            <a:ext cx="304800" cy="26988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780" name="Rectangle 76" descr="25%"/>
          <p:cNvSpPr>
            <a:spLocks noChangeArrowheads="1"/>
          </p:cNvSpPr>
          <p:nvPr/>
        </p:nvSpPr>
        <p:spPr bwMode="auto">
          <a:xfrm>
            <a:off x="5791200" y="6148388"/>
            <a:ext cx="304800" cy="9525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781" name="Rectangle 77" descr="25%"/>
          <p:cNvSpPr>
            <a:spLocks noChangeArrowheads="1"/>
          </p:cNvSpPr>
          <p:nvPr/>
        </p:nvSpPr>
        <p:spPr bwMode="auto">
          <a:xfrm>
            <a:off x="6096000" y="6156325"/>
            <a:ext cx="304800" cy="1588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782" name="Rectangle 78" descr="25%"/>
          <p:cNvSpPr>
            <a:spLocks noChangeArrowheads="1"/>
          </p:cNvSpPr>
          <p:nvPr/>
        </p:nvSpPr>
        <p:spPr bwMode="auto">
          <a:xfrm>
            <a:off x="6400800" y="6156325"/>
            <a:ext cx="304800" cy="1588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783" name="Rectangle 79" descr="25%"/>
          <p:cNvSpPr>
            <a:spLocks noChangeArrowheads="1"/>
          </p:cNvSpPr>
          <p:nvPr/>
        </p:nvSpPr>
        <p:spPr bwMode="auto">
          <a:xfrm>
            <a:off x="3352800" y="4586288"/>
            <a:ext cx="304800" cy="1571625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784" name="Rectangle 80" descr="25%"/>
          <p:cNvSpPr>
            <a:spLocks noChangeArrowheads="1"/>
          </p:cNvSpPr>
          <p:nvPr/>
        </p:nvSpPr>
        <p:spPr bwMode="auto">
          <a:xfrm>
            <a:off x="2133600" y="6048375"/>
            <a:ext cx="304800" cy="109538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785" name="Rectangle 81" descr="25%"/>
          <p:cNvSpPr>
            <a:spLocks noChangeArrowheads="1"/>
          </p:cNvSpPr>
          <p:nvPr/>
        </p:nvSpPr>
        <p:spPr bwMode="auto">
          <a:xfrm>
            <a:off x="2438400" y="5846763"/>
            <a:ext cx="304800" cy="311150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786" name="Rectangle 82" descr="25%"/>
          <p:cNvSpPr>
            <a:spLocks noChangeArrowheads="1"/>
          </p:cNvSpPr>
          <p:nvPr/>
        </p:nvSpPr>
        <p:spPr bwMode="auto">
          <a:xfrm>
            <a:off x="2743200" y="5491163"/>
            <a:ext cx="304800" cy="666750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787" name="Rectangle 83" descr="25%"/>
          <p:cNvSpPr>
            <a:spLocks noChangeArrowheads="1"/>
          </p:cNvSpPr>
          <p:nvPr/>
        </p:nvSpPr>
        <p:spPr bwMode="auto">
          <a:xfrm>
            <a:off x="1524000" y="6148388"/>
            <a:ext cx="304800" cy="9525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788" name="Rectangle 84" descr="25%"/>
          <p:cNvSpPr>
            <a:spLocks noChangeArrowheads="1"/>
          </p:cNvSpPr>
          <p:nvPr/>
        </p:nvSpPr>
        <p:spPr bwMode="auto">
          <a:xfrm>
            <a:off x="1828800" y="6130925"/>
            <a:ext cx="304800" cy="26988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4789" name="Picture 8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3921125"/>
            <a:ext cx="209550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90" name="Picture 8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4533900"/>
            <a:ext cx="2095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91" name="Picture 87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4879975"/>
            <a:ext cx="2095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92" name="Picture 88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5105400"/>
            <a:ext cx="209550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93" name="Picture 89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5118100"/>
            <a:ext cx="2095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94" name="Picture 90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5118100"/>
            <a:ext cx="2095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795" name="Picture 91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5118100"/>
            <a:ext cx="2095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4796" name="Rectangle 92" descr="25%"/>
          <p:cNvSpPr>
            <a:spLocks noChangeArrowheads="1"/>
          </p:cNvSpPr>
          <p:nvPr/>
        </p:nvSpPr>
        <p:spPr bwMode="auto">
          <a:xfrm>
            <a:off x="914400" y="6156325"/>
            <a:ext cx="304800" cy="1588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797" name="Rectangle 93" descr="25%"/>
          <p:cNvSpPr>
            <a:spLocks noChangeArrowheads="1"/>
          </p:cNvSpPr>
          <p:nvPr/>
        </p:nvSpPr>
        <p:spPr bwMode="auto">
          <a:xfrm>
            <a:off x="1219200" y="6156325"/>
            <a:ext cx="304800" cy="1588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4798" name="Picture 94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5118100"/>
            <a:ext cx="2095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4799" name="Rectangle 95" descr="25%"/>
          <p:cNvSpPr>
            <a:spLocks noChangeArrowheads="1"/>
          </p:cNvSpPr>
          <p:nvPr/>
        </p:nvSpPr>
        <p:spPr bwMode="auto">
          <a:xfrm>
            <a:off x="3048000" y="5014913"/>
            <a:ext cx="304800" cy="1143000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800" name="Line 96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4801" name="Picture 97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1752600"/>
            <a:ext cx="17033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802" name="Picture 98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1997075"/>
            <a:ext cx="52181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803" name="Picture 99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76200"/>
            <a:ext cx="111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4804" name="Group 100"/>
          <p:cNvGrpSpPr>
            <a:grpSpLocks/>
          </p:cNvGrpSpPr>
          <p:nvPr/>
        </p:nvGrpSpPr>
        <p:grpSpPr bwMode="auto">
          <a:xfrm>
            <a:off x="5486400" y="912813"/>
            <a:ext cx="1860550" cy="706437"/>
            <a:chOff x="3456" y="604"/>
            <a:chExt cx="1172" cy="445"/>
          </a:xfrm>
        </p:grpSpPr>
        <p:pic>
          <p:nvPicPr>
            <p:cNvPr id="1224805" name="Picture 101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604"/>
              <a:ext cx="788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4806" name="Picture 102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620"/>
              <a:ext cx="326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24807" name="Group 103"/>
          <p:cNvGrpSpPr>
            <a:grpSpLocks/>
          </p:cNvGrpSpPr>
          <p:nvPr/>
        </p:nvGrpSpPr>
        <p:grpSpPr bwMode="auto">
          <a:xfrm>
            <a:off x="4286250" y="2303463"/>
            <a:ext cx="3060700" cy="744537"/>
            <a:chOff x="2700" y="1451"/>
            <a:chExt cx="1928" cy="469"/>
          </a:xfrm>
        </p:grpSpPr>
        <p:pic>
          <p:nvPicPr>
            <p:cNvPr id="1224808" name="Picture 104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" y="1623"/>
              <a:ext cx="652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4809" name="Picture 105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1475"/>
              <a:ext cx="788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4810" name="Picture 106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1451"/>
              <a:ext cx="326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24811" name="Line 107"/>
          <p:cNvSpPr>
            <a:spLocks noChangeShapeType="1"/>
          </p:cNvSpPr>
          <p:nvPr/>
        </p:nvSpPr>
        <p:spPr bwMode="auto">
          <a:xfrm>
            <a:off x="0" y="17176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4812" name="Picture 108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21075"/>
            <a:ext cx="28622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4813" name="Rectangle 109"/>
          <p:cNvSpPr>
            <a:spLocks noChangeArrowheads="1"/>
          </p:cNvSpPr>
          <p:nvPr/>
        </p:nvSpPr>
        <p:spPr bwMode="auto">
          <a:xfrm>
            <a:off x="53975" y="3208338"/>
            <a:ext cx="2906713" cy="685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4814" name="Picture 110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763713"/>
            <a:ext cx="3071812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815" name="Picture 111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521075"/>
            <a:ext cx="19462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816" name="Picture 112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4691063"/>
            <a:ext cx="3176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4817" name="Rectangle 113"/>
          <p:cNvSpPr>
            <a:spLocks noChangeArrowheads="1"/>
          </p:cNvSpPr>
          <p:nvPr/>
        </p:nvSpPr>
        <p:spPr bwMode="auto">
          <a:xfrm>
            <a:off x="5694363" y="4368800"/>
            <a:ext cx="3235325" cy="6953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818" name="Rectangle 114"/>
          <p:cNvSpPr>
            <a:spLocks noChangeArrowheads="1"/>
          </p:cNvSpPr>
          <p:nvPr/>
        </p:nvSpPr>
        <p:spPr bwMode="auto">
          <a:xfrm>
            <a:off x="2065338" y="1744663"/>
            <a:ext cx="941387" cy="3206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4819" name="Picture 115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3246438"/>
            <a:ext cx="11874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820" name="Picture 116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32150"/>
            <a:ext cx="310673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4821" name="Line 117"/>
          <p:cNvSpPr>
            <a:spLocks noChangeShapeType="1"/>
          </p:cNvSpPr>
          <p:nvPr/>
        </p:nvSpPr>
        <p:spPr bwMode="auto">
          <a:xfrm>
            <a:off x="895350" y="6215063"/>
            <a:ext cx="58229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4822" name="Line 118"/>
          <p:cNvSpPr>
            <a:spLocks noChangeShapeType="1"/>
          </p:cNvSpPr>
          <p:nvPr/>
        </p:nvSpPr>
        <p:spPr bwMode="auto">
          <a:xfrm>
            <a:off x="895350" y="6013450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4823" name="Line 119"/>
          <p:cNvSpPr>
            <a:spLocks noChangeShapeType="1"/>
          </p:cNvSpPr>
          <p:nvPr/>
        </p:nvSpPr>
        <p:spPr bwMode="auto">
          <a:xfrm>
            <a:off x="6718300" y="6013450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4824" name="Line 120"/>
          <p:cNvSpPr>
            <a:spLocks noChangeShapeType="1"/>
          </p:cNvSpPr>
          <p:nvPr/>
        </p:nvSpPr>
        <p:spPr bwMode="auto">
          <a:xfrm flipH="1">
            <a:off x="914400" y="4953000"/>
            <a:ext cx="4953000" cy="1143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4825" name="Line 121"/>
          <p:cNvSpPr>
            <a:spLocks noChangeShapeType="1"/>
          </p:cNvSpPr>
          <p:nvPr/>
        </p:nvSpPr>
        <p:spPr bwMode="auto">
          <a:xfrm flipH="1">
            <a:off x="6735763" y="4989513"/>
            <a:ext cx="1066800" cy="11064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4826" name="Picture 122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386263"/>
            <a:ext cx="29083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4827" name="Group 123"/>
          <p:cNvGrpSpPr>
            <a:grpSpLocks/>
          </p:cNvGrpSpPr>
          <p:nvPr/>
        </p:nvGrpSpPr>
        <p:grpSpPr bwMode="auto">
          <a:xfrm>
            <a:off x="117475" y="730250"/>
            <a:ext cx="2778125" cy="950913"/>
            <a:chOff x="74" y="460"/>
            <a:chExt cx="1750" cy="599"/>
          </a:xfrm>
        </p:grpSpPr>
        <p:sp>
          <p:nvSpPr>
            <p:cNvPr id="1224828" name="Rectangle 124"/>
            <p:cNvSpPr>
              <a:spLocks noChangeArrowheads="1"/>
            </p:cNvSpPr>
            <p:nvPr/>
          </p:nvSpPr>
          <p:spPr bwMode="auto">
            <a:xfrm>
              <a:off x="74" y="460"/>
              <a:ext cx="1399" cy="59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24829" name="Group 125"/>
            <p:cNvGrpSpPr>
              <a:grpSpLocks/>
            </p:cNvGrpSpPr>
            <p:nvPr/>
          </p:nvGrpSpPr>
          <p:grpSpPr bwMode="auto">
            <a:xfrm rot="5400000">
              <a:off x="1368" y="592"/>
              <a:ext cx="575" cy="336"/>
              <a:chOff x="2155" y="816"/>
              <a:chExt cx="575" cy="336"/>
            </a:xfrm>
          </p:grpSpPr>
          <p:pic>
            <p:nvPicPr>
              <p:cNvPr id="1224830" name="Picture 126" descr="txp_fig"/>
              <p:cNvPicPr>
                <a:picLocks noChangeAspect="1" noChangeArrowheads="1"/>
              </p:cNvPicPr>
              <p:nvPr>
                <p:custDataLst>
                  <p:tags r:id="rId46"/>
                </p:custDataLst>
              </p:nvPr>
            </p:nvPicPr>
            <p:blipFill>
              <a:blip r:embed="rId9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5" y="999"/>
                <a:ext cx="575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24831" name="Picture 127" descr="txp_fig"/>
              <p:cNvPicPr>
                <a:picLocks noChangeAspect="1" noChangeArrowheads="1"/>
              </p:cNvPicPr>
              <p:nvPr>
                <p:custDataLst>
                  <p:tags r:id="rId47"/>
                </p:custDataLst>
              </p:nvPr>
            </p:nvPicPr>
            <p:blipFill>
              <a:blip r:embed="rId9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6" y="816"/>
                <a:ext cx="412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224832" name="Picture 128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4021138"/>
            <a:ext cx="99853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4833" name="Picture 129" descr="txp_fig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4021138"/>
            <a:ext cx="80645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4834" name="Line 130"/>
          <p:cNvSpPr>
            <a:spLocks noChangeShapeType="1"/>
          </p:cNvSpPr>
          <p:nvPr/>
        </p:nvSpPr>
        <p:spPr bwMode="auto">
          <a:xfrm flipH="1">
            <a:off x="6516688" y="3810000"/>
            <a:ext cx="762000" cy="9318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4835" name="Line 131"/>
          <p:cNvSpPr>
            <a:spLocks noChangeShapeType="1"/>
          </p:cNvSpPr>
          <p:nvPr/>
        </p:nvSpPr>
        <p:spPr bwMode="auto">
          <a:xfrm>
            <a:off x="7265988" y="3810000"/>
            <a:ext cx="838200" cy="9318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4836" name="Rectangle 13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837" name="Rectangle 13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838" name="Rectangle 134"/>
          <p:cNvSpPr>
            <a:spLocks noChangeArrowheads="1"/>
          </p:cNvSpPr>
          <p:nvPr/>
        </p:nvSpPr>
        <p:spPr bwMode="auto">
          <a:xfrm>
            <a:off x="5780088" y="3208338"/>
            <a:ext cx="3154362" cy="7127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4839" name="Picture 135" descr="txp_fig"/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4648200"/>
            <a:ext cx="8524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22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122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2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2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2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2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4813" grpId="0" animBg="1"/>
      <p:bldP spid="1224817" grpId="0" animBg="1"/>
      <p:bldP spid="1224818" grpId="0" animBg="1"/>
      <p:bldP spid="1224818" grpId="1" animBg="1"/>
      <p:bldP spid="1224821" grpId="0" animBg="1"/>
      <p:bldP spid="1224822" grpId="0" animBg="1"/>
      <p:bldP spid="1224823" grpId="0" animBg="1"/>
      <p:bldP spid="1224824" grpId="0" animBg="1"/>
      <p:bldP spid="1224825" grpId="0" animBg="1"/>
      <p:bldP spid="1224834" grpId="0" animBg="1"/>
      <p:bldP spid="1224835" grpId="0" animBg="1"/>
      <p:bldP spid="12248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8F76-8420-42F9-840D-C612BA997658}" type="slidenum">
              <a:rPr lang="en-US"/>
              <a:pPr/>
              <a:t>23</a:t>
            </a:fld>
            <a:endParaRPr lang="en-US"/>
          </a:p>
        </p:txBody>
      </p:sp>
      <p:pic>
        <p:nvPicPr>
          <p:cNvPr id="122573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21075"/>
            <a:ext cx="28622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5731" name="Rectangle 3"/>
          <p:cNvSpPr>
            <a:spLocks noChangeArrowheads="1"/>
          </p:cNvSpPr>
          <p:nvPr/>
        </p:nvSpPr>
        <p:spPr bwMode="auto">
          <a:xfrm>
            <a:off x="53975" y="3208338"/>
            <a:ext cx="2906713" cy="685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573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3246438"/>
            <a:ext cx="11874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5733" name="Line 5"/>
          <p:cNvSpPr>
            <a:spLocks noChangeShapeType="1"/>
          </p:cNvSpPr>
          <p:nvPr/>
        </p:nvSpPr>
        <p:spPr bwMode="auto">
          <a:xfrm flipV="1">
            <a:off x="657225" y="6596063"/>
            <a:ext cx="40163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5734" name="Line 6"/>
          <p:cNvSpPr>
            <a:spLocks noChangeShapeType="1"/>
          </p:cNvSpPr>
          <p:nvPr/>
        </p:nvSpPr>
        <p:spPr bwMode="auto">
          <a:xfrm flipH="1" flipV="1">
            <a:off x="1219200" y="6596063"/>
            <a:ext cx="40163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5735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6426200"/>
            <a:ext cx="9048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36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71838"/>
            <a:ext cx="356393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37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3552825"/>
            <a:ext cx="23415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38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6324600"/>
            <a:ext cx="1762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39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6302375"/>
            <a:ext cx="1555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5740" name="Line 12"/>
          <p:cNvSpPr>
            <a:spLocks noChangeShapeType="1"/>
          </p:cNvSpPr>
          <p:nvPr/>
        </p:nvSpPr>
        <p:spPr bwMode="auto">
          <a:xfrm>
            <a:off x="1219200" y="6248400"/>
            <a:ext cx="0" cy="474663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5741" name="Line 13"/>
          <p:cNvSpPr>
            <a:spLocks noChangeShapeType="1"/>
          </p:cNvSpPr>
          <p:nvPr/>
        </p:nvSpPr>
        <p:spPr bwMode="auto">
          <a:xfrm flipV="1">
            <a:off x="474663" y="6154738"/>
            <a:ext cx="6672262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5742" name="Line 14"/>
          <p:cNvSpPr>
            <a:spLocks noChangeShapeType="1"/>
          </p:cNvSpPr>
          <p:nvPr/>
        </p:nvSpPr>
        <p:spPr bwMode="auto">
          <a:xfrm>
            <a:off x="1066800" y="6248400"/>
            <a:ext cx="0" cy="474663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5743" name="Line 15"/>
          <p:cNvSpPr>
            <a:spLocks noChangeShapeType="1"/>
          </p:cNvSpPr>
          <p:nvPr/>
        </p:nvSpPr>
        <p:spPr bwMode="auto">
          <a:xfrm>
            <a:off x="3810000" y="4378325"/>
            <a:ext cx="0" cy="192881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5744" name="Group 16"/>
          <p:cNvGrpSpPr>
            <a:grpSpLocks/>
          </p:cNvGrpSpPr>
          <p:nvPr/>
        </p:nvGrpSpPr>
        <p:grpSpPr bwMode="auto">
          <a:xfrm>
            <a:off x="1066800" y="6059488"/>
            <a:ext cx="5486400" cy="182562"/>
            <a:chOff x="672" y="3817"/>
            <a:chExt cx="3456" cy="115"/>
          </a:xfrm>
        </p:grpSpPr>
        <p:sp>
          <p:nvSpPr>
            <p:cNvPr id="1225745" name="Line 17"/>
            <p:cNvSpPr>
              <a:spLocks noChangeShapeType="1"/>
            </p:cNvSpPr>
            <p:nvPr/>
          </p:nvSpPr>
          <p:spPr bwMode="auto">
            <a:xfrm>
              <a:off x="86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5746" name="Line 18"/>
            <p:cNvSpPr>
              <a:spLocks noChangeShapeType="1"/>
            </p:cNvSpPr>
            <p:nvPr/>
          </p:nvSpPr>
          <p:spPr bwMode="auto">
            <a:xfrm>
              <a:off x="96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5747" name="Line 19"/>
            <p:cNvSpPr>
              <a:spLocks noChangeShapeType="1"/>
            </p:cNvSpPr>
            <p:nvPr/>
          </p:nvSpPr>
          <p:spPr bwMode="auto">
            <a:xfrm>
              <a:off x="105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5748" name="Line 20"/>
            <p:cNvSpPr>
              <a:spLocks noChangeShapeType="1"/>
            </p:cNvSpPr>
            <p:nvPr/>
          </p:nvSpPr>
          <p:spPr bwMode="auto">
            <a:xfrm>
              <a:off x="115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5749" name="Line 21"/>
            <p:cNvSpPr>
              <a:spLocks noChangeShapeType="1"/>
            </p:cNvSpPr>
            <p:nvPr/>
          </p:nvSpPr>
          <p:spPr bwMode="auto">
            <a:xfrm>
              <a:off x="124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5750" name="Line 22"/>
            <p:cNvSpPr>
              <a:spLocks noChangeShapeType="1"/>
            </p:cNvSpPr>
            <p:nvPr/>
          </p:nvSpPr>
          <p:spPr bwMode="auto">
            <a:xfrm>
              <a:off x="134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5751" name="Line 23"/>
            <p:cNvSpPr>
              <a:spLocks noChangeShapeType="1"/>
            </p:cNvSpPr>
            <p:nvPr/>
          </p:nvSpPr>
          <p:spPr bwMode="auto">
            <a:xfrm>
              <a:off x="144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5752" name="Line 24"/>
            <p:cNvSpPr>
              <a:spLocks noChangeShapeType="1"/>
            </p:cNvSpPr>
            <p:nvPr/>
          </p:nvSpPr>
          <p:spPr bwMode="auto">
            <a:xfrm>
              <a:off x="153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5753" name="Line 25"/>
            <p:cNvSpPr>
              <a:spLocks noChangeShapeType="1"/>
            </p:cNvSpPr>
            <p:nvPr/>
          </p:nvSpPr>
          <p:spPr bwMode="auto">
            <a:xfrm>
              <a:off x="163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5754" name="Line 26"/>
            <p:cNvSpPr>
              <a:spLocks noChangeShapeType="1"/>
            </p:cNvSpPr>
            <p:nvPr/>
          </p:nvSpPr>
          <p:spPr bwMode="auto">
            <a:xfrm>
              <a:off x="172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5755" name="Line 27"/>
            <p:cNvSpPr>
              <a:spLocks noChangeShapeType="1"/>
            </p:cNvSpPr>
            <p:nvPr/>
          </p:nvSpPr>
          <p:spPr bwMode="auto">
            <a:xfrm>
              <a:off x="182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5756" name="Line 28"/>
            <p:cNvSpPr>
              <a:spLocks noChangeShapeType="1"/>
            </p:cNvSpPr>
            <p:nvPr/>
          </p:nvSpPr>
          <p:spPr bwMode="auto">
            <a:xfrm>
              <a:off x="192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5757" name="Line 29"/>
            <p:cNvSpPr>
              <a:spLocks noChangeShapeType="1"/>
            </p:cNvSpPr>
            <p:nvPr/>
          </p:nvSpPr>
          <p:spPr bwMode="auto">
            <a:xfrm>
              <a:off x="201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5758" name="Line 30"/>
            <p:cNvSpPr>
              <a:spLocks noChangeShapeType="1"/>
            </p:cNvSpPr>
            <p:nvPr/>
          </p:nvSpPr>
          <p:spPr bwMode="auto">
            <a:xfrm>
              <a:off x="211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5759" name="Line 31"/>
            <p:cNvSpPr>
              <a:spLocks noChangeShapeType="1"/>
            </p:cNvSpPr>
            <p:nvPr/>
          </p:nvSpPr>
          <p:spPr bwMode="auto">
            <a:xfrm>
              <a:off x="220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5760" name="Line 32"/>
            <p:cNvSpPr>
              <a:spLocks noChangeShapeType="1"/>
            </p:cNvSpPr>
            <p:nvPr/>
          </p:nvSpPr>
          <p:spPr bwMode="auto">
            <a:xfrm>
              <a:off x="230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5761" name="Line 33"/>
            <p:cNvSpPr>
              <a:spLocks noChangeShapeType="1"/>
            </p:cNvSpPr>
            <p:nvPr/>
          </p:nvSpPr>
          <p:spPr bwMode="auto">
            <a:xfrm>
              <a:off x="249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5762" name="Line 34"/>
            <p:cNvSpPr>
              <a:spLocks noChangeShapeType="1"/>
            </p:cNvSpPr>
            <p:nvPr/>
          </p:nvSpPr>
          <p:spPr bwMode="auto">
            <a:xfrm>
              <a:off x="259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5763" name="Line 35"/>
            <p:cNvSpPr>
              <a:spLocks noChangeShapeType="1"/>
            </p:cNvSpPr>
            <p:nvPr/>
          </p:nvSpPr>
          <p:spPr bwMode="auto">
            <a:xfrm>
              <a:off x="268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5764" name="Line 36"/>
            <p:cNvSpPr>
              <a:spLocks noChangeShapeType="1"/>
            </p:cNvSpPr>
            <p:nvPr/>
          </p:nvSpPr>
          <p:spPr bwMode="auto">
            <a:xfrm>
              <a:off x="278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5765" name="Line 37"/>
            <p:cNvSpPr>
              <a:spLocks noChangeShapeType="1"/>
            </p:cNvSpPr>
            <p:nvPr/>
          </p:nvSpPr>
          <p:spPr bwMode="auto">
            <a:xfrm>
              <a:off x="288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5766" name="Line 38"/>
            <p:cNvSpPr>
              <a:spLocks noChangeShapeType="1"/>
            </p:cNvSpPr>
            <p:nvPr/>
          </p:nvSpPr>
          <p:spPr bwMode="auto">
            <a:xfrm>
              <a:off x="297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5767" name="Line 39"/>
            <p:cNvSpPr>
              <a:spLocks noChangeShapeType="1"/>
            </p:cNvSpPr>
            <p:nvPr/>
          </p:nvSpPr>
          <p:spPr bwMode="auto">
            <a:xfrm>
              <a:off x="307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5768" name="Line 40"/>
            <p:cNvSpPr>
              <a:spLocks noChangeShapeType="1"/>
            </p:cNvSpPr>
            <p:nvPr/>
          </p:nvSpPr>
          <p:spPr bwMode="auto">
            <a:xfrm>
              <a:off x="316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5769" name="Line 41"/>
            <p:cNvSpPr>
              <a:spLocks noChangeShapeType="1"/>
            </p:cNvSpPr>
            <p:nvPr/>
          </p:nvSpPr>
          <p:spPr bwMode="auto">
            <a:xfrm>
              <a:off x="326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5770" name="Line 42"/>
            <p:cNvSpPr>
              <a:spLocks noChangeShapeType="1"/>
            </p:cNvSpPr>
            <p:nvPr/>
          </p:nvSpPr>
          <p:spPr bwMode="auto">
            <a:xfrm>
              <a:off x="336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5771" name="Line 43"/>
            <p:cNvSpPr>
              <a:spLocks noChangeShapeType="1"/>
            </p:cNvSpPr>
            <p:nvPr/>
          </p:nvSpPr>
          <p:spPr bwMode="auto">
            <a:xfrm>
              <a:off x="345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5772" name="Line 44"/>
            <p:cNvSpPr>
              <a:spLocks noChangeShapeType="1"/>
            </p:cNvSpPr>
            <p:nvPr/>
          </p:nvSpPr>
          <p:spPr bwMode="auto">
            <a:xfrm>
              <a:off x="355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5773" name="Line 45"/>
            <p:cNvSpPr>
              <a:spLocks noChangeShapeType="1"/>
            </p:cNvSpPr>
            <p:nvPr/>
          </p:nvSpPr>
          <p:spPr bwMode="auto">
            <a:xfrm>
              <a:off x="364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5774" name="Line 46"/>
            <p:cNvSpPr>
              <a:spLocks noChangeShapeType="1"/>
            </p:cNvSpPr>
            <p:nvPr/>
          </p:nvSpPr>
          <p:spPr bwMode="auto">
            <a:xfrm>
              <a:off x="374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5775" name="Line 47"/>
            <p:cNvSpPr>
              <a:spLocks noChangeShapeType="1"/>
            </p:cNvSpPr>
            <p:nvPr/>
          </p:nvSpPr>
          <p:spPr bwMode="auto">
            <a:xfrm>
              <a:off x="384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5776" name="Line 48"/>
            <p:cNvSpPr>
              <a:spLocks noChangeShapeType="1"/>
            </p:cNvSpPr>
            <p:nvPr/>
          </p:nvSpPr>
          <p:spPr bwMode="auto">
            <a:xfrm>
              <a:off x="393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5777" name="Line 49"/>
            <p:cNvSpPr>
              <a:spLocks noChangeShapeType="1"/>
            </p:cNvSpPr>
            <p:nvPr/>
          </p:nvSpPr>
          <p:spPr bwMode="auto">
            <a:xfrm>
              <a:off x="403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5778" name="Line 50"/>
            <p:cNvSpPr>
              <a:spLocks noChangeShapeType="1"/>
            </p:cNvSpPr>
            <p:nvPr/>
          </p:nvSpPr>
          <p:spPr bwMode="auto">
            <a:xfrm>
              <a:off x="412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5779" name="Line 51"/>
            <p:cNvSpPr>
              <a:spLocks noChangeShapeType="1"/>
            </p:cNvSpPr>
            <p:nvPr/>
          </p:nvSpPr>
          <p:spPr bwMode="auto">
            <a:xfrm>
              <a:off x="76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5780" name="Line 52"/>
            <p:cNvSpPr>
              <a:spLocks noChangeShapeType="1"/>
            </p:cNvSpPr>
            <p:nvPr/>
          </p:nvSpPr>
          <p:spPr bwMode="auto">
            <a:xfrm>
              <a:off x="67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25781" name="Picture 5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69013"/>
            <a:ext cx="75882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82" name="Picture 5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4533900"/>
            <a:ext cx="2095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83" name="Picture 5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5118100"/>
            <a:ext cx="2095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84" name="Picture 5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5118100"/>
            <a:ext cx="2095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85" name="Picture 5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5118100"/>
            <a:ext cx="2095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86" name="Picture 5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5118100"/>
            <a:ext cx="2095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87" name="Picture 5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5105400"/>
            <a:ext cx="209550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88" name="Picture 6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4879975"/>
            <a:ext cx="2095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89" name="Picture 6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3921125"/>
            <a:ext cx="209550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90" name="Picture 6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3490913"/>
            <a:ext cx="209550" cy="10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791" name="Picture 6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3289300"/>
            <a:ext cx="209550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5792" name="Rectangle 64" descr="25%"/>
          <p:cNvSpPr>
            <a:spLocks noChangeArrowheads="1"/>
          </p:cNvSpPr>
          <p:nvPr/>
        </p:nvSpPr>
        <p:spPr bwMode="auto">
          <a:xfrm>
            <a:off x="3657600" y="4411663"/>
            <a:ext cx="304800" cy="1746250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793" name="Rectangle 65" descr="25%"/>
          <p:cNvSpPr>
            <a:spLocks noChangeArrowheads="1"/>
          </p:cNvSpPr>
          <p:nvPr/>
        </p:nvSpPr>
        <p:spPr bwMode="auto">
          <a:xfrm>
            <a:off x="3962400" y="4586288"/>
            <a:ext cx="304800" cy="1571625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794" name="Rectangle 66" descr="25%"/>
          <p:cNvSpPr>
            <a:spLocks noChangeArrowheads="1"/>
          </p:cNvSpPr>
          <p:nvPr/>
        </p:nvSpPr>
        <p:spPr bwMode="auto">
          <a:xfrm>
            <a:off x="4267200" y="5014913"/>
            <a:ext cx="304800" cy="1143000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795" name="Rectangle 67" descr="25%"/>
          <p:cNvSpPr>
            <a:spLocks noChangeArrowheads="1"/>
          </p:cNvSpPr>
          <p:nvPr/>
        </p:nvSpPr>
        <p:spPr bwMode="auto">
          <a:xfrm>
            <a:off x="4572000" y="5491163"/>
            <a:ext cx="304800" cy="666750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796" name="Rectangle 68" descr="25%"/>
          <p:cNvSpPr>
            <a:spLocks noChangeArrowheads="1"/>
          </p:cNvSpPr>
          <p:nvPr/>
        </p:nvSpPr>
        <p:spPr bwMode="auto">
          <a:xfrm>
            <a:off x="4876800" y="5846763"/>
            <a:ext cx="304800" cy="311150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797" name="Rectangle 69" descr="25%"/>
          <p:cNvSpPr>
            <a:spLocks noChangeArrowheads="1"/>
          </p:cNvSpPr>
          <p:nvPr/>
        </p:nvSpPr>
        <p:spPr bwMode="auto">
          <a:xfrm>
            <a:off x="5181600" y="6048375"/>
            <a:ext cx="304800" cy="109538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5798" name="Picture 7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90913"/>
            <a:ext cx="209550" cy="10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5799" name="Rectangle 71" descr="25%"/>
          <p:cNvSpPr>
            <a:spLocks noChangeArrowheads="1"/>
          </p:cNvSpPr>
          <p:nvPr/>
        </p:nvSpPr>
        <p:spPr bwMode="auto">
          <a:xfrm>
            <a:off x="5486400" y="6130925"/>
            <a:ext cx="304800" cy="26988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00" name="Rectangle 72" descr="25%"/>
          <p:cNvSpPr>
            <a:spLocks noChangeArrowheads="1"/>
          </p:cNvSpPr>
          <p:nvPr/>
        </p:nvSpPr>
        <p:spPr bwMode="auto">
          <a:xfrm>
            <a:off x="5791200" y="6148388"/>
            <a:ext cx="304800" cy="9525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01" name="Rectangle 73" descr="25%"/>
          <p:cNvSpPr>
            <a:spLocks noChangeArrowheads="1"/>
          </p:cNvSpPr>
          <p:nvPr/>
        </p:nvSpPr>
        <p:spPr bwMode="auto">
          <a:xfrm>
            <a:off x="6096000" y="6156325"/>
            <a:ext cx="304800" cy="1588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02" name="Rectangle 74" descr="25%"/>
          <p:cNvSpPr>
            <a:spLocks noChangeArrowheads="1"/>
          </p:cNvSpPr>
          <p:nvPr/>
        </p:nvSpPr>
        <p:spPr bwMode="auto">
          <a:xfrm>
            <a:off x="6400800" y="6156325"/>
            <a:ext cx="304800" cy="1588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03" name="Rectangle 75" descr="25%"/>
          <p:cNvSpPr>
            <a:spLocks noChangeArrowheads="1"/>
          </p:cNvSpPr>
          <p:nvPr/>
        </p:nvSpPr>
        <p:spPr bwMode="auto">
          <a:xfrm>
            <a:off x="3352800" y="4586288"/>
            <a:ext cx="304800" cy="1571625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04" name="Rectangle 76" descr="25%"/>
          <p:cNvSpPr>
            <a:spLocks noChangeArrowheads="1"/>
          </p:cNvSpPr>
          <p:nvPr/>
        </p:nvSpPr>
        <p:spPr bwMode="auto">
          <a:xfrm>
            <a:off x="2133600" y="6048375"/>
            <a:ext cx="304800" cy="109538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05" name="Rectangle 77" descr="25%"/>
          <p:cNvSpPr>
            <a:spLocks noChangeArrowheads="1"/>
          </p:cNvSpPr>
          <p:nvPr/>
        </p:nvSpPr>
        <p:spPr bwMode="auto">
          <a:xfrm>
            <a:off x="2438400" y="5846763"/>
            <a:ext cx="304800" cy="311150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06" name="Rectangle 78" descr="25%"/>
          <p:cNvSpPr>
            <a:spLocks noChangeArrowheads="1"/>
          </p:cNvSpPr>
          <p:nvPr/>
        </p:nvSpPr>
        <p:spPr bwMode="auto">
          <a:xfrm>
            <a:off x="2743200" y="5491163"/>
            <a:ext cx="304800" cy="666750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07" name="Rectangle 79" descr="25%"/>
          <p:cNvSpPr>
            <a:spLocks noChangeArrowheads="1"/>
          </p:cNvSpPr>
          <p:nvPr/>
        </p:nvSpPr>
        <p:spPr bwMode="auto">
          <a:xfrm>
            <a:off x="1524000" y="6148388"/>
            <a:ext cx="304800" cy="9525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08" name="Rectangle 80" descr="25%"/>
          <p:cNvSpPr>
            <a:spLocks noChangeArrowheads="1"/>
          </p:cNvSpPr>
          <p:nvPr/>
        </p:nvSpPr>
        <p:spPr bwMode="auto">
          <a:xfrm>
            <a:off x="1828800" y="6130925"/>
            <a:ext cx="304800" cy="26988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5809" name="Picture 8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3921125"/>
            <a:ext cx="209550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810" name="Picture 8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4533900"/>
            <a:ext cx="2095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811" name="Picture 8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4879975"/>
            <a:ext cx="2095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812" name="Picture 8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5105400"/>
            <a:ext cx="209550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813" name="Picture 8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5118100"/>
            <a:ext cx="2095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814" name="Picture 8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5118100"/>
            <a:ext cx="2095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815" name="Picture 8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5118100"/>
            <a:ext cx="2095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5816" name="Rectangle 88" descr="25%"/>
          <p:cNvSpPr>
            <a:spLocks noChangeArrowheads="1"/>
          </p:cNvSpPr>
          <p:nvPr/>
        </p:nvSpPr>
        <p:spPr bwMode="auto">
          <a:xfrm>
            <a:off x="914400" y="6156325"/>
            <a:ext cx="304800" cy="1588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17" name="Rectangle 89" descr="25%"/>
          <p:cNvSpPr>
            <a:spLocks noChangeArrowheads="1"/>
          </p:cNvSpPr>
          <p:nvPr/>
        </p:nvSpPr>
        <p:spPr bwMode="auto">
          <a:xfrm>
            <a:off x="1219200" y="6156325"/>
            <a:ext cx="304800" cy="1588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5818" name="Picture 90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5118100"/>
            <a:ext cx="2095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5819" name="Rectangle 91" descr="25%"/>
          <p:cNvSpPr>
            <a:spLocks noChangeArrowheads="1"/>
          </p:cNvSpPr>
          <p:nvPr/>
        </p:nvSpPr>
        <p:spPr bwMode="auto">
          <a:xfrm>
            <a:off x="3048000" y="5014913"/>
            <a:ext cx="304800" cy="1143000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20" name="Line 92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5821" name="Picture 93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1752600"/>
            <a:ext cx="17033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822" name="Picture 94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1997075"/>
            <a:ext cx="52181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5823" name="Group 95"/>
          <p:cNvGrpSpPr>
            <a:grpSpLocks/>
          </p:cNvGrpSpPr>
          <p:nvPr/>
        </p:nvGrpSpPr>
        <p:grpSpPr bwMode="auto">
          <a:xfrm>
            <a:off x="4286250" y="2303463"/>
            <a:ext cx="3060700" cy="744537"/>
            <a:chOff x="2700" y="1451"/>
            <a:chExt cx="1928" cy="469"/>
          </a:xfrm>
        </p:grpSpPr>
        <p:pic>
          <p:nvPicPr>
            <p:cNvPr id="1225824" name="Picture 96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" y="1623"/>
              <a:ext cx="652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5825" name="Picture 97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1475"/>
              <a:ext cx="788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5826" name="Picture 98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1451"/>
              <a:ext cx="326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25827" name="Line 99"/>
          <p:cNvSpPr>
            <a:spLocks noChangeShapeType="1"/>
          </p:cNvSpPr>
          <p:nvPr/>
        </p:nvSpPr>
        <p:spPr bwMode="auto">
          <a:xfrm>
            <a:off x="0" y="17176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5828" name="Group 100"/>
          <p:cNvGrpSpPr>
            <a:grpSpLocks/>
          </p:cNvGrpSpPr>
          <p:nvPr/>
        </p:nvGrpSpPr>
        <p:grpSpPr bwMode="auto">
          <a:xfrm>
            <a:off x="200025" y="876300"/>
            <a:ext cx="2906713" cy="739775"/>
            <a:chOff x="126" y="552"/>
            <a:chExt cx="1831" cy="466"/>
          </a:xfrm>
        </p:grpSpPr>
        <p:pic>
          <p:nvPicPr>
            <p:cNvPr id="1225829" name="Picture 101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576"/>
              <a:ext cx="178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25830" name="Rectangle 102"/>
            <p:cNvSpPr>
              <a:spLocks noChangeArrowheads="1"/>
            </p:cNvSpPr>
            <p:nvPr/>
          </p:nvSpPr>
          <p:spPr bwMode="auto">
            <a:xfrm>
              <a:off x="126" y="552"/>
              <a:ext cx="1831" cy="46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25831" name="Picture 103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" y="768"/>
              <a:ext cx="63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25832" name="Picture 104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381000"/>
            <a:ext cx="17033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833" name="Picture 105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381000"/>
            <a:ext cx="30861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834" name="Picture 106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625475"/>
            <a:ext cx="52181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5835" name="Group 107"/>
          <p:cNvGrpSpPr>
            <a:grpSpLocks/>
          </p:cNvGrpSpPr>
          <p:nvPr/>
        </p:nvGrpSpPr>
        <p:grpSpPr bwMode="auto">
          <a:xfrm>
            <a:off x="4286250" y="931863"/>
            <a:ext cx="3060700" cy="744537"/>
            <a:chOff x="2700" y="587"/>
            <a:chExt cx="1928" cy="469"/>
          </a:xfrm>
        </p:grpSpPr>
        <p:pic>
          <p:nvPicPr>
            <p:cNvPr id="1225836" name="Picture 108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" y="759"/>
              <a:ext cx="652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5837" name="Picture 109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611"/>
              <a:ext cx="788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5838" name="Picture 110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587"/>
              <a:ext cx="326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25839" name="Picture 111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752600"/>
            <a:ext cx="3071812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5840" name="Rectangle 112"/>
          <p:cNvSpPr>
            <a:spLocks noChangeArrowheads="1"/>
          </p:cNvSpPr>
          <p:nvPr/>
        </p:nvSpPr>
        <p:spPr bwMode="auto">
          <a:xfrm>
            <a:off x="2403475" y="438150"/>
            <a:ext cx="209550" cy="192088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41" name="Rectangle 113"/>
          <p:cNvSpPr>
            <a:spLocks noChangeArrowheads="1"/>
          </p:cNvSpPr>
          <p:nvPr/>
        </p:nvSpPr>
        <p:spPr bwMode="auto">
          <a:xfrm>
            <a:off x="2732088" y="438150"/>
            <a:ext cx="209550" cy="192088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42" name="Rectangle 114"/>
          <p:cNvSpPr>
            <a:spLocks noChangeArrowheads="1"/>
          </p:cNvSpPr>
          <p:nvPr/>
        </p:nvSpPr>
        <p:spPr bwMode="auto">
          <a:xfrm>
            <a:off x="1600200" y="1268413"/>
            <a:ext cx="384175" cy="2555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5843" name="Picture 115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386263"/>
            <a:ext cx="29083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5844" name="Picture 116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4691063"/>
            <a:ext cx="3176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5845" name="Rectangle 117"/>
          <p:cNvSpPr>
            <a:spLocks noChangeArrowheads="1"/>
          </p:cNvSpPr>
          <p:nvPr/>
        </p:nvSpPr>
        <p:spPr bwMode="auto">
          <a:xfrm>
            <a:off x="5694363" y="4368800"/>
            <a:ext cx="3235325" cy="6953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5846" name="Picture 118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3938588"/>
            <a:ext cx="25685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5847" name="Rectangle 119"/>
          <p:cNvSpPr>
            <a:spLocks noChangeArrowheads="1"/>
          </p:cNvSpPr>
          <p:nvPr/>
        </p:nvSpPr>
        <p:spPr bwMode="auto">
          <a:xfrm>
            <a:off x="5310188" y="3249613"/>
            <a:ext cx="3619500" cy="107791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48" name="Rectangle 120"/>
          <p:cNvSpPr>
            <a:spLocks noChangeArrowheads="1"/>
          </p:cNvSpPr>
          <p:nvPr/>
        </p:nvSpPr>
        <p:spPr bwMode="auto">
          <a:xfrm>
            <a:off x="8024813" y="2038350"/>
            <a:ext cx="384175" cy="2555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49" name="Rectangle 121"/>
          <p:cNvSpPr>
            <a:spLocks noChangeArrowheads="1"/>
          </p:cNvSpPr>
          <p:nvPr/>
        </p:nvSpPr>
        <p:spPr bwMode="auto">
          <a:xfrm>
            <a:off x="5675313" y="2668588"/>
            <a:ext cx="328612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50" name="Rectangle 122"/>
          <p:cNvSpPr>
            <a:spLocks noChangeArrowheads="1"/>
          </p:cNvSpPr>
          <p:nvPr/>
        </p:nvSpPr>
        <p:spPr bwMode="auto">
          <a:xfrm>
            <a:off x="8024813" y="666750"/>
            <a:ext cx="384175" cy="2555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51" name="Rectangle 123"/>
          <p:cNvSpPr>
            <a:spLocks noChangeArrowheads="1"/>
          </p:cNvSpPr>
          <p:nvPr/>
        </p:nvSpPr>
        <p:spPr bwMode="auto">
          <a:xfrm>
            <a:off x="6288088" y="1370013"/>
            <a:ext cx="182562" cy="246062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52" name="Rectangle 124"/>
          <p:cNvSpPr>
            <a:spLocks noChangeArrowheads="1"/>
          </p:cNvSpPr>
          <p:nvPr/>
        </p:nvSpPr>
        <p:spPr bwMode="auto">
          <a:xfrm>
            <a:off x="5675313" y="1296988"/>
            <a:ext cx="320675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5853" name="Picture 125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76200"/>
            <a:ext cx="23558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5854" name="Rectangle 126"/>
          <p:cNvSpPr>
            <a:spLocks noChangeArrowheads="1"/>
          </p:cNvSpPr>
          <p:nvPr/>
        </p:nvSpPr>
        <p:spPr bwMode="auto">
          <a:xfrm>
            <a:off x="8199438" y="3590925"/>
            <a:ext cx="401637" cy="2746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55" name="Rectangle 127"/>
          <p:cNvSpPr>
            <a:spLocks noChangeArrowheads="1"/>
          </p:cNvSpPr>
          <p:nvPr/>
        </p:nvSpPr>
        <p:spPr bwMode="auto">
          <a:xfrm>
            <a:off x="5959475" y="4716463"/>
            <a:ext cx="374650" cy="27463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56" name="Rectangle 128"/>
          <p:cNvSpPr>
            <a:spLocks noChangeArrowheads="1"/>
          </p:cNvSpPr>
          <p:nvPr/>
        </p:nvSpPr>
        <p:spPr bwMode="auto">
          <a:xfrm>
            <a:off x="6754813" y="4724400"/>
            <a:ext cx="393700" cy="2651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57" name="Rectangle 129"/>
          <p:cNvSpPr>
            <a:spLocks noChangeArrowheads="1"/>
          </p:cNvSpPr>
          <p:nvPr/>
        </p:nvSpPr>
        <p:spPr bwMode="auto">
          <a:xfrm>
            <a:off x="7723188" y="4716463"/>
            <a:ext cx="374650" cy="27463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58" name="Rectangle 130"/>
          <p:cNvSpPr>
            <a:spLocks noChangeArrowheads="1"/>
          </p:cNvSpPr>
          <p:nvPr/>
        </p:nvSpPr>
        <p:spPr bwMode="auto">
          <a:xfrm>
            <a:off x="8518525" y="4724400"/>
            <a:ext cx="384175" cy="2651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59" name="Rectangle 131"/>
          <p:cNvSpPr>
            <a:spLocks noChangeArrowheads="1"/>
          </p:cNvSpPr>
          <p:nvPr/>
        </p:nvSpPr>
        <p:spPr bwMode="auto">
          <a:xfrm>
            <a:off x="6608763" y="3967163"/>
            <a:ext cx="1023937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60" name="Rectangle 132"/>
          <p:cNvSpPr>
            <a:spLocks noChangeArrowheads="1"/>
          </p:cNvSpPr>
          <p:nvPr/>
        </p:nvSpPr>
        <p:spPr bwMode="auto">
          <a:xfrm>
            <a:off x="8199438" y="3975100"/>
            <a:ext cx="401637" cy="2746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61" name="Rectangle 133"/>
          <p:cNvSpPr>
            <a:spLocks noChangeArrowheads="1"/>
          </p:cNvSpPr>
          <p:nvPr/>
        </p:nvSpPr>
        <p:spPr bwMode="auto">
          <a:xfrm>
            <a:off x="6608763" y="3581400"/>
            <a:ext cx="1023937" cy="3111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5862" name="Picture 134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3025"/>
            <a:ext cx="49911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5863" name="Rectangle 135"/>
          <p:cNvSpPr>
            <a:spLocks noChangeArrowheads="1"/>
          </p:cNvSpPr>
          <p:nvPr/>
        </p:nvSpPr>
        <p:spPr bwMode="auto">
          <a:xfrm>
            <a:off x="2568575" y="3563938"/>
            <a:ext cx="384175" cy="2555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64" name="Rectangle 136"/>
          <p:cNvSpPr>
            <a:spLocks noChangeArrowheads="1"/>
          </p:cNvSpPr>
          <p:nvPr/>
        </p:nvSpPr>
        <p:spPr bwMode="auto">
          <a:xfrm>
            <a:off x="6499225" y="2366963"/>
            <a:ext cx="320675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65" name="Rectangle 137"/>
          <p:cNvSpPr>
            <a:spLocks noChangeArrowheads="1"/>
          </p:cNvSpPr>
          <p:nvPr/>
        </p:nvSpPr>
        <p:spPr bwMode="auto">
          <a:xfrm>
            <a:off x="6470650" y="995363"/>
            <a:ext cx="365125" cy="238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66" name="Rectangle 13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67" name="Rectangle 13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5868" name="Picture 140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4648200"/>
            <a:ext cx="8524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5869" name="Rectangle 141"/>
          <p:cNvSpPr>
            <a:spLocks noChangeArrowheads="1"/>
          </p:cNvSpPr>
          <p:nvPr/>
        </p:nvSpPr>
        <p:spPr bwMode="auto">
          <a:xfrm>
            <a:off x="2403475" y="1752600"/>
            <a:ext cx="182563" cy="246063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70" name="Rectangle 142"/>
          <p:cNvSpPr>
            <a:spLocks noChangeArrowheads="1"/>
          </p:cNvSpPr>
          <p:nvPr/>
        </p:nvSpPr>
        <p:spPr bwMode="auto">
          <a:xfrm>
            <a:off x="2732088" y="1752600"/>
            <a:ext cx="182562" cy="246063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71" name="Rectangle 143"/>
          <p:cNvSpPr>
            <a:spLocks noChangeArrowheads="1"/>
          </p:cNvSpPr>
          <p:nvPr/>
        </p:nvSpPr>
        <p:spPr bwMode="auto">
          <a:xfrm>
            <a:off x="6288088" y="2741613"/>
            <a:ext cx="182562" cy="246062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5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5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5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5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5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5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5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5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5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5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2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2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2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2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2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2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2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2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2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2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5840" grpId="0" animBg="1"/>
      <p:bldP spid="1225840" grpId="1" animBg="1"/>
      <p:bldP spid="1225841" grpId="0" animBg="1"/>
      <p:bldP spid="1225841" grpId="1" animBg="1"/>
      <p:bldP spid="1225842" grpId="0" animBg="1"/>
      <p:bldP spid="1225842" grpId="1" animBg="1"/>
      <p:bldP spid="1225847" grpId="0" animBg="1"/>
      <p:bldP spid="1225848" grpId="0" animBg="1"/>
      <p:bldP spid="1225848" grpId="1" animBg="1"/>
      <p:bldP spid="1225849" grpId="0" animBg="1"/>
      <p:bldP spid="1225849" grpId="1" animBg="1"/>
      <p:bldP spid="1225850" grpId="0" animBg="1"/>
      <p:bldP spid="1225850" grpId="1" animBg="1"/>
      <p:bldP spid="1225851" grpId="0" animBg="1"/>
      <p:bldP spid="1225851" grpId="1" animBg="1"/>
      <p:bldP spid="1225852" grpId="0" animBg="1"/>
      <p:bldP spid="1225852" grpId="1" animBg="1"/>
      <p:bldP spid="1225854" grpId="0" animBg="1"/>
      <p:bldP spid="1225855" grpId="0" animBg="1"/>
      <p:bldP spid="1225856" grpId="0" animBg="1"/>
      <p:bldP spid="1225857" grpId="0" animBg="1"/>
      <p:bldP spid="1225858" grpId="0" animBg="1"/>
      <p:bldP spid="1225859" grpId="0" animBg="1"/>
      <p:bldP spid="1225860" grpId="0" animBg="1"/>
      <p:bldP spid="1225861" grpId="0" animBg="1"/>
      <p:bldP spid="1225863" grpId="0" animBg="1"/>
      <p:bldP spid="1225863" grpId="1" animBg="1"/>
      <p:bldP spid="1225863" grpId="2" animBg="1"/>
      <p:bldP spid="1225864" grpId="0" animBg="1"/>
      <p:bldP spid="1225864" grpId="1" animBg="1"/>
      <p:bldP spid="1225865" grpId="0" animBg="1"/>
      <p:bldP spid="1225865" grpId="1" animBg="1"/>
      <p:bldP spid="1225869" grpId="0" animBg="1"/>
      <p:bldP spid="1225869" grpId="1" animBg="1"/>
      <p:bldP spid="1225870" grpId="0" animBg="1"/>
      <p:bldP spid="1225870" grpId="1" animBg="1"/>
      <p:bldP spid="1225871" grpId="0" animBg="1"/>
      <p:bldP spid="122587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9995-62EE-44C1-856A-9174CC5C28C6}" type="slidenum">
              <a:rPr lang="en-US"/>
              <a:pPr/>
              <a:t>24</a:t>
            </a:fld>
            <a:endParaRPr lang="en-US"/>
          </a:p>
        </p:txBody>
      </p:sp>
      <p:sp>
        <p:nvSpPr>
          <p:cNvPr id="1226754" name="Line 2"/>
          <p:cNvSpPr>
            <a:spLocks noChangeShapeType="1"/>
          </p:cNvSpPr>
          <p:nvPr/>
        </p:nvSpPr>
        <p:spPr bwMode="auto">
          <a:xfrm flipV="1">
            <a:off x="657225" y="6596063"/>
            <a:ext cx="40163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6755" name="Line 3"/>
          <p:cNvSpPr>
            <a:spLocks noChangeShapeType="1"/>
          </p:cNvSpPr>
          <p:nvPr/>
        </p:nvSpPr>
        <p:spPr bwMode="auto">
          <a:xfrm flipH="1" flipV="1">
            <a:off x="1219200" y="6596063"/>
            <a:ext cx="40163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675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6426200"/>
            <a:ext cx="9048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75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71838"/>
            <a:ext cx="356393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758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3552825"/>
            <a:ext cx="23415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759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6324600"/>
            <a:ext cx="1762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760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6302375"/>
            <a:ext cx="1555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6761" name="Line 9"/>
          <p:cNvSpPr>
            <a:spLocks noChangeShapeType="1"/>
          </p:cNvSpPr>
          <p:nvPr/>
        </p:nvSpPr>
        <p:spPr bwMode="auto">
          <a:xfrm>
            <a:off x="1219200" y="6248400"/>
            <a:ext cx="0" cy="474663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6762" name="Line 10"/>
          <p:cNvSpPr>
            <a:spLocks noChangeShapeType="1"/>
          </p:cNvSpPr>
          <p:nvPr/>
        </p:nvSpPr>
        <p:spPr bwMode="auto">
          <a:xfrm flipV="1">
            <a:off x="474663" y="6154738"/>
            <a:ext cx="6672262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6763" name="Line 11"/>
          <p:cNvSpPr>
            <a:spLocks noChangeShapeType="1"/>
          </p:cNvSpPr>
          <p:nvPr/>
        </p:nvSpPr>
        <p:spPr bwMode="auto">
          <a:xfrm>
            <a:off x="1066800" y="6248400"/>
            <a:ext cx="0" cy="474663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6764" name="Line 12"/>
          <p:cNvSpPr>
            <a:spLocks noChangeShapeType="1"/>
          </p:cNvSpPr>
          <p:nvPr/>
        </p:nvSpPr>
        <p:spPr bwMode="auto">
          <a:xfrm>
            <a:off x="3810000" y="4378325"/>
            <a:ext cx="0" cy="192881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6765" name="Group 13"/>
          <p:cNvGrpSpPr>
            <a:grpSpLocks/>
          </p:cNvGrpSpPr>
          <p:nvPr/>
        </p:nvGrpSpPr>
        <p:grpSpPr bwMode="auto">
          <a:xfrm>
            <a:off x="1066800" y="6059488"/>
            <a:ext cx="5486400" cy="182562"/>
            <a:chOff x="672" y="3817"/>
            <a:chExt cx="3456" cy="115"/>
          </a:xfrm>
        </p:grpSpPr>
        <p:sp>
          <p:nvSpPr>
            <p:cNvPr id="1226766" name="Line 14"/>
            <p:cNvSpPr>
              <a:spLocks noChangeShapeType="1"/>
            </p:cNvSpPr>
            <p:nvPr/>
          </p:nvSpPr>
          <p:spPr bwMode="auto">
            <a:xfrm>
              <a:off x="86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6767" name="Line 15"/>
            <p:cNvSpPr>
              <a:spLocks noChangeShapeType="1"/>
            </p:cNvSpPr>
            <p:nvPr/>
          </p:nvSpPr>
          <p:spPr bwMode="auto">
            <a:xfrm>
              <a:off x="96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6768" name="Line 16"/>
            <p:cNvSpPr>
              <a:spLocks noChangeShapeType="1"/>
            </p:cNvSpPr>
            <p:nvPr/>
          </p:nvSpPr>
          <p:spPr bwMode="auto">
            <a:xfrm>
              <a:off x="105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6769" name="Line 17"/>
            <p:cNvSpPr>
              <a:spLocks noChangeShapeType="1"/>
            </p:cNvSpPr>
            <p:nvPr/>
          </p:nvSpPr>
          <p:spPr bwMode="auto">
            <a:xfrm>
              <a:off x="115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6770" name="Line 18"/>
            <p:cNvSpPr>
              <a:spLocks noChangeShapeType="1"/>
            </p:cNvSpPr>
            <p:nvPr/>
          </p:nvSpPr>
          <p:spPr bwMode="auto">
            <a:xfrm>
              <a:off x="124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6771" name="Line 19"/>
            <p:cNvSpPr>
              <a:spLocks noChangeShapeType="1"/>
            </p:cNvSpPr>
            <p:nvPr/>
          </p:nvSpPr>
          <p:spPr bwMode="auto">
            <a:xfrm>
              <a:off x="134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6772" name="Line 20"/>
            <p:cNvSpPr>
              <a:spLocks noChangeShapeType="1"/>
            </p:cNvSpPr>
            <p:nvPr/>
          </p:nvSpPr>
          <p:spPr bwMode="auto">
            <a:xfrm>
              <a:off x="144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6773" name="Line 21"/>
            <p:cNvSpPr>
              <a:spLocks noChangeShapeType="1"/>
            </p:cNvSpPr>
            <p:nvPr/>
          </p:nvSpPr>
          <p:spPr bwMode="auto">
            <a:xfrm>
              <a:off x="153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6774" name="Line 22"/>
            <p:cNvSpPr>
              <a:spLocks noChangeShapeType="1"/>
            </p:cNvSpPr>
            <p:nvPr/>
          </p:nvSpPr>
          <p:spPr bwMode="auto">
            <a:xfrm>
              <a:off x="163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6775" name="Line 23"/>
            <p:cNvSpPr>
              <a:spLocks noChangeShapeType="1"/>
            </p:cNvSpPr>
            <p:nvPr/>
          </p:nvSpPr>
          <p:spPr bwMode="auto">
            <a:xfrm>
              <a:off x="172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6776" name="Line 24"/>
            <p:cNvSpPr>
              <a:spLocks noChangeShapeType="1"/>
            </p:cNvSpPr>
            <p:nvPr/>
          </p:nvSpPr>
          <p:spPr bwMode="auto">
            <a:xfrm>
              <a:off x="182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6777" name="Line 25"/>
            <p:cNvSpPr>
              <a:spLocks noChangeShapeType="1"/>
            </p:cNvSpPr>
            <p:nvPr/>
          </p:nvSpPr>
          <p:spPr bwMode="auto">
            <a:xfrm>
              <a:off x="192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6778" name="Line 26"/>
            <p:cNvSpPr>
              <a:spLocks noChangeShapeType="1"/>
            </p:cNvSpPr>
            <p:nvPr/>
          </p:nvSpPr>
          <p:spPr bwMode="auto">
            <a:xfrm>
              <a:off x="201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6779" name="Line 27"/>
            <p:cNvSpPr>
              <a:spLocks noChangeShapeType="1"/>
            </p:cNvSpPr>
            <p:nvPr/>
          </p:nvSpPr>
          <p:spPr bwMode="auto">
            <a:xfrm>
              <a:off x="211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6780" name="Line 28"/>
            <p:cNvSpPr>
              <a:spLocks noChangeShapeType="1"/>
            </p:cNvSpPr>
            <p:nvPr/>
          </p:nvSpPr>
          <p:spPr bwMode="auto">
            <a:xfrm>
              <a:off x="220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6781" name="Line 29"/>
            <p:cNvSpPr>
              <a:spLocks noChangeShapeType="1"/>
            </p:cNvSpPr>
            <p:nvPr/>
          </p:nvSpPr>
          <p:spPr bwMode="auto">
            <a:xfrm>
              <a:off x="230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6782" name="Line 30"/>
            <p:cNvSpPr>
              <a:spLocks noChangeShapeType="1"/>
            </p:cNvSpPr>
            <p:nvPr/>
          </p:nvSpPr>
          <p:spPr bwMode="auto">
            <a:xfrm>
              <a:off x="249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6783" name="Line 31"/>
            <p:cNvSpPr>
              <a:spLocks noChangeShapeType="1"/>
            </p:cNvSpPr>
            <p:nvPr/>
          </p:nvSpPr>
          <p:spPr bwMode="auto">
            <a:xfrm>
              <a:off x="259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6784" name="Line 32"/>
            <p:cNvSpPr>
              <a:spLocks noChangeShapeType="1"/>
            </p:cNvSpPr>
            <p:nvPr/>
          </p:nvSpPr>
          <p:spPr bwMode="auto">
            <a:xfrm>
              <a:off x="268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6785" name="Line 33"/>
            <p:cNvSpPr>
              <a:spLocks noChangeShapeType="1"/>
            </p:cNvSpPr>
            <p:nvPr/>
          </p:nvSpPr>
          <p:spPr bwMode="auto">
            <a:xfrm>
              <a:off x="278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6786" name="Line 34"/>
            <p:cNvSpPr>
              <a:spLocks noChangeShapeType="1"/>
            </p:cNvSpPr>
            <p:nvPr/>
          </p:nvSpPr>
          <p:spPr bwMode="auto">
            <a:xfrm>
              <a:off x="288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6787" name="Line 35"/>
            <p:cNvSpPr>
              <a:spLocks noChangeShapeType="1"/>
            </p:cNvSpPr>
            <p:nvPr/>
          </p:nvSpPr>
          <p:spPr bwMode="auto">
            <a:xfrm>
              <a:off x="297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6788" name="Line 36"/>
            <p:cNvSpPr>
              <a:spLocks noChangeShapeType="1"/>
            </p:cNvSpPr>
            <p:nvPr/>
          </p:nvSpPr>
          <p:spPr bwMode="auto">
            <a:xfrm>
              <a:off x="307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6789" name="Line 37"/>
            <p:cNvSpPr>
              <a:spLocks noChangeShapeType="1"/>
            </p:cNvSpPr>
            <p:nvPr/>
          </p:nvSpPr>
          <p:spPr bwMode="auto">
            <a:xfrm>
              <a:off x="316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6790" name="Line 38"/>
            <p:cNvSpPr>
              <a:spLocks noChangeShapeType="1"/>
            </p:cNvSpPr>
            <p:nvPr/>
          </p:nvSpPr>
          <p:spPr bwMode="auto">
            <a:xfrm>
              <a:off x="326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6791" name="Line 39"/>
            <p:cNvSpPr>
              <a:spLocks noChangeShapeType="1"/>
            </p:cNvSpPr>
            <p:nvPr/>
          </p:nvSpPr>
          <p:spPr bwMode="auto">
            <a:xfrm>
              <a:off x="336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6792" name="Line 40"/>
            <p:cNvSpPr>
              <a:spLocks noChangeShapeType="1"/>
            </p:cNvSpPr>
            <p:nvPr/>
          </p:nvSpPr>
          <p:spPr bwMode="auto">
            <a:xfrm>
              <a:off x="345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6793" name="Line 41"/>
            <p:cNvSpPr>
              <a:spLocks noChangeShapeType="1"/>
            </p:cNvSpPr>
            <p:nvPr/>
          </p:nvSpPr>
          <p:spPr bwMode="auto">
            <a:xfrm>
              <a:off x="355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6794" name="Line 42"/>
            <p:cNvSpPr>
              <a:spLocks noChangeShapeType="1"/>
            </p:cNvSpPr>
            <p:nvPr/>
          </p:nvSpPr>
          <p:spPr bwMode="auto">
            <a:xfrm>
              <a:off x="364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6795" name="Line 43"/>
            <p:cNvSpPr>
              <a:spLocks noChangeShapeType="1"/>
            </p:cNvSpPr>
            <p:nvPr/>
          </p:nvSpPr>
          <p:spPr bwMode="auto">
            <a:xfrm>
              <a:off x="374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6796" name="Line 44"/>
            <p:cNvSpPr>
              <a:spLocks noChangeShapeType="1"/>
            </p:cNvSpPr>
            <p:nvPr/>
          </p:nvSpPr>
          <p:spPr bwMode="auto">
            <a:xfrm>
              <a:off x="384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6797" name="Line 45"/>
            <p:cNvSpPr>
              <a:spLocks noChangeShapeType="1"/>
            </p:cNvSpPr>
            <p:nvPr/>
          </p:nvSpPr>
          <p:spPr bwMode="auto">
            <a:xfrm>
              <a:off x="393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6798" name="Line 46"/>
            <p:cNvSpPr>
              <a:spLocks noChangeShapeType="1"/>
            </p:cNvSpPr>
            <p:nvPr/>
          </p:nvSpPr>
          <p:spPr bwMode="auto">
            <a:xfrm>
              <a:off x="403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6799" name="Line 47"/>
            <p:cNvSpPr>
              <a:spLocks noChangeShapeType="1"/>
            </p:cNvSpPr>
            <p:nvPr/>
          </p:nvSpPr>
          <p:spPr bwMode="auto">
            <a:xfrm>
              <a:off x="412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6800" name="Line 48"/>
            <p:cNvSpPr>
              <a:spLocks noChangeShapeType="1"/>
            </p:cNvSpPr>
            <p:nvPr/>
          </p:nvSpPr>
          <p:spPr bwMode="auto">
            <a:xfrm>
              <a:off x="76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6801" name="Line 49"/>
            <p:cNvSpPr>
              <a:spLocks noChangeShapeType="1"/>
            </p:cNvSpPr>
            <p:nvPr/>
          </p:nvSpPr>
          <p:spPr bwMode="auto">
            <a:xfrm>
              <a:off x="67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26802" name="Picture 5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69013"/>
            <a:ext cx="75882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803" name="Picture 5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4533900"/>
            <a:ext cx="2095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804" name="Picture 5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5118100"/>
            <a:ext cx="2095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805" name="Picture 5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5118100"/>
            <a:ext cx="2095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806" name="Picture 5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5118100"/>
            <a:ext cx="2095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807" name="Picture 5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5118100"/>
            <a:ext cx="2095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808" name="Picture 5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5105400"/>
            <a:ext cx="209550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809" name="Picture 5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4879975"/>
            <a:ext cx="2095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810" name="Picture 5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3921125"/>
            <a:ext cx="209550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811" name="Picture 5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3490913"/>
            <a:ext cx="209550" cy="10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812" name="Picture 6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3289300"/>
            <a:ext cx="209550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6813" name="Rectangle 61" descr="25%"/>
          <p:cNvSpPr>
            <a:spLocks noChangeArrowheads="1"/>
          </p:cNvSpPr>
          <p:nvPr/>
        </p:nvSpPr>
        <p:spPr bwMode="auto">
          <a:xfrm>
            <a:off x="3657600" y="4411663"/>
            <a:ext cx="304800" cy="1746250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14" name="Rectangle 62" descr="25%"/>
          <p:cNvSpPr>
            <a:spLocks noChangeArrowheads="1"/>
          </p:cNvSpPr>
          <p:nvPr/>
        </p:nvSpPr>
        <p:spPr bwMode="auto">
          <a:xfrm>
            <a:off x="3962400" y="4586288"/>
            <a:ext cx="304800" cy="1571625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15" name="Rectangle 63" descr="25%"/>
          <p:cNvSpPr>
            <a:spLocks noChangeArrowheads="1"/>
          </p:cNvSpPr>
          <p:nvPr/>
        </p:nvSpPr>
        <p:spPr bwMode="auto">
          <a:xfrm>
            <a:off x="4267200" y="5014913"/>
            <a:ext cx="304800" cy="1143000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16" name="Rectangle 64" descr="25%"/>
          <p:cNvSpPr>
            <a:spLocks noChangeArrowheads="1"/>
          </p:cNvSpPr>
          <p:nvPr/>
        </p:nvSpPr>
        <p:spPr bwMode="auto">
          <a:xfrm>
            <a:off x="4572000" y="5491163"/>
            <a:ext cx="304800" cy="666750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17" name="Rectangle 65" descr="25%"/>
          <p:cNvSpPr>
            <a:spLocks noChangeArrowheads="1"/>
          </p:cNvSpPr>
          <p:nvPr/>
        </p:nvSpPr>
        <p:spPr bwMode="auto">
          <a:xfrm>
            <a:off x="4876800" y="5846763"/>
            <a:ext cx="304800" cy="311150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18" name="Rectangle 66" descr="25%"/>
          <p:cNvSpPr>
            <a:spLocks noChangeArrowheads="1"/>
          </p:cNvSpPr>
          <p:nvPr/>
        </p:nvSpPr>
        <p:spPr bwMode="auto">
          <a:xfrm>
            <a:off x="5181600" y="6048375"/>
            <a:ext cx="304800" cy="109538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6819" name="Picture 6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90913"/>
            <a:ext cx="209550" cy="10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6820" name="Rectangle 68" descr="25%"/>
          <p:cNvSpPr>
            <a:spLocks noChangeArrowheads="1"/>
          </p:cNvSpPr>
          <p:nvPr/>
        </p:nvSpPr>
        <p:spPr bwMode="auto">
          <a:xfrm>
            <a:off x="5486400" y="6130925"/>
            <a:ext cx="304800" cy="26988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21" name="Rectangle 69" descr="25%"/>
          <p:cNvSpPr>
            <a:spLocks noChangeArrowheads="1"/>
          </p:cNvSpPr>
          <p:nvPr/>
        </p:nvSpPr>
        <p:spPr bwMode="auto">
          <a:xfrm>
            <a:off x="5791200" y="6148388"/>
            <a:ext cx="304800" cy="9525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22" name="Rectangle 70" descr="25%"/>
          <p:cNvSpPr>
            <a:spLocks noChangeArrowheads="1"/>
          </p:cNvSpPr>
          <p:nvPr/>
        </p:nvSpPr>
        <p:spPr bwMode="auto">
          <a:xfrm>
            <a:off x="6096000" y="6156325"/>
            <a:ext cx="304800" cy="1588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23" name="Rectangle 71" descr="25%"/>
          <p:cNvSpPr>
            <a:spLocks noChangeArrowheads="1"/>
          </p:cNvSpPr>
          <p:nvPr/>
        </p:nvSpPr>
        <p:spPr bwMode="auto">
          <a:xfrm>
            <a:off x="6400800" y="6156325"/>
            <a:ext cx="304800" cy="1588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24" name="Rectangle 72" descr="25%"/>
          <p:cNvSpPr>
            <a:spLocks noChangeArrowheads="1"/>
          </p:cNvSpPr>
          <p:nvPr/>
        </p:nvSpPr>
        <p:spPr bwMode="auto">
          <a:xfrm>
            <a:off x="3352800" y="4586288"/>
            <a:ext cx="304800" cy="1571625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25" name="Rectangle 73" descr="25%"/>
          <p:cNvSpPr>
            <a:spLocks noChangeArrowheads="1"/>
          </p:cNvSpPr>
          <p:nvPr/>
        </p:nvSpPr>
        <p:spPr bwMode="auto">
          <a:xfrm>
            <a:off x="2133600" y="6048375"/>
            <a:ext cx="304800" cy="109538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26" name="Rectangle 74" descr="25%"/>
          <p:cNvSpPr>
            <a:spLocks noChangeArrowheads="1"/>
          </p:cNvSpPr>
          <p:nvPr/>
        </p:nvSpPr>
        <p:spPr bwMode="auto">
          <a:xfrm>
            <a:off x="2438400" y="5846763"/>
            <a:ext cx="304800" cy="311150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27" name="Rectangle 75" descr="25%"/>
          <p:cNvSpPr>
            <a:spLocks noChangeArrowheads="1"/>
          </p:cNvSpPr>
          <p:nvPr/>
        </p:nvSpPr>
        <p:spPr bwMode="auto">
          <a:xfrm>
            <a:off x="2743200" y="5491163"/>
            <a:ext cx="304800" cy="666750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28" name="Rectangle 76" descr="25%"/>
          <p:cNvSpPr>
            <a:spLocks noChangeArrowheads="1"/>
          </p:cNvSpPr>
          <p:nvPr/>
        </p:nvSpPr>
        <p:spPr bwMode="auto">
          <a:xfrm>
            <a:off x="1524000" y="6148388"/>
            <a:ext cx="304800" cy="9525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29" name="Rectangle 77" descr="25%"/>
          <p:cNvSpPr>
            <a:spLocks noChangeArrowheads="1"/>
          </p:cNvSpPr>
          <p:nvPr/>
        </p:nvSpPr>
        <p:spPr bwMode="auto">
          <a:xfrm>
            <a:off x="1828800" y="6130925"/>
            <a:ext cx="304800" cy="26988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6830" name="Picture 7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3921125"/>
            <a:ext cx="209550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831" name="Picture 7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4533900"/>
            <a:ext cx="2095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832" name="Picture 8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4879975"/>
            <a:ext cx="2095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833" name="Picture 8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5105400"/>
            <a:ext cx="209550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834" name="Picture 8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5118100"/>
            <a:ext cx="2095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835" name="Picture 8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5118100"/>
            <a:ext cx="2095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836" name="Picture 8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5118100"/>
            <a:ext cx="2095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6837" name="Rectangle 85" descr="25%"/>
          <p:cNvSpPr>
            <a:spLocks noChangeArrowheads="1"/>
          </p:cNvSpPr>
          <p:nvPr/>
        </p:nvSpPr>
        <p:spPr bwMode="auto">
          <a:xfrm>
            <a:off x="914400" y="6156325"/>
            <a:ext cx="304800" cy="1588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38" name="Rectangle 86" descr="25%"/>
          <p:cNvSpPr>
            <a:spLocks noChangeArrowheads="1"/>
          </p:cNvSpPr>
          <p:nvPr/>
        </p:nvSpPr>
        <p:spPr bwMode="auto">
          <a:xfrm>
            <a:off x="1219200" y="6156325"/>
            <a:ext cx="304800" cy="1588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6839" name="Picture 8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5118100"/>
            <a:ext cx="2095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6840" name="Rectangle 88" descr="25%"/>
          <p:cNvSpPr>
            <a:spLocks noChangeArrowheads="1"/>
          </p:cNvSpPr>
          <p:nvPr/>
        </p:nvSpPr>
        <p:spPr bwMode="auto">
          <a:xfrm>
            <a:off x="3048000" y="5014913"/>
            <a:ext cx="304800" cy="1143000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41" name="Line 89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6842" name="Line 90"/>
          <p:cNvSpPr>
            <a:spLocks noChangeShapeType="1"/>
          </p:cNvSpPr>
          <p:nvPr/>
        </p:nvSpPr>
        <p:spPr bwMode="auto">
          <a:xfrm>
            <a:off x="0" y="17176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6843" name="Group 91"/>
          <p:cNvGrpSpPr>
            <a:grpSpLocks/>
          </p:cNvGrpSpPr>
          <p:nvPr/>
        </p:nvGrpSpPr>
        <p:grpSpPr bwMode="auto">
          <a:xfrm>
            <a:off x="200025" y="876300"/>
            <a:ext cx="2906713" cy="739775"/>
            <a:chOff x="126" y="552"/>
            <a:chExt cx="1831" cy="466"/>
          </a:xfrm>
        </p:grpSpPr>
        <p:pic>
          <p:nvPicPr>
            <p:cNvPr id="1226844" name="Picture 92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576"/>
              <a:ext cx="178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26845" name="Rectangle 93"/>
            <p:cNvSpPr>
              <a:spLocks noChangeArrowheads="1"/>
            </p:cNvSpPr>
            <p:nvPr/>
          </p:nvSpPr>
          <p:spPr bwMode="auto">
            <a:xfrm>
              <a:off x="126" y="552"/>
              <a:ext cx="1831" cy="46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26846" name="Picture 94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" y="768"/>
              <a:ext cx="63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26847" name="Picture 95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381000"/>
            <a:ext cx="17033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848" name="Picture 96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381000"/>
            <a:ext cx="30861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849" name="Picture 97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625475"/>
            <a:ext cx="52181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6850" name="Group 98"/>
          <p:cNvGrpSpPr>
            <a:grpSpLocks/>
          </p:cNvGrpSpPr>
          <p:nvPr/>
        </p:nvGrpSpPr>
        <p:grpSpPr bwMode="auto">
          <a:xfrm>
            <a:off x="4286250" y="931863"/>
            <a:ext cx="3060700" cy="744537"/>
            <a:chOff x="2700" y="587"/>
            <a:chExt cx="1928" cy="469"/>
          </a:xfrm>
        </p:grpSpPr>
        <p:pic>
          <p:nvPicPr>
            <p:cNvPr id="1226851" name="Picture 99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" y="759"/>
              <a:ext cx="652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6852" name="Picture 100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611"/>
              <a:ext cx="788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6853" name="Picture 101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587"/>
              <a:ext cx="326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26854" name="Picture 102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386263"/>
            <a:ext cx="29083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855" name="Picture 103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4691063"/>
            <a:ext cx="3176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6856" name="Rectangle 104"/>
          <p:cNvSpPr>
            <a:spLocks noChangeArrowheads="1"/>
          </p:cNvSpPr>
          <p:nvPr/>
        </p:nvSpPr>
        <p:spPr bwMode="auto">
          <a:xfrm>
            <a:off x="5694363" y="4368800"/>
            <a:ext cx="3235325" cy="6953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6857" name="Picture 105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3938588"/>
            <a:ext cx="25685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6858" name="Rectangle 106"/>
          <p:cNvSpPr>
            <a:spLocks noChangeArrowheads="1"/>
          </p:cNvSpPr>
          <p:nvPr/>
        </p:nvSpPr>
        <p:spPr bwMode="auto">
          <a:xfrm>
            <a:off x="5310188" y="3249613"/>
            <a:ext cx="3619500" cy="107791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6859" name="Picture 107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76200"/>
            <a:ext cx="23558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860" name="Picture 108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3025"/>
            <a:ext cx="49911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6861" name="Rectangle 10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62" name="Rectangle 11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6863" name="Picture 111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2714625"/>
            <a:ext cx="106521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26864" name="Group 112"/>
          <p:cNvGrpSpPr>
            <a:grpSpLocks/>
          </p:cNvGrpSpPr>
          <p:nvPr/>
        </p:nvGrpSpPr>
        <p:grpSpPr bwMode="auto">
          <a:xfrm>
            <a:off x="2478088" y="2576513"/>
            <a:ext cx="3706812" cy="493712"/>
            <a:chOff x="1561" y="1623"/>
            <a:chExt cx="2335" cy="311"/>
          </a:xfrm>
        </p:grpSpPr>
        <p:pic>
          <p:nvPicPr>
            <p:cNvPr id="1226865" name="Picture 113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1" y="1803"/>
              <a:ext cx="2335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6866" name="Picture 114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9" y="1623"/>
              <a:ext cx="2013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26867" name="Group 115"/>
          <p:cNvGrpSpPr>
            <a:grpSpLocks/>
          </p:cNvGrpSpPr>
          <p:nvPr/>
        </p:nvGrpSpPr>
        <p:grpSpPr bwMode="auto">
          <a:xfrm>
            <a:off x="6453188" y="2532063"/>
            <a:ext cx="954087" cy="412750"/>
            <a:chOff x="4065" y="1595"/>
            <a:chExt cx="601" cy="260"/>
          </a:xfrm>
        </p:grpSpPr>
        <p:pic>
          <p:nvPicPr>
            <p:cNvPr id="1226868" name="Picture 116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5" y="1698"/>
              <a:ext cx="601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6869" name="Picture 117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" y="1595"/>
              <a:ext cx="87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26870" name="Picture 118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754188"/>
            <a:ext cx="61706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6871" name="Picture 119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1836738"/>
            <a:ext cx="2163763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6872" name="Picture 120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4648200"/>
            <a:ext cx="8524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6873" name="AutoShape 121"/>
          <p:cNvSpPr>
            <a:spLocks noChangeArrowheads="1"/>
          </p:cNvSpPr>
          <p:nvPr/>
        </p:nvSpPr>
        <p:spPr bwMode="auto">
          <a:xfrm>
            <a:off x="2384425" y="2576513"/>
            <a:ext cx="3886200" cy="493712"/>
          </a:xfrm>
          <a:prstGeom prst="bracketPair">
            <a:avLst>
              <a:gd name="adj" fmla="val 16667"/>
            </a:avLst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6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6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687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31EF7-CE59-4F68-B303-28C42B4C8236}" type="slidenum">
              <a:rPr lang="en-US"/>
              <a:pPr/>
              <a:t>25</a:t>
            </a:fld>
            <a:endParaRPr lang="en-US"/>
          </a:p>
        </p:txBody>
      </p:sp>
      <p:pic>
        <p:nvPicPr>
          <p:cNvPr id="122777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754188"/>
            <a:ext cx="61706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27779" name="Group 3"/>
          <p:cNvGrpSpPr>
            <a:grpSpLocks/>
          </p:cNvGrpSpPr>
          <p:nvPr/>
        </p:nvGrpSpPr>
        <p:grpSpPr bwMode="auto">
          <a:xfrm>
            <a:off x="2478088" y="2576513"/>
            <a:ext cx="3706812" cy="493712"/>
            <a:chOff x="1561" y="1623"/>
            <a:chExt cx="2335" cy="311"/>
          </a:xfrm>
        </p:grpSpPr>
        <p:pic>
          <p:nvPicPr>
            <p:cNvPr id="1227780" name="Picture 4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1" y="1803"/>
              <a:ext cx="2335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7781" name="Picture 5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9" y="1623"/>
              <a:ext cx="2013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27782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2714625"/>
            <a:ext cx="106521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27783" name="Group 7"/>
          <p:cNvGrpSpPr>
            <a:grpSpLocks/>
          </p:cNvGrpSpPr>
          <p:nvPr/>
        </p:nvGrpSpPr>
        <p:grpSpPr bwMode="auto">
          <a:xfrm>
            <a:off x="6453188" y="2532063"/>
            <a:ext cx="954087" cy="412750"/>
            <a:chOff x="4065" y="1595"/>
            <a:chExt cx="601" cy="260"/>
          </a:xfrm>
        </p:grpSpPr>
        <p:pic>
          <p:nvPicPr>
            <p:cNvPr id="1227784" name="Picture 8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5" y="1698"/>
              <a:ext cx="601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7785" name="Picture 9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" y="1595"/>
              <a:ext cx="87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27786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1836738"/>
            <a:ext cx="2163763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7787" name="Line 11"/>
          <p:cNvSpPr>
            <a:spLocks noChangeShapeType="1"/>
          </p:cNvSpPr>
          <p:nvPr/>
        </p:nvSpPr>
        <p:spPr bwMode="auto">
          <a:xfrm flipV="1">
            <a:off x="657225" y="6596063"/>
            <a:ext cx="40163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7788" name="Line 12"/>
          <p:cNvSpPr>
            <a:spLocks noChangeShapeType="1"/>
          </p:cNvSpPr>
          <p:nvPr/>
        </p:nvSpPr>
        <p:spPr bwMode="auto">
          <a:xfrm flipH="1" flipV="1">
            <a:off x="1219200" y="6596063"/>
            <a:ext cx="40163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7789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6426200"/>
            <a:ext cx="9048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7790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71838"/>
            <a:ext cx="356393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7791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3552825"/>
            <a:ext cx="23415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7792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6324600"/>
            <a:ext cx="1762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7793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6302375"/>
            <a:ext cx="1555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7794" name="Line 18"/>
          <p:cNvSpPr>
            <a:spLocks noChangeShapeType="1"/>
          </p:cNvSpPr>
          <p:nvPr/>
        </p:nvSpPr>
        <p:spPr bwMode="auto">
          <a:xfrm>
            <a:off x="1219200" y="6248400"/>
            <a:ext cx="0" cy="474663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7795" name="Line 19"/>
          <p:cNvSpPr>
            <a:spLocks noChangeShapeType="1"/>
          </p:cNvSpPr>
          <p:nvPr/>
        </p:nvSpPr>
        <p:spPr bwMode="auto">
          <a:xfrm flipV="1">
            <a:off x="474663" y="6154738"/>
            <a:ext cx="6672262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7796" name="Line 20"/>
          <p:cNvSpPr>
            <a:spLocks noChangeShapeType="1"/>
          </p:cNvSpPr>
          <p:nvPr/>
        </p:nvSpPr>
        <p:spPr bwMode="auto">
          <a:xfrm>
            <a:off x="1066800" y="6248400"/>
            <a:ext cx="0" cy="474663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7797" name="Group 21"/>
          <p:cNvGrpSpPr>
            <a:grpSpLocks/>
          </p:cNvGrpSpPr>
          <p:nvPr/>
        </p:nvGrpSpPr>
        <p:grpSpPr bwMode="auto">
          <a:xfrm>
            <a:off x="1066800" y="6059488"/>
            <a:ext cx="5486400" cy="182562"/>
            <a:chOff x="672" y="3817"/>
            <a:chExt cx="3456" cy="115"/>
          </a:xfrm>
        </p:grpSpPr>
        <p:sp>
          <p:nvSpPr>
            <p:cNvPr id="1227798" name="Line 22"/>
            <p:cNvSpPr>
              <a:spLocks noChangeShapeType="1"/>
            </p:cNvSpPr>
            <p:nvPr/>
          </p:nvSpPr>
          <p:spPr bwMode="auto">
            <a:xfrm>
              <a:off x="86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799" name="Line 23"/>
            <p:cNvSpPr>
              <a:spLocks noChangeShapeType="1"/>
            </p:cNvSpPr>
            <p:nvPr/>
          </p:nvSpPr>
          <p:spPr bwMode="auto">
            <a:xfrm>
              <a:off x="96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800" name="Line 24"/>
            <p:cNvSpPr>
              <a:spLocks noChangeShapeType="1"/>
            </p:cNvSpPr>
            <p:nvPr/>
          </p:nvSpPr>
          <p:spPr bwMode="auto">
            <a:xfrm>
              <a:off x="105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801" name="Line 25"/>
            <p:cNvSpPr>
              <a:spLocks noChangeShapeType="1"/>
            </p:cNvSpPr>
            <p:nvPr/>
          </p:nvSpPr>
          <p:spPr bwMode="auto">
            <a:xfrm>
              <a:off x="115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802" name="Line 26"/>
            <p:cNvSpPr>
              <a:spLocks noChangeShapeType="1"/>
            </p:cNvSpPr>
            <p:nvPr/>
          </p:nvSpPr>
          <p:spPr bwMode="auto">
            <a:xfrm>
              <a:off x="124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803" name="Line 27"/>
            <p:cNvSpPr>
              <a:spLocks noChangeShapeType="1"/>
            </p:cNvSpPr>
            <p:nvPr/>
          </p:nvSpPr>
          <p:spPr bwMode="auto">
            <a:xfrm>
              <a:off x="134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804" name="Line 28"/>
            <p:cNvSpPr>
              <a:spLocks noChangeShapeType="1"/>
            </p:cNvSpPr>
            <p:nvPr/>
          </p:nvSpPr>
          <p:spPr bwMode="auto">
            <a:xfrm>
              <a:off x="144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805" name="Line 29"/>
            <p:cNvSpPr>
              <a:spLocks noChangeShapeType="1"/>
            </p:cNvSpPr>
            <p:nvPr/>
          </p:nvSpPr>
          <p:spPr bwMode="auto">
            <a:xfrm>
              <a:off x="153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806" name="Line 30"/>
            <p:cNvSpPr>
              <a:spLocks noChangeShapeType="1"/>
            </p:cNvSpPr>
            <p:nvPr/>
          </p:nvSpPr>
          <p:spPr bwMode="auto">
            <a:xfrm>
              <a:off x="163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807" name="Line 31"/>
            <p:cNvSpPr>
              <a:spLocks noChangeShapeType="1"/>
            </p:cNvSpPr>
            <p:nvPr/>
          </p:nvSpPr>
          <p:spPr bwMode="auto">
            <a:xfrm>
              <a:off x="172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808" name="Line 32"/>
            <p:cNvSpPr>
              <a:spLocks noChangeShapeType="1"/>
            </p:cNvSpPr>
            <p:nvPr/>
          </p:nvSpPr>
          <p:spPr bwMode="auto">
            <a:xfrm>
              <a:off x="182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809" name="Line 33"/>
            <p:cNvSpPr>
              <a:spLocks noChangeShapeType="1"/>
            </p:cNvSpPr>
            <p:nvPr/>
          </p:nvSpPr>
          <p:spPr bwMode="auto">
            <a:xfrm>
              <a:off x="192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810" name="Line 34"/>
            <p:cNvSpPr>
              <a:spLocks noChangeShapeType="1"/>
            </p:cNvSpPr>
            <p:nvPr/>
          </p:nvSpPr>
          <p:spPr bwMode="auto">
            <a:xfrm>
              <a:off x="201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811" name="Line 35"/>
            <p:cNvSpPr>
              <a:spLocks noChangeShapeType="1"/>
            </p:cNvSpPr>
            <p:nvPr/>
          </p:nvSpPr>
          <p:spPr bwMode="auto">
            <a:xfrm>
              <a:off x="211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812" name="Line 36"/>
            <p:cNvSpPr>
              <a:spLocks noChangeShapeType="1"/>
            </p:cNvSpPr>
            <p:nvPr/>
          </p:nvSpPr>
          <p:spPr bwMode="auto">
            <a:xfrm>
              <a:off x="220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813" name="Line 37"/>
            <p:cNvSpPr>
              <a:spLocks noChangeShapeType="1"/>
            </p:cNvSpPr>
            <p:nvPr/>
          </p:nvSpPr>
          <p:spPr bwMode="auto">
            <a:xfrm>
              <a:off x="230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814" name="Line 38"/>
            <p:cNvSpPr>
              <a:spLocks noChangeShapeType="1"/>
            </p:cNvSpPr>
            <p:nvPr/>
          </p:nvSpPr>
          <p:spPr bwMode="auto">
            <a:xfrm>
              <a:off x="249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815" name="Line 39"/>
            <p:cNvSpPr>
              <a:spLocks noChangeShapeType="1"/>
            </p:cNvSpPr>
            <p:nvPr/>
          </p:nvSpPr>
          <p:spPr bwMode="auto">
            <a:xfrm>
              <a:off x="259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816" name="Line 40"/>
            <p:cNvSpPr>
              <a:spLocks noChangeShapeType="1"/>
            </p:cNvSpPr>
            <p:nvPr/>
          </p:nvSpPr>
          <p:spPr bwMode="auto">
            <a:xfrm>
              <a:off x="268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817" name="Line 41"/>
            <p:cNvSpPr>
              <a:spLocks noChangeShapeType="1"/>
            </p:cNvSpPr>
            <p:nvPr/>
          </p:nvSpPr>
          <p:spPr bwMode="auto">
            <a:xfrm>
              <a:off x="278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818" name="Line 42"/>
            <p:cNvSpPr>
              <a:spLocks noChangeShapeType="1"/>
            </p:cNvSpPr>
            <p:nvPr/>
          </p:nvSpPr>
          <p:spPr bwMode="auto">
            <a:xfrm>
              <a:off x="288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819" name="Line 43"/>
            <p:cNvSpPr>
              <a:spLocks noChangeShapeType="1"/>
            </p:cNvSpPr>
            <p:nvPr/>
          </p:nvSpPr>
          <p:spPr bwMode="auto">
            <a:xfrm>
              <a:off x="297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820" name="Line 44"/>
            <p:cNvSpPr>
              <a:spLocks noChangeShapeType="1"/>
            </p:cNvSpPr>
            <p:nvPr/>
          </p:nvSpPr>
          <p:spPr bwMode="auto">
            <a:xfrm>
              <a:off x="307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821" name="Line 45"/>
            <p:cNvSpPr>
              <a:spLocks noChangeShapeType="1"/>
            </p:cNvSpPr>
            <p:nvPr/>
          </p:nvSpPr>
          <p:spPr bwMode="auto">
            <a:xfrm>
              <a:off x="316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822" name="Line 46"/>
            <p:cNvSpPr>
              <a:spLocks noChangeShapeType="1"/>
            </p:cNvSpPr>
            <p:nvPr/>
          </p:nvSpPr>
          <p:spPr bwMode="auto">
            <a:xfrm>
              <a:off x="326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823" name="Line 47"/>
            <p:cNvSpPr>
              <a:spLocks noChangeShapeType="1"/>
            </p:cNvSpPr>
            <p:nvPr/>
          </p:nvSpPr>
          <p:spPr bwMode="auto">
            <a:xfrm>
              <a:off x="336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824" name="Line 48"/>
            <p:cNvSpPr>
              <a:spLocks noChangeShapeType="1"/>
            </p:cNvSpPr>
            <p:nvPr/>
          </p:nvSpPr>
          <p:spPr bwMode="auto">
            <a:xfrm>
              <a:off x="345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825" name="Line 49"/>
            <p:cNvSpPr>
              <a:spLocks noChangeShapeType="1"/>
            </p:cNvSpPr>
            <p:nvPr/>
          </p:nvSpPr>
          <p:spPr bwMode="auto">
            <a:xfrm>
              <a:off x="355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826" name="Line 50"/>
            <p:cNvSpPr>
              <a:spLocks noChangeShapeType="1"/>
            </p:cNvSpPr>
            <p:nvPr/>
          </p:nvSpPr>
          <p:spPr bwMode="auto">
            <a:xfrm>
              <a:off x="364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827" name="Line 51"/>
            <p:cNvSpPr>
              <a:spLocks noChangeShapeType="1"/>
            </p:cNvSpPr>
            <p:nvPr/>
          </p:nvSpPr>
          <p:spPr bwMode="auto">
            <a:xfrm>
              <a:off x="3744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828" name="Line 52"/>
            <p:cNvSpPr>
              <a:spLocks noChangeShapeType="1"/>
            </p:cNvSpPr>
            <p:nvPr/>
          </p:nvSpPr>
          <p:spPr bwMode="auto">
            <a:xfrm>
              <a:off x="3840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829" name="Line 53"/>
            <p:cNvSpPr>
              <a:spLocks noChangeShapeType="1"/>
            </p:cNvSpPr>
            <p:nvPr/>
          </p:nvSpPr>
          <p:spPr bwMode="auto">
            <a:xfrm>
              <a:off x="3936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830" name="Line 54"/>
            <p:cNvSpPr>
              <a:spLocks noChangeShapeType="1"/>
            </p:cNvSpPr>
            <p:nvPr/>
          </p:nvSpPr>
          <p:spPr bwMode="auto">
            <a:xfrm>
              <a:off x="403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831" name="Line 55"/>
            <p:cNvSpPr>
              <a:spLocks noChangeShapeType="1"/>
            </p:cNvSpPr>
            <p:nvPr/>
          </p:nvSpPr>
          <p:spPr bwMode="auto">
            <a:xfrm>
              <a:off x="412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832" name="Line 56"/>
            <p:cNvSpPr>
              <a:spLocks noChangeShapeType="1"/>
            </p:cNvSpPr>
            <p:nvPr/>
          </p:nvSpPr>
          <p:spPr bwMode="auto">
            <a:xfrm>
              <a:off x="768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833" name="Line 57"/>
            <p:cNvSpPr>
              <a:spLocks noChangeShapeType="1"/>
            </p:cNvSpPr>
            <p:nvPr/>
          </p:nvSpPr>
          <p:spPr bwMode="auto">
            <a:xfrm>
              <a:off x="672" y="3817"/>
              <a:ext cx="0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27834" name="Picture 5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69013"/>
            <a:ext cx="75882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7835" name="Rectangle 59" descr="25%"/>
          <p:cNvSpPr>
            <a:spLocks noChangeArrowheads="1"/>
          </p:cNvSpPr>
          <p:nvPr/>
        </p:nvSpPr>
        <p:spPr bwMode="auto">
          <a:xfrm>
            <a:off x="5791200" y="6148388"/>
            <a:ext cx="304800" cy="9525"/>
          </a:xfrm>
          <a:prstGeom prst="rect">
            <a:avLst/>
          </a:prstGeom>
          <a:pattFill prst="pct25">
            <a:fgClr>
              <a:srgbClr val="FF0000">
                <a:alpha val="33000"/>
              </a:srgbClr>
            </a:fgClr>
            <a:bgClr>
              <a:srgbClr val="FFFFFF">
                <a:alpha val="33000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7836" name="Line 60"/>
          <p:cNvSpPr>
            <a:spLocks noChangeShapeType="1"/>
          </p:cNvSpPr>
          <p:nvPr/>
        </p:nvSpPr>
        <p:spPr bwMode="auto">
          <a:xfrm>
            <a:off x="0" y="17176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7837" name="Group 61"/>
          <p:cNvGrpSpPr>
            <a:grpSpLocks/>
          </p:cNvGrpSpPr>
          <p:nvPr/>
        </p:nvGrpSpPr>
        <p:grpSpPr bwMode="auto">
          <a:xfrm>
            <a:off x="200025" y="876300"/>
            <a:ext cx="2906713" cy="739775"/>
            <a:chOff x="126" y="552"/>
            <a:chExt cx="1831" cy="466"/>
          </a:xfrm>
        </p:grpSpPr>
        <p:pic>
          <p:nvPicPr>
            <p:cNvPr id="1227838" name="Picture 6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576"/>
              <a:ext cx="178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27839" name="Rectangle 63"/>
            <p:cNvSpPr>
              <a:spLocks noChangeArrowheads="1"/>
            </p:cNvSpPr>
            <p:nvPr/>
          </p:nvSpPr>
          <p:spPr bwMode="auto">
            <a:xfrm>
              <a:off x="126" y="552"/>
              <a:ext cx="1831" cy="46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27840" name="Picture 6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" y="768"/>
              <a:ext cx="63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27841" name="Picture 6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381000"/>
            <a:ext cx="17033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7842" name="Picture 6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381000"/>
            <a:ext cx="30861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7843" name="Picture 6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625475"/>
            <a:ext cx="52181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7844" name="Group 68"/>
          <p:cNvGrpSpPr>
            <a:grpSpLocks/>
          </p:cNvGrpSpPr>
          <p:nvPr/>
        </p:nvGrpSpPr>
        <p:grpSpPr bwMode="auto">
          <a:xfrm>
            <a:off x="4286250" y="931863"/>
            <a:ext cx="3060700" cy="744537"/>
            <a:chOff x="2700" y="587"/>
            <a:chExt cx="1928" cy="469"/>
          </a:xfrm>
        </p:grpSpPr>
        <p:pic>
          <p:nvPicPr>
            <p:cNvPr id="1227845" name="Picture 6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" y="759"/>
              <a:ext cx="652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7846" name="Picture 7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611"/>
              <a:ext cx="788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7847" name="Picture 7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587"/>
              <a:ext cx="326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27848" name="Picture 7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3938588"/>
            <a:ext cx="25685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7849" name="Rectangle 73"/>
          <p:cNvSpPr>
            <a:spLocks noChangeArrowheads="1"/>
          </p:cNvSpPr>
          <p:nvPr/>
        </p:nvSpPr>
        <p:spPr bwMode="auto">
          <a:xfrm>
            <a:off x="5310188" y="3249613"/>
            <a:ext cx="3619500" cy="107791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7850" name="Picture 7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76200"/>
            <a:ext cx="23558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7851" name="Picture 7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3025"/>
            <a:ext cx="49911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7852" name="Rectangle 7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7853" name="Rectangle 7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7854" name="Line 78"/>
          <p:cNvSpPr>
            <a:spLocks noChangeShapeType="1"/>
          </p:cNvSpPr>
          <p:nvPr/>
        </p:nvSpPr>
        <p:spPr bwMode="auto">
          <a:xfrm>
            <a:off x="914400" y="6156325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7855" name="Line 79"/>
          <p:cNvSpPr>
            <a:spLocks noChangeShapeType="1"/>
          </p:cNvSpPr>
          <p:nvPr/>
        </p:nvSpPr>
        <p:spPr bwMode="auto">
          <a:xfrm>
            <a:off x="1219200" y="6156325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7856" name="Line 80"/>
          <p:cNvSpPr>
            <a:spLocks noChangeShapeType="1"/>
          </p:cNvSpPr>
          <p:nvPr/>
        </p:nvSpPr>
        <p:spPr bwMode="auto">
          <a:xfrm>
            <a:off x="1524000" y="6148388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7857" name="Line 81"/>
          <p:cNvSpPr>
            <a:spLocks noChangeShapeType="1"/>
          </p:cNvSpPr>
          <p:nvPr/>
        </p:nvSpPr>
        <p:spPr bwMode="auto">
          <a:xfrm>
            <a:off x="1828800" y="6130925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7858" name="Line 82"/>
          <p:cNvSpPr>
            <a:spLocks noChangeShapeType="1"/>
          </p:cNvSpPr>
          <p:nvPr/>
        </p:nvSpPr>
        <p:spPr bwMode="auto">
          <a:xfrm>
            <a:off x="2119313" y="6048375"/>
            <a:ext cx="3206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7859" name="Line 83"/>
          <p:cNvSpPr>
            <a:spLocks noChangeShapeType="1"/>
          </p:cNvSpPr>
          <p:nvPr/>
        </p:nvSpPr>
        <p:spPr bwMode="auto">
          <a:xfrm>
            <a:off x="2430463" y="5846763"/>
            <a:ext cx="3206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7860" name="Line 84"/>
          <p:cNvSpPr>
            <a:spLocks noChangeShapeType="1"/>
          </p:cNvSpPr>
          <p:nvPr/>
        </p:nvSpPr>
        <p:spPr bwMode="auto">
          <a:xfrm>
            <a:off x="2735263" y="5491163"/>
            <a:ext cx="3206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7861" name="Line 85"/>
          <p:cNvSpPr>
            <a:spLocks noChangeShapeType="1"/>
          </p:cNvSpPr>
          <p:nvPr/>
        </p:nvSpPr>
        <p:spPr bwMode="auto">
          <a:xfrm>
            <a:off x="3040063" y="5014913"/>
            <a:ext cx="3206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7862" name="Line 86"/>
          <p:cNvSpPr>
            <a:spLocks noChangeShapeType="1"/>
          </p:cNvSpPr>
          <p:nvPr/>
        </p:nvSpPr>
        <p:spPr bwMode="auto">
          <a:xfrm>
            <a:off x="4259263" y="5014913"/>
            <a:ext cx="3206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7863" name="Line 87"/>
          <p:cNvSpPr>
            <a:spLocks noChangeShapeType="1"/>
          </p:cNvSpPr>
          <p:nvPr/>
        </p:nvSpPr>
        <p:spPr bwMode="auto">
          <a:xfrm>
            <a:off x="4564063" y="5491163"/>
            <a:ext cx="3206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7864" name="Line 88"/>
          <p:cNvSpPr>
            <a:spLocks noChangeShapeType="1"/>
          </p:cNvSpPr>
          <p:nvPr/>
        </p:nvSpPr>
        <p:spPr bwMode="auto">
          <a:xfrm>
            <a:off x="4868863" y="5846763"/>
            <a:ext cx="3206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7865" name="Line 89"/>
          <p:cNvSpPr>
            <a:spLocks noChangeShapeType="1"/>
          </p:cNvSpPr>
          <p:nvPr/>
        </p:nvSpPr>
        <p:spPr bwMode="auto">
          <a:xfrm>
            <a:off x="5173663" y="6048375"/>
            <a:ext cx="3206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7866" name="Line 90"/>
          <p:cNvSpPr>
            <a:spLocks noChangeShapeType="1"/>
          </p:cNvSpPr>
          <p:nvPr/>
        </p:nvSpPr>
        <p:spPr bwMode="auto">
          <a:xfrm>
            <a:off x="5486400" y="6130925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7867" name="Line 91"/>
          <p:cNvSpPr>
            <a:spLocks noChangeShapeType="1"/>
          </p:cNvSpPr>
          <p:nvPr/>
        </p:nvSpPr>
        <p:spPr bwMode="auto">
          <a:xfrm>
            <a:off x="6096000" y="6156325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7868" name="Line 92"/>
          <p:cNvSpPr>
            <a:spLocks noChangeShapeType="1"/>
          </p:cNvSpPr>
          <p:nvPr/>
        </p:nvSpPr>
        <p:spPr bwMode="auto">
          <a:xfrm>
            <a:off x="6400800" y="6156325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7869" name="Line 93"/>
          <p:cNvSpPr>
            <a:spLocks noChangeShapeType="1"/>
          </p:cNvSpPr>
          <p:nvPr/>
        </p:nvSpPr>
        <p:spPr bwMode="auto">
          <a:xfrm>
            <a:off x="1828800" y="6122988"/>
            <a:ext cx="0" cy="365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7870" name="Line 94"/>
          <p:cNvSpPr>
            <a:spLocks noChangeShapeType="1"/>
          </p:cNvSpPr>
          <p:nvPr/>
        </p:nvSpPr>
        <p:spPr bwMode="auto">
          <a:xfrm>
            <a:off x="2133600" y="6042025"/>
            <a:ext cx="0" cy="1000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7871" name="Line 95"/>
          <p:cNvSpPr>
            <a:spLocks noChangeShapeType="1"/>
          </p:cNvSpPr>
          <p:nvPr/>
        </p:nvSpPr>
        <p:spPr bwMode="auto">
          <a:xfrm>
            <a:off x="2438400" y="5840413"/>
            <a:ext cx="0" cy="2190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7872" name="Line 96"/>
          <p:cNvSpPr>
            <a:spLocks noChangeShapeType="1"/>
          </p:cNvSpPr>
          <p:nvPr/>
        </p:nvSpPr>
        <p:spPr bwMode="auto">
          <a:xfrm>
            <a:off x="2743200" y="5483225"/>
            <a:ext cx="0" cy="3746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7873" name="Line 97"/>
          <p:cNvSpPr>
            <a:spLocks noChangeShapeType="1"/>
          </p:cNvSpPr>
          <p:nvPr/>
        </p:nvSpPr>
        <p:spPr bwMode="auto">
          <a:xfrm>
            <a:off x="3048000" y="5008563"/>
            <a:ext cx="0" cy="4937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7874" name="Line 98"/>
          <p:cNvSpPr>
            <a:spLocks noChangeShapeType="1"/>
          </p:cNvSpPr>
          <p:nvPr/>
        </p:nvSpPr>
        <p:spPr bwMode="auto">
          <a:xfrm>
            <a:off x="3352800" y="4578350"/>
            <a:ext cx="0" cy="4476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7875" name="Line 99"/>
          <p:cNvSpPr>
            <a:spLocks noChangeShapeType="1"/>
          </p:cNvSpPr>
          <p:nvPr/>
        </p:nvSpPr>
        <p:spPr bwMode="auto">
          <a:xfrm>
            <a:off x="3344863" y="4586288"/>
            <a:ext cx="3206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7876" name="Line 100"/>
          <p:cNvSpPr>
            <a:spLocks noChangeShapeType="1"/>
          </p:cNvSpPr>
          <p:nvPr/>
        </p:nvSpPr>
        <p:spPr bwMode="auto">
          <a:xfrm>
            <a:off x="3649663" y="4411663"/>
            <a:ext cx="3206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7877" name="Line 101"/>
          <p:cNvSpPr>
            <a:spLocks noChangeShapeType="1"/>
          </p:cNvSpPr>
          <p:nvPr/>
        </p:nvSpPr>
        <p:spPr bwMode="auto">
          <a:xfrm>
            <a:off x="3954463" y="4586288"/>
            <a:ext cx="3206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7878" name="Line 102"/>
          <p:cNvSpPr>
            <a:spLocks noChangeShapeType="1"/>
          </p:cNvSpPr>
          <p:nvPr/>
        </p:nvSpPr>
        <p:spPr bwMode="auto">
          <a:xfrm>
            <a:off x="3657600" y="4405313"/>
            <a:ext cx="0" cy="1920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7879" name="Line 103"/>
          <p:cNvSpPr>
            <a:spLocks noChangeShapeType="1"/>
          </p:cNvSpPr>
          <p:nvPr/>
        </p:nvSpPr>
        <p:spPr bwMode="auto">
          <a:xfrm>
            <a:off x="3962400" y="4405313"/>
            <a:ext cx="0" cy="1920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7880" name="Line 104"/>
          <p:cNvSpPr>
            <a:spLocks noChangeShapeType="1"/>
          </p:cNvSpPr>
          <p:nvPr/>
        </p:nvSpPr>
        <p:spPr bwMode="auto">
          <a:xfrm>
            <a:off x="4267200" y="4578350"/>
            <a:ext cx="0" cy="4476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7881" name="Line 105"/>
          <p:cNvSpPr>
            <a:spLocks noChangeShapeType="1"/>
          </p:cNvSpPr>
          <p:nvPr/>
        </p:nvSpPr>
        <p:spPr bwMode="auto">
          <a:xfrm>
            <a:off x="4572000" y="5008563"/>
            <a:ext cx="0" cy="4937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7882" name="Line 106"/>
          <p:cNvSpPr>
            <a:spLocks noChangeShapeType="1"/>
          </p:cNvSpPr>
          <p:nvPr/>
        </p:nvSpPr>
        <p:spPr bwMode="auto">
          <a:xfrm>
            <a:off x="4876800" y="5483225"/>
            <a:ext cx="0" cy="3746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7883" name="Line 107"/>
          <p:cNvSpPr>
            <a:spLocks noChangeShapeType="1"/>
          </p:cNvSpPr>
          <p:nvPr/>
        </p:nvSpPr>
        <p:spPr bwMode="auto">
          <a:xfrm>
            <a:off x="5181600" y="5840413"/>
            <a:ext cx="0" cy="2190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7884" name="Line 108"/>
          <p:cNvSpPr>
            <a:spLocks noChangeShapeType="1"/>
          </p:cNvSpPr>
          <p:nvPr/>
        </p:nvSpPr>
        <p:spPr bwMode="auto">
          <a:xfrm>
            <a:off x="5486400" y="6042025"/>
            <a:ext cx="0" cy="1000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7885" name="Line 109"/>
          <p:cNvSpPr>
            <a:spLocks noChangeShapeType="1"/>
          </p:cNvSpPr>
          <p:nvPr/>
        </p:nvSpPr>
        <p:spPr bwMode="auto">
          <a:xfrm>
            <a:off x="5791200" y="6122988"/>
            <a:ext cx="0" cy="365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7886" name="Group 110"/>
          <p:cNvGrpSpPr>
            <a:grpSpLocks/>
          </p:cNvGrpSpPr>
          <p:nvPr/>
        </p:nvGrpSpPr>
        <p:grpSpPr bwMode="auto">
          <a:xfrm>
            <a:off x="4191000" y="6172200"/>
            <a:ext cx="341313" cy="523875"/>
            <a:chOff x="2640" y="3888"/>
            <a:chExt cx="215" cy="330"/>
          </a:xfrm>
        </p:grpSpPr>
        <p:pic>
          <p:nvPicPr>
            <p:cNvPr id="1227887" name="Picture 11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" y="4140"/>
              <a:ext cx="93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27888" name="Line 112"/>
            <p:cNvSpPr>
              <a:spLocks noChangeShapeType="1"/>
            </p:cNvSpPr>
            <p:nvPr/>
          </p:nvSpPr>
          <p:spPr bwMode="auto">
            <a:xfrm flipH="1" flipV="1">
              <a:off x="2640" y="3888"/>
              <a:ext cx="144" cy="24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7889" name="Line 113"/>
          <p:cNvSpPr>
            <a:spLocks noChangeShapeType="1"/>
          </p:cNvSpPr>
          <p:nvPr/>
        </p:nvSpPr>
        <p:spPr bwMode="auto">
          <a:xfrm flipV="1">
            <a:off x="4191000" y="4572000"/>
            <a:ext cx="0" cy="1600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7890" name="Line 114"/>
          <p:cNvSpPr>
            <a:spLocks noChangeShapeType="1"/>
          </p:cNvSpPr>
          <p:nvPr/>
        </p:nvSpPr>
        <p:spPr bwMode="auto">
          <a:xfrm>
            <a:off x="3810000" y="4378325"/>
            <a:ext cx="0" cy="192881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7891" name="Line 115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7892" name="Picture 11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4648200"/>
            <a:ext cx="8524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7893" name="Group 117"/>
          <p:cNvGrpSpPr>
            <a:grpSpLocks/>
          </p:cNvGrpSpPr>
          <p:nvPr/>
        </p:nvGrpSpPr>
        <p:grpSpPr bwMode="auto">
          <a:xfrm>
            <a:off x="908050" y="4586288"/>
            <a:ext cx="3273425" cy="1546225"/>
            <a:chOff x="572" y="2889"/>
            <a:chExt cx="2062" cy="974"/>
          </a:xfrm>
        </p:grpSpPr>
        <p:pic>
          <p:nvPicPr>
            <p:cNvPr id="1227894" name="Picture 11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3287"/>
              <a:ext cx="38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27895" name="Line 119"/>
            <p:cNvSpPr>
              <a:spLocks noChangeShapeType="1"/>
            </p:cNvSpPr>
            <p:nvPr/>
          </p:nvSpPr>
          <p:spPr bwMode="auto">
            <a:xfrm>
              <a:off x="672" y="2889"/>
              <a:ext cx="1962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896" name="Line 120"/>
            <p:cNvSpPr>
              <a:spLocks noChangeShapeType="1"/>
            </p:cNvSpPr>
            <p:nvPr/>
          </p:nvSpPr>
          <p:spPr bwMode="auto">
            <a:xfrm flipV="1">
              <a:off x="716" y="2896"/>
              <a:ext cx="0" cy="38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897" name="Line 121"/>
            <p:cNvSpPr>
              <a:spLocks noChangeShapeType="1"/>
            </p:cNvSpPr>
            <p:nvPr/>
          </p:nvSpPr>
          <p:spPr bwMode="auto">
            <a:xfrm>
              <a:off x="716" y="3483"/>
              <a:ext cx="0" cy="38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27898" name="Picture 12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16275"/>
            <a:ext cx="65087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7899" name="Picture 12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00400"/>
            <a:ext cx="21891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7900" name="Picture 12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36963"/>
            <a:ext cx="198120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7901" name="Picture 12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619500"/>
            <a:ext cx="1731962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7902" name="Picture 12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921125"/>
            <a:ext cx="12477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7903" name="Picture 12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4679950"/>
            <a:ext cx="677863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7904" name="Picture 12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4378325"/>
            <a:ext cx="27289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7905" name="Picture 12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5486400"/>
            <a:ext cx="6778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7906" name="Picture 13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5181600"/>
            <a:ext cx="2743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7907" name="AutoShape 131"/>
          <p:cNvSpPr>
            <a:spLocks noChangeArrowheads="1"/>
          </p:cNvSpPr>
          <p:nvPr/>
        </p:nvSpPr>
        <p:spPr bwMode="auto">
          <a:xfrm>
            <a:off x="2384425" y="2576513"/>
            <a:ext cx="3886200" cy="493712"/>
          </a:xfrm>
          <a:prstGeom prst="bracketPair">
            <a:avLst>
              <a:gd name="adj" fmla="val 16667"/>
            </a:avLst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7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7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122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2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788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9920-6305-43C6-AC21-C16A0D82AF8E}" type="slidenum">
              <a:rPr lang="en-US"/>
              <a:pPr/>
              <a:t>26</a:t>
            </a:fld>
            <a:endParaRPr lang="en-US"/>
          </a:p>
        </p:txBody>
      </p:sp>
      <p:pic>
        <p:nvPicPr>
          <p:cNvPr id="122880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4679950"/>
            <a:ext cx="677863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880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4378325"/>
            <a:ext cx="27289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880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3938588"/>
            <a:ext cx="25685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0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05000"/>
            <a:ext cx="22971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0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25257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0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71838"/>
            <a:ext cx="356393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0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3552825"/>
            <a:ext cx="23415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09" name="Rectangle 9"/>
          <p:cNvSpPr>
            <a:spLocks noChangeArrowheads="1"/>
          </p:cNvSpPr>
          <p:nvPr/>
        </p:nvSpPr>
        <p:spPr bwMode="auto">
          <a:xfrm>
            <a:off x="5310188" y="3249613"/>
            <a:ext cx="3619500" cy="107791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8810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28305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11" name="Rectangle 11"/>
          <p:cNvSpPr>
            <a:spLocks noChangeArrowheads="1"/>
          </p:cNvSpPr>
          <p:nvPr/>
        </p:nvSpPr>
        <p:spPr bwMode="auto">
          <a:xfrm>
            <a:off x="200025" y="876300"/>
            <a:ext cx="2906713" cy="7397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8812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381000"/>
            <a:ext cx="17033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13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219200"/>
            <a:ext cx="10048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14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381000"/>
            <a:ext cx="30861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15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625475"/>
            <a:ext cx="52181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8816" name="Group 16"/>
          <p:cNvGrpSpPr>
            <a:grpSpLocks/>
          </p:cNvGrpSpPr>
          <p:nvPr/>
        </p:nvGrpSpPr>
        <p:grpSpPr bwMode="auto">
          <a:xfrm>
            <a:off x="4286250" y="931863"/>
            <a:ext cx="3060700" cy="744537"/>
            <a:chOff x="2700" y="587"/>
            <a:chExt cx="1928" cy="469"/>
          </a:xfrm>
        </p:grpSpPr>
        <p:pic>
          <p:nvPicPr>
            <p:cNvPr id="1228817" name="Picture 1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" y="759"/>
              <a:ext cx="652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8818" name="Picture 1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611"/>
              <a:ext cx="788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8819" name="Picture 1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587"/>
              <a:ext cx="326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28820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16113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21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01875"/>
            <a:ext cx="16113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22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76200"/>
            <a:ext cx="23558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23" name="Line 23"/>
          <p:cNvSpPr>
            <a:spLocks noChangeShapeType="1"/>
          </p:cNvSpPr>
          <p:nvPr/>
        </p:nvSpPr>
        <p:spPr bwMode="auto">
          <a:xfrm flipH="1">
            <a:off x="6599238" y="990600"/>
            <a:ext cx="1004887" cy="8683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24" name="Rectangle 24"/>
          <p:cNvSpPr>
            <a:spLocks noChangeArrowheads="1"/>
          </p:cNvSpPr>
          <p:nvPr/>
        </p:nvSpPr>
        <p:spPr bwMode="auto">
          <a:xfrm>
            <a:off x="949325" y="1196975"/>
            <a:ext cx="1050925" cy="40163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25" name="Line 25"/>
          <p:cNvSpPr>
            <a:spLocks noChangeShapeType="1"/>
          </p:cNvSpPr>
          <p:nvPr/>
        </p:nvSpPr>
        <p:spPr bwMode="auto">
          <a:xfrm flipH="1">
            <a:off x="6580188" y="990600"/>
            <a:ext cx="1033462" cy="13430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8826" name="Picture 2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301875"/>
            <a:ext cx="14589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27" name="Picture 2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1828800"/>
            <a:ext cx="13985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28" name="Line 28"/>
          <p:cNvSpPr>
            <a:spLocks noChangeShapeType="1"/>
          </p:cNvSpPr>
          <p:nvPr/>
        </p:nvSpPr>
        <p:spPr bwMode="auto">
          <a:xfrm>
            <a:off x="0" y="52609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8829" name="Picture 2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5334000"/>
            <a:ext cx="1308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30" name="Picture 3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3500"/>
            <a:ext cx="49911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8831" name="Picture 3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697163"/>
            <a:ext cx="21605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32" name="Picture 3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92363"/>
            <a:ext cx="24796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33" name="Picture 3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2087563"/>
            <a:ext cx="182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34" name="Rectangle 34"/>
          <p:cNvSpPr>
            <a:spLocks noChangeArrowheads="1"/>
          </p:cNvSpPr>
          <p:nvPr/>
        </p:nvSpPr>
        <p:spPr bwMode="auto">
          <a:xfrm>
            <a:off x="127000" y="1671638"/>
            <a:ext cx="2532063" cy="131603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8835" name="Picture 3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700213"/>
            <a:ext cx="1308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36" name="Picture 3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210185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37" name="Line 37"/>
          <p:cNvSpPr>
            <a:spLocks noChangeShapeType="1"/>
          </p:cNvSpPr>
          <p:nvPr/>
        </p:nvSpPr>
        <p:spPr bwMode="auto">
          <a:xfrm flipV="1">
            <a:off x="528638" y="2057400"/>
            <a:ext cx="609600" cy="33829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38" name="Rectangle 3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39" name="Rectangle 3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8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2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28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8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8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8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8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8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8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8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8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28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28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28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28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122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3" grpId="0" animBg="1"/>
      <p:bldP spid="1228823" grpId="1" animBg="1"/>
      <p:bldP spid="1228823" grpId="2" animBg="1"/>
      <p:bldP spid="1228824" grpId="0" animBg="1"/>
      <p:bldP spid="1228824" grpId="1" animBg="1"/>
      <p:bldP spid="1228825" grpId="0" animBg="1"/>
      <p:bldP spid="1228825" grpId="1" animBg="1"/>
      <p:bldP spid="1228825" grpId="2" animBg="1"/>
      <p:bldP spid="1228828" grpId="0" animBg="1"/>
      <p:bldP spid="1228834" grpId="0" animBg="1"/>
      <p:bldP spid="12288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794BC-151B-4CCC-B998-2D920BC8AEF9}" type="slidenum">
              <a:rPr lang="en-US"/>
              <a:pPr/>
              <a:t>27</a:t>
            </a:fld>
            <a:endParaRPr lang="en-US"/>
          </a:p>
        </p:txBody>
      </p:sp>
      <p:pic>
        <p:nvPicPr>
          <p:cNvPr id="122982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4679950"/>
            <a:ext cx="677863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82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4378325"/>
            <a:ext cx="27289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82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3938588"/>
            <a:ext cx="25685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2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3500"/>
            <a:ext cx="49911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83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05000"/>
            <a:ext cx="22971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3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25257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3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6477000"/>
            <a:ext cx="37734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33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71838"/>
            <a:ext cx="356393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34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3552825"/>
            <a:ext cx="23415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835" name="Rectangle 11"/>
          <p:cNvSpPr>
            <a:spLocks noChangeArrowheads="1"/>
          </p:cNvSpPr>
          <p:nvPr/>
        </p:nvSpPr>
        <p:spPr bwMode="auto">
          <a:xfrm>
            <a:off x="5310188" y="3249613"/>
            <a:ext cx="3619500" cy="107791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9836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28305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837" name="Rectangle 13"/>
          <p:cNvSpPr>
            <a:spLocks noChangeArrowheads="1"/>
          </p:cNvSpPr>
          <p:nvPr/>
        </p:nvSpPr>
        <p:spPr bwMode="auto">
          <a:xfrm>
            <a:off x="200025" y="876300"/>
            <a:ext cx="2906713" cy="7397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9838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381000"/>
            <a:ext cx="17033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39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219200"/>
            <a:ext cx="10048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40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381000"/>
            <a:ext cx="30861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41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625475"/>
            <a:ext cx="52181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9842" name="Group 18"/>
          <p:cNvGrpSpPr>
            <a:grpSpLocks/>
          </p:cNvGrpSpPr>
          <p:nvPr/>
        </p:nvGrpSpPr>
        <p:grpSpPr bwMode="auto">
          <a:xfrm>
            <a:off x="4286250" y="931863"/>
            <a:ext cx="3060700" cy="744537"/>
            <a:chOff x="2700" y="587"/>
            <a:chExt cx="1928" cy="469"/>
          </a:xfrm>
        </p:grpSpPr>
        <p:pic>
          <p:nvPicPr>
            <p:cNvPr id="1229843" name="Picture 1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" y="759"/>
              <a:ext cx="652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844" name="Picture 2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611"/>
              <a:ext cx="788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845" name="Picture 2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587"/>
              <a:ext cx="326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29846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16113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47" name="Picture 2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01875"/>
            <a:ext cx="16113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48" name="Picture 2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76200"/>
            <a:ext cx="23558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49" name="Picture 2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301875"/>
            <a:ext cx="14589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50" name="Picture 2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1828800"/>
            <a:ext cx="13985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851" name="Line 27"/>
          <p:cNvSpPr>
            <a:spLocks noChangeShapeType="1"/>
          </p:cNvSpPr>
          <p:nvPr/>
        </p:nvSpPr>
        <p:spPr bwMode="auto">
          <a:xfrm>
            <a:off x="0" y="52609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9852" name="Picture 2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5334000"/>
            <a:ext cx="1308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53" name="Picture 2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697163"/>
            <a:ext cx="21605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54" name="Picture 3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92363"/>
            <a:ext cx="24796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55" name="Picture 3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2087563"/>
            <a:ext cx="182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856" name="Rectangle 32"/>
          <p:cNvSpPr>
            <a:spLocks noChangeArrowheads="1"/>
          </p:cNvSpPr>
          <p:nvPr/>
        </p:nvSpPr>
        <p:spPr bwMode="auto">
          <a:xfrm>
            <a:off x="127000" y="1671638"/>
            <a:ext cx="2532063" cy="131603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9857" name="Picture 33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5867400"/>
            <a:ext cx="112553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58" name="Picture 3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6446838"/>
            <a:ext cx="11557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859" name="Rectangle 35"/>
          <p:cNvSpPr>
            <a:spLocks noChangeArrowheads="1"/>
          </p:cNvSpPr>
          <p:nvPr/>
        </p:nvSpPr>
        <p:spPr bwMode="auto">
          <a:xfrm>
            <a:off x="1233488" y="5392738"/>
            <a:ext cx="201612" cy="25558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60" name="Line 36"/>
          <p:cNvSpPr>
            <a:spLocks noChangeShapeType="1"/>
          </p:cNvSpPr>
          <p:nvPr/>
        </p:nvSpPr>
        <p:spPr bwMode="auto">
          <a:xfrm flipV="1">
            <a:off x="1335088" y="5300663"/>
            <a:ext cx="0" cy="920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61" name="Line 37"/>
          <p:cNvSpPr>
            <a:spLocks noChangeShapeType="1"/>
          </p:cNvSpPr>
          <p:nvPr/>
        </p:nvSpPr>
        <p:spPr bwMode="auto">
          <a:xfrm>
            <a:off x="90488" y="5310188"/>
            <a:ext cx="1243012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62" name="Line 38"/>
          <p:cNvSpPr>
            <a:spLocks noChangeShapeType="1"/>
          </p:cNvSpPr>
          <p:nvPr/>
        </p:nvSpPr>
        <p:spPr bwMode="auto">
          <a:xfrm>
            <a:off x="80963" y="5300663"/>
            <a:ext cx="0" cy="2555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63" name="Rectangle 39"/>
          <p:cNvSpPr>
            <a:spLocks noChangeArrowheads="1"/>
          </p:cNvSpPr>
          <p:nvPr/>
        </p:nvSpPr>
        <p:spPr bwMode="auto">
          <a:xfrm>
            <a:off x="2057400" y="5903913"/>
            <a:ext cx="430213" cy="27463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64" name="Rectangle 40"/>
          <p:cNvSpPr>
            <a:spLocks noChangeArrowheads="1"/>
          </p:cNvSpPr>
          <p:nvPr/>
        </p:nvSpPr>
        <p:spPr bwMode="auto">
          <a:xfrm>
            <a:off x="2870200" y="5830888"/>
            <a:ext cx="365125" cy="3476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65" name="Rectangle 41"/>
          <p:cNvSpPr>
            <a:spLocks noChangeArrowheads="1"/>
          </p:cNvSpPr>
          <p:nvPr/>
        </p:nvSpPr>
        <p:spPr bwMode="auto">
          <a:xfrm>
            <a:off x="2084388" y="6416675"/>
            <a:ext cx="365125" cy="3476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66" name="Rectangle 42"/>
          <p:cNvSpPr>
            <a:spLocks noChangeArrowheads="1"/>
          </p:cNvSpPr>
          <p:nvPr/>
        </p:nvSpPr>
        <p:spPr bwMode="auto">
          <a:xfrm>
            <a:off x="2870200" y="6489700"/>
            <a:ext cx="411163" cy="27463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67" name="Line 43"/>
          <p:cNvSpPr>
            <a:spLocks noChangeShapeType="1"/>
          </p:cNvSpPr>
          <p:nvPr/>
        </p:nvSpPr>
        <p:spPr bwMode="auto">
          <a:xfrm flipH="1">
            <a:off x="2468563" y="6169025"/>
            <a:ext cx="3937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68" name="Line 44"/>
          <p:cNvSpPr>
            <a:spLocks noChangeShapeType="1"/>
          </p:cNvSpPr>
          <p:nvPr/>
        </p:nvSpPr>
        <p:spPr bwMode="auto">
          <a:xfrm>
            <a:off x="2468563" y="6169025"/>
            <a:ext cx="3810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69" name="Rectangle 45"/>
          <p:cNvSpPr>
            <a:spLocks noChangeArrowheads="1"/>
          </p:cNvSpPr>
          <p:nvPr/>
        </p:nvSpPr>
        <p:spPr bwMode="auto">
          <a:xfrm>
            <a:off x="2084388" y="6416675"/>
            <a:ext cx="1189037" cy="3937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9870" name="Picture 4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700213"/>
            <a:ext cx="1308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71" name="Picture 47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210185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872" name="Rectangle 4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73" name="Rectangle 4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9874" name="Picture 50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348288"/>
            <a:ext cx="257016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875" name="Picture 51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5446713"/>
            <a:ext cx="3048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29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229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29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29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2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2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59" grpId="0" animBg="1"/>
      <p:bldP spid="1229860" grpId="0" animBg="1"/>
      <p:bldP spid="1229861" grpId="0" animBg="1"/>
      <p:bldP spid="1229861" grpId="1" animBg="1"/>
      <p:bldP spid="1229862" grpId="0" animBg="1"/>
      <p:bldP spid="1229862" grpId="1" animBg="1"/>
      <p:bldP spid="1229863" grpId="0" animBg="1"/>
      <p:bldP spid="1229863" grpId="1" animBg="1"/>
      <p:bldP spid="1229864" grpId="0" animBg="1"/>
      <p:bldP spid="1229864" grpId="1" animBg="1"/>
      <p:bldP spid="1229865" grpId="0" animBg="1"/>
      <p:bldP spid="1229865" grpId="1" animBg="1"/>
      <p:bldP spid="1229866" grpId="0" animBg="1"/>
      <p:bldP spid="1229866" grpId="1" animBg="1"/>
      <p:bldP spid="1229867" grpId="0" animBg="1"/>
      <p:bldP spid="1229867" grpId="1" animBg="1"/>
      <p:bldP spid="1229868" grpId="0" animBg="1"/>
      <p:bldP spid="1229868" grpId="1" animBg="1"/>
      <p:bldP spid="122986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C0CF-BE08-4DAD-8C48-72FE85328D86}" type="slidenum">
              <a:rPr lang="en-US"/>
              <a:pPr/>
              <a:t>28</a:t>
            </a:fld>
            <a:endParaRPr lang="en-US"/>
          </a:p>
        </p:txBody>
      </p:sp>
      <p:pic>
        <p:nvPicPr>
          <p:cNvPr id="123085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4679950"/>
            <a:ext cx="677863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85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4378325"/>
            <a:ext cx="27289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85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3938588"/>
            <a:ext cx="25685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5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3500"/>
            <a:ext cx="49911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85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05000"/>
            <a:ext cx="22971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5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25257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56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71838"/>
            <a:ext cx="356393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57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3552825"/>
            <a:ext cx="23415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858" name="Rectangle 10"/>
          <p:cNvSpPr>
            <a:spLocks noChangeArrowheads="1"/>
          </p:cNvSpPr>
          <p:nvPr/>
        </p:nvSpPr>
        <p:spPr bwMode="auto">
          <a:xfrm>
            <a:off x="5310188" y="3249613"/>
            <a:ext cx="3619500" cy="107791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0859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28305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860" name="Rectangle 12"/>
          <p:cNvSpPr>
            <a:spLocks noChangeArrowheads="1"/>
          </p:cNvSpPr>
          <p:nvPr/>
        </p:nvSpPr>
        <p:spPr bwMode="auto">
          <a:xfrm>
            <a:off x="200025" y="876300"/>
            <a:ext cx="2906713" cy="7397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0861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381000"/>
            <a:ext cx="17033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62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219200"/>
            <a:ext cx="10048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63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381000"/>
            <a:ext cx="30861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64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625475"/>
            <a:ext cx="52181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0865" name="Group 17"/>
          <p:cNvGrpSpPr>
            <a:grpSpLocks/>
          </p:cNvGrpSpPr>
          <p:nvPr/>
        </p:nvGrpSpPr>
        <p:grpSpPr bwMode="auto">
          <a:xfrm>
            <a:off x="4286250" y="931863"/>
            <a:ext cx="3060700" cy="744537"/>
            <a:chOff x="2700" y="587"/>
            <a:chExt cx="1928" cy="469"/>
          </a:xfrm>
        </p:grpSpPr>
        <p:pic>
          <p:nvPicPr>
            <p:cNvPr id="1230866" name="Picture 18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" y="759"/>
              <a:ext cx="652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0867" name="Picture 19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611"/>
              <a:ext cx="788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0868" name="Picture 20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587"/>
              <a:ext cx="326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30869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16113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70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01875"/>
            <a:ext cx="16113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71" name="Picture 2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76200"/>
            <a:ext cx="23558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72" name="Picture 2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301875"/>
            <a:ext cx="14589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73" name="Picture 2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1828800"/>
            <a:ext cx="13985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874" name="Line 26"/>
          <p:cNvSpPr>
            <a:spLocks noChangeShapeType="1"/>
          </p:cNvSpPr>
          <p:nvPr/>
        </p:nvSpPr>
        <p:spPr bwMode="auto">
          <a:xfrm>
            <a:off x="0" y="52609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0875" name="Picture 2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5334000"/>
            <a:ext cx="1308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76" name="Picture 2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5446713"/>
            <a:ext cx="3048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77" name="Picture 2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697163"/>
            <a:ext cx="21605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78" name="Picture 3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92363"/>
            <a:ext cx="24796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79" name="Picture 3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2087563"/>
            <a:ext cx="182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880" name="Rectangle 32"/>
          <p:cNvSpPr>
            <a:spLocks noChangeArrowheads="1"/>
          </p:cNvSpPr>
          <p:nvPr/>
        </p:nvSpPr>
        <p:spPr bwMode="auto">
          <a:xfrm>
            <a:off x="127000" y="1671638"/>
            <a:ext cx="2532063" cy="131603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0881" name="Picture 33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700213"/>
            <a:ext cx="1308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82" name="Picture 3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210185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883" name="Rectangle 3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84" name="Rectangle 3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0885" name="Picture 3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348288"/>
            <a:ext cx="257016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30886" name="Group 38"/>
          <p:cNvGrpSpPr>
            <a:grpSpLocks/>
          </p:cNvGrpSpPr>
          <p:nvPr/>
        </p:nvGrpSpPr>
        <p:grpSpPr bwMode="auto">
          <a:xfrm>
            <a:off x="5105400" y="5291138"/>
            <a:ext cx="3505200" cy="550862"/>
            <a:chOff x="3216" y="3339"/>
            <a:chExt cx="2208" cy="347"/>
          </a:xfrm>
        </p:grpSpPr>
        <p:pic>
          <p:nvPicPr>
            <p:cNvPr id="1230887" name="Picture 39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437"/>
              <a:ext cx="192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230888" name="Group 40"/>
            <p:cNvGrpSpPr>
              <a:grpSpLocks/>
            </p:cNvGrpSpPr>
            <p:nvPr/>
          </p:nvGrpSpPr>
          <p:grpSpPr bwMode="auto">
            <a:xfrm>
              <a:off x="3642" y="3339"/>
              <a:ext cx="1782" cy="347"/>
              <a:chOff x="3504" y="3360"/>
              <a:chExt cx="1782" cy="347"/>
            </a:xfrm>
          </p:grpSpPr>
          <p:pic>
            <p:nvPicPr>
              <p:cNvPr id="1230889" name="Picture 41" descr="txp_fig"/>
              <p:cNvPicPr>
                <a:picLocks noChangeAspect="1" noChangeArrowheads="1"/>
              </p:cNvPicPr>
              <p:nvPr>
                <p:custDataLst>
                  <p:tags r:id="rId36"/>
                </p:custDataLst>
              </p:nvPr>
            </p:nvPicPr>
            <p:blipFill>
              <a:blip r:embed="rId7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4" y="3360"/>
                <a:ext cx="17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230890" name="Picture 42" descr="txp_fig"/>
              <p:cNvPicPr>
                <a:picLocks noChangeAspect="1" noChangeArrowheads="1"/>
              </p:cNvPicPr>
              <p:nvPr>
                <p:custDataLst>
                  <p:tags r:id="rId37"/>
                </p:custDataLst>
              </p:nvPr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4" y="3535"/>
                <a:ext cx="1743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230891" name="Group 43"/>
          <p:cNvGrpSpPr>
            <a:grpSpLocks/>
          </p:cNvGrpSpPr>
          <p:nvPr/>
        </p:nvGrpSpPr>
        <p:grpSpPr bwMode="auto">
          <a:xfrm>
            <a:off x="4038600" y="5705475"/>
            <a:ext cx="1474788" cy="603250"/>
            <a:chOff x="2544" y="3594"/>
            <a:chExt cx="929" cy="380"/>
          </a:xfrm>
        </p:grpSpPr>
        <p:pic>
          <p:nvPicPr>
            <p:cNvPr id="1230892" name="Picture 44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744"/>
              <a:ext cx="929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30893" name="Picture 45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120403">
              <a:off x="2773" y="3640"/>
              <a:ext cx="150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30894" name="Group 46"/>
          <p:cNvGrpSpPr>
            <a:grpSpLocks/>
          </p:cNvGrpSpPr>
          <p:nvPr/>
        </p:nvGrpSpPr>
        <p:grpSpPr bwMode="auto">
          <a:xfrm>
            <a:off x="4186238" y="6305550"/>
            <a:ext cx="2098675" cy="536575"/>
            <a:chOff x="2637" y="3972"/>
            <a:chExt cx="1322" cy="338"/>
          </a:xfrm>
        </p:grpSpPr>
        <p:pic>
          <p:nvPicPr>
            <p:cNvPr id="1230895" name="Picture 4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7" y="4080"/>
              <a:ext cx="132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30896" name="Picture 4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20000">
              <a:off x="2925" y="3972"/>
              <a:ext cx="108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30897" name="Group 49"/>
          <p:cNvGrpSpPr>
            <a:grpSpLocks/>
          </p:cNvGrpSpPr>
          <p:nvPr/>
        </p:nvGrpSpPr>
        <p:grpSpPr bwMode="auto">
          <a:xfrm>
            <a:off x="1371600" y="5705475"/>
            <a:ext cx="1717675" cy="603250"/>
            <a:chOff x="864" y="3594"/>
            <a:chExt cx="1082" cy="380"/>
          </a:xfrm>
        </p:grpSpPr>
        <p:pic>
          <p:nvPicPr>
            <p:cNvPr id="1230898" name="Picture 5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744"/>
              <a:ext cx="108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30899" name="Picture 5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79597" flipH="1">
              <a:off x="1490" y="3640"/>
              <a:ext cx="150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30900" name="Group 52"/>
          <p:cNvGrpSpPr>
            <a:grpSpLocks/>
          </p:cNvGrpSpPr>
          <p:nvPr/>
        </p:nvGrpSpPr>
        <p:grpSpPr bwMode="auto">
          <a:xfrm>
            <a:off x="706438" y="6305550"/>
            <a:ext cx="2341562" cy="536575"/>
            <a:chOff x="445" y="3972"/>
            <a:chExt cx="1475" cy="338"/>
          </a:xfrm>
        </p:grpSpPr>
        <p:pic>
          <p:nvPicPr>
            <p:cNvPr id="1230901" name="Picture 5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" y="4080"/>
              <a:ext cx="1475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30902" name="Picture 5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605249" flipH="1">
              <a:off x="1380" y="3972"/>
              <a:ext cx="108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30903" name="Line 55"/>
          <p:cNvSpPr>
            <a:spLocks noChangeShapeType="1"/>
          </p:cNvSpPr>
          <p:nvPr/>
        </p:nvSpPr>
        <p:spPr bwMode="auto">
          <a:xfrm flipV="1">
            <a:off x="2514600" y="3886200"/>
            <a:ext cx="3810000" cy="2590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904" name="Line 56"/>
          <p:cNvSpPr>
            <a:spLocks noChangeShapeType="1"/>
          </p:cNvSpPr>
          <p:nvPr/>
        </p:nvSpPr>
        <p:spPr bwMode="auto">
          <a:xfrm flipV="1">
            <a:off x="5486400" y="4267200"/>
            <a:ext cx="1447800" cy="2286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905" name="AutoShape 57"/>
          <p:cNvSpPr>
            <a:spLocks noChangeAspect="1" noChangeArrowheads="1"/>
          </p:cNvSpPr>
          <p:nvPr/>
        </p:nvSpPr>
        <p:spPr bwMode="auto">
          <a:xfrm>
            <a:off x="549275" y="2057400"/>
            <a:ext cx="365125" cy="365125"/>
          </a:xfrm>
          <a:prstGeom prst="smileyFace">
            <a:avLst>
              <a:gd name="adj" fmla="val 4653"/>
            </a:avLst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0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0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23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123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30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30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3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3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500" fill="hold"/>
                                        <p:tgtEl>
                                          <p:spTgt spid="12308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903" grpId="0" animBg="1"/>
      <p:bldP spid="1230903" grpId="1" animBg="1"/>
      <p:bldP spid="1230904" grpId="0" animBg="1"/>
      <p:bldP spid="1230904" grpId="1" animBg="1"/>
      <p:bldP spid="123090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8FC8-74E3-4288-A94C-CFBAD82A0D8A}" type="slidenum">
              <a:rPr lang="en-US"/>
              <a:pPr/>
              <a:t>29</a:t>
            </a:fld>
            <a:endParaRPr lang="en-US"/>
          </a:p>
        </p:txBody>
      </p:sp>
      <p:grpSp>
        <p:nvGrpSpPr>
          <p:cNvPr id="1231874" name="Group 2"/>
          <p:cNvGrpSpPr>
            <a:grpSpLocks/>
          </p:cNvGrpSpPr>
          <p:nvPr/>
        </p:nvGrpSpPr>
        <p:grpSpPr bwMode="auto">
          <a:xfrm>
            <a:off x="5591175" y="5334000"/>
            <a:ext cx="3476625" cy="762000"/>
            <a:chOff x="3522" y="3408"/>
            <a:chExt cx="2190" cy="480"/>
          </a:xfrm>
        </p:grpSpPr>
        <p:pic>
          <p:nvPicPr>
            <p:cNvPr id="1231875" name="Picture 3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" y="3598"/>
              <a:ext cx="427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31876" name="Picture 4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" y="3408"/>
              <a:ext cx="1719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31877" name="Rectangle 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187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4572000"/>
            <a:ext cx="3548062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1879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3500"/>
            <a:ext cx="49911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1880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5962650"/>
            <a:ext cx="1863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81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53705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82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14850"/>
            <a:ext cx="1549400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83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700213"/>
            <a:ext cx="1308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84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697163"/>
            <a:ext cx="21605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85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92363"/>
            <a:ext cx="24796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86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2087563"/>
            <a:ext cx="182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887" name="Rectangle 15"/>
          <p:cNvSpPr>
            <a:spLocks noChangeArrowheads="1"/>
          </p:cNvSpPr>
          <p:nvPr/>
        </p:nvSpPr>
        <p:spPr bwMode="auto">
          <a:xfrm>
            <a:off x="127000" y="1671638"/>
            <a:ext cx="2532063" cy="131603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1888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3509963"/>
            <a:ext cx="108585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89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3509963"/>
            <a:ext cx="108585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90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28305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891" name="Rectangle 19"/>
          <p:cNvSpPr>
            <a:spLocks noChangeArrowheads="1"/>
          </p:cNvSpPr>
          <p:nvPr/>
        </p:nvSpPr>
        <p:spPr bwMode="auto">
          <a:xfrm>
            <a:off x="200025" y="876300"/>
            <a:ext cx="2906713" cy="7397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1892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381000"/>
            <a:ext cx="17033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893" name="Line 21"/>
          <p:cNvSpPr>
            <a:spLocks noChangeShapeType="1"/>
          </p:cNvSpPr>
          <p:nvPr/>
        </p:nvSpPr>
        <p:spPr bwMode="auto">
          <a:xfrm>
            <a:off x="0" y="440372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1894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219200"/>
            <a:ext cx="10048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95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381000"/>
            <a:ext cx="30861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96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625475"/>
            <a:ext cx="52181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1897" name="Group 25"/>
          <p:cNvGrpSpPr>
            <a:grpSpLocks/>
          </p:cNvGrpSpPr>
          <p:nvPr/>
        </p:nvGrpSpPr>
        <p:grpSpPr bwMode="auto">
          <a:xfrm>
            <a:off x="4286250" y="931863"/>
            <a:ext cx="3060700" cy="744537"/>
            <a:chOff x="2700" y="587"/>
            <a:chExt cx="1928" cy="469"/>
          </a:xfrm>
        </p:grpSpPr>
        <p:pic>
          <p:nvPicPr>
            <p:cNvPr id="1231898" name="Picture 26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" y="759"/>
              <a:ext cx="652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1899" name="Picture 27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611"/>
              <a:ext cx="788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1900" name="Picture 28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587"/>
              <a:ext cx="326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31901" name="Picture 2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05000"/>
            <a:ext cx="22971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02" name="Picture 3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16113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03" name="Picture 3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301875"/>
            <a:ext cx="14589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04" name="Picture 3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01875"/>
            <a:ext cx="16113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05" name="Picture 3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1828800"/>
            <a:ext cx="13985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06" name="Picture 3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53000"/>
            <a:ext cx="1398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07" name="Picture 3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995863"/>
            <a:ext cx="7905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08" name="Picture 3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4953000"/>
            <a:ext cx="17637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09" name="Picture 3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53000"/>
            <a:ext cx="17637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10" name="Picture 3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4953000"/>
            <a:ext cx="15652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11" name="Picture 39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36950"/>
            <a:ext cx="5175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12" name="Picture 40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3681413"/>
            <a:ext cx="1416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13" name="Picture 41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3536950"/>
            <a:ext cx="5175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14" name="Picture 42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3473450"/>
            <a:ext cx="669925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15" name="Picture 43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63" y="3822700"/>
            <a:ext cx="274637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916" name="Line 44"/>
          <p:cNvSpPr>
            <a:spLocks noChangeShapeType="1"/>
          </p:cNvSpPr>
          <p:nvPr/>
        </p:nvSpPr>
        <p:spPr bwMode="auto">
          <a:xfrm>
            <a:off x="0" y="3048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1917" name="Picture 45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465763"/>
            <a:ext cx="5175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18" name="Picture 46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438775"/>
            <a:ext cx="12223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19" name="Picture 47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8" y="5403850"/>
            <a:ext cx="746125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20" name="Picture 48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76200"/>
            <a:ext cx="23558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21" name="Picture 49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25257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922" name="Line 50"/>
          <p:cNvSpPr>
            <a:spLocks noChangeShapeType="1"/>
          </p:cNvSpPr>
          <p:nvPr/>
        </p:nvSpPr>
        <p:spPr bwMode="auto">
          <a:xfrm flipH="1">
            <a:off x="2819400" y="1600200"/>
            <a:ext cx="2667000" cy="1981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923" name="Line 51"/>
          <p:cNvSpPr>
            <a:spLocks noChangeShapeType="1"/>
          </p:cNvSpPr>
          <p:nvPr/>
        </p:nvSpPr>
        <p:spPr bwMode="auto">
          <a:xfrm>
            <a:off x="1295400" y="1524000"/>
            <a:ext cx="2209800" cy="21939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1924" name="Picture 52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4587875"/>
            <a:ext cx="14605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1925" name="Picture 53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4597400"/>
            <a:ext cx="20574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1926" name="Picture 54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5695950"/>
            <a:ext cx="1970087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1927" name="Line 55"/>
          <p:cNvSpPr>
            <a:spLocks noChangeShapeType="1"/>
          </p:cNvSpPr>
          <p:nvPr/>
        </p:nvSpPr>
        <p:spPr bwMode="auto">
          <a:xfrm flipH="1">
            <a:off x="4524375" y="4249738"/>
            <a:ext cx="393700" cy="10969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928" name="Rectangle 56"/>
          <p:cNvSpPr>
            <a:spLocks noChangeArrowheads="1"/>
          </p:cNvSpPr>
          <p:nvPr/>
        </p:nvSpPr>
        <p:spPr bwMode="auto">
          <a:xfrm>
            <a:off x="2895600" y="3657600"/>
            <a:ext cx="1481138" cy="40163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929" name="Rectangle 57"/>
          <p:cNvSpPr>
            <a:spLocks noChangeArrowheads="1"/>
          </p:cNvSpPr>
          <p:nvPr/>
        </p:nvSpPr>
        <p:spPr bwMode="auto">
          <a:xfrm>
            <a:off x="6705600" y="3444875"/>
            <a:ext cx="722313" cy="7762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930" name="Rectangle 58"/>
          <p:cNvSpPr>
            <a:spLocks noChangeArrowheads="1"/>
          </p:cNvSpPr>
          <p:nvPr/>
        </p:nvSpPr>
        <p:spPr bwMode="auto">
          <a:xfrm>
            <a:off x="5675313" y="1809750"/>
            <a:ext cx="3190875" cy="40163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931" name="Rectangle 59"/>
          <p:cNvSpPr>
            <a:spLocks noChangeArrowheads="1"/>
          </p:cNvSpPr>
          <p:nvPr/>
        </p:nvSpPr>
        <p:spPr bwMode="auto">
          <a:xfrm>
            <a:off x="5675313" y="2274888"/>
            <a:ext cx="3190875" cy="40163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932" name="Rectangle 60"/>
          <p:cNvSpPr>
            <a:spLocks noChangeArrowheads="1"/>
          </p:cNvSpPr>
          <p:nvPr/>
        </p:nvSpPr>
        <p:spPr bwMode="auto">
          <a:xfrm>
            <a:off x="4916488" y="3444875"/>
            <a:ext cx="2514600" cy="80486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933" name="Rectangle 61"/>
          <p:cNvSpPr>
            <a:spLocks noChangeArrowheads="1"/>
          </p:cNvSpPr>
          <p:nvPr/>
        </p:nvSpPr>
        <p:spPr bwMode="auto">
          <a:xfrm>
            <a:off x="2330450" y="5367338"/>
            <a:ext cx="2651125" cy="80486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934" name="Rectangle 62"/>
          <p:cNvSpPr>
            <a:spLocks noChangeArrowheads="1"/>
          </p:cNvSpPr>
          <p:nvPr/>
        </p:nvSpPr>
        <p:spPr bwMode="auto">
          <a:xfrm>
            <a:off x="914400" y="4926013"/>
            <a:ext cx="3327400" cy="40163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935" name="Rectangle 63"/>
          <p:cNvSpPr>
            <a:spLocks noChangeArrowheads="1"/>
          </p:cNvSpPr>
          <p:nvPr/>
        </p:nvSpPr>
        <p:spPr bwMode="auto">
          <a:xfrm>
            <a:off x="5227638" y="4929188"/>
            <a:ext cx="3382962" cy="40163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1936" name="Picture 64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27188"/>
            <a:ext cx="76835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37" name="Picture 65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2722563"/>
            <a:ext cx="76835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38" name="Picture 66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4038600"/>
            <a:ext cx="7683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939" name="Line 67"/>
          <p:cNvSpPr>
            <a:spLocks noChangeShapeType="1"/>
          </p:cNvSpPr>
          <p:nvPr/>
        </p:nvSpPr>
        <p:spPr bwMode="auto">
          <a:xfrm>
            <a:off x="2057400" y="1905000"/>
            <a:ext cx="4159250" cy="2743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1940" name="Picture 68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657600"/>
            <a:ext cx="8667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941" name="Line 69"/>
          <p:cNvSpPr>
            <a:spLocks noChangeShapeType="1"/>
          </p:cNvSpPr>
          <p:nvPr/>
        </p:nvSpPr>
        <p:spPr bwMode="auto">
          <a:xfrm flipH="1">
            <a:off x="4249738" y="2001838"/>
            <a:ext cx="1425575" cy="29257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942" name="Rectangle 7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943" name="Line 71"/>
          <p:cNvSpPr>
            <a:spLocks noChangeShapeType="1"/>
          </p:cNvSpPr>
          <p:nvPr/>
        </p:nvSpPr>
        <p:spPr bwMode="auto">
          <a:xfrm flipH="1">
            <a:off x="7065963" y="2667000"/>
            <a:ext cx="320675" cy="22399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1944" name="Group 72"/>
          <p:cNvGrpSpPr>
            <a:grpSpLocks/>
          </p:cNvGrpSpPr>
          <p:nvPr/>
        </p:nvGrpSpPr>
        <p:grpSpPr bwMode="auto">
          <a:xfrm>
            <a:off x="1295400" y="5943600"/>
            <a:ext cx="746125" cy="609600"/>
            <a:chOff x="816" y="3744"/>
            <a:chExt cx="470" cy="384"/>
          </a:xfrm>
        </p:grpSpPr>
        <p:pic>
          <p:nvPicPr>
            <p:cNvPr id="1231945" name="Picture 73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940"/>
              <a:ext cx="470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31946" name="Picture 74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938" y="3796"/>
              <a:ext cx="169" cy="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31947" name="Picture 75" descr="txp_fig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297613"/>
            <a:ext cx="760413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1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1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1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1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3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23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3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3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31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31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123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3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3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31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31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3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3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31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31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3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23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31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31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23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23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231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231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231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231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231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231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231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231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231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231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231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231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93" grpId="0" animBg="1"/>
      <p:bldP spid="1231922" grpId="0" animBg="1"/>
      <p:bldP spid="1231922" grpId="1" animBg="1"/>
      <p:bldP spid="1231923" grpId="0" animBg="1"/>
      <p:bldP spid="1231923" grpId="1" animBg="1"/>
      <p:bldP spid="1231927" grpId="0" animBg="1"/>
      <p:bldP spid="1231927" grpId="1" animBg="1"/>
      <p:bldP spid="1231928" grpId="0" animBg="1"/>
      <p:bldP spid="1231928" grpId="1" animBg="1"/>
      <p:bldP spid="1231929" grpId="0" animBg="1"/>
      <p:bldP spid="1231929" grpId="1" animBg="1"/>
      <p:bldP spid="1231930" grpId="0" animBg="1"/>
      <p:bldP spid="1231930" grpId="1" animBg="1"/>
      <p:bldP spid="1231931" grpId="0" animBg="1"/>
      <p:bldP spid="1231931" grpId="1" animBg="1"/>
      <p:bldP spid="1231932" grpId="0" animBg="1"/>
      <p:bldP spid="1231932" grpId="1" animBg="1"/>
      <p:bldP spid="1231933" grpId="0" animBg="1"/>
      <p:bldP spid="1231933" grpId="1" animBg="1"/>
      <p:bldP spid="1231934" grpId="0" animBg="1"/>
      <p:bldP spid="1231934" grpId="1" animBg="1"/>
      <p:bldP spid="1231935" grpId="0" animBg="1"/>
      <p:bldP spid="1231935" grpId="1" animBg="1"/>
      <p:bldP spid="1231939" grpId="0" animBg="1"/>
      <p:bldP spid="1231939" grpId="1" animBg="1"/>
      <p:bldP spid="1231941" grpId="0" animBg="1"/>
      <p:bldP spid="1231941" grpId="1" animBg="1"/>
      <p:bldP spid="1231943" grpId="0" animBg="1"/>
      <p:bldP spid="123194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55AB-1A80-4A59-9456-E5239E43CB93}" type="slidenum">
              <a:rPr lang="en-US"/>
              <a:pPr/>
              <a:t>3</a:t>
            </a:fld>
            <a:endParaRPr lang="en-US"/>
          </a:p>
        </p:txBody>
      </p:sp>
      <p:sp>
        <p:nvSpPr>
          <p:cNvPr id="1257474" name="Rectangle 2"/>
          <p:cNvSpPr>
            <a:spLocks noChangeArrowheads="1"/>
          </p:cNvSpPr>
          <p:nvPr/>
        </p:nvSpPr>
        <p:spPr bwMode="auto">
          <a:xfrm>
            <a:off x="228600" y="2362200"/>
            <a:ext cx="61722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7475" name="Rectangle 3"/>
          <p:cNvSpPr>
            <a:spLocks noChangeArrowheads="1"/>
          </p:cNvSpPr>
          <p:nvPr/>
        </p:nvSpPr>
        <p:spPr bwMode="auto">
          <a:xfrm>
            <a:off x="152400" y="2286000"/>
            <a:ext cx="6324600" cy="990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747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2598738"/>
            <a:ext cx="2584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7477" name="Rectangle 5"/>
          <p:cNvSpPr>
            <a:spLocks noChangeArrowheads="1"/>
          </p:cNvSpPr>
          <p:nvPr/>
        </p:nvSpPr>
        <p:spPr bwMode="auto">
          <a:xfrm>
            <a:off x="381000" y="2514600"/>
            <a:ext cx="58674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7478" name="Rectangle 6"/>
          <p:cNvSpPr>
            <a:spLocks noChangeArrowheads="1"/>
          </p:cNvSpPr>
          <p:nvPr/>
        </p:nvSpPr>
        <p:spPr bwMode="auto">
          <a:xfrm>
            <a:off x="304800" y="2438400"/>
            <a:ext cx="6019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7479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2659063"/>
            <a:ext cx="27971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57480" name="Line 8"/>
          <p:cNvSpPr>
            <a:spLocks noChangeShapeType="1"/>
          </p:cNvSpPr>
          <p:nvPr/>
        </p:nvSpPr>
        <p:spPr bwMode="auto">
          <a:xfrm>
            <a:off x="0" y="5283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7482" name="Rectangle 1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7483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7484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4938713"/>
            <a:ext cx="4941887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7485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935538"/>
            <a:ext cx="28432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7486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935538"/>
            <a:ext cx="927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7489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6499225"/>
            <a:ext cx="7445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7490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6565900"/>
            <a:ext cx="24622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7494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95913"/>
            <a:ext cx="18859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7495" name="Picture 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5395913"/>
            <a:ext cx="86677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57496" name="Line 24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7497" name="Line 25"/>
          <p:cNvSpPr>
            <a:spLocks noChangeShapeType="1"/>
          </p:cNvSpPr>
          <p:nvPr/>
        </p:nvSpPr>
        <p:spPr bwMode="auto">
          <a:xfrm flipV="1">
            <a:off x="1219200" y="6416675"/>
            <a:ext cx="0" cy="4381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7498" name="Line 26"/>
          <p:cNvSpPr>
            <a:spLocks noChangeShapeType="1"/>
          </p:cNvSpPr>
          <p:nvPr/>
        </p:nvSpPr>
        <p:spPr bwMode="auto">
          <a:xfrm>
            <a:off x="1219200" y="6434138"/>
            <a:ext cx="6172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7499" name="Line 27"/>
          <p:cNvSpPr>
            <a:spLocks noChangeShapeType="1"/>
          </p:cNvSpPr>
          <p:nvPr/>
        </p:nvSpPr>
        <p:spPr bwMode="auto">
          <a:xfrm>
            <a:off x="7391400" y="6416675"/>
            <a:ext cx="0" cy="4381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7500" name="Rectangle 28"/>
          <p:cNvSpPr>
            <a:spLocks noChangeArrowheads="1"/>
          </p:cNvSpPr>
          <p:nvPr/>
        </p:nvSpPr>
        <p:spPr bwMode="auto">
          <a:xfrm>
            <a:off x="319088" y="5538788"/>
            <a:ext cx="228600" cy="192087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7501" name="Rectangle 29"/>
          <p:cNvSpPr>
            <a:spLocks noChangeArrowheads="1"/>
          </p:cNvSpPr>
          <p:nvPr/>
        </p:nvSpPr>
        <p:spPr bwMode="auto">
          <a:xfrm>
            <a:off x="1676400" y="5538788"/>
            <a:ext cx="228600" cy="192087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7502" name="Rectangle 30"/>
          <p:cNvSpPr>
            <a:spLocks noChangeArrowheads="1"/>
          </p:cNvSpPr>
          <p:nvPr/>
        </p:nvSpPr>
        <p:spPr bwMode="auto">
          <a:xfrm>
            <a:off x="2714625" y="5538788"/>
            <a:ext cx="228600" cy="192087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57503" name="Group 31"/>
          <p:cNvGrpSpPr>
            <a:grpSpLocks/>
          </p:cNvGrpSpPr>
          <p:nvPr/>
        </p:nvGrpSpPr>
        <p:grpSpPr bwMode="auto">
          <a:xfrm>
            <a:off x="3505200" y="5943600"/>
            <a:ext cx="1524000" cy="609600"/>
            <a:chOff x="1920" y="3696"/>
            <a:chExt cx="960" cy="384"/>
          </a:xfrm>
        </p:grpSpPr>
        <p:sp>
          <p:nvSpPr>
            <p:cNvPr id="1257504" name="Rectangle 32"/>
            <p:cNvSpPr>
              <a:spLocks noChangeArrowheads="1"/>
            </p:cNvSpPr>
            <p:nvPr/>
          </p:nvSpPr>
          <p:spPr bwMode="auto">
            <a:xfrm>
              <a:off x="2241" y="3696"/>
              <a:ext cx="639" cy="155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57505" name="Picture 3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3715"/>
              <a:ext cx="61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57506" name="Line 34"/>
            <p:cNvSpPr>
              <a:spLocks noChangeShapeType="1"/>
            </p:cNvSpPr>
            <p:nvPr/>
          </p:nvSpPr>
          <p:spPr bwMode="auto">
            <a:xfrm flipH="1">
              <a:off x="1920" y="3851"/>
              <a:ext cx="315" cy="22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7507" name="Rectangle 35"/>
          <p:cNvSpPr>
            <a:spLocks noChangeArrowheads="1"/>
          </p:cNvSpPr>
          <p:nvPr/>
        </p:nvSpPr>
        <p:spPr bwMode="auto">
          <a:xfrm>
            <a:off x="3216275" y="6608763"/>
            <a:ext cx="192088" cy="1555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7508" name="Rectangle 36"/>
          <p:cNvSpPr>
            <a:spLocks noChangeArrowheads="1"/>
          </p:cNvSpPr>
          <p:nvPr/>
        </p:nvSpPr>
        <p:spPr bwMode="auto">
          <a:xfrm>
            <a:off x="2457450" y="6608763"/>
            <a:ext cx="192088" cy="1555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7509" name="Picture 3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6550025"/>
            <a:ext cx="1982787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7510" name="Picture 3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5410200"/>
            <a:ext cx="1992312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57511" name="Group 39"/>
          <p:cNvGrpSpPr>
            <a:grpSpLocks/>
          </p:cNvGrpSpPr>
          <p:nvPr/>
        </p:nvGrpSpPr>
        <p:grpSpPr bwMode="auto">
          <a:xfrm>
            <a:off x="3289300" y="5456238"/>
            <a:ext cx="2349500" cy="338137"/>
            <a:chOff x="1968" y="3437"/>
            <a:chExt cx="1480" cy="213"/>
          </a:xfrm>
        </p:grpSpPr>
        <p:pic>
          <p:nvPicPr>
            <p:cNvPr id="1257512" name="Picture 4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3456"/>
              <a:ext cx="1088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57513" name="Rectangle 41"/>
            <p:cNvSpPr>
              <a:spLocks noChangeArrowheads="1"/>
            </p:cNvSpPr>
            <p:nvPr/>
          </p:nvSpPr>
          <p:spPr bwMode="auto">
            <a:xfrm>
              <a:off x="2337" y="3437"/>
              <a:ext cx="1111" cy="213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7514" name="Line 42"/>
            <p:cNvSpPr>
              <a:spLocks noChangeShapeType="1"/>
            </p:cNvSpPr>
            <p:nvPr/>
          </p:nvSpPr>
          <p:spPr bwMode="auto">
            <a:xfrm flipH="1">
              <a:off x="1968" y="3552"/>
              <a:ext cx="363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7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7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57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57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57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57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57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57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57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57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7497" grpId="0" animBg="1"/>
      <p:bldP spid="1257498" grpId="0" animBg="1"/>
      <p:bldP spid="1257499" grpId="0" animBg="1"/>
      <p:bldP spid="1257500" grpId="0" animBg="1"/>
      <p:bldP spid="1257501" grpId="0" animBg="1"/>
      <p:bldP spid="1257502" grpId="0" animBg="1"/>
      <p:bldP spid="1257507" grpId="0" animBg="1"/>
      <p:bldP spid="1257507" grpId="1" animBg="1"/>
      <p:bldP spid="1257508" grpId="0" animBg="1"/>
      <p:bldP spid="1257508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A82B-0A26-4875-AC73-3EF74969B129}" type="slidenum">
              <a:rPr lang="en-US"/>
              <a:pPr/>
              <a:t>30</a:t>
            </a:fld>
            <a:endParaRPr lang="en-US"/>
          </a:p>
        </p:txBody>
      </p:sp>
      <p:pic>
        <p:nvPicPr>
          <p:cNvPr id="123289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5962650"/>
            <a:ext cx="1863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89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14850"/>
            <a:ext cx="1549400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0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53000"/>
            <a:ext cx="1398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0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995863"/>
            <a:ext cx="7905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0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4597400"/>
            <a:ext cx="20574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2903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4953000"/>
            <a:ext cx="17637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04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4572000"/>
            <a:ext cx="3548062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2905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53000"/>
            <a:ext cx="17637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06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4587875"/>
            <a:ext cx="14605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2907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297613"/>
            <a:ext cx="760413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08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4953000"/>
            <a:ext cx="15652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09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465763"/>
            <a:ext cx="5175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10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438775"/>
            <a:ext cx="12223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11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8" y="5403850"/>
            <a:ext cx="746125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12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5695950"/>
            <a:ext cx="1970087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2913" name="Picture 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4899025"/>
            <a:ext cx="119062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14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97388"/>
            <a:ext cx="119063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15" name="Picture 1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5903913"/>
            <a:ext cx="119063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2916" name="Rectangle 20"/>
          <p:cNvSpPr>
            <a:spLocks noChangeArrowheads="1"/>
          </p:cNvSpPr>
          <p:nvPr/>
        </p:nvSpPr>
        <p:spPr bwMode="auto">
          <a:xfrm>
            <a:off x="3738563" y="4551363"/>
            <a:ext cx="1535112" cy="301625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917" name="Line 21"/>
          <p:cNvSpPr>
            <a:spLocks noChangeShapeType="1"/>
          </p:cNvSpPr>
          <p:nvPr/>
        </p:nvSpPr>
        <p:spPr bwMode="auto">
          <a:xfrm>
            <a:off x="3738563" y="4551363"/>
            <a:ext cx="1535112" cy="301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918" name="Line 22"/>
          <p:cNvSpPr>
            <a:spLocks noChangeShapeType="1"/>
          </p:cNvSpPr>
          <p:nvPr/>
        </p:nvSpPr>
        <p:spPr bwMode="auto">
          <a:xfrm flipV="1">
            <a:off x="3738563" y="4551363"/>
            <a:ext cx="1535112" cy="301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919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920" name="Rectangle 2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2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2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2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2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2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2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00" fill="hold"/>
                                        <p:tgtEl>
                                          <p:spTgt spid="12329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12329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12329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2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2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32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2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32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32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916" grpId="0" animBg="1"/>
      <p:bldP spid="1232917" grpId="0" animBg="1"/>
      <p:bldP spid="12329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E35D-FB98-41A5-8EC4-C414E73977D1}" type="slidenum">
              <a:rPr lang="en-US"/>
              <a:pPr/>
              <a:t>31</a:t>
            </a:fld>
            <a:endParaRPr lang="en-US"/>
          </a:p>
        </p:txBody>
      </p:sp>
      <p:pic>
        <p:nvPicPr>
          <p:cNvPr id="123392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5962650"/>
            <a:ext cx="1865312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2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53000"/>
            <a:ext cx="1398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2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4597400"/>
            <a:ext cx="20574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392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4953000"/>
            <a:ext cx="17637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2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53000"/>
            <a:ext cx="17637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2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297613"/>
            <a:ext cx="760413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2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4953000"/>
            <a:ext cx="15652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29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465763"/>
            <a:ext cx="5175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30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438775"/>
            <a:ext cx="12223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31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8" y="5403850"/>
            <a:ext cx="746125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32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4572000"/>
            <a:ext cx="3548062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3933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5695950"/>
            <a:ext cx="1970087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3934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14850"/>
            <a:ext cx="1549400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935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995863"/>
            <a:ext cx="80645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3936" name="Line 16"/>
          <p:cNvSpPr>
            <a:spLocks noChangeShapeType="1"/>
          </p:cNvSpPr>
          <p:nvPr/>
        </p:nvSpPr>
        <p:spPr bwMode="auto">
          <a:xfrm>
            <a:off x="0" y="44037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3937" name="Group 17"/>
          <p:cNvGrpSpPr>
            <a:grpSpLocks/>
          </p:cNvGrpSpPr>
          <p:nvPr/>
        </p:nvGrpSpPr>
        <p:grpSpPr bwMode="auto">
          <a:xfrm>
            <a:off x="381000" y="1066800"/>
            <a:ext cx="7631113" cy="365125"/>
            <a:chOff x="240" y="672"/>
            <a:chExt cx="4807" cy="230"/>
          </a:xfrm>
        </p:grpSpPr>
        <p:pic>
          <p:nvPicPr>
            <p:cNvPr id="1233938" name="Picture 1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" y="672"/>
              <a:ext cx="88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3939" name="Picture 1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672"/>
              <a:ext cx="111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3940" name="Picture 2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" y="672"/>
              <a:ext cx="111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3941" name="Picture 2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672"/>
              <a:ext cx="919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3942" name="Picture 2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8" y="699"/>
              <a:ext cx="508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33943" name="Group 23"/>
          <p:cNvGrpSpPr>
            <a:grpSpLocks/>
          </p:cNvGrpSpPr>
          <p:nvPr/>
        </p:nvGrpSpPr>
        <p:grpSpPr bwMode="auto">
          <a:xfrm>
            <a:off x="949325" y="4953000"/>
            <a:ext cx="7631113" cy="365125"/>
            <a:chOff x="598" y="3120"/>
            <a:chExt cx="4807" cy="230"/>
          </a:xfrm>
        </p:grpSpPr>
        <p:pic>
          <p:nvPicPr>
            <p:cNvPr id="1233944" name="Picture 2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3120"/>
              <a:ext cx="88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3945" name="Picture 2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" y="3120"/>
              <a:ext cx="111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3946" name="Picture 2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120"/>
              <a:ext cx="111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3947" name="Picture 2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6" y="3120"/>
              <a:ext cx="919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3948" name="Picture 2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3147"/>
              <a:ext cx="508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33949" name="Rectangle 2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50" name="Rectangle 3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3951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7876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3952" name="Picture 3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1651000"/>
            <a:ext cx="642937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3953" name="Line 33"/>
          <p:cNvSpPr>
            <a:spLocks noChangeShapeType="1"/>
          </p:cNvSpPr>
          <p:nvPr/>
        </p:nvSpPr>
        <p:spPr bwMode="auto">
          <a:xfrm flipH="1">
            <a:off x="1416050" y="1160463"/>
            <a:ext cx="685800" cy="1920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954" name="Line 34"/>
          <p:cNvSpPr>
            <a:spLocks noChangeShapeType="1"/>
          </p:cNvSpPr>
          <p:nvPr/>
        </p:nvSpPr>
        <p:spPr bwMode="auto">
          <a:xfrm flipH="1">
            <a:off x="2933700" y="1160463"/>
            <a:ext cx="685800" cy="1920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955" name="Line 35"/>
          <p:cNvSpPr>
            <a:spLocks noChangeShapeType="1"/>
          </p:cNvSpPr>
          <p:nvPr/>
        </p:nvSpPr>
        <p:spPr bwMode="auto">
          <a:xfrm flipH="1">
            <a:off x="5740400" y="1160463"/>
            <a:ext cx="685800" cy="1920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956" name="Line 36"/>
          <p:cNvSpPr>
            <a:spLocks noChangeShapeType="1"/>
          </p:cNvSpPr>
          <p:nvPr/>
        </p:nvSpPr>
        <p:spPr bwMode="auto">
          <a:xfrm flipH="1">
            <a:off x="7302500" y="1160463"/>
            <a:ext cx="685800" cy="1920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957" name="Line 37"/>
          <p:cNvSpPr>
            <a:spLocks noChangeShapeType="1"/>
          </p:cNvSpPr>
          <p:nvPr/>
        </p:nvSpPr>
        <p:spPr bwMode="auto">
          <a:xfrm flipV="1">
            <a:off x="4286250" y="1233488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3958" name="Picture 3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4451350"/>
            <a:ext cx="411162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2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2120900"/>
            <a:ext cx="3903662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3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3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12339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3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3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-0.06268 -0.55995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233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-2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953" grpId="0" animBg="1"/>
      <p:bldP spid="1233954" grpId="0" animBg="1"/>
      <p:bldP spid="1233955" grpId="0" animBg="1"/>
      <p:bldP spid="1233956" grpId="0" animBg="1"/>
      <p:bldP spid="123395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AF9B-F753-46B3-8C50-C88B735A374A}" type="slidenum">
              <a:rPr lang="en-US"/>
              <a:pPr/>
              <a:t>32</a:t>
            </a:fld>
            <a:endParaRPr lang="en-US"/>
          </a:p>
        </p:txBody>
      </p:sp>
      <p:pic>
        <p:nvPicPr>
          <p:cNvPr id="123494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4572000"/>
            <a:ext cx="3548062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494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4451350"/>
            <a:ext cx="411162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494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297613"/>
            <a:ext cx="760413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4949" name="Group 5"/>
          <p:cNvGrpSpPr>
            <a:grpSpLocks/>
          </p:cNvGrpSpPr>
          <p:nvPr/>
        </p:nvGrpSpPr>
        <p:grpSpPr bwMode="auto">
          <a:xfrm>
            <a:off x="949325" y="4953000"/>
            <a:ext cx="7631113" cy="365125"/>
            <a:chOff x="598" y="3120"/>
            <a:chExt cx="4807" cy="230"/>
          </a:xfrm>
        </p:grpSpPr>
        <p:pic>
          <p:nvPicPr>
            <p:cNvPr id="1234950" name="Picture 6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3120"/>
              <a:ext cx="88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4951" name="Picture 7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" y="3120"/>
              <a:ext cx="111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4952" name="Picture 8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120"/>
              <a:ext cx="111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4953" name="Picture 9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6" y="3120"/>
              <a:ext cx="919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4954" name="Picture 10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3147"/>
              <a:ext cx="508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34955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5962650"/>
            <a:ext cx="1865312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4956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53000"/>
            <a:ext cx="1398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4957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4597400"/>
            <a:ext cx="20574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4958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4953000"/>
            <a:ext cx="17637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4959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53000"/>
            <a:ext cx="17637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4960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4953000"/>
            <a:ext cx="15652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4961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465763"/>
            <a:ext cx="5175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4962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438775"/>
            <a:ext cx="12223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4963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8" y="5403850"/>
            <a:ext cx="746125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4964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5695950"/>
            <a:ext cx="1970087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4965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14850"/>
            <a:ext cx="1549400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4966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995863"/>
            <a:ext cx="80645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4967" name="Line 23"/>
          <p:cNvSpPr>
            <a:spLocks noChangeShapeType="1"/>
          </p:cNvSpPr>
          <p:nvPr/>
        </p:nvSpPr>
        <p:spPr bwMode="auto">
          <a:xfrm>
            <a:off x="0" y="44037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968" name="Rectangle 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69" name="Rectangle 2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4970" name="Picture 2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652713"/>
            <a:ext cx="390366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4971" name="Picture 2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2120900"/>
            <a:ext cx="3903662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4972" name="Picture 2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1109663"/>
            <a:ext cx="80645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4973" name="Picture 2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1066800"/>
            <a:ext cx="1398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4974" name="Picture 3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17637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4975" name="Picture 3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1066800"/>
            <a:ext cx="17637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4976" name="Picture 3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66800"/>
            <a:ext cx="1458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4983" name="Picture 39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2146300"/>
            <a:ext cx="50165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4984" name="Group 40"/>
          <p:cNvGrpSpPr>
            <a:grpSpLocks/>
          </p:cNvGrpSpPr>
          <p:nvPr/>
        </p:nvGrpSpPr>
        <p:grpSpPr bwMode="auto">
          <a:xfrm>
            <a:off x="5230813" y="2133600"/>
            <a:ext cx="3600450" cy="273050"/>
            <a:chOff x="3295" y="1344"/>
            <a:chExt cx="2268" cy="172"/>
          </a:xfrm>
        </p:grpSpPr>
        <p:pic>
          <p:nvPicPr>
            <p:cNvPr id="1234985" name="Picture 41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" y="1344"/>
              <a:ext cx="909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4986" name="Picture 42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5" y="1344"/>
              <a:ext cx="890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34987" name="Picture 43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3398838"/>
            <a:ext cx="26431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4988" name="Picture 4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2728913"/>
            <a:ext cx="36004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4989" name="Rectangle 45"/>
          <p:cNvSpPr>
            <a:spLocks noChangeArrowheads="1"/>
          </p:cNvSpPr>
          <p:nvPr/>
        </p:nvSpPr>
        <p:spPr bwMode="auto">
          <a:xfrm>
            <a:off x="419100" y="2138363"/>
            <a:ext cx="1123950" cy="320675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90" name="Rectangle 46"/>
          <p:cNvSpPr>
            <a:spLocks noChangeArrowheads="1"/>
          </p:cNvSpPr>
          <p:nvPr/>
        </p:nvSpPr>
        <p:spPr bwMode="auto">
          <a:xfrm>
            <a:off x="3216275" y="2138363"/>
            <a:ext cx="1160463" cy="311150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4991" name="Group 47"/>
          <p:cNvGrpSpPr>
            <a:grpSpLocks/>
          </p:cNvGrpSpPr>
          <p:nvPr/>
        </p:nvGrpSpPr>
        <p:grpSpPr bwMode="auto">
          <a:xfrm>
            <a:off x="411163" y="2649538"/>
            <a:ext cx="3957637" cy="338137"/>
            <a:chOff x="259" y="1669"/>
            <a:chExt cx="2493" cy="213"/>
          </a:xfrm>
        </p:grpSpPr>
        <p:sp>
          <p:nvSpPr>
            <p:cNvPr id="1234992" name="Rectangle 48"/>
            <p:cNvSpPr>
              <a:spLocks noChangeArrowheads="1"/>
            </p:cNvSpPr>
            <p:nvPr/>
          </p:nvSpPr>
          <p:spPr bwMode="auto">
            <a:xfrm>
              <a:off x="259" y="1669"/>
              <a:ext cx="714" cy="21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993" name="Rectangle 49"/>
            <p:cNvSpPr>
              <a:spLocks noChangeArrowheads="1"/>
            </p:cNvSpPr>
            <p:nvPr/>
          </p:nvSpPr>
          <p:spPr bwMode="auto">
            <a:xfrm>
              <a:off x="2021" y="1669"/>
              <a:ext cx="731" cy="21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4994" name="Rectangle 50"/>
          <p:cNvSpPr>
            <a:spLocks noChangeArrowheads="1"/>
          </p:cNvSpPr>
          <p:nvPr/>
        </p:nvSpPr>
        <p:spPr bwMode="auto">
          <a:xfrm>
            <a:off x="5191125" y="2101850"/>
            <a:ext cx="1133475" cy="338138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95" name="Rectangle 51"/>
          <p:cNvSpPr>
            <a:spLocks noChangeArrowheads="1"/>
          </p:cNvSpPr>
          <p:nvPr/>
        </p:nvSpPr>
        <p:spPr bwMode="auto">
          <a:xfrm>
            <a:off x="7697788" y="2101850"/>
            <a:ext cx="1160462" cy="338138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96" name="Rectangle 52"/>
          <p:cNvSpPr>
            <a:spLocks noChangeArrowheads="1"/>
          </p:cNvSpPr>
          <p:nvPr/>
        </p:nvSpPr>
        <p:spPr bwMode="auto">
          <a:xfrm>
            <a:off x="5191125" y="2668588"/>
            <a:ext cx="1133475" cy="338137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97" name="Rectangle 53"/>
          <p:cNvSpPr>
            <a:spLocks noChangeArrowheads="1"/>
          </p:cNvSpPr>
          <p:nvPr/>
        </p:nvSpPr>
        <p:spPr bwMode="auto">
          <a:xfrm>
            <a:off x="7686675" y="2668588"/>
            <a:ext cx="1160463" cy="338137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4998" name="Picture 54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3703638"/>
            <a:ext cx="927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4999" name="Picture 55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03638"/>
            <a:ext cx="9715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000" name="Picture 56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787775"/>
            <a:ext cx="227013" cy="9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5001" name="Rectangle 57"/>
          <p:cNvSpPr>
            <a:spLocks noChangeArrowheads="1"/>
          </p:cNvSpPr>
          <p:nvPr/>
        </p:nvSpPr>
        <p:spPr bwMode="auto">
          <a:xfrm>
            <a:off x="4232275" y="3673475"/>
            <a:ext cx="420688" cy="274638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002" name="Rectangle 58"/>
          <p:cNvSpPr>
            <a:spLocks noChangeArrowheads="1"/>
          </p:cNvSpPr>
          <p:nvPr/>
        </p:nvSpPr>
        <p:spPr bwMode="auto">
          <a:xfrm>
            <a:off x="6132513" y="3673475"/>
            <a:ext cx="420687" cy="274638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003" name="Rectangle 59"/>
          <p:cNvSpPr>
            <a:spLocks noChangeArrowheads="1"/>
          </p:cNvSpPr>
          <p:nvPr/>
        </p:nvSpPr>
        <p:spPr bwMode="auto">
          <a:xfrm>
            <a:off x="4422775" y="3738563"/>
            <a:ext cx="228600" cy="209550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004" name="Rectangle 60"/>
          <p:cNvSpPr>
            <a:spLocks noChangeArrowheads="1"/>
          </p:cNvSpPr>
          <p:nvPr/>
        </p:nvSpPr>
        <p:spPr bwMode="auto">
          <a:xfrm>
            <a:off x="6324600" y="3738563"/>
            <a:ext cx="228600" cy="209550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005" name="Rectangle 61"/>
          <p:cNvSpPr>
            <a:spLocks noChangeArrowheads="1"/>
          </p:cNvSpPr>
          <p:nvPr/>
        </p:nvSpPr>
        <p:spPr bwMode="auto">
          <a:xfrm>
            <a:off x="1279525" y="3363913"/>
            <a:ext cx="338138" cy="311150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006" name="Rectangle 62"/>
          <p:cNvSpPr>
            <a:spLocks noChangeArrowheads="1"/>
          </p:cNvSpPr>
          <p:nvPr/>
        </p:nvSpPr>
        <p:spPr bwMode="auto">
          <a:xfrm>
            <a:off x="2805113" y="3363913"/>
            <a:ext cx="338137" cy="311150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007" name="Rectangle 63"/>
          <p:cNvSpPr>
            <a:spLocks noChangeArrowheads="1"/>
          </p:cNvSpPr>
          <p:nvPr/>
        </p:nvSpPr>
        <p:spPr bwMode="auto">
          <a:xfrm>
            <a:off x="1927225" y="2092325"/>
            <a:ext cx="2422525" cy="384175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5008" name="Picture 64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17888"/>
            <a:ext cx="2852738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009" name="Picture 65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3932238"/>
            <a:ext cx="1139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010" name="Picture 66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3692525"/>
            <a:ext cx="11049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5011" name="Rectangle 67"/>
          <p:cNvSpPr>
            <a:spLocks noChangeArrowheads="1"/>
          </p:cNvSpPr>
          <p:nvPr/>
        </p:nvSpPr>
        <p:spPr bwMode="auto">
          <a:xfrm>
            <a:off x="1068388" y="3363913"/>
            <a:ext cx="1123950" cy="311150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012" name="Rectangle 68"/>
          <p:cNvSpPr>
            <a:spLocks noChangeArrowheads="1"/>
          </p:cNvSpPr>
          <p:nvPr/>
        </p:nvSpPr>
        <p:spPr bwMode="auto">
          <a:xfrm>
            <a:off x="2600325" y="3371850"/>
            <a:ext cx="1160463" cy="301625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013" name="Line 69"/>
          <p:cNvSpPr>
            <a:spLocks noChangeShapeType="1"/>
          </p:cNvSpPr>
          <p:nvPr/>
        </p:nvSpPr>
        <p:spPr bwMode="auto">
          <a:xfrm flipH="1">
            <a:off x="1600200" y="2476500"/>
            <a:ext cx="1538288" cy="1563688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5014" name="Picture 70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7876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5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35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5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5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3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12350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35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35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23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35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35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34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34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35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35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3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3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34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34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234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234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500" fill="hold"/>
                                        <p:tgtEl>
                                          <p:spTgt spid="12350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3" dur="500" fill="hold"/>
                                        <p:tgtEl>
                                          <p:spTgt spid="12350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989" grpId="0" animBg="1"/>
      <p:bldP spid="1234989" grpId="1" animBg="1"/>
      <p:bldP spid="1234990" grpId="0" animBg="1"/>
      <p:bldP spid="1234990" grpId="1" animBg="1"/>
      <p:bldP spid="1234994" grpId="0" animBg="1"/>
      <p:bldP spid="1234995" grpId="0" animBg="1"/>
      <p:bldP spid="1234996" grpId="0" animBg="1"/>
      <p:bldP spid="1234997" grpId="0" animBg="1"/>
      <p:bldP spid="1235001" grpId="0" animBg="1"/>
      <p:bldP spid="1235001" grpId="1" animBg="1"/>
      <p:bldP spid="1235002" grpId="0" animBg="1"/>
      <p:bldP spid="1235002" grpId="1" animBg="1"/>
      <p:bldP spid="1235003" grpId="0" animBg="1"/>
      <p:bldP spid="1235003" grpId="1" animBg="1"/>
      <p:bldP spid="1235004" grpId="0" animBg="1"/>
      <p:bldP spid="1235004" grpId="1" animBg="1"/>
      <p:bldP spid="1235005" grpId="0" animBg="1"/>
      <p:bldP spid="1235005" grpId="1" animBg="1"/>
      <p:bldP spid="1235006" grpId="0" animBg="1"/>
      <p:bldP spid="1235006" grpId="1" animBg="1"/>
      <p:bldP spid="1235007" grpId="0" animBg="1"/>
      <p:bldP spid="1235007" grpId="1" animBg="1"/>
      <p:bldP spid="1235011" grpId="0" animBg="1"/>
      <p:bldP spid="1235011" grpId="1" animBg="1"/>
      <p:bldP spid="1235012" grpId="0" animBg="1"/>
      <p:bldP spid="1235012" grpId="1" animBg="1"/>
      <p:bldP spid="1235013" grpId="0" animBg="1"/>
      <p:bldP spid="1235013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C960-1671-4206-8F62-5B94A56307B6}" type="slidenum">
              <a:rPr lang="en-US"/>
              <a:pPr/>
              <a:t>33</a:t>
            </a:fld>
            <a:endParaRPr lang="en-US"/>
          </a:p>
        </p:txBody>
      </p:sp>
      <p:pic>
        <p:nvPicPr>
          <p:cNvPr id="123597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4572000"/>
            <a:ext cx="3548062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597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4451350"/>
            <a:ext cx="411162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597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297613"/>
            <a:ext cx="760413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97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5962650"/>
            <a:ext cx="1865312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97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53000"/>
            <a:ext cx="1398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97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4597400"/>
            <a:ext cx="20574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5976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4953000"/>
            <a:ext cx="17637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977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53000"/>
            <a:ext cx="17637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978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4953000"/>
            <a:ext cx="15652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979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465763"/>
            <a:ext cx="5175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980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438775"/>
            <a:ext cx="12223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981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8" y="5403850"/>
            <a:ext cx="746125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982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5695950"/>
            <a:ext cx="1970087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5983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14850"/>
            <a:ext cx="1549400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984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995863"/>
            <a:ext cx="80645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985" name="Picture 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2120900"/>
            <a:ext cx="3903662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986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2728913"/>
            <a:ext cx="36004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987" name="Picture 1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4802">
            <a:off x="5684838" y="2432050"/>
            <a:ext cx="10636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5988" name="Picture 2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4802">
            <a:off x="8428038" y="2449513"/>
            <a:ext cx="10636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5989" name="Line 21"/>
          <p:cNvSpPr>
            <a:spLocks noChangeShapeType="1"/>
          </p:cNvSpPr>
          <p:nvPr/>
        </p:nvSpPr>
        <p:spPr bwMode="auto">
          <a:xfrm>
            <a:off x="0" y="44037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5990" name="Picture 2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652713"/>
            <a:ext cx="390366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5991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992" name="Rectangle 2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5993" name="Picture 2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7876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496 -0.0766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359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5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5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5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5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086C-CE7A-4E74-ABE3-EA37B3DD6552}" type="slidenum">
              <a:rPr lang="en-US"/>
              <a:pPr/>
              <a:t>34</a:t>
            </a:fld>
            <a:endParaRPr lang="en-US"/>
          </a:p>
        </p:txBody>
      </p:sp>
      <p:pic>
        <p:nvPicPr>
          <p:cNvPr id="123699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4572000"/>
            <a:ext cx="3548062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699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4451350"/>
            <a:ext cx="411162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699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297613"/>
            <a:ext cx="760413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699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2128838"/>
            <a:ext cx="3903662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6998" name="Line 6"/>
          <p:cNvSpPr>
            <a:spLocks noChangeShapeType="1"/>
          </p:cNvSpPr>
          <p:nvPr/>
        </p:nvSpPr>
        <p:spPr bwMode="auto">
          <a:xfrm>
            <a:off x="0" y="44037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699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627438"/>
            <a:ext cx="11699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7000" name="Group 8"/>
          <p:cNvGrpSpPr>
            <a:grpSpLocks/>
          </p:cNvGrpSpPr>
          <p:nvPr/>
        </p:nvGrpSpPr>
        <p:grpSpPr bwMode="auto">
          <a:xfrm>
            <a:off x="7391400" y="3552825"/>
            <a:ext cx="1382713" cy="485775"/>
            <a:chOff x="4656" y="2238"/>
            <a:chExt cx="871" cy="306"/>
          </a:xfrm>
        </p:grpSpPr>
        <p:pic>
          <p:nvPicPr>
            <p:cNvPr id="1237001" name="Picture 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357"/>
              <a:ext cx="172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7002" name="Picture 1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" y="2238"/>
              <a:ext cx="622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37003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3552825"/>
            <a:ext cx="15652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04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2728913"/>
            <a:ext cx="36004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05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4802">
            <a:off x="5675313" y="2432050"/>
            <a:ext cx="10636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06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4802">
            <a:off x="8428038" y="2449513"/>
            <a:ext cx="10636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07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3252788"/>
            <a:ext cx="5016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08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3657600"/>
            <a:ext cx="319087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09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3733800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10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3344863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11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2732088"/>
            <a:ext cx="5016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12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4024313"/>
            <a:ext cx="45561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7013" name="Rectangle 21"/>
          <p:cNvSpPr>
            <a:spLocks noChangeArrowheads="1"/>
          </p:cNvSpPr>
          <p:nvPr/>
        </p:nvSpPr>
        <p:spPr bwMode="auto">
          <a:xfrm>
            <a:off x="5264150" y="3665538"/>
            <a:ext cx="201613" cy="265112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7014" name="Picture 2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5962650"/>
            <a:ext cx="1865312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15" name="Picture 2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53000"/>
            <a:ext cx="1398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16" name="Picture 2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4597400"/>
            <a:ext cx="20574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7017" name="Picture 2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4953000"/>
            <a:ext cx="17637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18" name="Picture 2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53000"/>
            <a:ext cx="17637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19" name="Picture 2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4953000"/>
            <a:ext cx="15652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20" name="Picture 2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465763"/>
            <a:ext cx="5175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21" name="Picture 29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438775"/>
            <a:ext cx="12223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22" name="Picture 3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8" y="5403850"/>
            <a:ext cx="746125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23" name="Picture 3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5695950"/>
            <a:ext cx="1970087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7024" name="Picture 32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14850"/>
            <a:ext cx="1549400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25" name="Picture 33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995863"/>
            <a:ext cx="80645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7026" name="Line 34"/>
          <p:cNvSpPr>
            <a:spLocks noChangeShapeType="1"/>
          </p:cNvSpPr>
          <p:nvPr/>
        </p:nvSpPr>
        <p:spPr bwMode="auto">
          <a:xfrm flipH="1" flipV="1">
            <a:off x="5483225" y="3938588"/>
            <a:ext cx="420688" cy="1825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027" name="Rectangle 35"/>
          <p:cNvSpPr>
            <a:spLocks noChangeArrowheads="1"/>
          </p:cNvSpPr>
          <p:nvPr/>
        </p:nvSpPr>
        <p:spPr bwMode="auto">
          <a:xfrm>
            <a:off x="6480175" y="3646488"/>
            <a:ext cx="201613" cy="265112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28" name="Rectangle 36"/>
          <p:cNvSpPr>
            <a:spLocks noChangeArrowheads="1"/>
          </p:cNvSpPr>
          <p:nvPr/>
        </p:nvSpPr>
        <p:spPr bwMode="auto">
          <a:xfrm>
            <a:off x="7019925" y="3646488"/>
            <a:ext cx="201613" cy="265112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29" name="Rectangle 37"/>
          <p:cNvSpPr>
            <a:spLocks noChangeArrowheads="1"/>
          </p:cNvSpPr>
          <p:nvPr/>
        </p:nvSpPr>
        <p:spPr bwMode="auto">
          <a:xfrm>
            <a:off x="8574088" y="3646488"/>
            <a:ext cx="201612" cy="265112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30" name="Line 38"/>
          <p:cNvSpPr>
            <a:spLocks noChangeShapeType="1"/>
          </p:cNvSpPr>
          <p:nvPr/>
        </p:nvSpPr>
        <p:spPr bwMode="auto">
          <a:xfrm flipV="1">
            <a:off x="6516688" y="2878138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031" name="Line 39"/>
          <p:cNvSpPr>
            <a:spLocks noChangeShapeType="1"/>
          </p:cNvSpPr>
          <p:nvPr/>
        </p:nvSpPr>
        <p:spPr bwMode="auto">
          <a:xfrm>
            <a:off x="4679950" y="2568575"/>
            <a:ext cx="990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032" name="Line 40"/>
          <p:cNvSpPr>
            <a:spLocks noChangeShapeType="1"/>
          </p:cNvSpPr>
          <p:nvPr/>
        </p:nvSpPr>
        <p:spPr bwMode="auto">
          <a:xfrm>
            <a:off x="6324600" y="1617663"/>
            <a:ext cx="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7033" name="Picture 41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51200"/>
            <a:ext cx="170338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7034" name="Rectangle 42"/>
          <p:cNvSpPr>
            <a:spLocks noChangeArrowheads="1"/>
          </p:cNvSpPr>
          <p:nvPr/>
        </p:nvSpPr>
        <p:spPr bwMode="auto">
          <a:xfrm>
            <a:off x="7019925" y="3646488"/>
            <a:ext cx="201613" cy="265112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7035" name="Picture 43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2111375"/>
            <a:ext cx="835025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7036" name="Picture 44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186113"/>
            <a:ext cx="8350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7037" name="Rectangle 4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38" name="Rectangle 4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7039" name="Picture 47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7876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7040" name="AutoShape 48"/>
          <p:cNvSpPr>
            <a:spLocks noChangeArrowheads="1"/>
          </p:cNvSpPr>
          <p:nvPr/>
        </p:nvSpPr>
        <p:spPr bwMode="auto">
          <a:xfrm>
            <a:off x="762000" y="381000"/>
            <a:ext cx="914400" cy="914400"/>
          </a:xfrm>
          <a:prstGeom prst="smileyFace">
            <a:avLst>
              <a:gd name="adj" fmla="val 4653"/>
            </a:avLst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7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7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7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7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7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7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L -0.24357 0.15787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1237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88" y="789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-0.37448 0.08287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2370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3" y="414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37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7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500" fill="hold"/>
                                        <p:tgtEl>
                                          <p:spTgt spid="12370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37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37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37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37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37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37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37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37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37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37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7013" grpId="0" animBg="1"/>
      <p:bldP spid="1237013" grpId="1" animBg="1"/>
      <p:bldP spid="1237026" grpId="0" animBg="1"/>
      <p:bldP spid="1237026" grpId="1" animBg="1"/>
      <p:bldP spid="1237027" grpId="0" animBg="1"/>
      <p:bldP spid="1237027" grpId="1" animBg="1"/>
      <p:bldP spid="1237028" grpId="0" animBg="1"/>
      <p:bldP spid="1237028" grpId="1" animBg="1"/>
      <p:bldP spid="1237029" grpId="0" animBg="1"/>
      <p:bldP spid="1237029" grpId="1" animBg="1"/>
      <p:bldP spid="1237030" grpId="0" animBg="1"/>
      <p:bldP spid="1237030" grpId="1" animBg="1"/>
      <p:bldP spid="1237031" grpId="0" animBg="1"/>
      <p:bldP spid="1237031" grpId="1" animBg="1"/>
      <p:bldP spid="1237032" grpId="0" animBg="1"/>
      <p:bldP spid="1237032" grpId="1" animBg="1"/>
      <p:bldP spid="1237034" grpId="0" animBg="1"/>
      <p:bldP spid="1237034" grpId="1" animBg="1"/>
      <p:bldP spid="123704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BE96-5613-4509-99A8-0FDBF458E9EA}" type="slidenum">
              <a:rPr lang="en-US"/>
              <a:pPr/>
              <a:t>35</a:t>
            </a:fld>
            <a:endParaRPr lang="en-US"/>
          </a:p>
        </p:txBody>
      </p:sp>
      <p:pic>
        <p:nvPicPr>
          <p:cNvPr id="123801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4572000"/>
            <a:ext cx="3548062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801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4451350"/>
            <a:ext cx="411162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802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5962650"/>
            <a:ext cx="1865312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8021" name="Line 5"/>
          <p:cNvSpPr>
            <a:spLocks noChangeShapeType="1"/>
          </p:cNvSpPr>
          <p:nvPr/>
        </p:nvSpPr>
        <p:spPr bwMode="auto">
          <a:xfrm>
            <a:off x="0" y="44037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802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53000"/>
            <a:ext cx="1398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23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4953000"/>
            <a:ext cx="17637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24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53000"/>
            <a:ext cx="17637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25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297613"/>
            <a:ext cx="760413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26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4953000"/>
            <a:ext cx="15652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27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465763"/>
            <a:ext cx="5175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28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438775"/>
            <a:ext cx="12223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29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8" y="5403850"/>
            <a:ext cx="746125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30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14850"/>
            <a:ext cx="1549400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31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995863"/>
            <a:ext cx="80645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8032" name="Line 16"/>
          <p:cNvSpPr>
            <a:spLocks noChangeShapeType="1"/>
          </p:cNvSpPr>
          <p:nvPr/>
        </p:nvSpPr>
        <p:spPr bwMode="auto">
          <a:xfrm>
            <a:off x="4368800" y="6818313"/>
            <a:ext cx="17732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033" name="Line 17"/>
          <p:cNvSpPr>
            <a:spLocks noChangeShapeType="1"/>
          </p:cNvSpPr>
          <p:nvPr/>
        </p:nvSpPr>
        <p:spPr bwMode="auto">
          <a:xfrm flipH="1">
            <a:off x="6215063" y="6427788"/>
            <a:ext cx="850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8034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4597400"/>
            <a:ext cx="20574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8035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5695950"/>
            <a:ext cx="1970087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8036" name="Picture 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315075"/>
            <a:ext cx="1058863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8037" name="Group 21"/>
          <p:cNvGrpSpPr>
            <a:grpSpLocks/>
          </p:cNvGrpSpPr>
          <p:nvPr/>
        </p:nvGrpSpPr>
        <p:grpSpPr bwMode="auto">
          <a:xfrm>
            <a:off x="3165475" y="152400"/>
            <a:ext cx="2671763" cy="741363"/>
            <a:chOff x="1994" y="96"/>
            <a:chExt cx="1683" cy="467"/>
          </a:xfrm>
        </p:grpSpPr>
        <p:pic>
          <p:nvPicPr>
            <p:cNvPr id="1238038" name="Picture 2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4" y="135"/>
              <a:ext cx="326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8039" name="Picture 23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8" y="118"/>
              <a:ext cx="770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8040" name="Picture 24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7" y="96"/>
              <a:ext cx="470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38041" name="Group 25"/>
          <p:cNvGrpSpPr>
            <a:grpSpLocks/>
          </p:cNvGrpSpPr>
          <p:nvPr/>
        </p:nvGrpSpPr>
        <p:grpSpPr bwMode="auto">
          <a:xfrm>
            <a:off x="76200" y="438150"/>
            <a:ext cx="654050" cy="258763"/>
            <a:chOff x="48" y="276"/>
            <a:chExt cx="412" cy="163"/>
          </a:xfrm>
        </p:grpSpPr>
        <p:pic>
          <p:nvPicPr>
            <p:cNvPr id="1238042" name="Picture 2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322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8043" name="Picture 2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6"/>
              <a:ext cx="2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38044" name="Picture 2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328613"/>
            <a:ext cx="10636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45" name="Picture 2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90488"/>
            <a:ext cx="1865313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46" name="Picture 3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3" y="438150"/>
            <a:ext cx="90963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8047" name="Picture 3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4500"/>
            <a:ext cx="7016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48" name="Picture 3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3552825"/>
            <a:ext cx="9874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49" name="Picture 3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3657600"/>
            <a:ext cx="319087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50" name="Picture 3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3733800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8051" name="Group 35"/>
          <p:cNvGrpSpPr>
            <a:grpSpLocks/>
          </p:cNvGrpSpPr>
          <p:nvPr/>
        </p:nvGrpSpPr>
        <p:grpSpPr bwMode="auto">
          <a:xfrm>
            <a:off x="2366963" y="5410200"/>
            <a:ext cx="2662237" cy="741363"/>
            <a:chOff x="1491" y="3408"/>
            <a:chExt cx="1677" cy="467"/>
          </a:xfrm>
        </p:grpSpPr>
        <p:pic>
          <p:nvPicPr>
            <p:cNvPr id="1238052" name="Picture 3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" y="3443"/>
              <a:ext cx="326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8053" name="Picture 3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9" y="3430"/>
              <a:ext cx="770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8054" name="Picture 3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" y="3408"/>
              <a:ext cx="470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38055" name="Picture 3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5757863"/>
            <a:ext cx="268288" cy="10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56" name="Picture 4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5689600"/>
            <a:ext cx="32861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8057" name="Picture 4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5962650"/>
            <a:ext cx="1865312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8058" name="Rectangle 4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8059" name="Rectangle 4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36789 -0.4631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38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3" y="-231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36667 -0.4666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238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-233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-0.74723 -0.46458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238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61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08594 -0.7592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238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8" y="-3796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7291 -0.75833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238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-3791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08733 -0.76504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1238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-3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38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38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238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238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3.33333E-6 L 0.29688 -0.85139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1238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-4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38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38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032" grpId="0" animBg="1"/>
      <p:bldP spid="123803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05A7-2F71-4CF5-9F68-11C68A162ED4}" type="slidenum">
              <a:rPr lang="en-US"/>
              <a:pPr/>
              <a:t>36</a:t>
            </a:fld>
            <a:endParaRPr lang="en-US"/>
          </a:p>
        </p:txBody>
      </p:sp>
      <p:sp>
        <p:nvSpPr>
          <p:cNvPr id="1239042" name="Rectangle 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43" name="Rectangle 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9044" name="Group 4"/>
          <p:cNvGrpSpPr>
            <a:grpSpLocks/>
          </p:cNvGrpSpPr>
          <p:nvPr/>
        </p:nvGrpSpPr>
        <p:grpSpPr bwMode="auto">
          <a:xfrm>
            <a:off x="76200" y="90488"/>
            <a:ext cx="8891588" cy="820737"/>
            <a:chOff x="48" y="57"/>
            <a:chExt cx="5601" cy="517"/>
          </a:xfrm>
        </p:grpSpPr>
        <p:grpSp>
          <p:nvGrpSpPr>
            <p:cNvPr id="1239045" name="Group 5"/>
            <p:cNvGrpSpPr>
              <a:grpSpLocks/>
            </p:cNvGrpSpPr>
            <p:nvPr/>
          </p:nvGrpSpPr>
          <p:grpSpPr bwMode="auto">
            <a:xfrm>
              <a:off x="1994" y="96"/>
              <a:ext cx="1683" cy="467"/>
              <a:chOff x="1994" y="96"/>
              <a:chExt cx="1683" cy="467"/>
            </a:xfrm>
          </p:grpSpPr>
          <p:pic>
            <p:nvPicPr>
              <p:cNvPr id="1239046" name="Picture 6" descr="txp_fi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4" y="135"/>
                <a:ext cx="326" cy="4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39047" name="Picture 7" descr="txp_fig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8" y="118"/>
                <a:ext cx="770" cy="4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39048" name="Picture 8" descr="txp_fig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7" y="96"/>
                <a:ext cx="470" cy="4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239049" name="Picture 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322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9050" name="Picture 1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6"/>
              <a:ext cx="2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9051" name="Picture 1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" y="207"/>
              <a:ext cx="670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9052" name="Picture 1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80"/>
              <a:ext cx="44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9053" name="Picture 1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3" y="276"/>
              <a:ext cx="573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39054" name="Picture 1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322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9055" name="Picture 1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6"/>
              <a:ext cx="2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9056" name="Picture 1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" y="207"/>
              <a:ext cx="622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9057" name="Picture 1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" y="57"/>
              <a:ext cx="1175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39058" name="Group 18"/>
          <p:cNvGrpSpPr>
            <a:grpSpLocks/>
          </p:cNvGrpSpPr>
          <p:nvPr/>
        </p:nvGrpSpPr>
        <p:grpSpPr bwMode="auto">
          <a:xfrm>
            <a:off x="39688" y="717550"/>
            <a:ext cx="1846262" cy="731838"/>
            <a:chOff x="25" y="452"/>
            <a:chExt cx="1163" cy="461"/>
          </a:xfrm>
        </p:grpSpPr>
        <p:pic>
          <p:nvPicPr>
            <p:cNvPr id="1239059" name="Picture 1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620"/>
              <a:ext cx="723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9060" name="Picture 20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781"/>
              <a:ext cx="480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39061" name="AutoShape 21"/>
            <p:cNvSpPr>
              <a:spLocks/>
            </p:cNvSpPr>
            <p:nvPr/>
          </p:nvSpPr>
          <p:spPr bwMode="auto">
            <a:xfrm rot="-5400000">
              <a:off x="535" y="-58"/>
              <a:ext cx="144" cy="1163"/>
            </a:xfrm>
            <a:prstGeom prst="leftBrace">
              <a:avLst>
                <a:gd name="adj1" fmla="val 67303"/>
                <a:gd name="adj2" fmla="val 50000"/>
              </a:avLst>
            </a:prstGeom>
            <a:noFill/>
            <a:ln w="3175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39062" name="Picture 2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32063"/>
            <a:ext cx="1808163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9063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2911475"/>
            <a:ext cx="577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9064" name="Line 24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065" name="Line 25"/>
          <p:cNvSpPr>
            <a:spLocks noChangeShapeType="1"/>
          </p:cNvSpPr>
          <p:nvPr/>
        </p:nvSpPr>
        <p:spPr bwMode="auto">
          <a:xfrm>
            <a:off x="0" y="4648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9066" name="Picture 2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027613"/>
            <a:ext cx="17319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9067" name="Picture 2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4818063"/>
            <a:ext cx="26273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9068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10113"/>
            <a:ext cx="2895600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39069" name="Group 29"/>
          <p:cNvGrpSpPr>
            <a:grpSpLocks/>
          </p:cNvGrpSpPr>
          <p:nvPr/>
        </p:nvGrpSpPr>
        <p:grpSpPr bwMode="auto">
          <a:xfrm>
            <a:off x="5181600" y="5021263"/>
            <a:ext cx="1066800" cy="388937"/>
            <a:chOff x="3264" y="1819"/>
            <a:chExt cx="672" cy="245"/>
          </a:xfrm>
        </p:grpSpPr>
        <p:sp>
          <p:nvSpPr>
            <p:cNvPr id="1239070" name="Line 30"/>
            <p:cNvSpPr>
              <a:spLocks noChangeShapeType="1"/>
            </p:cNvSpPr>
            <p:nvPr/>
          </p:nvSpPr>
          <p:spPr bwMode="auto">
            <a:xfrm flipH="1">
              <a:off x="3264" y="1968"/>
              <a:ext cx="240" cy="96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071" name="Line 31"/>
            <p:cNvSpPr>
              <a:spLocks noChangeShapeType="1"/>
            </p:cNvSpPr>
            <p:nvPr/>
          </p:nvSpPr>
          <p:spPr bwMode="auto">
            <a:xfrm flipH="1">
              <a:off x="3696" y="1819"/>
              <a:ext cx="240" cy="96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9072" name="Line 32"/>
          <p:cNvSpPr>
            <a:spLocks noChangeShapeType="1"/>
          </p:cNvSpPr>
          <p:nvPr/>
        </p:nvSpPr>
        <p:spPr bwMode="auto">
          <a:xfrm flipH="1" flipV="1">
            <a:off x="6954838" y="4948238"/>
            <a:ext cx="128587" cy="25558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9073" name="Picture 3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63" y="5000625"/>
            <a:ext cx="13874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9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9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9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9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39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39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39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39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39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39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39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39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4" grpId="0" animBg="1"/>
      <p:bldP spid="1239065" grpId="0" animBg="1"/>
      <p:bldP spid="123907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F4E6-ED20-4D43-BEE9-D88F40195502}" type="slidenum">
              <a:rPr lang="en-US"/>
              <a:pPr/>
              <a:t>37</a:t>
            </a:fld>
            <a:endParaRPr lang="en-US"/>
          </a:p>
        </p:txBody>
      </p:sp>
      <p:sp>
        <p:nvSpPr>
          <p:cNvPr id="1240066" name="Rectangle 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0067" name="Rectangle 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40068" name="Group 4"/>
          <p:cNvGrpSpPr>
            <a:grpSpLocks/>
          </p:cNvGrpSpPr>
          <p:nvPr/>
        </p:nvGrpSpPr>
        <p:grpSpPr bwMode="auto">
          <a:xfrm>
            <a:off x="76200" y="90488"/>
            <a:ext cx="8891588" cy="820737"/>
            <a:chOff x="48" y="57"/>
            <a:chExt cx="5601" cy="517"/>
          </a:xfrm>
        </p:grpSpPr>
        <p:grpSp>
          <p:nvGrpSpPr>
            <p:cNvPr id="1240069" name="Group 5"/>
            <p:cNvGrpSpPr>
              <a:grpSpLocks/>
            </p:cNvGrpSpPr>
            <p:nvPr/>
          </p:nvGrpSpPr>
          <p:grpSpPr bwMode="auto">
            <a:xfrm>
              <a:off x="1994" y="96"/>
              <a:ext cx="1683" cy="467"/>
              <a:chOff x="1994" y="96"/>
              <a:chExt cx="1683" cy="467"/>
            </a:xfrm>
          </p:grpSpPr>
          <p:pic>
            <p:nvPicPr>
              <p:cNvPr id="1240070" name="Picture 6" descr="txp_fi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4" y="135"/>
                <a:ext cx="326" cy="4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40071" name="Picture 7" descr="txp_fi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8" y="118"/>
                <a:ext cx="770" cy="4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40072" name="Picture 8" descr="txp_fig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7" y="96"/>
                <a:ext cx="470" cy="4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240073" name="Picture 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322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0074" name="Picture 1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6"/>
              <a:ext cx="2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0075" name="Picture 1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" y="207"/>
              <a:ext cx="670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0076" name="Picture 1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80"/>
              <a:ext cx="44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0077" name="Picture 1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3" y="276"/>
              <a:ext cx="573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40078" name="Picture 1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322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0079" name="Picture 1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6"/>
              <a:ext cx="2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0080" name="Picture 1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" y="207"/>
              <a:ext cx="622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0081" name="Picture 1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" y="57"/>
              <a:ext cx="1175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40082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32063"/>
            <a:ext cx="1808163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0083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2911475"/>
            <a:ext cx="577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40084" name="Line 20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085" name="Line 21"/>
          <p:cNvSpPr>
            <a:spLocks noChangeShapeType="1"/>
          </p:cNvSpPr>
          <p:nvPr/>
        </p:nvSpPr>
        <p:spPr bwMode="auto">
          <a:xfrm>
            <a:off x="0" y="4648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0086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5027613"/>
            <a:ext cx="17319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0087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5000625"/>
            <a:ext cx="13874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0088" name="Picture 2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027613"/>
            <a:ext cx="17319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0089" name="Picture 2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63" y="5000625"/>
            <a:ext cx="13874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0090" name="Picture 2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172200"/>
            <a:ext cx="1033463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40091" name="Line 27"/>
          <p:cNvSpPr>
            <a:spLocks noChangeShapeType="1"/>
          </p:cNvSpPr>
          <p:nvPr/>
        </p:nvSpPr>
        <p:spPr bwMode="auto">
          <a:xfrm>
            <a:off x="457200" y="3408363"/>
            <a:ext cx="1066800" cy="2760662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092" name="Line 28"/>
          <p:cNvSpPr>
            <a:spLocks noChangeShapeType="1"/>
          </p:cNvSpPr>
          <p:nvPr/>
        </p:nvSpPr>
        <p:spPr bwMode="auto">
          <a:xfrm flipH="1">
            <a:off x="2403475" y="3143250"/>
            <a:ext cx="173038" cy="3227388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0.31649 -4.81481E-6 " pathEditMode="relative" ptsTypes="AA">
                                      <p:cBhvr>
                                        <p:cTn id="6" dur="500" fill="hold"/>
                                        <p:tgtEl>
                                          <p:spTgt spid="1240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31667 -4.44444E-6 " pathEditMode="relative" ptsTypes="AA">
                                      <p:cBhvr>
                                        <p:cTn id="8" dur="500" fill="hold"/>
                                        <p:tgtEl>
                                          <p:spTgt spid="1240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240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240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0091" grpId="0" animBg="1"/>
      <p:bldP spid="124009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8129-3DB6-4C21-9CFA-B6034C1128B9}" type="slidenum">
              <a:rPr lang="en-US"/>
              <a:pPr/>
              <a:t>38</a:t>
            </a:fld>
            <a:endParaRPr lang="en-US"/>
          </a:p>
        </p:txBody>
      </p:sp>
      <p:sp>
        <p:nvSpPr>
          <p:cNvPr id="1241090" name="Rectangle 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1" name="Rectangle 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41092" name="Group 4"/>
          <p:cNvGrpSpPr>
            <a:grpSpLocks/>
          </p:cNvGrpSpPr>
          <p:nvPr/>
        </p:nvGrpSpPr>
        <p:grpSpPr bwMode="auto">
          <a:xfrm>
            <a:off x="76200" y="90488"/>
            <a:ext cx="8891588" cy="820737"/>
            <a:chOff x="48" y="57"/>
            <a:chExt cx="5601" cy="517"/>
          </a:xfrm>
        </p:grpSpPr>
        <p:grpSp>
          <p:nvGrpSpPr>
            <p:cNvPr id="1241093" name="Group 5"/>
            <p:cNvGrpSpPr>
              <a:grpSpLocks/>
            </p:cNvGrpSpPr>
            <p:nvPr/>
          </p:nvGrpSpPr>
          <p:grpSpPr bwMode="auto">
            <a:xfrm>
              <a:off x="1994" y="96"/>
              <a:ext cx="1683" cy="467"/>
              <a:chOff x="1994" y="96"/>
              <a:chExt cx="1683" cy="467"/>
            </a:xfrm>
          </p:grpSpPr>
          <p:pic>
            <p:nvPicPr>
              <p:cNvPr id="1241094" name="Picture 6" descr="txp_fig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4" y="135"/>
                <a:ext cx="326" cy="4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41095" name="Picture 7" descr="txp_fig"/>
              <p:cNvPicPr>
                <a:picLocks noChangeAspect="1" noChangeArrowheads="1"/>
              </p:cNvPicPr>
              <p:nvPr>
                <p:custDataLst>
                  <p:tags r:id="rId25"/>
                </p:custDataLst>
              </p:nvPr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8" y="118"/>
                <a:ext cx="770" cy="4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41096" name="Picture 8" descr="txp_fig"/>
              <p:cNvPicPr>
                <a:picLocks noChangeAspect="1" noChangeArrowheads="1"/>
              </p:cNvPicPr>
              <p:nvPr>
                <p:custDataLst>
                  <p:tags r:id="rId26"/>
                </p:custDataLst>
              </p:nvPr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7" y="96"/>
                <a:ext cx="470" cy="4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241097" name="Picture 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322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1098" name="Picture 1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6"/>
              <a:ext cx="2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1099" name="Picture 1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" y="207"/>
              <a:ext cx="670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1100" name="Picture 1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80"/>
              <a:ext cx="44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1101" name="Picture 1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3" y="276"/>
              <a:ext cx="573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41102" name="Picture 1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322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1103" name="Picture 1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6"/>
              <a:ext cx="2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1104" name="Picture 1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" y="207"/>
              <a:ext cx="622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1105" name="Picture 1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" y="57"/>
              <a:ext cx="1175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41106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172200"/>
            <a:ext cx="1033463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1107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5705475"/>
            <a:ext cx="39497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41108" name="Group 20"/>
          <p:cNvGrpSpPr>
            <a:grpSpLocks/>
          </p:cNvGrpSpPr>
          <p:nvPr/>
        </p:nvGrpSpPr>
        <p:grpSpPr bwMode="auto">
          <a:xfrm>
            <a:off x="7010400" y="2012950"/>
            <a:ext cx="1676400" cy="2633663"/>
            <a:chOff x="3600" y="1056"/>
            <a:chExt cx="1056" cy="1659"/>
          </a:xfrm>
        </p:grpSpPr>
        <p:pic>
          <p:nvPicPr>
            <p:cNvPr id="1241109" name="Picture 2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" y="1056"/>
              <a:ext cx="1033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41110" name="Picture 2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304"/>
              <a:ext cx="995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41111" name="Group 23"/>
          <p:cNvGrpSpPr>
            <a:grpSpLocks/>
          </p:cNvGrpSpPr>
          <p:nvPr/>
        </p:nvGrpSpPr>
        <p:grpSpPr bwMode="auto">
          <a:xfrm>
            <a:off x="5575300" y="2012950"/>
            <a:ext cx="1366838" cy="2635250"/>
            <a:chOff x="2696" y="1056"/>
            <a:chExt cx="861" cy="1660"/>
          </a:xfrm>
        </p:grpSpPr>
        <p:pic>
          <p:nvPicPr>
            <p:cNvPr id="1241112" name="Picture 2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6" y="1056"/>
              <a:ext cx="861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41113" name="Picture 2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7" y="2304"/>
              <a:ext cx="823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41114" name="Group 26"/>
          <p:cNvGrpSpPr>
            <a:grpSpLocks/>
          </p:cNvGrpSpPr>
          <p:nvPr/>
        </p:nvGrpSpPr>
        <p:grpSpPr bwMode="auto">
          <a:xfrm>
            <a:off x="2362200" y="2208213"/>
            <a:ext cx="3140075" cy="2287587"/>
            <a:chOff x="672" y="1179"/>
            <a:chExt cx="1978" cy="1441"/>
          </a:xfrm>
        </p:grpSpPr>
        <p:grpSp>
          <p:nvGrpSpPr>
            <p:cNvPr id="1241115" name="Group 27"/>
            <p:cNvGrpSpPr>
              <a:grpSpLocks/>
            </p:cNvGrpSpPr>
            <p:nvPr/>
          </p:nvGrpSpPr>
          <p:grpSpPr bwMode="auto">
            <a:xfrm>
              <a:off x="672" y="1179"/>
              <a:ext cx="1954" cy="192"/>
              <a:chOff x="686" y="1344"/>
              <a:chExt cx="1954" cy="192"/>
            </a:xfrm>
          </p:grpSpPr>
          <p:pic>
            <p:nvPicPr>
              <p:cNvPr id="1241116" name="Picture 28" descr="txp_fig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" y="1370"/>
                <a:ext cx="1474" cy="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241117" name="Line 29"/>
              <p:cNvSpPr>
                <a:spLocks noChangeShapeType="1"/>
              </p:cNvSpPr>
              <p:nvPr/>
            </p:nvSpPr>
            <p:spPr bwMode="auto">
              <a:xfrm flipV="1">
                <a:off x="2208" y="1344"/>
                <a:ext cx="432" cy="96"/>
              </a:xfrm>
              <a:prstGeom prst="line">
                <a:avLst/>
              </a:prstGeom>
              <a:noFill/>
              <a:ln w="31750">
                <a:solidFill>
                  <a:srgbClr val="00CC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118" name="Line 30"/>
              <p:cNvSpPr>
                <a:spLocks noChangeShapeType="1"/>
              </p:cNvSpPr>
              <p:nvPr/>
            </p:nvSpPr>
            <p:spPr bwMode="auto">
              <a:xfrm>
                <a:off x="2208" y="1440"/>
                <a:ext cx="432" cy="96"/>
              </a:xfrm>
              <a:prstGeom prst="line">
                <a:avLst/>
              </a:prstGeom>
              <a:noFill/>
              <a:ln w="31750">
                <a:solidFill>
                  <a:srgbClr val="00CC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41119" name="Group 31"/>
            <p:cNvGrpSpPr>
              <a:grpSpLocks/>
            </p:cNvGrpSpPr>
            <p:nvPr/>
          </p:nvGrpSpPr>
          <p:grpSpPr bwMode="auto">
            <a:xfrm>
              <a:off x="696" y="2428"/>
              <a:ext cx="1954" cy="192"/>
              <a:chOff x="686" y="1344"/>
              <a:chExt cx="1954" cy="192"/>
            </a:xfrm>
          </p:grpSpPr>
          <p:pic>
            <p:nvPicPr>
              <p:cNvPr id="1241120" name="Picture 32" descr="txp_fig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" y="1370"/>
                <a:ext cx="1474" cy="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241121" name="Line 33"/>
              <p:cNvSpPr>
                <a:spLocks noChangeShapeType="1"/>
              </p:cNvSpPr>
              <p:nvPr/>
            </p:nvSpPr>
            <p:spPr bwMode="auto">
              <a:xfrm flipV="1">
                <a:off x="2208" y="1344"/>
                <a:ext cx="432" cy="96"/>
              </a:xfrm>
              <a:prstGeom prst="line">
                <a:avLst/>
              </a:prstGeom>
              <a:noFill/>
              <a:ln w="31750">
                <a:solidFill>
                  <a:srgbClr val="00CC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122" name="Line 34"/>
              <p:cNvSpPr>
                <a:spLocks noChangeShapeType="1"/>
              </p:cNvSpPr>
              <p:nvPr/>
            </p:nvSpPr>
            <p:spPr bwMode="auto">
              <a:xfrm>
                <a:off x="2208" y="1440"/>
                <a:ext cx="432" cy="96"/>
              </a:xfrm>
              <a:prstGeom prst="line">
                <a:avLst/>
              </a:prstGeom>
              <a:noFill/>
              <a:ln w="31750">
                <a:solidFill>
                  <a:srgbClr val="00CC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41123" name="Group 35"/>
          <p:cNvGrpSpPr>
            <a:grpSpLocks/>
          </p:cNvGrpSpPr>
          <p:nvPr/>
        </p:nvGrpSpPr>
        <p:grpSpPr bwMode="auto">
          <a:xfrm>
            <a:off x="5562600" y="6142038"/>
            <a:ext cx="1600200" cy="669925"/>
            <a:chOff x="3504" y="3869"/>
            <a:chExt cx="1008" cy="422"/>
          </a:xfrm>
        </p:grpSpPr>
        <p:pic>
          <p:nvPicPr>
            <p:cNvPr id="1241124" name="Picture 36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869"/>
              <a:ext cx="603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41125" name="Group 37"/>
            <p:cNvGrpSpPr>
              <a:grpSpLocks/>
            </p:cNvGrpSpPr>
            <p:nvPr/>
          </p:nvGrpSpPr>
          <p:grpSpPr bwMode="auto">
            <a:xfrm>
              <a:off x="4176" y="3911"/>
              <a:ext cx="336" cy="95"/>
              <a:chOff x="720" y="2925"/>
              <a:chExt cx="336" cy="95"/>
            </a:xfrm>
          </p:grpSpPr>
          <p:pic>
            <p:nvPicPr>
              <p:cNvPr id="1241126" name="Picture 38" descr="txp_fig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2929"/>
                <a:ext cx="144" cy="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41127" name="Picture 39" descr="txp_fig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2" y="2925"/>
                <a:ext cx="124" cy="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241128" name="Picture 4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3" y="4128"/>
              <a:ext cx="584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41129" name="Group 41"/>
            <p:cNvGrpSpPr>
              <a:grpSpLocks/>
            </p:cNvGrpSpPr>
            <p:nvPr/>
          </p:nvGrpSpPr>
          <p:grpSpPr bwMode="auto">
            <a:xfrm>
              <a:off x="4176" y="4171"/>
              <a:ext cx="336" cy="95"/>
              <a:chOff x="720" y="3310"/>
              <a:chExt cx="336" cy="95"/>
            </a:xfrm>
          </p:grpSpPr>
          <p:pic>
            <p:nvPicPr>
              <p:cNvPr id="1241130" name="Picture 42" descr="txp_fig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3313"/>
                <a:ext cx="144" cy="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41131" name="Picture 43" descr="txp_fig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2" y="3310"/>
                <a:ext cx="124" cy="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1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1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1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1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1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1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1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9561-898B-4B04-B764-BB8C1675CCF3}" type="slidenum">
              <a:rPr lang="en-US"/>
              <a:pPr/>
              <a:t>39</a:t>
            </a:fld>
            <a:endParaRPr lang="en-US"/>
          </a:p>
        </p:txBody>
      </p:sp>
      <p:pic>
        <p:nvPicPr>
          <p:cNvPr id="124211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142038"/>
            <a:ext cx="957263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42115" name="Group 3"/>
          <p:cNvGrpSpPr>
            <a:grpSpLocks/>
          </p:cNvGrpSpPr>
          <p:nvPr/>
        </p:nvGrpSpPr>
        <p:grpSpPr bwMode="auto">
          <a:xfrm>
            <a:off x="6629400" y="6208713"/>
            <a:ext cx="533400" cy="150812"/>
            <a:chOff x="720" y="2925"/>
            <a:chExt cx="336" cy="95"/>
          </a:xfrm>
        </p:grpSpPr>
        <p:pic>
          <p:nvPicPr>
            <p:cNvPr id="1242116" name="Picture 4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929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2117" name="Picture 5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2925"/>
              <a:ext cx="12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42118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6553200"/>
            <a:ext cx="9271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42119" name="Group 7"/>
          <p:cNvGrpSpPr>
            <a:grpSpLocks/>
          </p:cNvGrpSpPr>
          <p:nvPr/>
        </p:nvGrpSpPr>
        <p:grpSpPr bwMode="auto">
          <a:xfrm>
            <a:off x="6629400" y="6621463"/>
            <a:ext cx="533400" cy="150812"/>
            <a:chOff x="720" y="3310"/>
            <a:chExt cx="336" cy="95"/>
          </a:xfrm>
        </p:grpSpPr>
        <p:pic>
          <p:nvPicPr>
            <p:cNvPr id="1242120" name="Picture 8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313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2121" name="Picture 9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3310"/>
              <a:ext cx="12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42122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2123" name="Rectangle 1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2124" name="Line 12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125" name="Line 13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2126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172200"/>
            <a:ext cx="1033463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42127" name="Group 15"/>
          <p:cNvGrpSpPr>
            <a:grpSpLocks/>
          </p:cNvGrpSpPr>
          <p:nvPr/>
        </p:nvGrpSpPr>
        <p:grpSpPr bwMode="auto">
          <a:xfrm>
            <a:off x="76200" y="5237163"/>
            <a:ext cx="8891588" cy="820737"/>
            <a:chOff x="48" y="57"/>
            <a:chExt cx="5601" cy="517"/>
          </a:xfrm>
        </p:grpSpPr>
        <p:grpSp>
          <p:nvGrpSpPr>
            <p:cNvPr id="1242128" name="Group 16"/>
            <p:cNvGrpSpPr>
              <a:grpSpLocks/>
            </p:cNvGrpSpPr>
            <p:nvPr/>
          </p:nvGrpSpPr>
          <p:grpSpPr bwMode="auto">
            <a:xfrm>
              <a:off x="1994" y="96"/>
              <a:ext cx="1683" cy="467"/>
              <a:chOff x="1994" y="96"/>
              <a:chExt cx="1683" cy="467"/>
            </a:xfrm>
          </p:grpSpPr>
          <p:pic>
            <p:nvPicPr>
              <p:cNvPr id="1242129" name="Picture 17" descr="txp_fig"/>
              <p:cNvPicPr>
                <a:picLocks noChangeAspect="1" noChangeArrowheads="1"/>
              </p:cNvPicPr>
              <p:nvPr>
                <p:custDataLst>
                  <p:tags r:id="rId30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4" y="135"/>
                <a:ext cx="326" cy="4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42130" name="Picture 18" descr="txp_fig"/>
              <p:cNvPicPr>
                <a:picLocks noChangeAspect="1" noChangeArrowheads="1"/>
              </p:cNvPicPr>
              <p:nvPr>
                <p:custDataLst>
                  <p:tags r:id="rId31"/>
                </p:custDataLst>
              </p:nvPr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8" y="118"/>
                <a:ext cx="770" cy="4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42131" name="Picture 19" descr="txp_fig"/>
              <p:cNvPicPr>
                <a:picLocks noChangeAspect="1" noChangeArrowheads="1"/>
              </p:cNvPicPr>
              <p:nvPr>
                <p:custDataLst>
                  <p:tags r:id="rId32"/>
                </p:custDataLst>
              </p:nvPr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7" y="96"/>
                <a:ext cx="470" cy="4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242132" name="Picture 2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322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2133" name="Picture 2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6"/>
              <a:ext cx="2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2134" name="Picture 2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" y="207"/>
              <a:ext cx="670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2135" name="Picture 2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80"/>
              <a:ext cx="44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2136" name="Picture 2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3" y="276"/>
              <a:ext cx="573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42137" name="Picture 2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322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2138" name="Picture 2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6"/>
              <a:ext cx="2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2139" name="Picture 2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" y="207"/>
              <a:ext cx="622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2140" name="Picture 2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" y="57"/>
              <a:ext cx="1175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42141" name="Group 29"/>
          <p:cNvGrpSpPr>
            <a:grpSpLocks/>
          </p:cNvGrpSpPr>
          <p:nvPr/>
        </p:nvGrpSpPr>
        <p:grpSpPr bwMode="auto">
          <a:xfrm>
            <a:off x="76200" y="90488"/>
            <a:ext cx="8891588" cy="820737"/>
            <a:chOff x="48" y="57"/>
            <a:chExt cx="5601" cy="517"/>
          </a:xfrm>
        </p:grpSpPr>
        <p:grpSp>
          <p:nvGrpSpPr>
            <p:cNvPr id="1242142" name="Group 30"/>
            <p:cNvGrpSpPr>
              <a:grpSpLocks/>
            </p:cNvGrpSpPr>
            <p:nvPr/>
          </p:nvGrpSpPr>
          <p:grpSpPr bwMode="auto">
            <a:xfrm>
              <a:off x="1994" y="96"/>
              <a:ext cx="1683" cy="467"/>
              <a:chOff x="1994" y="96"/>
              <a:chExt cx="1683" cy="467"/>
            </a:xfrm>
          </p:grpSpPr>
          <p:pic>
            <p:nvPicPr>
              <p:cNvPr id="1242143" name="Picture 31" descr="txp_fi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4" y="135"/>
                <a:ext cx="326" cy="4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42144" name="Picture 32" descr="txp_fig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8" y="118"/>
                <a:ext cx="770" cy="4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42145" name="Picture 33" descr="txp_fig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7" y="96"/>
                <a:ext cx="470" cy="4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242146" name="Picture 3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322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2147" name="Picture 3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6"/>
              <a:ext cx="2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2148" name="Picture 3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" y="207"/>
              <a:ext cx="670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2149" name="Picture 3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80"/>
              <a:ext cx="44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2150" name="Picture 3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3" y="276"/>
              <a:ext cx="573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42151" name="Picture 3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322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2152" name="Picture 4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6"/>
              <a:ext cx="2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2153" name="Picture 4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" y="207"/>
              <a:ext cx="622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2154" name="Picture 4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" y="57"/>
              <a:ext cx="1175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42155" name="Picture 4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84150"/>
            <a:ext cx="5175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2156" name="Picture 4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152400"/>
            <a:ext cx="669925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2157" name="Picture 4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469900"/>
            <a:ext cx="274637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2158" name="Picture 4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157163"/>
            <a:ext cx="12223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2159" name="Picture 4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401638"/>
            <a:ext cx="32861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2160" name="Line 48"/>
          <p:cNvSpPr>
            <a:spLocks noChangeShapeType="1"/>
          </p:cNvSpPr>
          <p:nvPr/>
        </p:nvSpPr>
        <p:spPr bwMode="auto">
          <a:xfrm flipH="1" flipV="1">
            <a:off x="1371600" y="838200"/>
            <a:ext cx="1919288" cy="44799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161" name="Line 49"/>
          <p:cNvSpPr>
            <a:spLocks noChangeShapeType="1"/>
          </p:cNvSpPr>
          <p:nvPr/>
        </p:nvSpPr>
        <p:spPr bwMode="auto">
          <a:xfrm flipH="1" flipV="1">
            <a:off x="3581400" y="914400"/>
            <a:ext cx="762000" cy="43878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162" name="Line 50"/>
          <p:cNvSpPr>
            <a:spLocks noChangeShapeType="1"/>
          </p:cNvSpPr>
          <p:nvPr/>
        </p:nvSpPr>
        <p:spPr bwMode="auto">
          <a:xfrm flipV="1">
            <a:off x="5562600" y="914400"/>
            <a:ext cx="547688" cy="43513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163" name="Line 51"/>
          <p:cNvSpPr>
            <a:spLocks noChangeShapeType="1"/>
          </p:cNvSpPr>
          <p:nvPr/>
        </p:nvSpPr>
        <p:spPr bwMode="auto">
          <a:xfrm flipH="1" flipV="1">
            <a:off x="381000" y="685800"/>
            <a:ext cx="1919288" cy="48815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4.50867E-6 L 7.77778E-6 0.75468 " pathEditMode="relative" ptsTypes="AA">
                                      <p:cBhvr>
                                        <p:cTn id="6" dur="500" fill="hold"/>
                                        <p:tgtEl>
                                          <p:spTgt spid="1242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124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124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124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124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2125" grpId="0" animBg="1"/>
      <p:bldP spid="1242160" grpId="0" animBg="1"/>
      <p:bldP spid="1242161" grpId="0" animBg="1"/>
      <p:bldP spid="1242162" grpId="0" animBg="1"/>
      <p:bldP spid="12421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9DE6-E568-413B-9924-F53C8D97E784}" type="slidenum">
              <a:rPr lang="en-US"/>
              <a:pPr/>
              <a:t>4</a:t>
            </a:fld>
            <a:endParaRPr lang="en-US"/>
          </a:p>
        </p:txBody>
      </p:sp>
      <p:sp>
        <p:nvSpPr>
          <p:cNvPr id="1258498" name="Rectangle 2"/>
          <p:cNvSpPr>
            <a:spLocks noChangeArrowheads="1"/>
          </p:cNvSpPr>
          <p:nvPr/>
        </p:nvSpPr>
        <p:spPr bwMode="auto">
          <a:xfrm>
            <a:off x="152400" y="2286000"/>
            <a:ext cx="6324600" cy="990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8499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2598738"/>
            <a:ext cx="2584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8500" name="Rectangle 4"/>
          <p:cNvSpPr>
            <a:spLocks noChangeArrowheads="1"/>
          </p:cNvSpPr>
          <p:nvPr/>
        </p:nvSpPr>
        <p:spPr bwMode="auto">
          <a:xfrm>
            <a:off x="381000" y="2514600"/>
            <a:ext cx="58674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8501" name="Rectangle 5"/>
          <p:cNvSpPr>
            <a:spLocks noChangeArrowheads="1"/>
          </p:cNvSpPr>
          <p:nvPr/>
        </p:nvSpPr>
        <p:spPr bwMode="auto">
          <a:xfrm>
            <a:off x="304800" y="2438400"/>
            <a:ext cx="6019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8502" name="Rectangle 6"/>
          <p:cNvSpPr>
            <a:spLocks noChangeArrowheads="1"/>
          </p:cNvSpPr>
          <p:nvPr/>
        </p:nvSpPr>
        <p:spPr bwMode="auto">
          <a:xfrm>
            <a:off x="228600" y="2362200"/>
            <a:ext cx="61722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8503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2659063"/>
            <a:ext cx="27971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58504" name="Line 8"/>
          <p:cNvSpPr>
            <a:spLocks noChangeShapeType="1"/>
          </p:cNvSpPr>
          <p:nvPr/>
        </p:nvSpPr>
        <p:spPr bwMode="auto">
          <a:xfrm>
            <a:off x="0" y="5283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6" name="Rectangle 1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8507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8508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4938713"/>
            <a:ext cx="4941887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8509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935538"/>
            <a:ext cx="28432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8510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935538"/>
            <a:ext cx="927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8513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6499225"/>
            <a:ext cx="7445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8514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6565900"/>
            <a:ext cx="24622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8518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95913"/>
            <a:ext cx="18859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8519" name="Picture 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5395913"/>
            <a:ext cx="86677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58520" name="Line 24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8521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6550025"/>
            <a:ext cx="1982787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58522" name="Line 26"/>
          <p:cNvSpPr>
            <a:spLocks noChangeShapeType="1"/>
          </p:cNvSpPr>
          <p:nvPr/>
        </p:nvSpPr>
        <p:spPr bwMode="auto">
          <a:xfrm flipV="1">
            <a:off x="1219200" y="6416675"/>
            <a:ext cx="0" cy="4381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23" name="Line 27"/>
          <p:cNvSpPr>
            <a:spLocks noChangeShapeType="1"/>
          </p:cNvSpPr>
          <p:nvPr/>
        </p:nvSpPr>
        <p:spPr bwMode="auto">
          <a:xfrm>
            <a:off x="1219200" y="6434138"/>
            <a:ext cx="6172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24" name="Line 28"/>
          <p:cNvSpPr>
            <a:spLocks noChangeShapeType="1"/>
          </p:cNvSpPr>
          <p:nvPr/>
        </p:nvSpPr>
        <p:spPr bwMode="auto">
          <a:xfrm>
            <a:off x="7391400" y="6416675"/>
            <a:ext cx="0" cy="4381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8525" name="Picture 2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5410200"/>
            <a:ext cx="1992312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58526" name="Rectangle 30"/>
          <p:cNvSpPr>
            <a:spLocks noChangeArrowheads="1"/>
          </p:cNvSpPr>
          <p:nvPr/>
        </p:nvSpPr>
        <p:spPr bwMode="auto">
          <a:xfrm>
            <a:off x="319088" y="5538788"/>
            <a:ext cx="228600" cy="192087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8527" name="Rectangle 31"/>
          <p:cNvSpPr>
            <a:spLocks noChangeArrowheads="1"/>
          </p:cNvSpPr>
          <p:nvPr/>
        </p:nvSpPr>
        <p:spPr bwMode="auto">
          <a:xfrm>
            <a:off x="1676400" y="5538788"/>
            <a:ext cx="228600" cy="192087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8528" name="Rectangle 32"/>
          <p:cNvSpPr>
            <a:spLocks noChangeArrowheads="1"/>
          </p:cNvSpPr>
          <p:nvPr/>
        </p:nvSpPr>
        <p:spPr bwMode="auto">
          <a:xfrm>
            <a:off x="2714625" y="5538788"/>
            <a:ext cx="228600" cy="192087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58529" name="Group 33"/>
          <p:cNvGrpSpPr>
            <a:grpSpLocks/>
          </p:cNvGrpSpPr>
          <p:nvPr/>
        </p:nvGrpSpPr>
        <p:grpSpPr bwMode="auto">
          <a:xfrm>
            <a:off x="3289300" y="5456238"/>
            <a:ext cx="2349500" cy="338137"/>
            <a:chOff x="1968" y="3437"/>
            <a:chExt cx="1480" cy="213"/>
          </a:xfrm>
        </p:grpSpPr>
        <p:pic>
          <p:nvPicPr>
            <p:cNvPr id="1258530" name="Picture 3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3456"/>
              <a:ext cx="1088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58531" name="Rectangle 35"/>
            <p:cNvSpPr>
              <a:spLocks noChangeArrowheads="1"/>
            </p:cNvSpPr>
            <p:nvPr/>
          </p:nvSpPr>
          <p:spPr bwMode="auto">
            <a:xfrm>
              <a:off x="2337" y="3437"/>
              <a:ext cx="1111" cy="213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8532" name="Line 36"/>
            <p:cNvSpPr>
              <a:spLocks noChangeShapeType="1"/>
            </p:cNvSpPr>
            <p:nvPr/>
          </p:nvSpPr>
          <p:spPr bwMode="auto">
            <a:xfrm flipH="1">
              <a:off x="1968" y="3552"/>
              <a:ext cx="363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8533" name="Rectangle 37"/>
          <p:cNvSpPr>
            <a:spLocks noChangeArrowheads="1"/>
          </p:cNvSpPr>
          <p:nvPr/>
        </p:nvSpPr>
        <p:spPr bwMode="auto">
          <a:xfrm>
            <a:off x="3484563" y="2703513"/>
            <a:ext cx="228600" cy="192087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8534" name="Rectangle 38"/>
          <p:cNvSpPr>
            <a:spLocks noChangeArrowheads="1"/>
          </p:cNvSpPr>
          <p:nvPr/>
        </p:nvSpPr>
        <p:spPr bwMode="auto">
          <a:xfrm>
            <a:off x="4873625" y="2703513"/>
            <a:ext cx="228600" cy="192087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8535" name="Rectangle 39"/>
          <p:cNvSpPr>
            <a:spLocks noChangeArrowheads="1"/>
          </p:cNvSpPr>
          <p:nvPr/>
        </p:nvSpPr>
        <p:spPr bwMode="auto">
          <a:xfrm>
            <a:off x="5267325" y="2703513"/>
            <a:ext cx="228600" cy="192087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8536" name="Rectangle 40"/>
          <p:cNvSpPr>
            <a:spLocks noChangeArrowheads="1"/>
          </p:cNvSpPr>
          <p:nvPr/>
        </p:nvSpPr>
        <p:spPr bwMode="auto">
          <a:xfrm>
            <a:off x="5907088" y="2627313"/>
            <a:ext cx="201612" cy="1651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58537" name="Group 41"/>
          <p:cNvGrpSpPr>
            <a:grpSpLocks/>
          </p:cNvGrpSpPr>
          <p:nvPr/>
        </p:nvGrpSpPr>
        <p:grpSpPr bwMode="auto">
          <a:xfrm>
            <a:off x="152400" y="5940425"/>
            <a:ext cx="6727825" cy="425450"/>
            <a:chOff x="96" y="3764"/>
            <a:chExt cx="4238" cy="268"/>
          </a:xfrm>
        </p:grpSpPr>
        <p:pic>
          <p:nvPicPr>
            <p:cNvPr id="1258538" name="Picture 4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3" y="3764"/>
              <a:ext cx="1351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58539" name="Picture 4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764"/>
              <a:ext cx="2798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58540" name="Group 44"/>
          <p:cNvGrpSpPr>
            <a:grpSpLocks/>
          </p:cNvGrpSpPr>
          <p:nvPr/>
        </p:nvGrpSpPr>
        <p:grpSpPr bwMode="auto">
          <a:xfrm>
            <a:off x="6642100" y="2633663"/>
            <a:ext cx="2349500" cy="338137"/>
            <a:chOff x="1968" y="3437"/>
            <a:chExt cx="1480" cy="213"/>
          </a:xfrm>
        </p:grpSpPr>
        <p:pic>
          <p:nvPicPr>
            <p:cNvPr id="1258541" name="Picture 4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3456"/>
              <a:ext cx="1088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58542" name="Rectangle 46"/>
            <p:cNvSpPr>
              <a:spLocks noChangeArrowheads="1"/>
            </p:cNvSpPr>
            <p:nvPr/>
          </p:nvSpPr>
          <p:spPr bwMode="auto">
            <a:xfrm>
              <a:off x="2337" y="3437"/>
              <a:ext cx="1111" cy="213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8543" name="Line 47"/>
            <p:cNvSpPr>
              <a:spLocks noChangeShapeType="1"/>
            </p:cNvSpPr>
            <p:nvPr/>
          </p:nvSpPr>
          <p:spPr bwMode="auto">
            <a:xfrm flipH="1">
              <a:off x="1968" y="3552"/>
              <a:ext cx="363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58544" name="Picture 4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3673475"/>
            <a:ext cx="7085012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8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8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8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8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58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58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8533" grpId="0" animBg="1"/>
      <p:bldP spid="1258534" grpId="0" animBg="1"/>
      <p:bldP spid="1258535" grpId="0" animBg="1"/>
      <p:bldP spid="125853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0F19-336F-4543-A719-7C45E6B74FD7}" type="slidenum">
              <a:rPr lang="en-US"/>
              <a:pPr/>
              <a:t>40</a:t>
            </a:fld>
            <a:endParaRPr lang="en-US"/>
          </a:p>
        </p:txBody>
      </p:sp>
      <p:pic>
        <p:nvPicPr>
          <p:cNvPr id="124313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142038"/>
            <a:ext cx="957263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43139" name="Group 3"/>
          <p:cNvGrpSpPr>
            <a:grpSpLocks/>
          </p:cNvGrpSpPr>
          <p:nvPr/>
        </p:nvGrpSpPr>
        <p:grpSpPr bwMode="auto">
          <a:xfrm>
            <a:off x="6629400" y="6208713"/>
            <a:ext cx="533400" cy="150812"/>
            <a:chOff x="720" y="2925"/>
            <a:chExt cx="336" cy="95"/>
          </a:xfrm>
        </p:grpSpPr>
        <p:pic>
          <p:nvPicPr>
            <p:cNvPr id="1243140" name="Picture 4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929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3141" name="Picture 5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2925"/>
              <a:ext cx="12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43142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6553200"/>
            <a:ext cx="9271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43143" name="Group 7"/>
          <p:cNvGrpSpPr>
            <a:grpSpLocks/>
          </p:cNvGrpSpPr>
          <p:nvPr/>
        </p:nvGrpSpPr>
        <p:grpSpPr bwMode="auto">
          <a:xfrm>
            <a:off x="6629400" y="6621463"/>
            <a:ext cx="533400" cy="150812"/>
            <a:chOff x="720" y="3310"/>
            <a:chExt cx="336" cy="95"/>
          </a:xfrm>
        </p:grpSpPr>
        <p:pic>
          <p:nvPicPr>
            <p:cNvPr id="1243144" name="Picture 8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313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3145" name="Picture 9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3310"/>
              <a:ext cx="12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43146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3147" name="Rectangle 1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3148" name="Line 12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43149" name="Group 13"/>
          <p:cNvGrpSpPr>
            <a:grpSpLocks/>
          </p:cNvGrpSpPr>
          <p:nvPr/>
        </p:nvGrpSpPr>
        <p:grpSpPr bwMode="auto">
          <a:xfrm>
            <a:off x="76200" y="5237163"/>
            <a:ext cx="8891588" cy="820737"/>
            <a:chOff x="48" y="57"/>
            <a:chExt cx="5601" cy="517"/>
          </a:xfrm>
        </p:grpSpPr>
        <p:grpSp>
          <p:nvGrpSpPr>
            <p:cNvPr id="1243150" name="Group 14"/>
            <p:cNvGrpSpPr>
              <a:grpSpLocks/>
            </p:cNvGrpSpPr>
            <p:nvPr/>
          </p:nvGrpSpPr>
          <p:grpSpPr bwMode="auto">
            <a:xfrm>
              <a:off x="1994" y="96"/>
              <a:ext cx="1683" cy="467"/>
              <a:chOff x="1994" y="96"/>
              <a:chExt cx="1683" cy="467"/>
            </a:xfrm>
          </p:grpSpPr>
          <p:pic>
            <p:nvPicPr>
              <p:cNvPr id="1243151" name="Picture 15" descr="txp_fig"/>
              <p:cNvPicPr>
                <a:picLocks noChangeAspect="1" noChangeArrowheads="1"/>
              </p:cNvPicPr>
              <p:nvPr>
                <p:custDataLst>
                  <p:tags r:id="rId32"/>
                </p:custDataLst>
              </p:nvPr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4" y="135"/>
                <a:ext cx="326" cy="4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43152" name="Picture 16" descr="txp_fig"/>
              <p:cNvPicPr>
                <a:picLocks noChangeAspect="1" noChangeArrowheads="1"/>
              </p:cNvPicPr>
              <p:nvPr>
                <p:custDataLst>
                  <p:tags r:id="rId33"/>
                </p:custDataLst>
              </p:nvPr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8" y="118"/>
                <a:ext cx="770" cy="4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43153" name="Picture 17" descr="txp_fig"/>
              <p:cNvPicPr>
                <a:picLocks noChangeAspect="1" noChangeArrowheads="1"/>
              </p:cNvPicPr>
              <p:nvPr>
                <p:custDataLst>
                  <p:tags r:id="rId34"/>
                </p:custDataLst>
              </p:nvPr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7" y="96"/>
                <a:ext cx="470" cy="4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243154" name="Picture 1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322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3155" name="Picture 1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6"/>
              <a:ext cx="2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3156" name="Picture 2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" y="207"/>
              <a:ext cx="670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3157" name="Picture 2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80"/>
              <a:ext cx="44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3158" name="Picture 2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3" y="276"/>
              <a:ext cx="573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43159" name="Picture 2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322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3160" name="Picture 2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6"/>
              <a:ext cx="2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3161" name="Picture 2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" y="207"/>
              <a:ext cx="622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3162" name="Picture 2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" y="57"/>
              <a:ext cx="1175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43163" name="Line 27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164" name="Rectangle 28"/>
          <p:cNvSpPr>
            <a:spLocks noChangeArrowheads="1"/>
          </p:cNvSpPr>
          <p:nvPr/>
        </p:nvSpPr>
        <p:spPr bwMode="auto">
          <a:xfrm>
            <a:off x="3052763" y="127000"/>
            <a:ext cx="1279525" cy="7683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43165" name="Picture 2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172200"/>
            <a:ext cx="1033463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3166" name="Picture 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84150"/>
            <a:ext cx="5175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3167" name="Picture 3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152400"/>
            <a:ext cx="669925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3168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469900"/>
            <a:ext cx="274637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3169" name="Picture 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157163"/>
            <a:ext cx="12223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3170" name="Picture 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401638"/>
            <a:ext cx="32861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3171" name="Line 35"/>
          <p:cNvSpPr>
            <a:spLocks noChangeShapeType="1"/>
          </p:cNvSpPr>
          <p:nvPr/>
        </p:nvSpPr>
        <p:spPr bwMode="auto">
          <a:xfrm>
            <a:off x="0" y="4191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3172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154113"/>
            <a:ext cx="5175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3173" name="Picture 3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1087438"/>
            <a:ext cx="669925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3174" name="Picture 3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436688"/>
            <a:ext cx="274637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3175" name="Picture 3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63638"/>
            <a:ext cx="4049713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3176" name="Picture 4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238375"/>
            <a:ext cx="5175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3177" name="Picture 4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2247900"/>
            <a:ext cx="347821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3178" name="Picture 4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2513013"/>
            <a:ext cx="274637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3179" name="Picture 4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4298950"/>
            <a:ext cx="28479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3180" name="Picture 4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5" y="3373438"/>
            <a:ext cx="2798763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3181" name="Picture 4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2165350"/>
            <a:ext cx="669925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3182" name="Picture 4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3386138"/>
            <a:ext cx="48736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3183" name="Rectangle 47"/>
          <p:cNvSpPr>
            <a:spLocks noChangeArrowheads="1"/>
          </p:cNvSpPr>
          <p:nvPr/>
        </p:nvSpPr>
        <p:spPr bwMode="auto">
          <a:xfrm>
            <a:off x="1654175" y="1133475"/>
            <a:ext cx="4086225" cy="7127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3184" name="Rectangle 48"/>
          <p:cNvSpPr>
            <a:spLocks noChangeArrowheads="1"/>
          </p:cNvSpPr>
          <p:nvPr/>
        </p:nvSpPr>
        <p:spPr bwMode="auto">
          <a:xfrm>
            <a:off x="5813425" y="1050925"/>
            <a:ext cx="722313" cy="7762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3185" name="Rectangle 49"/>
          <p:cNvSpPr>
            <a:spLocks noChangeArrowheads="1"/>
          </p:cNvSpPr>
          <p:nvPr/>
        </p:nvSpPr>
        <p:spPr bwMode="auto">
          <a:xfrm>
            <a:off x="5813425" y="2133600"/>
            <a:ext cx="712788" cy="8509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3186" name="Rectangle 50"/>
          <p:cNvSpPr>
            <a:spLocks noChangeArrowheads="1"/>
          </p:cNvSpPr>
          <p:nvPr/>
        </p:nvSpPr>
        <p:spPr bwMode="auto">
          <a:xfrm>
            <a:off x="3984625" y="1524000"/>
            <a:ext cx="1417638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3187" name="Rectangle 51"/>
          <p:cNvSpPr>
            <a:spLocks noChangeArrowheads="1"/>
          </p:cNvSpPr>
          <p:nvPr/>
        </p:nvSpPr>
        <p:spPr bwMode="auto">
          <a:xfrm>
            <a:off x="4003675" y="2632075"/>
            <a:ext cx="1133475" cy="28416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3188" name="Rectangle 52"/>
          <p:cNvSpPr>
            <a:spLocks noChangeArrowheads="1"/>
          </p:cNvSpPr>
          <p:nvPr/>
        </p:nvSpPr>
        <p:spPr bwMode="auto">
          <a:xfrm>
            <a:off x="3581400" y="2632075"/>
            <a:ext cx="914400" cy="24606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3189" name="Rectangle 53"/>
          <p:cNvSpPr>
            <a:spLocks noChangeArrowheads="1"/>
          </p:cNvSpPr>
          <p:nvPr/>
        </p:nvSpPr>
        <p:spPr bwMode="auto">
          <a:xfrm>
            <a:off x="3921125" y="3810000"/>
            <a:ext cx="219075" cy="1920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3190" name="Rectangle 54"/>
          <p:cNvSpPr>
            <a:spLocks noChangeArrowheads="1"/>
          </p:cNvSpPr>
          <p:nvPr/>
        </p:nvSpPr>
        <p:spPr bwMode="auto">
          <a:xfrm>
            <a:off x="6078538" y="2238375"/>
            <a:ext cx="430212" cy="70326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3191" name="Rectangle 55"/>
          <p:cNvSpPr>
            <a:spLocks noChangeArrowheads="1"/>
          </p:cNvSpPr>
          <p:nvPr/>
        </p:nvSpPr>
        <p:spPr bwMode="auto">
          <a:xfrm>
            <a:off x="6172200" y="3417888"/>
            <a:ext cx="246063" cy="6223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3192" name="Line 56"/>
          <p:cNvSpPr>
            <a:spLocks noChangeShapeType="1"/>
          </p:cNvSpPr>
          <p:nvPr/>
        </p:nvSpPr>
        <p:spPr bwMode="auto">
          <a:xfrm flipH="1">
            <a:off x="6261100" y="1690688"/>
            <a:ext cx="150812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3193" name="Picture 5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16063"/>
            <a:ext cx="457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3194" name="Picture 5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3363913"/>
            <a:ext cx="5175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3195" name="Picture 5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638550"/>
            <a:ext cx="274637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3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3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3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3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43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3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43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43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3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43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4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4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43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43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43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43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43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43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4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4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4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4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4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4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24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4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3164" grpId="0" animBg="1"/>
      <p:bldP spid="1243164" grpId="1" animBg="1"/>
      <p:bldP spid="1243171" grpId="0" animBg="1"/>
      <p:bldP spid="1243183" grpId="0" animBg="1"/>
      <p:bldP spid="1243183" grpId="1" animBg="1"/>
      <p:bldP spid="1243184" grpId="0" animBg="1"/>
      <p:bldP spid="1243184" grpId="1" animBg="1"/>
      <p:bldP spid="1243185" grpId="0" animBg="1"/>
      <p:bldP spid="1243185" grpId="1" animBg="1"/>
      <p:bldP spid="1243186" grpId="0" animBg="1"/>
      <p:bldP spid="1243186" grpId="1" animBg="1"/>
      <p:bldP spid="1243187" grpId="0" animBg="1"/>
      <p:bldP spid="1243187" grpId="1" animBg="1"/>
      <p:bldP spid="1243188" grpId="0" animBg="1"/>
      <p:bldP spid="1243188" grpId="1" animBg="1"/>
      <p:bldP spid="1243189" grpId="0" animBg="1"/>
      <p:bldP spid="1243189" grpId="1" animBg="1"/>
      <p:bldP spid="1243190" grpId="0" animBg="1"/>
      <p:bldP spid="1243190" grpId="1" animBg="1"/>
      <p:bldP spid="1243191" grpId="0" animBg="1"/>
      <p:bldP spid="1243191" grpId="1" animBg="1"/>
      <p:bldP spid="1243192" grpId="0" animBg="1"/>
      <p:bldP spid="1243192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4309-AADF-4AD2-BA95-7AD28E6CF4D1}" type="slidenum">
              <a:rPr lang="en-US"/>
              <a:pPr/>
              <a:t>41</a:t>
            </a:fld>
            <a:endParaRPr lang="en-US"/>
          </a:p>
        </p:txBody>
      </p:sp>
      <p:pic>
        <p:nvPicPr>
          <p:cNvPr id="124416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142038"/>
            <a:ext cx="957263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44163" name="Group 3"/>
          <p:cNvGrpSpPr>
            <a:grpSpLocks/>
          </p:cNvGrpSpPr>
          <p:nvPr/>
        </p:nvGrpSpPr>
        <p:grpSpPr bwMode="auto">
          <a:xfrm>
            <a:off x="6629400" y="6208713"/>
            <a:ext cx="533400" cy="150812"/>
            <a:chOff x="720" y="2925"/>
            <a:chExt cx="336" cy="95"/>
          </a:xfrm>
        </p:grpSpPr>
        <p:pic>
          <p:nvPicPr>
            <p:cNvPr id="1244164" name="Picture 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929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4165" name="Picture 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2925"/>
              <a:ext cx="12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4416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6553200"/>
            <a:ext cx="9271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44167" name="Group 7"/>
          <p:cNvGrpSpPr>
            <a:grpSpLocks/>
          </p:cNvGrpSpPr>
          <p:nvPr/>
        </p:nvGrpSpPr>
        <p:grpSpPr bwMode="auto">
          <a:xfrm>
            <a:off x="6629400" y="6621463"/>
            <a:ext cx="533400" cy="150812"/>
            <a:chOff x="720" y="3310"/>
            <a:chExt cx="336" cy="95"/>
          </a:xfrm>
        </p:grpSpPr>
        <p:pic>
          <p:nvPicPr>
            <p:cNvPr id="1244168" name="Picture 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313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4169" name="Picture 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3310"/>
              <a:ext cx="12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44170" name="Line 10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44171" name="Group 11"/>
          <p:cNvGrpSpPr>
            <a:grpSpLocks/>
          </p:cNvGrpSpPr>
          <p:nvPr/>
        </p:nvGrpSpPr>
        <p:grpSpPr bwMode="auto">
          <a:xfrm>
            <a:off x="76200" y="5237163"/>
            <a:ext cx="8891588" cy="820737"/>
            <a:chOff x="48" y="57"/>
            <a:chExt cx="5601" cy="517"/>
          </a:xfrm>
        </p:grpSpPr>
        <p:grpSp>
          <p:nvGrpSpPr>
            <p:cNvPr id="1244172" name="Group 12"/>
            <p:cNvGrpSpPr>
              <a:grpSpLocks/>
            </p:cNvGrpSpPr>
            <p:nvPr/>
          </p:nvGrpSpPr>
          <p:grpSpPr bwMode="auto">
            <a:xfrm>
              <a:off x="1994" y="96"/>
              <a:ext cx="1683" cy="467"/>
              <a:chOff x="1994" y="96"/>
              <a:chExt cx="1683" cy="467"/>
            </a:xfrm>
          </p:grpSpPr>
          <p:pic>
            <p:nvPicPr>
              <p:cNvPr id="1244173" name="Picture 13" descr="txp_fig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4" y="135"/>
                <a:ext cx="326" cy="4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44174" name="Picture 14" descr="txp_fig"/>
              <p:cNvPicPr>
                <a:picLocks noChangeAspect="1" noChangeArrowheads="1"/>
              </p:cNvPicPr>
              <p:nvPr>
                <p:custDataLst>
                  <p:tags r:id="rId25"/>
                </p:custDataLst>
              </p:nvPr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8" y="118"/>
                <a:ext cx="770" cy="4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44175" name="Picture 15" descr="txp_fig"/>
              <p:cNvPicPr>
                <a:picLocks noChangeAspect="1" noChangeArrowheads="1"/>
              </p:cNvPicPr>
              <p:nvPr>
                <p:custDataLst>
                  <p:tags r:id="rId26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7" y="96"/>
                <a:ext cx="470" cy="4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244176" name="Picture 1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322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4177" name="Picture 1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6"/>
              <a:ext cx="2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4178" name="Picture 1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" y="207"/>
              <a:ext cx="670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4179" name="Picture 1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80"/>
              <a:ext cx="44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4180" name="Picture 2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3" y="276"/>
              <a:ext cx="573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44181" name="Picture 2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322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4182" name="Picture 2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6"/>
              <a:ext cx="2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4183" name="Picture 2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" y="207"/>
              <a:ext cx="622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4184" name="Picture 2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" y="57"/>
              <a:ext cx="1175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44185" name="Line 25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4186" name="Picture 2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172200"/>
            <a:ext cx="1033463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4187" name="Picture 2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401638"/>
            <a:ext cx="32861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4188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63513"/>
            <a:ext cx="5175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4189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438150"/>
            <a:ext cx="274637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4190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185738"/>
            <a:ext cx="48736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4191" name="Picture 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173038"/>
            <a:ext cx="2798762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4192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3363913"/>
            <a:ext cx="5175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4193" name="Picture 3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5" y="3373438"/>
            <a:ext cx="2798763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4194" name="Picture 3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3386138"/>
            <a:ext cx="48736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44195" name="Group 35"/>
          <p:cNvGrpSpPr>
            <a:grpSpLocks/>
          </p:cNvGrpSpPr>
          <p:nvPr/>
        </p:nvGrpSpPr>
        <p:grpSpPr bwMode="auto">
          <a:xfrm>
            <a:off x="2787650" y="547688"/>
            <a:ext cx="2266950" cy="284162"/>
            <a:chOff x="1756" y="345"/>
            <a:chExt cx="1428" cy="179"/>
          </a:xfrm>
        </p:grpSpPr>
        <p:sp>
          <p:nvSpPr>
            <p:cNvPr id="1244196" name="Rectangle 36"/>
            <p:cNvSpPr>
              <a:spLocks noChangeArrowheads="1"/>
            </p:cNvSpPr>
            <p:nvPr/>
          </p:nvSpPr>
          <p:spPr bwMode="auto">
            <a:xfrm>
              <a:off x="1756" y="345"/>
              <a:ext cx="564" cy="179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4197" name="Rectangle 37"/>
            <p:cNvSpPr>
              <a:spLocks noChangeArrowheads="1"/>
            </p:cNvSpPr>
            <p:nvPr/>
          </p:nvSpPr>
          <p:spPr bwMode="auto">
            <a:xfrm>
              <a:off x="2648" y="345"/>
              <a:ext cx="536" cy="17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4198" name="Rectangle 3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4199" name="Rectangle 3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44200" name="Group 40"/>
          <p:cNvGrpSpPr>
            <a:grpSpLocks/>
          </p:cNvGrpSpPr>
          <p:nvPr/>
        </p:nvGrpSpPr>
        <p:grpSpPr bwMode="auto">
          <a:xfrm>
            <a:off x="4630738" y="6181725"/>
            <a:ext cx="804862" cy="630238"/>
            <a:chOff x="2917" y="3894"/>
            <a:chExt cx="507" cy="397"/>
          </a:xfrm>
        </p:grpSpPr>
        <p:pic>
          <p:nvPicPr>
            <p:cNvPr id="1244201" name="Picture 4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7" y="3894"/>
              <a:ext cx="50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44202" name="Picture 4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6" y="4128"/>
              <a:ext cx="488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44203" name="Group 43"/>
          <p:cNvGrpSpPr>
            <a:grpSpLocks/>
          </p:cNvGrpSpPr>
          <p:nvPr/>
        </p:nvGrpSpPr>
        <p:grpSpPr bwMode="auto">
          <a:xfrm>
            <a:off x="4606925" y="6105525"/>
            <a:ext cx="1919288" cy="725488"/>
            <a:chOff x="2902" y="3846"/>
            <a:chExt cx="1209" cy="457"/>
          </a:xfrm>
        </p:grpSpPr>
        <p:sp>
          <p:nvSpPr>
            <p:cNvPr id="1244204" name="Rectangle 44"/>
            <p:cNvSpPr>
              <a:spLocks noChangeArrowheads="1"/>
            </p:cNvSpPr>
            <p:nvPr/>
          </p:nvSpPr>
          <p:spPr bwMode="auto">
            <a:xfrm>
              <a:off x="2902" y="3846"/>
              <a:ext cx="1209" cy="20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4205" name="Rectangle 45"/>
            <p:cNvSpPr>
              <a:spLocks noChangeArrowheads="1"/>
            </p:cNvSpPr>
            <p:nvPr/>
          </p:nvSpPr>
          <p:spPr bwMode="auto">
            <a:xfrm>
              <a:off x="2919" y="4101"/>
              <a:ext cx="1180" cy="20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7" name="Picture 3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1163638"/>
            <a:ext cx="1168400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Rectangle 58"/>
          <p:cNvSpPr>
            <a:spLocks noChangeArrowheads="1"/>
          </p:cNvSpPr>
          <p:nvPr/>
        </p:nvSpPr>
        <p:spPr bwMode="auto">
          <a:xfrm>
            <a:off x="4067175" y="1544638"/>
            <a:ext cx="292100" cy="2746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59"/>
          <p:cNvSpPr>
            <a:spLocks noChangeArrowheads="1"/>
          </p:cNvSpPr>
          <p:nvPr/>
        </p:nvSpPr>
        <p:spPr bwMode="auto">
          <a:xfrm>
            <a:off x="3473450" y="1598613"/>
            <a:ext cx="328613" cy="2190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-0.00277 -0.4604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44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30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2864 -0.462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244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" y="-2312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03229 -0.462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244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-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44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44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44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44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7446-A544-4AFB-A82E-ADF9C9521D5E}" type="slidenum">
              <a:rPr lang="en-US"/>
              <a:pPr/>
              <a:t>42</a:t>
            </a:fld>
            <a:endParaRPr lang="en-US"/>
          </a:p>
        </p:txBody>
      </p:sp>
      <p:pic>
        <p:nvPicPr>
          <p:cNvPr id="124518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142038"/>
            <a:ext cx="957263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45187" name="Group 3"/>
          <p:cNvGrpSpPr>
            <a:grpSpLocks/>
          </p:cNvGrpSpPr>
          <p:nvPr/>
        </p:nvGrpSpPr>
        <p:grpSpPr bwMode="auto">
          <a:xfrm>
            <a:off x="6629400" y="6208713"/>
            <a:ext cx="533400" cy="150812"/>
            <a:chOff x="720" y="2925"/>
            <a:chExt cx="336" cy="95"/>
          </a:xfrm>
        </p:grpSpPr>
        <p:pic>
          <p:nvPicPr>
            <p:cNvPr id="1245188" name="Picture 4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929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5189" name="Picture 5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2925"/>
              <a:ext cx="12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4519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6553200"/>
            <a:ext cx="9271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45191" name="Group 7"/>
          <p:cNvGrpSpPr>
            <a:grpSpLocks/>
          </p:cNvGrpSpPr>
          <p:nvPr/>
        </p:nvGrpSpPr>
        <p:grpSpPr bwMode="auto">
          <a:xfrm>
            <a:off x="6629400" y="6621463"/>
            <a:ext cx="533400" cy="150812"/>
            <a:chOff x="720" y="3310"/>
            <a:chExt cx="336" cy="95"/>
          </a:xfrm>
        </p:grpSpPr>
        <p:pic>
          <p:nvPicPr>
            <p:cNvPr id="1245192" name="Picture 8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313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5193" name="Picture 9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3310"/>
              <a:ext cx="12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45194" name="Line 10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5195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6181725"/>
            <a:ext cx="8048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5196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6553200"/>
            <a:ext cx="7747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45197" name="Group 13"/>
          <p:cNvGrpSpPr>
            <a:grpSpLocks/>
          </p:cNvGrpSpPr>
          <p:nvPr/>
        </p:nvGrpSpPr>
        <p:grpSpPr bwMode="auto">
          <a:xfrm>
            <a:off x="76200" y="5237163"/>
            <a:ext cx="8891588" cy="820737"/>
            <a:chOff x="48" y="57"/>
            <a:chExt cx="5601" cy="517"/>
          </a:xfrm>
        </p:grpSpPr>
        <p:grpSp>
          <p:nvGrpSpPr>
            <p:cNvPr id="1245198" name="Group 14"/>
            <p:cNvGrpSpPr>
              <a:grpSpLocks/>
            </p:cNvGrpSpPr>
            <p:nvPr/>
          </p:nvGrpSpPr>
          <p:grpSpPr bwMode="auto">
            <a:xfrm>
              <a:off x="1994" y="96"/>
              <a:ext cx="1683" cy="467"/>
              <a:chOff x="1994" y="96"/>
              <a:chExt cx="1683" cy="467"/>
            </a:xfrm>
          </p:grpSpPr>
          <p:pic>
            <p:nvPicPr>
              <p:cNvPr id="1245199" name="Picture 15" descr="txp_fig"/>
              <p:cNvPicPr>
                <a:picLocks noChangeAspect="1" noChangeArrowheads="1"/>
              </p:cNvPicPr>
              <p:nvPr>
                <p:custDataLst>
                  <p:tags r:id="rId38"/>
                </p:custDataLst>
              </p:nvPr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4" y="135"/>
                <a:ext cx="326" cy="4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45200" name="Picture 16" descr="txp_fig"/>
              <p:cNvPicPr>
                <a:picLocks noChangeAspect="1" noChangeArrowheads="1"/>
              </p:cNvPicPr>
              <p:nvPr>
                <p:custDataLst>
                  <p:tags r:id="rId39"/>
                </p:custDataLst>
              </p:nvPr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8" y="118"/>
                <a:ext cx="770" cy="4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45201" name="Picture 17" descr="txp_fig"/>
              <p:cNvPicPr>
                <a:picLocks noChangeAspect="1" noChangeArrowheads="1"/>
              </p:cNvPicPr>
              <p:nvPr>
                <p:custDataLst>
                  <p:tags r:id="rId40"/>
                </p:custDataLst>
              </p:nvPr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7" y="96"/>
                <a:ext cx="470" cy="4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245202" name="Picture 1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322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5203" name="Picture 1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6"/>
              <a:ext cx="2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5204" name="Picture 2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" y="207"/>
              <a:ext cx="670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5205" name="Picture 2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80"/>
              <a:ext cx="44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5206" name="Picture 2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3" y="276"/>
              <a:ext cx="573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45207" name="Picture 2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322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5208" name="Picture 24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6"/>
              <a:ext cx="2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5209" name="Picture 25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" y="207"/>
              <a:ext cx="622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5210" name="Picture 26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" y="57"/>
              <a:ext cx="1175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45211" name="Line 27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5212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172200"/>
            <a:ext cx="1033463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5213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881313"/>
            <a:ext cx="11874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5214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881313"/>
            <a:ext cx="11414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5215" name="Picture 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428750"/>
            <a:ext cx="274637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5216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166813"/>
            <a:ext cx="5175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5217" name="Picture 3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401638"/>
            <a:ext cx="32861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5218" name="Picture 3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63513"/>
            <a:ext cx="5175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5219" name="Picture 3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438150"/>
            <a:ext cx="274637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5220" name="Picture 3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1189038"/>
            <a:ext cx="48736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5221" name="Picture 3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185738"/>
            <a:ext cx="48736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5222" name="Picture 3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1163638"/>
            <a:ext cx="1168400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5223" name="Picture 3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173038"/>
            <a:ext cx="2798762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5226" name="Picture 4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03425"/>
            <a:ext cx="23241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5227" name="Picture 4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2811463"/>
            <a:ext cx="1970087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5228" name="Rectangle 44"/>
          <p:cNvSpPr>
            <a:spLocks noChangeArrowheads="1"/>
          </p:cNvSpPr>
          <p:nvPr/>
        </p:nvSpPr>
        <p:spPr bwMode="auto">
          <a:xfrm>
            <a:off x="1708150" y="2887663"/>
            <a:ext cx="338138" cy="2190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5229" name="Rectangle 45"/>
          <p:cNvSpPr>
            <a:spLocks noChangeArrowheads="1"/>
          </p:cNvSpPr>
          <p:nvPr/>
        </p:nvSpPr>
        <p:spPr bwMode="auto">
          <a:xfrm>
            <a:off x="3500438" y="2092325"/>
            <a:ext cx="365125" cy="246063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5230" name="Rectangle 46"/>
          <p:cNvSpPr>
            <a:spLocks noChangeArrowheads="1"/>
          </p:cNvSpPr>
          <p:nvPr/>
        </p:nvSpPr>
        <p:spPr bwMode="auto">
          <a:xfrm>
            <a:off x="4103688" y="2092325"/>
            <a:ext cx="365125" cy="246063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5231" name="Rectangle 47"/>
          <p:cNvSpPr>
            <a:spLocks noChangeArrowheads="1"/>
          </p:cNvSpPr>
          <p:nvPr/>
        </p:nvSpPr>
        <p:spPr bwMode="auto">
          <a:xfrm>
            <a:off x="4852988" y="2028825"/>
            <a:ext cx="311150" cy="20955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5232" name="Rectangle 48"/>
          <p:cNvSpPr>
            <a:spLocks noChangeArrowheads="1"/>
          </p:cNvSpPr>
          <p:nvPr/>
        </p:nvSpPr>
        <p:spPr bwMode="auto">
          <a:xfrm>
            <a:off x="2147888" y="2887663"/>
            <a:ext cx="338137" cy="2190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5233" name="Rectangle 49"/>
          <p:cNvSpPr>
            <a:spLocks noChangeArrowheads="1"/>
          </p:cNvSpPr>
          <p:nvPr/>
        </p:nvSpPr>
        <p:spPr bwMode="auto">
          <a:xfrm>
            <a:off x="2860675" y="2814638"/>
            <a:ext cx="274638" cy="1825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45234" name="Group 50"/>
          <p:cNvGrpSpPr>
            <a:grpSpLocks/>
          </p:cNvGrpSpPr>
          <p:nvPr/>
        </p:nvGrpSpPr>
        <p:grpSpPr bwMode="auto">
          <a:xfrm>
            <a:off x="1371600" y="3200400"/>
            <a:ext cx="6324600" cy="990600"/>
            <a:chOff x="864" y="2016"/>
            <a:chExt cx="3984" cy="624"/>
          </a:xfrm>
        </p:grpSpPr>
        <p:sp>
          <p:nvSpPr>
            <p:cNvPr id="1245235" name="Rectangle 51"/>
            <p:cNvSpPr>
              <a:spLocks noChangeArrowheads="1"/>
            </p:cNvSpPr>
            <p:nvPr/>
          </p:nvSpPr>
          <p:spPr bwMode="auto">
            <a:xfrm>
              <a:off x="1008" y="2160"/>
              <a:ext cx="3696" cy="33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5236" name="Rectangle 52"/>
            <p:cNvSpPr>
              <a:spLocks noChangeArrowheads="1"/>
            </p:cNvSpPr>
            <p:nvPr/>
          </p:nvSpPr>
          <p:spPr bwMode="auto">
            <a:xfrm>
              <a:off x="960" y="2112"/>
              <a:ext cx="3792" cy="4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5237" name="Rectangle 53"/>
            <p:cNvSpPr>
              <a:spLocks noChangeArrowheads="1"/>
            </p:cNvSpPr>
            <p:nvPr/>
          </p:nvSpPr>
          <p:spPr bwMode="auto">
            <a:xfrm>
              <a:off x="912" y="2064"/>
              <a:ext cx="3888" cy="52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5238" name="Rectangle 54"/>
            <p:cNvSpPr>
              <a:spLocks noChangeArrowheads="1"/>
            </p:cNvSpPr>
            <p:nvPr/>
          </p:nvSpPr>
          <p:spPr bwMode="auto">
            <a:xfrm>
              <a:off x="864" y="2016"/>
              <a:ext cx="3984" cy="62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45239" name="Group 55"/>
            <p:cNvGrpSpPr>
              <a:grpSpLocks/>
            </p:cNvGrpSpPr>
            <p:nvPr/>
          </p:nvGrpSpPr>
          <p:grpSpPr bwMode="auto">
            <a:xfrm>
              <a:off x="1113" y="2213"/>
              <a:ext cx="3486" cy="230"/>
              <a:chOff x="1113" y="2213"/>
              <a:chExt cx="3486" cy="230"/>
            </a:xfrm>
          </p:grpSpPr>
          <p:pic>
            <p:nvPicPr>
              <p:cNvPr id="1245240" name="Picture 56" descr="txp_fig"/>
              <p:cNvPicPr>
                <a:picLocks noChangeAspect="1" noChangeArrowheads="1"/>
              </p:cNvPicPr>
              <p:nvPr>
                <p:custDataLst>
                  <p:tags r:id="rId27"/>
                </p:custDataLst>
              </p:nvPr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" y="2213"/>
                <a:ext cx="1628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45241" name="Picture 57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7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3" y="2251"/>
                <a:ext cx="1762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245242" name="Rectangle 58"/>
          <p:cNvSpPr>
            <a:spLocks noChangeArrowheads="1"/>
          </p:cNvSpPr>
          <p:nvPr/>
        </p:nvSpPr>
        <p:spPr bwMode="auto">
          <a:xfrm>
            <a:off x="4067175" y="1544638"/>
            <a:ext cx="292100" cy="2746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5243" name="Rectangle 59"/>
          <p:cNvSpPr>
            <a:spLocks noChangeArrowheads="1"/>
          </p:cNvSpPr>
          <p:nvPr/>
        </p:nvSpPr>
        <p:spPr bwMode="auto">
          <a:xfrm>
            <a:off x="3473450" y="1598613"/>
            <a:ext cx="328613" cy="2190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45244" name="Picture 6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835275"/>
            <a:ext cx="109537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5245" name="Rectangle 6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5246" name="Rectangle 6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5250" name="Rectangle 66"/>
          <p:cNvSpPr>
            <a:spLocks noChangeArrowheads="1"/>
          </p:cNvSpPr>
          <p:nvPr/>
        </p:nvSpPr>
        <p:spPr bwMode="auto">
          <a:xfrm>
            <a:off x="6086475" y="3619500"/>
            <a:ext cx="228600" cy="1920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5251" name="Rectangle 67"/>
          <p:cNvSpPr>
            <a:spLocks noChangeArrowheads="1"/>
          </p:cNvSpPr>
          <p:nvPr/>
        </p:nvSpPr>
        <p:spPr bwMode="auto">
          <a:xfrm>
            <a:off x="6477000" y="3617913"/>
            <a:ext cx="228600" cy="19208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5252" name="Rectangle 68"/>
          <p:cNvSpPr>
            <a:spLocks noChangeArrowheads="1"/>
          </p:cNvSpPr>
          <p:nvPr/>
        </p:nvSpPr>
        <p:spPr bwMode="auto">
          <a:xfrm>
            <a:off x="7129463" y="3536950"/>
            <a:ext cx="201612" cy="1651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5253" name="Rectangle 69"/>
          <p:cNvSpPr>
            <a:spLocks noChangeArrowheads="1"/>
          </p:cNvSpPr>
          <p:nvPr/>
        </p:nvSpPr>
        <p:spPr bwMode="auto">
          <a:xfrm>
            <a:off x="6086475" y="3619500"/>
            <a:ext cx="228600" cy="1920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5254" name="Rectangle 70"/>
          <p:cNvSpPr>
            <a:spLocks noChangeArrowheads="1"/>
          </p:cNvSpPr>
          <p:nvPr/>
        </p:nvSpPr>
        <p:spPr bwMode="auto">
          <a:xfrm>
            <a:off x="6477000" y="3617913"/>
            <a:ext cx="228600" cy="19208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5255" name="Rectangle 71"/>
          <p:cNvSpPr>
            <a:spLocks noChangeArrowheads="1"/>
          </p:cNvSpPr>
          <p:nvPr/>
        </p:nvSpPr>
        <p:spPr bwMode="auto">
          <a:xfrm>
            <a:off x="7129463" y="3536950"/>
            <a:ext cx="201612" cy="1651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5256" name="Rectangle 72"/>
          <p:cNvSpPr>
            <a:spLocks noChangeArrowheads="1"/>
          </p:cNvSpPr>
          <p:nvPr/>
        </p:nvSpPr>
        <p:spPr bwMode="auto">
          <a:xfrm>
            <a:off x="6086475" y="3619500"/>
            <a:ext cx="228600" cy="1920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5257" name="Rectangle 73"/>
          <p:cNvSpPr>
            <a:spLocks noChangeArrowheads="1"/>
          </p:cNvSpPr>
          <p:nvPr/>
        </p:nvSpPr>
        <p:spPr bwMode="auto">
          <a:xfrm>
            <a:off x="6477000" y="3617913"/>
            <a:ext cx="228600" cy="19208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5258" name="Rectangle 74"/>
          <p:cNvSpPr>
            <a:spLocks noChangeArrowheads="1"/>
          </p:cNvSpPr>
          <p:nvPr/>
        </p:nvSpPr>
        <p:spPr bwMode="auto">
          <a:xfrm>
            <a:off x="7129463" y="3536950"/>
            <a:ext cx="201612" cy="1651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45259" name="Group 75"/>
          <p:cNvGrpSpPr>
            <a:grpSpLocks/>
          </p:cNvGrpSpPr>
          <p:nvPr/>
        </p:nvGrpSpPr>
        <p:grpSpPr bwMode="auto">
          <a:xfrm>
            <a:off x="2743200" y="4419600"/>
            <a:ext cx="3429000" cy="236538"/>
            <a:chOff x="1728" y="2784"/>
            <a:chExt cx="2160" cy="149"/>
          </a:xfrm>
        </p:grpSpPr>
        <p:pic>
          <p:nvPicPr>
            <p:cNvPr id="1245260" name="Picture 7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801"/>
              <a:ext cx="1091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45261" name="Picture 7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4" y="2784"/>
              <a:ext cx="874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45262" name="Group 78"/>
          <p:cNvGrpSpPr>
            <a:grpSpLocks/>
          </p:cNvGrpSpPr>
          <p:nvPr/>
        </p:nvGrpSpPr>
        <p:grpSpPr bwMode="auto">
          <a:xfrm>
            <a:off x="2743200" y="4792663"/>
            <a:ext cx="3592513" cy="236537"/>
            <a:chOff x="1728" y="3019"/>
            <a:chExt cx="2263" cy="149"/>
          </a:xfrm>
        </p:grpSpPr>
        <p:pic>
          <p:nvPicPr>
            <p:cNvPr id="1245263" name="Picture 7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3036"/>
              <a:ext cx="1185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45264" name="Picture 8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4" y="3019"/>
              <a:ext cx="977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45265" name="Picture 8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216650"/>
            <a:ext cx="7143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5266" name="Picture 8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621463"/>
            <a:ext cx="7143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45267" name="Rectangle 83"/>
          <p:cNvSpPr>
            <a:spLocks noChangeArrowheads="1"/>
          </p:cNvSpPr>
          <p:nvPr/>
        </p:nvSpPr>
        <p:spPr bwMode="auto">
          <a:xfrm>
            <a:off x="7729538" y="6599238"/>
            <a:ext cx="347662" cy="2095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5268" name="Rectangle 84"/>
          <p:cNvSpPr>
            <a:spLocks noChangeArrowheads="1"/>
          </p:cNvSpPr>
          <p:nvPr/>
        </p:nvSpPr>
        <p:spPr bwMode="auto">
          <a:xfrm>
            <a:off x="7720013" y="6191250"/>
            <a:ext cx="357187" cy="2095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45269" name="Picture 8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2784475"/>
            <a:ext cx="1889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5270" name="Rectangle 86"/>
          <p:cNvSpPr>
            <a:spLocks noChangeArrowheads="1"/>
          </p:cNvSpPr>
          <p:nvPr/>
        </p:nvSpPr>
        <p:spPr bwMode="auto">
          <a:xfrm>
            <a:off x="5446713" y="2833688"/>
            <a:ext cx="301625" cy="2651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5271" name="Rectangle 87"/>
          <p:cNvSpPr>
            <a:spLocks noChangeArrowheads="1"/>
          </p:cNvSpPr>
          <p:nvPr/>
        </p:nvSpPr>
        <p:spPr bwMode="auto">
          <a:xfrm>
            <a:off x="5849938" y="2819400"/>
            <a:ext cx="301625" cy="2841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5272" name="Rectangle 88"/>
          <p:cNvSpPr>
            <a:spLocks noChangeArrowheads="1"/>
          </p:cNvSpPr>
          <p:nvPr/>
        </p:nvSpPr>
        <p:spPr bwMode="auto">
          <a:xfrm>
            <a:off x="6535738" y="2759075"/>
            <a:ext cx="246062" cy="238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5273" name="Rectangle 89"/>
          <p:cNvSpPr>
            <a:spLocks noChangeArrowheads="1"/>
          </p:cNvSpPr>
          <p:nvPr/>
        </p:nvSpPr>
        <p:spPr bwMode="auto">
          <a:xfrm>
            <a:off x="3738563" y="1160463"/>
            <a:ext cx="365125" cy="246062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5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5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5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5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45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45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4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4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45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45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45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45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45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45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45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45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45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45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45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45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45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45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45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45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45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45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45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45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45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245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245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45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45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45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45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45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45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245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245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245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245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245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245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245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245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245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245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245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245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245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245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245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245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245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5228" grpId="0" animBg="1"/>
      <p:bldP spid="1245228" grpId="1" animBg="1"/>
      <p:bldP spid="1245229" grpId="0" animBg="1"/>
      <p:bldP spid="1245229" grpId="1" animBg="1"/>
      <p:bldP spid="1245230" grpId="0" animBg="1"/>
      <p:bldP spid="1245230" grpId="1" animBg="1"/>
      <p:bldP spid="1245231" grpId="0" animBg="1"/>
      <p:bldP spid="1245231" grpId="1" animBg="1"/>
      <p:bldP spid="1245232" grpId="0" animBg="1"/>
      <p:bldP spid="1245232" grpId="1" animBg="1"/>
      <p:bldP spid="1245233" grpId="0" animBg="1"/>
      <p:bldP spid="1245233" grpId="1" animBg="1"/>
      <p:bldP spid="1245242" grpId="1" animBg="1"/>
      <p:bldP spid="1245243" grpId="1" animBg="1"/>
      <p:bldP spid="1245243" grpId="2" animBg="1"/>
      <p:bldP spid="1245250" grpId="0" animBg="1"/>
      <p:bldP spid="1245250" grpId="1" animBg="1"/>
      <p:bldP spid="1245251" grpId="0" animBg="1"/>
      <p:bldP spid="1245251" grpId="1" animBg="1"/>
      <p:bldP spid="1245252" grpId="0" animBg="1"/>
      <p:bldP spid="1245252" grpId="1" animBg="1"/>
      <p:bldP spid="1245253" grpId="0" animBg="1"/>
      <p:bldP spid="1245253" grpId="1" animBg="1"/>
      <p:bldP spid="1245254" grpId="0" animBg="1"/>
      <p:bldP spid="1245254" grpId="1" animBg="1"/>
      <p:bldP spid="1245255" grpId="0" animBg="1"/>
      <p:bldP spid="1245255" grpId="1" animBg="1"/>
      <p:bldP spid="1245256" grpId="0" animBg="1"/>
      <p:bldP spid="1245257" grpId="0" animBg="1"/>
      <p:bldP spid="1245258" grpId="0" animBg="1"/>
      <p:bldP spid="1245267" grpId="0" animBg="1"/>
      <p:bldP spid="1245268" grpId="0" animBg="1"/>
      <p:bldP spid="1245268" grpId="1" animBg="1"/>
      <p:bldP spid="1245270" grpId="0" animBg="1"/>
      <p:bldP spid="1245271" grpId="0" animBg="1"/>
      <p:bldP spid="1245272" grpId="0" animBg="1"/>
      <p:bldP spid="1245273" grpId="0" animBg="1"/>
      <p:bldP spid="1245273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2CD7-CA74-44EE-97EC-CD75217FA843}" type="slidenum">
              <a:rPr lang="en-US"/>
              <a:pPr/>
              <a:t>43</a:t>
            </a:fld>
            <a:endParaRPr lang="en-US"/>
          </a:p>
        </p:txBody>
      </p:sp>
      <p:grpSp>
        <p:nvGrpSpPr>
          <p:cNvPr id="1246210" name="Group 2"/>
          <p:cNvGrpSpPr>
            <a:grpSpLocks/>
          </p:cNvGrpSpPr>
          <p:nvPr/>
        </p:nvGrpSpPr>
        <p:grpSpPr bwMode="auto">
          <a:xfrm>
            <a:off x="1371600" y="3200400"/>
            <a:ext cx="6324600" cy="990600"/>
            <a:chOff x="864" y="2016"/>
            <a:chExt cx="3984" cy="624"/>
          </a:xfrm>
        </p:grpSpPr>
        <p:sp>
          <p:nvSpPr>
            <p:cNvPr id="1246211" name="Rectangle 3"/>
            <p:cNvSpPr>
              <a:spLocks noChangeArrowheads="1"/>
            </p:cNvSpPr>
            <p:nvPr/>
          </p:nvSpPr>
          <p:spPr bwMode="auto">
            <a:xfrm>
              <a:off x="1008" y="2160"/>
              <a:ext cx="3696" cy="33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6212" name="Rectangle 4"/>
            <p:cNvSpPr>
              <a:spLocks noChangeArrowheads="1"/>
            </p:cNvSpPr>
            <p:nvPr/>
          </p:nvSpPr>
          <p:spPr bwMode="auto">
            <a:xfrm>
              <a:off x="960" y="2112"/>
              <a:ext cx="3792" cy="4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6213" name="Rectangle 5"/>
            <p:cNvSpPr>
              <a:spLocks noChangeArrowheads="1"/>
            </p:cNvSpPr>
            <p:nvPr/>
          </p:nvSpPr>
          <p:spPr bwMode="auto">
            <a:xfrm>
              <a:off x="912" y="2064"/>
              <a:ext cx="3888" cy="52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6214" name="Rectangle 6"/>
            <p:cNvSpPr>
              <a:spLocks noChangeArrowheads="1"/>
            </p:cNvSpPr>
            <p:nvPr/>
          </p:nvSpPr>
          <p:spPr bwMode="auto">
            <a:xfrm>
              <a:off x="864" y="2016"/>
              <a:ext cx="3984" cy="62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46215" name="Group 7"/>
            <p:cNvGrpSpPr>
              <a:grpSpLocks/>
            </p:cNvGrpSpPr>
            <p:nvPr/>
          </p:nvGrpSpPr>
          <p:grpSpPr bwMode="auto">
            <a:xfrm>
              <a:off x="1113" y="2213"/>
              <a:ext cx="3486" cy="230"/>
              <a:chOff x="1113" y="2213"/>
              <a:chExt cx="3486" cy="230"/>
            </a:xfrm>
          </p:grpSpPr>
          <p:pic>
            <p:nvPicPr>
              <p:cNvPr id="1246216" name="Picture 8" descr="txp_fig"/>
              <p:cNvPicPr>
                <a:picLocks noChangeAspect="1" noChangeArrowheads="1"/>
              </p:cNvPicPr>
              <p:nvPr>
                <p:custDataLst>
                  <p:tags r:id="rId40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" y="2213"/>
                <a:ext cx="1628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46217" name="Picture 9" descr="txp_fig"/>
              <p:cNvPicPr>
                <a:picLocks noChangeAspect="1" noChangeArrowheads="1"/>
              </p:cNvPicPr>
              <p:nvPr>
                <p:custDataLst>
                  <p:tags r:id="rId41"/>
                </p:custDataLst>
              </p:nvPr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3" y="2251"/>
                <a:ext cx="1762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246218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142038"/>
            <a:ext cx="957263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46219" name="Group 11"/>
          <p:cNvGrpSpPr>
            <a:grpSpLocks/>
          </p:cNvGrpSpPr>
          <p:nvPr/>
        </p:nvGrpSpPr>
        <p:grpSpPr bwMode="auto">
          <a:xfrm>
            <a:off x="6629400" y="6208713"/>
            <a:ext cx="533400" cy="150812"/>
            <a:chOff x="720" y="2925"/>
            <a:chExt cx="336" cy="95"/>
          </a:xfrm>
        </p:grpSpPr>
        <p:pic>
          <p:nvPicPr>
            <p:cNvPr id="1246220" name="Picture 12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929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6221" name="Picture 13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2925"/>
              <a:ext cx="12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46222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216650"/>
            <a:ext cx="7143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6223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621463"/>
            <a:ext cx="7143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6224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6553200"/>
            <a:ext cx="9271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46225" name="Group 17"/>
          <p:cNvGrpSpPr>
            <a:grpSpLocks/>
          </p:cNvGrpSpPr>
          <p:nvPr/>
        </p:nvGrpSpPr>
        <p:grpSpPr bwMode="auto">
          <a:xfrm>
            <a:off x="6629400" y="6621463"/>
            <a:ext cx="533400" cy="150812"/>
            <a:chOff x="720" y="3310"/>
            <a:chExt cx="336" cy="95"/>
          </a:xfrm>
        </p:grpSpPr>
        <p:pic>
          <p:nvPicPr>
            <p:cNvPr id="1246226" name="Picture 18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313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6227" name="Picture 19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3310"/>
              <a:ext cx="12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46228" name="Line 20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6229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6181725"/>
            <a:ext cx="8048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6230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6553200"/>
            <a:ext cx="7747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46231" name="Group 23"/>
          <p:cNvGrpSpPr>
            <a:grpSpLocks/>
          </p:cNvGrpSpPr>
          <p:nvPr/>
        </p:nvGrpSpPr>
        <p:grpSpPr bwMode="auto">
          <a:xfrm>
            <a:off x="76200" y="5237163"/>
            <a:ext cx="8891588" cy="820737"/>
            <a:chOff x="48" y="57"/>
            <a:chExt cx="5601" cy="517"/>
          </a:xfrm>
        </p:grpSpPr>
        <p:grpSp>
          <p:nvGrpSpPr>
            <p:cNvPr id="1246232" name="Group 24"/>
            <p:cNvGrpSpPr>
              <a:grpSpLocks/>
            </p:cNvGrpSpPr>
            <p:nvPr/>
          </p:nvGrpSpPr>
          <p:grpSpPr bwMode="auto">
            <a:xfrm>
              <a:off x="1994" y="96"/>
              <a:ext cx="1683" cy="467"/>
              <a:chOff x="1994" y="96"/>
              <a:chExt cx="1683" cy="467"/>
            </a:xfrm>
          </p:grpSpPr>
          <p:pic>
            <p:nvPicPr>
              <p:cNvPr id="1246233" name="Picture 25" descr="txp_fig"/>
              <p:cNvPicPr>
                <a:picLocks noChangeAspect="1" noChangeArrowheads="1"/>
              </p:cNvPicPr>
              <p:nvPr>
                <p:custDataLst>
                  <p:tags r:id="rId33"/>
                </p:custDataLst>
              </p:nvPr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4" y="135"/>
                <a:ext cx="326" cy="4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46234" name="Picture 26" descr="txp_fig"/>
              <p:cNvPicPr>
                <a:picLocks noChangeAspect="1" noChangeArrowheads="1"/>
              </p:cNvPicPr>
              <p:nvPr>
                <p:custDataLst>
                  <p:tags r:id="rId34"/>
                </p:custDataLst>
              </p:nvPr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8" y="118"/>
                <a:ext cx="770" cy="4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46235" name="Picture 27" descr="txp_fig"/>
              <p:cNvPicPr>
                <a:picLocks noChangeAspect="1" noChangeArrowheads="1"/>
              </p:cNvPicPr>
              <p:nvPr>
                <p:custDataLst>
                  <p:tags r:id="rId35"/>
                </p:custDataLst>
              </p:nvPr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7" y="96"/>
                <a:ext cx="470" cy="4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246236" name="Picture 2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322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6237" name="Picture 2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6"/>
              <a:ext cx="2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6238" name="Picture 3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" y="207"/>
              <a:ext cx="670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6239" name="Picture 3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80"/>
              <a:ext cx="44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6240" name="Picture 3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3" y="276"/>
              <a:ext cx="573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46241" name="Picture 3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322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6242" name="Picture 3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6"/>
              <a:ext cx="2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6243" name="Picture 3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" y="207"/>
              <a:ext cx="622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6244" name="Picture 3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" y="57"/>
              <a:ext cx="1175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46245" name="Line 37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6246" name="Picture 3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172200"/>
            <a:ext cx="1033463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6247" name="Picture 3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428750"/>
            <a:ext cx="274637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6248" name="Picture 4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166813"/>
            <a:ext cx="5175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6249" name="Picture 4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401638"/>
            <a:ext cx="32861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6250" name="Picture 4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63513"/>
            <a:ext cx="5175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6251" name="Picture 4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438150"/>
            <a:ext cx="274637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6252" name="Picture 4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1177925"/>
            <a:ext cx="4873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6253" name="Picture 4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185738"/>
            <a:ext cx="48736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6254" name="Picture 4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1163638"/>
            <a:ext cx="1168400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6255" name="Picture 4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173038"/>
            <a:ext cx="2798762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6256" name="Picture 4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270125"/>
            <a:ext cx="5175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6257" name="Picture 4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2292350"/>
            <a:ext cx="4873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6258" name="Picture 5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551113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6259" name="Picture 5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2170113"/>
            <a:ext cx="4294188" cy="80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6260" name="Picture 5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03425"/>
            <a:ext cx="23241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6261" name="Picture 5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2784475"/>
            <a:ext cx="1889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6262" name="Picture 5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2811463"/>
            <a:ext cx="1970087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6263" name="Line 55"/>
          <p:cNvSpPr>
            <a:spLocks noChangeShapeType="1"/>
          </p:cNvSpPr>
          <p:nvPr/>
        </p:nvSpPr>
        <p:spPr bwMode="auto">
          <a:xfrm flipV="1">
            <a:off x="762000" y="2613025"/>
            <a:ext cx="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264" name="Rectangle 5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6265" name="Rectangle 5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00209 0.0222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46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1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09115 -0.0215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246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9" y="-108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-0.08004 -0.01968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246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4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46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46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6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46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4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4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626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9B5C-705E-43C2-AFE8-E7C1DECB57E3}" type="slidenum">
              <a:rPr lang="en-US"/>
              <a:pPr/>
              <a:t>44</a:t>
            </a:fld>
            <a:endParaRPr lang="en-US"/>
          </a:p>
        </p:txBody>
      </p:sp>
      <p:pic>
        <p:nvPicPr>
          <p:cNvPr id="124723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142038"/>
            <a:ext cx="957263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47235" name="Group 3"/>
          <p:cNvGrpSpPr>
            <a:grpSpLocks/>
          </p:cNvGrpSpPr>
          <p:nvPr/>
        </p:nvGrpSpPr>
        <p:grpSpPr bwMode="auto">
          <a:xfrm>
            <a:off x="6629400" y="6208713"/>
            <a:ext cx="533400" cy="150812"/>
            <a:chOff x="720" y="2925"/>
            <a:chExt cx="336" cy="95"/>
          </a:xfrm>
        </p:grpSpPr>
        <p:pic>
          <p:nvPicPr>
            <p:cNvPr id="1247236" name="Picture 4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929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7237" name="Picture 5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2925"/>
              <a:ext cx="12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47238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216650"/>
            <a:ext cx="7143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7239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621463"/>
            <a:ext cx="7143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7240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6553200"/>
            <a:ext cx="9271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47241" name="Group 9"/>
          <p:cNvGrpSpPr>
            <a:grpSpLocks/>
          </p:cNvGrpSpPr>
          <p:nvPr/>
        </p:nvGrpSpPr>
        <p:grpSpPr bwMode="auto">
          <a:xfrm>
            <a:off x="6629400" y="6621463"/>
            <a:ext cx="533400" cy="150812"/>
            <a:chOff x="720" y="3310"/>
            <a:chExt cx="336" cy="95"/>
          </a:xfrm>
        </p:grpSpPr>
        <p:pic>
          <p:nvPicPr>
            <p:cNvPr id="1247242" name="Picture 10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313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7243" name="Picture 11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3310"/>
              <a:ext cx="12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47244" name="Line 12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7245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6181725"/>
            <a:ext cx="8048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7246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6553200"/>
            <a:ext cx="7747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47247" name="Group 15"/>
          <p:cNvGrpSpPr>
            <a:grpSpLocks/>
          </p:cNvGrpSpPr>
          <p:nvPr/>
        </p:nvGrpSpPr>
        <p:grpSpPr bwMode="auto">
          <a:xfrm>
            <a:off x="76200" y="5237163"/>
            <a:ext cx="8891588" cy="820737"/>
            <a:chOff x="48" y="57"/>
            <a:chExt cx="5601" cy="517"/>
          </a:xfrm>
        </p:grpSpPr>
        <p:grpSp>
          <p:nvGrpSpPr>
            <p:cNvPr id="1247248" name="Group 16"/>
            <p:cNvGrpSpPr>
              <a:grpSpLocks/>
            </p:cNvGrpSpPr>
            <p:nvPr/>
          </p:nvGrpSpPr>
          <p:grpSpPr bwMode="auto">
            <a:xfrm>
              <a:off x="1994" y="96"/>
              <a:ext cx="1683" cy="467"/>
              <a:chOff x="1994" y="96"/>
              <a:chExt cx="1683" cy="467"/>
            </a:xfrm>
          </p:grpSpPr>
          <p:pic>
            <p:nvPicPr>
              <p:cNvPr id="1247249" name="Picture 17" descr="txp_fig"/>
              <p:cNvPicPr>
                <a:picLocks noChangeAspect="1" noChangeArrowheads="1"/>
              </p:cNvPicPr>
              <p:nvPr>
                <p:custDataLst>
                  <p:tags r:id="rId37"/>
                </p:custDataLst>
              </p:nvPr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4" y="135"/>
                <a:ext cx="326" cy="4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47250" name="Picture 18" descr="txp_fig"/>
              <p:cNvPicPr>
                <a:picLocks noChangeAspect="1" noChangeArrowheads="1"/>
              </p:cNvPicPr>
              <p:nvPr>
                <p:custDataLst>
                  <p:tags r:id="rId38"/>
                </p:custDataLst>
              </p:nvPr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8" y="118"/>
                <a:ext cx="770" cy="4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47251" name="Picture 19" descr="txp_fig"/>
              <p:cNvPicPr>
                <a:picLocks noChangeAspect="1" noChangeArrowheads="1"/>
              </p:cNvPicPr>
              <p:nvPr>
                <p:custDataLst>
                  <p:tags r:id="rId39"/>
                </p:custDataLst>
              </p:nvPr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7" y="96"/>
                <a:ext cx="470" cy="4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247252" name="Picture 2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322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7253" name="Picture 2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6"/>
              <a:ext cx="2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7254" name="Picture 2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" y="207"/>
              <a:ext cx="670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7255" name="Picture 2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80"/>
              <a:ext cx="44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7256" name="Picture 2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3" y="276"/>
              <a:ext cx="573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47257" name="Picture 2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322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7258" name="Picture 2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6"/>
              <a:ext cx="2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7259" name="Picture 27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" y="207"/>
              <a:ext cx="622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7260" name="Picture 28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" y="57"/>
              <a:ext cx="1175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47261" name="Line 29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7262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172200"/>
            <a:ext cx="1033463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7263" name="Picture 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428750"/>
            <a:ext cx="274637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7264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1163638"/>
            <a:ext cx="1168400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7265" name="Picture 3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166813"/>
            <a:ext cx="5175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7266" name="Picture 3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1177925"/>
            <a:ext cx="4873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7267" name="Picture 3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401638"/>
            <a:ext cx="32861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7268" name="Picture 3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63513"/>
            <a:ext cx="5175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7269" name="Picture 3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438150"/>
            <a:ext cx="274637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7270" name="Picture 3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173038"/>
            <a:ext cx="2798762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7271" name="Picture 3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185738"/>
            <a:ext cx="48736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7272" name="Picture 4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270125"/>
            <a:ext cx="5175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7273" name="Picture 4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2284413"/>
            <a:ext cx="48736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7274" name="Picture 4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551113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7275" name="Picture 4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2170113"/>
            <a:ext cx="4294188" cy="80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7276" name="Picture 4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3276600"/>
            <a:ext cx="2146300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7277" name="Picture 4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13" y="3357563"/>
            <a:ext cx="255428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7278" name="Picture 4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8" y="3408363"/>
            <a:ext cx="48736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7279" name="Picture 4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90900"/>
            <a:ext cx="5175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7280" name="Picture 4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692525"/>
            <a:ext cx="274637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7281" name="Rectangle 49"/>
          <p:cNvSpPr>
            <a:spLocks noChangeArrowheads="1"/>
          </p:cNvSpPr>
          <p:nvPr/>
        </p:nvSpPr>
        <p:spPr bwMode="auto">
          <a:xfrm>
            <a:off x="2778125" y="2147888"/>
            <a:ext cx="1179513" cy="457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7282" name="Rectangle 50"/>
          <p:cNvSpPr>
            <a:spLocks noChangeArrowheads="1"/>
          </p:cNvSpPr>
          <p:nvPr/>
        </p:nvSpPr>
        <p:spPr bwMode="auto">
          <a:xfrm>
            <a:off x="1909763" y="2649538"/>
            <a:ext cx="895350" cy="32861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7283" name="Rectangle 51"/>
          <p:cNvSpPr>
            <a:spLocks noChangeArrowheads="1"/>
          </p:cNvSpPr>
          <p:nvPr/>
        </p:nvSpPr>
        <p:spPr bwMode="auto">
          <a:xfrm>
            <a:off x="4103688" y="2649538"/>
            <a:ext cx="850900" cy="32861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7284" name="Rectangle 52"/>
          <p:cNvSpPr>
            <a:spLocks noChangeArrowheads="1"/>
          </p:cNvSpPr>
          <p:nvPr/>
        </p:nvSpPr>
        <p:spPr bwMode="auto">
          <a:xfrm>
            <a:off x="1041400" y="3252788"/>
            <a:ext cx="2184400" cy="8413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7285" name="Rectangle 53"/>
          <p:cNvSpPr>
            <a:spLocks noChangeArrowheads="1"/>
          </p:cNvSpPr>
          <p:nvPr/>
        </p:nvSpPr>
        <p:spPr bwMode="auto">
          <a:xfrm>
            <a:off x="3994150" y="2184400"/>
            <a:ext cx="1160463" cy="3841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7286" name="Rectangle 54"/>
          <p:cNvSpPr>
            <a:spLocks noChangeArrowheads="1"/>
          </p:cNvSpPr>
          <p:nvPr/>
        </p:nvSpPr>
        <p:spPr bwMode="auto">
          <a:xfrm>
            <a:off x="2833688" y="2659063"/>
            <a:ext cx="1087437" cy="3286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7287" name="Rectangle 55"/>
          <p:cNvSpPr>
            <a:spLocks noChangeArrowheads="1"/>
          </p:cNvSpPr>
          <p:nvPr/>
        </p:nvSpPr>
        <p:spPr bwMode="auto">
          <a:xfrm>
            <a:off x="4981575" y="2641600"/>
            <a:ext cx="1041400" cy="3476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7288" name="Rectangle 56"/>
          <p:cNvSpPr>
            <a:spLocks noChangeArrowheads="1"/>
          </p:cNvSpPr>
          <p:nvPr/>
        </p:nvSpPr>
        <p:spPr bwMode="auto">
          <a:xfrm>
            <a:off x="5429250" y="3335338"/>
            <a:ext cx="2590800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7289" name="Rectangle 57"/>
          <p:cNvSpPr>
            <a:spLocks noChangeArrowheads="1"/>
          </p:cNvSpPr>
          <p:nvPr/>
        </p:nvSpPr>
        <p:spPr bwMode="auto">
          <a:xfrm>
            <a:off x="1031875" y="2247900"/>
            <a:ext cx="576263" cy="70326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7290" name="Rectangle 58"/>
          <p:cNvSpPr>
            <a:spLocks noChangeArrowheads="1"/>
          </p:cNvSpPr>
          <p:nvPr/>
        </p:nvSpPr>
        <p:spPr bwMode="auto">
          <a:xfrm>
            <a:off x="6178550" y="2257425"/>
            <a:ext cx="533400" cy="6953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47291" name="Picture 59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270125"/>
            <a:ext cx="5175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7292" name="Picture 60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2284413"/>
            <a:ext cx="48736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7293" name="Rectangle 6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7294" name="Rectangle 6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7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7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4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4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4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4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47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4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47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4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4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4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0.38056 0.16574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247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8" y="828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28333 0.16852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1247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842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7281" grpId="0" animBg="1"/>
      <p:bldP spid="1247282" grpId="0" animBg="1"/>
      <p:bldP spid="1247283" grpId="0" animBg="1"/>
      <p:bldP spid="1247284" grpId="0" animBg="1"/>
      <p:bldP spid="1247284" grpId="1" animBg="1"/>
      <p:bldP spid="1247285" grpId="0" animBg="1"/>
      <p:bldP spid="1247286" grpId="0" animBg="1"/>
      <p:bldP spid="1247287" grpId="0" animBg="1"/>
      <p:bldP spid="1247288" grpId="0" animBg="1"/>
      <p:bldP spid="1247288" grpId="1" animBg="1"/>
      <p:bldP spid="1247289" grpId="0" animBg="1"/>
      <p:bldP spid="124729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653B-7889-4517-A094-75DD90C82001}" type="slidenum">
              <a:rPr lang="en-US"/>
              <a:pPr/>
              <a:t>45</a:t>
            </a:fld>
            <a:endParaRPr lang="en-US"/>
          </a:p>
        </p:txBody>
      </p:sp>
      <p:pic>
        <p:nvPicPr>
          <p:cNvPr id="124825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142038"/>
            <a:ext cx="957263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48259" name="Group 3"/>
          <p:cNvGrpSpPr>
            <a:grpSpLocks/>
          </p:cNvGrpSpPr>
          <p:nvPr/>
        </p:nvGrpSpPr>
        <p:grpSpPr bwMode="auto">
          <a:xfrm>
            <a:off x="6629400" y="6208713"/>
            <a:ext cx="533400" cy="150812"/>
            <a:chOff x="720" y="2925"/>
            <a:chExt cx="336" cy="95"/>
          </a:xfrm>
        </p:grpSpPr>
        <p:pic>
          <p:nvPicPr>
            <p:cNvPr id="1248260" name="Picture 4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929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8261" name="Picture 5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2925"/>
              <a:ext cx="12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48262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216650"/>
            <a:ext cx="7143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8263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621463"/>
            <a:ext cx="7143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8264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6553200"/>
            <a:ext cx="9271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48265" name="Group 9"/>
          <p:cNvGrpSpPr>
            <a:grpSpLocks/>
          </p:cNvGrpSpPr>
          <p:nvPr/>
        </p:nvGrpSpPr>
        <p:grpSpPr bwMode="auto">
          <a:xfrm>
            <a:off x="6629400" y="6621463"/>
            <a:ext cx="533400" cy="150812"/>
            <a:chOff x="720" y="3310"/>
            <a:chExt cx="336" cy="95"/>
          </a:xfrm>
        </p:grpSpPr>
        <p:pic>
          <p:nvPicPr>
            <p:cNvPr id="1248266" name="Picture 10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313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8267" name="Picture 11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3310"/>
              <a:ext cx="12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48268" name="Line 12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8269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6181725"/>
            <a:ext cx="8048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8270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6553200"/>
            <a:ext cx="7747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48271" name="Group 15"/>
          <p:cNvGrpSpPr>
            <a:grpSpLocks/>
          </p:cNvGrpSpPr>
          <p:nvPr/>
        </p:nvGrpSpPr>
        <p:grpSpPr bwMode="auto">
          <a:xfrm>
            <a:off x="76200" y="5237163"/>
            <a:ext cx="8891588" cy="820737"/>
            <a:chOff x="48" y="57"/>
            <a:chExt cx="5601" cy="517"/>
          </a:xfrm>
        </p:grpSpPr>
        <p:grpSp>
          <p:nvGrpSpPr>
            <p:cNvPr id="1248272" name="Group 16"/>
            <p:cNvGrpSpPr>
              <a:grpSpLocks/>
            </p:cNvGrpSpPr>
            <p:nvPr/>
          </p:nvGrpSpPr>
          <p:grpSpPr bwMode="auto">
            <a:xfrm>
              <a:off x="1994" y="96"/>
              <a:ext cx="1683" cy="467"/>
              <a:chOff x="1994" y="96"/>
              <a:chExt cx="1683" cy="467"/>
            </a:xfrm>
          </p:grpSpPr>
          <p:pic>
            <p:nvPicPr>
              <p:cNvPr id="1248273" name="Picture 17" descr="txp_fig"/>
              <p:cNvPicPr>
                <a:picLocks noChangeAspect="1" noChangeArrowheads="1"/>
              </p:cNvPicPr>
              <p:nvPr>
                <p:custDataLst>
                  <p:tags r:id="rId29"/>
                </p:custDataLst>
              </p:nvPr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4" y="135"/>
                <a:ext cx="326" cy="4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48274" name="Picture 18" descr="txp_fig"/>
              <p:cNvPicPr>
                <a:picLocks noChangeAspect="1" noChangeArrowheads="1"/>
              </p:cNvPicPr>
              <p:nvPr>
                <p:custDataLst>
                  <p:tags r:id="rId30"/>
                </p:custDataLst>
              </p:nvPr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8" y="118"/>
                <a:ext cx="770" cy="4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48275" name="Picture 19" descr="txp_fig"/>
              <p:cNvPicPr>
                <a:picLocks noChangeAspect="1" noChangeArrowheads="1"/>
              </p:cNvPicPr>
              <p:nvPr>
                <p:custDataLst>
                  <p:tags r:id="rId31"/>
                </p:custDataLst>
              </p:nvPr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7" y="96"/>
                <a:ext cx="470" cy="4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248276" name="Picture 2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322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8277" name="Picture 2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6"/>
              <a:ext cx="2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8278" name="Picture 2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" y="207"/>
              <a:ext cx="670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8279" name="Picture 2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80"/>
              <a:ext cx="44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8280" name="Picture 2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3" y="276"/>
              <a:ext cx="573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48281" name="Picture 2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322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8282" name="Picture 2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6"/>
              <a:ext cx="2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8283" name="Picture 2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" y="207"/>
              <a:ext cx="622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8284" name="Picture 2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" y="57"/>
              <a:ext cx="1175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48285" name="Line 29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8286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172200"/>
            <a:ext cx="1033463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8287" name="Picture 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401638"/>
            <a:ext cx="32861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8288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457200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8289" name="Picture 3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36513"/>
            <a:ext cx="2146300" cy="80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8290" name="Picture 3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152400"/>
            <a:ext cx="4873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8291" name="Picture 3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117475"/>
            <a:ext cx="255428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8292" name="Picture 3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0813"/>
            <a:ext cx="5175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8293" name="Picture 3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551113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8294" name="Picture 3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3276600"/>
            <a:ext cx="2146300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8295" name="Picture 3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13" y="3357563"/>
            <a:ext cx="255428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8296" name="Picture 4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8" y="3408363"/>
            <a:ext cx="48736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8297" name="Picture 4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90900"/>
            <a:ext cx="5175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8298" name="Rectangle 42"/>
          <p:cNvSpPr>
            <a:spLocks noChangeArrowheads="1"/>
          </p:cNvSpPr>
          <p:nvPr/>
        </p:nvSpPr>
        <p:spPr bwMode="auto">
          <a:xfrm>
            <a:off x="5529263" y="90488"/>
            <a:ext cx="1179512" cy="37465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8299" name="Rectangle 4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8300" name="Rectangle 4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" name="Picture 3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990600"/>
            <a:ext cx="1522413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5346700" y="949325"/>
            <a:ext cx="1563688" cy="328613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5.92593E-6 L -7.5E-6 -0.29999 " pathEditMode="relative" ptsTypes="AA">
                                      <p:cBhvr>
                                        <p:cTn id="6" dur="500" fill="hold"/>
                                        <p:tgtEl>
                                          <p:spTgt spid="1248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-0.00018 -0.4694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248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34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5.92593E-6 L -0.03333 -0.46667 " pathEditMode="relative" ptsTypes="AA">
                                      <p:cBhvr>
                                        <p:cTn id="10" dur="500" fill="hold"/>
                                        <p:tgtEl>
                                          <p:spTgt spid="1248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0283 -0.46435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248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-2321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06024 -0.4643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248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-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48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48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8298" grpId="0" animBg="1"/>
      <p:bldP spid="4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48A0-E958-4630-9B6A-A290370EFD26}" type="slidenum">
              <a:rPr lang="en-US"/>
              <a:pPr/>
              <a:t>46</a:t>
            </a:fld>
            <a:endParaRPr lang="en-US"/>
          </a:p>
        </p:txBody>
      </p:sp>
      <p:pic>
        <p:nvPicPr>
          <p:cNvPr id="124928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142038"/>
            <a:ext cx="957263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49283" name="Group 3"/>
          <p:cNvGrpSpPr>
            <a:grpSpLocks/>
          </p:cNvGrpSpPr>
          <p:nvPr/>
        </p:nvGrpSpPr>
        <p:grpSpPr bwMode="auto">
          <a:xfrm>
            <a:off x="6629400" y="6208713"/>
            <a:ext cx="533400" cy="150812"/>
            <a:chOff x="720" y="2925"/>
            <a:chExt cx="336" cy="95"/>
          </a:xfrm>
        </p:grpSpPr>
        <p:pic>
          <p:nvPicPr>
            <p:cNvPr id="1249284" name="Picture 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929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9285" name="Picture 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2925"/>
              <a:ext cx="12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4928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216650"/>
            <a:ext cx="7143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928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621463"/>
            <a:ext cx="7143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9288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6553200"/>
            <a:ext cx="9271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49289" name="Group 9"/>
          <p:cNvGrpSpPr>
            <a:grpSpLocks/>
          </p:cNvGrpSpPr>
          <p:nvPr/>
        </p:nvGrpSpPr>
        <p:grpSpPr bwMode="auto">
          <a:xfrm>
            <a:off x="6629400" y="6621463"/>
            <a:ext cx="533400" cy="150812"/>
            <a:chOff x="720" y="3310"/>
            <a:chExt cx="336" cy="95"/>
          </a:xfrm>
        </p:grpSpPr>
        <p:pic>
          <p:nvPicPr>
            <p:cNvPr id="1249290" name="Picture 1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313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9291" name="Picture 1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3310"/>
              <a:ext cx="12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49292" name="Line 12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9293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6181725"/>
            <a:ext cx="8048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9294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6553200"/>
            <a:ext cx="7747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49295" name="Group 15"/>
          <p:cNvGrpSpPr>
            <a:grpSpLocks/>
          </p:cNvGrpSpPr>
          <p:nvPr/>
        </p:nvGrpSpPr>
        <p:grpSpPr bwMode="auto">
          <a:xfrm>
            <a:off x="76200" y="5237163"/>
            <a:ext cx="8891588" cy="820737"/>
            <a:chOff x="48" y="57"/>
            <a:chExt cx="5601" cy="517"/>
          </a:xfrm>
        </p:grpSpPr>
        <p:grpSp>
          <p:nvGrpSpPr>
            <p:cNvPr id="1249296" name="Group 16"/>
            <p:cNvGrpSpPr>
              <a:grpSpLocks/>
            </p:cNvGrpSpPr>
            <p:nvPr/>
          </p:nvGrpSpPr>
          <p:grpSpPr bwMode="auto">
            <a:xfrm>
              <a:off x="1994" y="96"/>
              <a:ext cx="1683" cy="467"/>
              <a:chOff x="1994" y="96"/>
              <a:chExt cx="1683" cy="467"/>
            </a:xfrm>
          </p:grpSpPr>
          <p:pic>
            <p:nvPicPr>
              <p:cNvPr id="1249297" name="Picture 17" descr="txp_fig"/>
              <p:cNvPicPr>
                <a:picLocks noChangeAspect="1" noChangeArrowheads="1"/>
              </p:cNvPicPr>
              <p:nvPr>
                <p:custDataLst>
                  <p:tags r:id="rId26"/>
                </p:custDataLst>
              </p:nvPr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4" y="135"/>
                <a:ext cx="326" cy="4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49298" name="Picture 18" descr="txp_fig"/>
              <p:cNvPicPr>
                <a:picLocks noChangeAspect="1" noChangeArrowheads="1"/>
              </p:cNvPicPr>
              <p:nvPr>
                <p:custDataLst>
                  <p:tags r:id="rId27"/>
                </p:custDataLst>
              </p:nvPr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8" y="118"/>
                <a:ext cx="770" cy="4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49299" name="Picture 19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7" y="96"/>
                <a:ext cx="470" cy="4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249300" name="Picture 2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322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9301" name="Picture 2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6"/>
              <a:ext cx="2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9302" name="Picture 2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" y="207"/>
              <a:ext cx="670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9303" name="Picture 2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80"/>
              <a:ext cx="44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9304" name="Picture 2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3" y="276"/>
              <a:ext cx="573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49305" name="Picture 2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322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9306" name="Picture 2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6"/>
              <a:ext cx="2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9307" name="Picture 2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" y="207"/>
              <a:ext cx="622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9308" name="Picture 2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" y="57"/>
              <a:ext cx="1175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49309" name="Line 29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9310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172200"/>
            <a:ext cx="1033463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9311" name="Picture 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401638"/>
            <a:ext cx="32861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312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457200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313" name="Picture 3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36513"/>
            <a:ext cx="2146300" cy="80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314" name="Picture 3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152400"/>
            <a:ext cx="4873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315" name="Picture 3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117475"/>
            <a:ext cx="255428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316" name="Picture 3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0813"/>
            <a:ext cx="5175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317" name="Picture 3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990600"/>
            <a:ext cx="1522413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318" name="Picture 3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1752600"/>
            <a:ext cx="8969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319" name="Picture 3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965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9321" name="Rectangle 41"/>
          <p:cNvSpPr>
            <a:spLocks noChangeArrowheads="1"/>
          </p:cNvSpPr>
          <p:nvPr/>
        </p:nvSpPr>
        <p:spPr bwMode="auto">
          <a:xfrm>
            <a:off x="4770438" y="1727200"/>
            <a:ext cx="1023937" cy="3206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22" name="Rectangle 42"/>
          <p:cNvSpPr>
            <a:spLocks noChangeArrowheads="1"/>
          </p:cNvSpPr>
          <p:nvPr/>
        </p:nvSpPr>
        <p:spPr bwMode="auto">
          <a:xfrm>
            <a:off x="6626225" y="1717675"/>
            <a:ext cx="931863" cy="3937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23" name="Rectangle 43"/>
          <p:cNvSpPr>
            <a:spLocks noChangeArrowheads="1"/>
          </p:cNvSpPr>
          <p:nvPr/>
        </p:nvSpPr>
        <p:spPr bwMode="auto">
          <a:xfrm>
            <a:off x="5529263" y="90488"/>
            <a:ext cx="1179512" cy="37465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24" name="Rectangle 44"/>
          <p:cNvSpPr>
            <a:spLocks noChangeArrowheads="1"/>
          </p:cNvSpPr>
          <p:nvPr/>
        </p:nvSpPr>
        <p:spPr bwMode="auto">
          <a:xfrm>
            <a:off x="4945063" y="511175"/>
            <a:ext cx="1114425" cy="3476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25" name="Rectangle 45"/>
          <p:cNvSpPr>
            <a:spLocks noChangeArrowheads="1"/>
          </p:cNvSpPr>
          <p:nvPr/>
        </p:nvSpPr>
        <p:spPr bwMode="auto">
          <a:xfrm>
            <a:off x="6234113" y="511175"/>
            <a:ext cx="1050925" cy="3476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26" name="Rectangle 4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27" name="Rectangle 4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9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1" grpId="0" animBg="1"/>
      <p:bldP spid="1249321" grpId="1" animBg="1"/>
      <p:bldP spid="1249322" grpId="0" animBg="1"/>
      <p:bldP spid="1249324" grpId="0" animBg="1"/>
      <p:bldP spid="124932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B17E-004C-48CB-AA45-04CA7BE0466F}" type="slidenum">
              <a:rPr lang="en-US"/>
              <a:pPr/>
              <a:t>47</a:t>
            </a:fld>
            <a:endParaRPr lang="en-US"/>
          </a:p>
        </p:txBody>
      </p:sp>
      <p:pic>
        <p:nvPicPr>
          <p:cNvPr id="125030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142038"/>
            <a:ext cx="957263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0307" name="Group 3"/>
          <p:cNvGrpSpPr>
            <a:grpSpLocks/>
          </p:cNvGrpSpPr>
          <p:nvPr/>
        </p:nvGrpSpPr>
        <p:grpSpPr bwMode="auto">
          <a:xfrm>
            <a:off x="6629400" y="6208713"/>
            <a:ext cx="533400" cy="150812"/>
            <a:chOff x="720" y="2925"/>
            <a:chExt cx="336" cy="95"/>
          </a:xfrm>
        </p:grpSpPr>
        <p:pic>
          <p:nvPicPr>
            <p:cNvPr id="1250308" name="Picture 4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929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0309" name="Picture 5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2925"/>
              <a:ext cx="12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5031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216650"/>
            <a:ext cx="7143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0311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621463"/>
            <a:ext cx="7143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0312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6553200"/>
            <a:ext cx="9271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0313" name="Group 9"/>
          <p:cNvGrpSpPr>
            <a:grpSpLocks/>
          </p:cNvGrpSpPr>
          <p:nvPr/>
        </p:nvGrpSpPr>
        <p:grpSpPr bwMode="auto">
          <a:xfrm>
            <a:off x="6629400" y="6621463"/>
            <a:ext cx="533400" cy="150812"/>
            <a:chOff x="720" y="3310"/>
            <a:chExt cx="336" cy="95"/>
          </a:xfrm>
        </p:grpSpPr>
        <p:pic>
          <p:nvPicPr>
            <p:cNvPr id="1250314" name="Picture 10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313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0315" name="Picture 11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3310"/>
              <a:ext cx="12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50316" name="Line 12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0317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6181725"/>
            <a:ext cx="8048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0318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6553200"/>
            <a:ext cx="7747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50319" name="Group 15"/>
          <p:cNvGrpSpPr>
            <a:grpSpLocks/>
          </p:cNvGrpSpPr>
          <p:nvPr/>
        </p:nvGrpSpPr>
        <p:grpSpPr bwMode="auto">
          <a:xfrm>
            <a:off x="76200" y="5237163"/>
            <a:ext cx="8891588" cy="820737"/>
            <a:chOff x="48" y="57"/>
            <a:chExt cx="5601" cy="517"/>
          </a:xfrm>
        </p:grpSpPr>
        <p:grpSp>
          <p:nvGrpSpPr>
            <p:cNvPr id="1250320" name="Group 16"/>
            <p:cNvGrpSpPr>
              <a:grpSpLocks/>
            </p:cNvGrpSpPr>
            <p:nvPr/>
          </p:nvGrpSpPr>
          <p:grpSpPr bwMode="auto">
            <a:xfrm>
              <a:off x="1994" y="96"/>
              <a:ext cx="1683" cy="467"/>
              <a:chOff x="1994" y="96"/>
              <a:chExt cx="1683" cy="467"/>
            </a:xfrm>
          </p:grpSpPr>
          <p:pic>
            <p:nvPicPr>
              <p:cNvPr id="1250321" name="Picture 17" descr="txp_fig"/>
              <p:cNvPicPr>
                <a:picLocks noChangeAspect="1" noChangeArrowheads="1"/>
              </p:cNvPicPr>
              <p:nvPr>
                <p:custDataLst>
                  <p:tags r:id="rId31"/>
                </p:custDataLst>
              </p:nvPr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4" y="135"/>
                <a:ext cx="326" cy="4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50322" name="Picture 18" descr="txp_fig"/>
              <p:cNvPicPr>
                <a:picLocks noChangeAspect="1" noChangeArrowheads="1"/>
              </p:cNvPicPr>
              <p:nvPr>
                <p:custDataLst>
                  <p:tags r:id="rId32"/>
                </p:custDataLst>
              </p:nvPr>
            </p:nvPicPr>
            <p:blipFill>
              <a:blip r:embed="rId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8" y="118"/>
                <a:ext cx="770" cy="4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50323" name="Picture 19" descr="txp_fig"/>
              <p:cNvPicPr>
                <a:picLocks noChangeAspect="1" noChangeArrowheads="1"/>
              </p:cNvPicPr>
              <p:nvPr>
                <p:custDataLst>
                  <p:tags r:id="rId33"/>
                </p:custDataLst>
              </p:nvPr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7" y="96"/>
                <a:ext cx="470" cy="4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250324" name="Picture 2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322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0325" name="Picture 2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6"/>
              <a:ext cx="2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0326" name="Picture 2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" y="207"/>
              <a:ext cx="670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0327" name="Picture 2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80"/>
              <a:ext cx="44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0328" name="Picture 2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3" y="276"/>
              <a:ext cx="573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50329" name="Picture 2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322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0330" name="Picture 2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6"/>
              <a:ext cx="2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0331" name="Picture 2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" y="207"/>
              <a:ext cx="622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0332" name="Picture 2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" y="57"/>
              <a:ext cx="1175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50333" name="Line 29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0334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172200"/>
            <a:ext cx="1033463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0335" name="Picture 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1143000"/>
            <a:ext cx="2309812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0336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401638"/>
            <a:ext cx="32861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0337" name="Picture 3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457200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0338" name="Picture 3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36513"/>
            <a:ext cx="2146300" cy="80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0339" name="Picture 3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152400"/>
            <a:ext cx="4873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0340" name="Picture 3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117475"/>
            <a:ext cx="255428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0341" name="Picture 3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0813"/>
            <a:ext cx="5175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0342" name="Picture 3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179513"/>
            <a:ext cx="20923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0343" name="Group 39"/>
          <p:cNvGrpSpPr>
            <a:grpSpLocks/>
          </p:cNvGrpSpPr>
          <p:nvPr/>
        </p:nvGrpSpPr>
        <p:grpSpPr bwMode="auto">
          <a:xfrm>
            <a:off x="236538" y="365125"/>
            <a:ext cx="3138487" cy="849313"/>
            <a:chOff x="149" y="230"/>
            <a:chExt cx="1977" cy="535"/>
          </a:xfrm>
        </p:grpSpPr>
        <p:sp>
          <p:nvSpPr>
            <p:cNvPr id="1250344" name="Line 40"/>
            <p:cNvSpPr>
              <a:spLocks noChangeShapeType="1"/>
            </p:cNvSpPr>
            <p:nvPr/>
          </p:nvSpPr>
          <p:spPr bwMode="auto">
            <a:xfrm flipV="1">
              <a:off x="149" y="230"/>
              <a:ext cx="864" cy="34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45" name="Line 41"/>
            <p:cNvSpPr>
              <a:spLocks noChangeShapeType="1"/>
            </p:cNvSpPr>
            <p:nvPr/>
          </p:nvSpPr>
          <p:spPr bwMode="auto">
            <a:xfrm flipV="1">
              <a:off x="201" y="477"/>
              <a:ext cx="576" cy="2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46" name="Line 42"/>
            <p:cNvSpPr>
              <a:spLocks noChangeShapeType="1"/>
            </p:cNvSpPr>
            <p:nvPr/>
          </p:nvSpPr>
          <p:spPr bwMode="auto">
            <a:xfrm flipV="1">
              <a:off x="881" y="472"/>
              <a:ext cx="576" cy="2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47" name="Line 43"/>
            <p:cNvSpPr>
              <a:spLocks noChangeShapeType="1"/>
            </p:cNvSpPr>
            <p:nvPr/>
          </p:nvSpPr>
          <p:spPr bwMode="auto">
            <a:xfrm flipV="1">
              <a:off x="1358" y="384"/>
              <a:ext cx="768" cy="2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0348" name="Rectangle 44"/>
          <p:cNvSpPr>
            <a:spLocks noChangeArrowheads="1"/>
          </p:cNvSpPr>
          <p:nvPr/>
        </p:nvSpPr>
        <p:spPr bwMode="auto">
          <a:xfrm>
            <a:off x="5529263" y="90488"/>
            <a:ext cx="1179512" cy="37465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0349" name="Rectangle 45"/>
          <p:cNvSpPr>
            <a:spLocks noChangeArrowheads="1"/>
          </p:cNvSpPr>
          <p:nvPr/>
        </p:nvSpPr>
        <p:spPr bwMode="auto">
          <a:xfrm>
            <a:off x="4945063" y="511175"/>
            <a:ext cx="1106487" cy="3476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0350" name="Rectangle 46"/>
          <p:cNvSpPr>
            <a:spLocks noChangeArrowheads="1"/>
          </p:cNvSpPr>
          <p:nvPr/>
        </p:nvSpPr>
        <p:spPr bwMode="auto">
          <a:xfrm>
            <a:off x="6234113" y="511175"/>
            <a:ext cx="1050925" cy="3476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0351" name="Picture 4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990600"/>
            <a:ext cx="1522413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0352" name="Picture 4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1752600"/>
            <a:ext cx="8969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0353" name="Picture 4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965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0354" name="Rectangle 50"/>
          <p:cNvSpPr>
            <a:spLocks noChangeArrowheads="1"/>
          </p:cNvSpPr>
          <p:nvPr/>
        </p:nvSpPr>
        <p:spPr bwMode="auto">
          <a:xfrm>
            <a:off x="4232275" y="117475"/>
            <a:ext cx="576263" cy="70326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0355" name="Picture 5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1176338"/>
            <a:ext cx="5175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0356" name="Picture 5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0813"/>
            <a:ext cx="5175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0357" name="Picture 5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524000"/>
            <a:ext cx="274637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0358" name="Rectangle 5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0359" name="Rectangle 5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77778E-6 L -1.38889E-6 0.02223 " pathEditMode="relative" ptsTypes="AA">
                                      <p:cBhvr>
                                        <p:cTn id="6" dur="500" fill="hold"/>
                                        <p:tgtEl>
                                          <p:spTgt spid="1250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0.03333 -0.02222 " pathEditMode="relative" ptsTypes="AA">
                                      <p:cBhvr>
                                        <p:cTn id="8" dur="500" fill="hold"/>
                                        <p:tgtEl>
                                          <p:spTgt spid="1250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4167 -0.03334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250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5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0.01336 0.15254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250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50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50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035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27C7-DCBF-4BA4-87D1-4829A95C4843}" type="slidenum">
              <a:rPr lang="en-US"/>
              <a:pPr/>
              <a:t>48</a:t>
            </a:fld>
            <a:endParaRPr lang="en-US"/>
          </a:p>
        </p:txBody>
      </p:sp>
      <p:pic>
        <p:nvPicPr>
          <p:cNvPr id="125133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142038"/>
            <a:ext cx="957263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1331" name="Group 3"/>
          <p:cNvGrpSpPr>
            <a:grpSpLocks/>
          </p:cNvGrpSpPr>
          <p:nvPr/>
        </p:nvGrpSpPr>
        <p:grpSpPr bwMode="auto">
          <a:xfrm>
            <a:off x="6629400" y="6208713"/>
            <a:ext cx="533400" cy="150812"/>
            <a:chOff x="720" y="2925"/>
            <a:chExt cx="336" cy="95"/>
          </a:xfrm>
        </p:grpSpPr>
        <p:pic>
          <p:nvPicPr>
            <p:cNvPr id="1251332" name="Picture 4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929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1333" name="Picture 5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2925"/>
              <a:ext cx="12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51334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216650"/>
            <a:ext cx="7143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1335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621463"/>
            <a:ext cx="7143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1336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6553200"/>
            <a:ext cx="9271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1337" name="Group 9"/>
          <p:cNvGrpSpPr>
            <a:grpSpLocks/>
          </p:cNvGrpSpPr>
          <p:nvPr/>
        </p:nvGrpSpPr>
        <p:grpSpPr bwMode="auto">
          <a:xfrm>
            <a:off x="6629400" y="6621463"/>
            <a:ext cx="533400" cy="150812"/>
            <a:chOff x="720" y="3310"/>
            <a:chExt cx="336" cy="95"/>
          </a:xfrm>
        </p:grpSpPr>
        <p:pic>
          <p:nvPicPr>
            <p:cNvPr id="1251338" name="Picture 10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313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1339" name="Picture 11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3310"/>
              <a:ext cx="12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51340" name="Line 12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1341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6181725"/>
            <a:ext cx="8048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1342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6553200"/>
            <a:ext cx="7747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51343" name="Group 15"/>
          <p:cNvGrpSpPr>
            <a:grpSpLocks/>
          </p:cNvGrpSpPr>
          <p:nvPr/>
        </p:nvGrpSpPr>
        <p:grpSpPr bwMode="auto">
          <a:xfrm>
            <a:off x="76200" y="5237163"/>
            <a:ext cx="8891588" cy="820737"/>
            <a:chOff x="48" y="57"/>
            <a:chExt cx="5601" cy="517"/>
          </a:xfrm>
        </p:grpSpPr>
        <p:grpSp>
          <p:nvGrpSpPr>
            <p:cNvPr id="1251344" name="Group 16"/>
            <p:cNvGrpSpPr>
              <a:grpSpLocks/>
            </p:cNvGrpSpPr>
            <p:nvPr/>
          </p:nvGrpSpPr>
          <p:grpSpPr bwMode="auto">
            <a:xfrm>
              <a:off x="1994" y="96"/>
              <a:ext cx="1683" cy="467"/>
              <a:chOff x="1994" y="96"/>
              <a:chExt cx="1683" cy="467"/>
            </a:xfrm>
          </p:grpSpPr>
          <p:pic>
            <p:nvPicPr>
              <p:cNvPr id="1251345" name="Picture 17" descr="txp_fig"/>
              <p:cNvPicPr>
                <a:picLocks noChangeAspect="1" noChangeArrowheads="1"/>
              </p:cNvPicPr>
              <p:nvPr>
                <p:custDataLst>
                  <p:tags r:id="rId34"/>
                </p:custDataLst>
              </p:nvPr>
            </p:nvPicPr>
            <p:blipFill>
              <a:blip r:embed="rId4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4" y="135"/>
                <a:ext cx="326" cy="4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51346" name="Picture 18" descr="txp_fig"/>
              <p:cNvPicPr>
                <a:picLocks noChangeAspect="1" noChangeArrowheads="1"/>
              </p:cNvPicPr>
              <p:nvPr>
                <p:custDataLst>
                  <p:tags r:id="rId35"/>
                </p:custDataLst>
              </p:nvPr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8" y="118"/>
                <a:ext cx="770" cy="4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51347" name="Picture 19" descr="txp_fig"/>
              <p:cNvPicPr>
                <a:picLocks noChangeAspect="1" noChangeArrowheads="1"/>
              </p:cNvPicPr>
              <p:nvPr>
                <p:custDataLst>
                  <p:tags r:id="rId36"/>
                </p:custDataLst>
              </p:nvPr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7" y="96"/>
                <a:ext cx="470" cy="4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251348" name="Picture 2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322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1349" name="Picture 2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6"/>
              <a:ext cx="2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1350" name="Picture 2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" y="207"/>
              <a:ext cx="670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1351" name="Picture 2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80"/>
              <a:ext cx="44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1352" name="Picture 2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3" y="276"/>
              <a:ext cx="573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51353" name="Picture 2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322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1354" name="Picture 2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6"/>
              <a:ext cx="2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1355" name="Picture 27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" y="207"/>
              <a:ext cx="622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1356" name="Picture 28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" y="57"/>
              <a:ext cx="1175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51357" name="Line 29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1358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172200"/>
            <a:ext cx="1033463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1359" name="Picture 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401638"/>
            <a:ext cx="32861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1360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457200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1361" name="Picture 3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36513"/>
            <a:ext cx="2146300" cy="80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1362" name="Picture 3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152400"/>
            <a:ext cx="4873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1363" name="Picture 3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117475"/>
            <a:ext cx="255428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1364" name="Picture 3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0813"/>
            <a:ext cx="5175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1365" name="Picture 3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524000"/>
            <a:ext cx="274637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1366" name="Picture 3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1169988"/>
            <a:ext cx="20923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1367" name="Line 39"/>
          <p:cNvSpPr>
            <a:spLocks noChangeShapeType="1"/>
          </p:cNvSpPr>
          <p:nvPr/>
        </p:nvSpPr>
        <p:spPr bwMode="auto">
          <a:xfrm flipH="1">
            <a:off x="1946275" y="1243013"/>
            <a:ext cx="347663" cy="2016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68" name="Line 40"/>
          <p:cNvSpPr>
            <a:spLocks noChangeShapeType="1"/>
          </p:cNvSpPr>
          <p:nvPr/>
        </p:nvSpPr>
        <p:spPr bwMode="auto">
          <a:xfrm>
            <a:off x="2439988" y="1250950"/>
            <a:ext cx="165100" cy="1920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69" name="Line 41"/>
          <p:cNvSpPr>
            <a:spLocks noChangeShapeType="1"/>
          </p:cNvSpPr>
          <p:nvPr/>
        </p:nvSpPr>
        <p:spPr bwMode="auto">
          <a:xfrm>
            <a:off x="3289300" y="1635125"/>
            <a:ext cx="165100" cy="1920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1370" name="Picture 4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1176338"/>
            <a:ext cx="5175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1371" name="Picture 4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1143000"/>
            <a:ext cx="2309812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1372" name="Line 44"/>
          <p:cNvSpPr>
            <a:spLocks noChangeShapeType="1"/>
          </p:cNvSpPr>
          <p:nvPr/>
        </p:nvSpPr>
        <p:spPr bwMode="auto">
          <a:xfrm flipH="1">
            <a:off x="4341813" y="1571625"/>
            <a:ext cx="539750" cy="255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73" name="Line 45"/>
          <p:cNvSpPr>
            <a:spLocks noChangeShapeType="1"/>
          </p:cNvSpPr>
          <p:nvPr/>
        </p:nvSpPr>
        <p:spPr bwMode="auto">
          <a:xfrm flipH="1">
            <a:off x="5319713" y="1141413"/>
            <a:ext cx="484187" cy="255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1374" name="Picture 4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2560638"/>
            <a:ext cx="274637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1375" name="Picture 4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2133600"/>
            <a:ext cx="2309813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1376" name="Picture 4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2143125"/>
            <a:ext cx="1576388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1377" name="Picture 4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3349625"/>
            <a:ext cx="78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1378" name="Picture 5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3368675"/>
            <a:ext cx="11414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1379" name="Picture 5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3259138"/>
            <a:ext cx="1195388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1380" name="Line 52"/>
          <p:cNvSpPr>
            <a:spLocks noChangeShapeType="1"/>
          </p:cNvSpPr>
          <p:nvPr/>
        </p:nvSpPr>
        <p:spPr bwMode="auto">
          <a:xfrm flipH="1">
            <a:off x="1700213" y="1625600"/>
            <a:ext cx="347662" cy="2016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81" name="Rectangle 53"/>
          <p:cNvSpPr>
            <a:spLocks noChangeArrowheads="1"/>
          </p:cNvSpPr>
          <p:nvPr/>
        </p:nvSpPr>
        <p:spPr bwMode="auto">
          <a:xfrm>
            <a:off x="2586038" y="1279525"/>
            <a:ext cx="209550" cy="18256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82" name="Rectangle 54"/>
          <p:cNvSpPr>
            <a:spLocks noChangeArrowheads="1"/>
          </p:cNvSpPr>
          <p:nvPr/>
        </p:nvSpPr>
        <p:spPr bwMode="auto">
          <a:xfrm>
            <a:off x="3262313" y="1279525"/>
            <a:ext cx="209550" cy="18256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83" name="Rectangle 55"/>
          <p:cNvSpPr>
            <a:spLocks noChangeArrowheads="1"/>
          </p:cNvSpPr>
          <p:nvPr/>
        </p:nvSpPr>
        <p:spPr bwMode="auto">
          <a:xfrm>
            <a:off x="1900238" y="2641600"/>
            <a:ext cx="1289050" cy="3111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84" name="Rectangle 56"/>
          <p:cNvSpPr>
            <a:spLocks noChangeArrowheads="1"/>
          </p:cNvSpPr>
          <p:nvPr/>
        </p:nvSpPr>
        <p:spPr bwMode="auto">
          <a:xfrm>
            <a:off x="2074863" y="3783013"/>
            <a:ext cx="950912" cy="28416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85" name="Rectangle 57"/>
          <p:cNvSpPr>
            <a:spLocks noChangeArrowheads="1"/>
          </p:cNvSpPr>
          <p:nvPr/>
        </p:nvSpPr>
        <p:spPr bwMode="auto">
          <a:xfrm>
            <a:off x="5273675" y="2111375"/>
            <a:ext cx="474663" cy="3016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86" name="Rectangle 58"/>
          <p:cNvSpPr>
            <a:spLocks noChangeArrowheads="1"/>
          </p:cNvSpPr>
          <p:nvPr/>
        </p:nvSpPr>
        <p:spPr bwMode="auto">
          <a:xfrm>
            <a:off x="4762500" y="2559050"/>
            <a:ext cx="430213" cy="3286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87" name="Rectangle 59"/>
          <p:cNvSpPr>
            <a:spLocks noChangeArrowheads="1"/>
          </p:cNvSpPr>
          <p:nvPr/>
        </p:nvSpPr>
        <p:spPr bwMode="auto">
          <a:xfrm>
            <a:off x="5959475" y="2513013"/>
            <a:ext cx="347663" cy="3651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88" name="Rectangle 60"/>
          <p:cNvSpPr>
            <a:spLocks noChangeArrowheads="1"/>
          </p:cNvSpPr>
          <p:nvPr/>
        </p:nvSpPr>
        <p:spPr bwMode="auto">
          <a:xfrm>
            <a:off x="4643438" y="3317875"/>
            <a:ext cx="850900" cy="79533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89" name="Rectangle 61"/>
          <p:cNvSpPr>
            <a:spLocks noChangeArrowheads="1"/>
          </p:cNvSpPr>
          <p:nvPr/>
        </p:nvSpPr>
        <p:spPr bwMode="auto">
          <a:xfrm>
            <a:off x="5767388" y="2111375"/>
            <a:ext cx="6096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90" name="Rectangle 62"/>
          <p:cNvSpPr>
            <a:spLocks noChangeArrowheads="1"/>
          </p:cNvSpPr>
          <p:nvPr/>
        </p:nvSpPr>
        <p:spPr bwMode="auto">
          <a:xfrm>
            <a:off x="5200650" y="2595563"/>
            <a:ext cx="576263" cy="2460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91" name="Rectangle 63"/>
          <p:cNvSpPr>
            <a:spLocks noChangeArrowheads="1"/>
          </p:cNvSpPr>
          <p:nvPr/>
        </p:nvSpPr>
        <p:spPr bwMode="auto">
          <a:xfrm>
            <a:off x="6324600" y="2559050"/>
            <a:ext cx="547688" cy="2746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92" name="Rectangle 64"/>
          <p:cNvSpPr>
            <a:spLocks noChangeArrowheads="1"/>
          </p:cNvSpPr>
          <p:nvPr/>
        </p:nvSpPr>
        <p:spPr bwMode="auto">
          <a:xfrm>
            <a:off x="5813425" y="3335338"/>
            <a:ext cx="1196975" cy="7223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93" name="Rectangle 65"/>
          <p:cNvSpPr>
            <a:spLocks noChangeArrowheads="1"/>
          </p:cNvSpPr>
          <p:nvPr/>
        </p:nvSpPr>
        <p:spPr bwMode="auto">
          <a:xfrm>
            <a:off x="2366963" y="2201863"/>
            <a:ext cx="347662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94" name="Rectangle 6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95" name="Rectangle 6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1396" name="Picture 6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681413"/>
            <a:ext cx="274637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1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1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1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1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1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1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5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5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51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51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51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51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5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5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5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5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5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5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5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5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51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51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51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51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51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51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1367" grpId="0" animBg="1"/>
      <p:bldP spid="1251368" grpId="0" animBg="1"/>
      <p:bldP spid="1251369" grpId="0" animBg="1"/>
      <p:bldP spid="1251372" grpId="0" animBg="1"/>
      <p:bldP spid="1251373" grpId="0" animBg="1"/>
      <p:bldP spid="1251380" grpId="0" animBg="1"/>
      <p:bldP spid="1251381" grpId="0" animBg="1"/>
      <p:bldP spid="1251381" grpId="1" animBg="1"/>
      <p:bldP spid="1251382" grpId="0" animBg="1"/>
      <p:bldP spid="1251382" grpId="1" animBg="1"/>
      <p:bldP spid="1251383" grpId="0" animBg="1"/>
      <p:bldP spid="1251383" grpId="1" animBg="1"/>
      <p:bldP spid="1251384" grpId="0" animBg="1"/>
      <p:bldP spid="1251384" grpId="1" animBg="1"/>
      <p:bldP spid="1251385" grpId="0" animBg="1"/>
      <p:bldP spid="1251386" grpId="0" animBg="1"/>
      <p:bldP spid="1251387" grpId="0" animBg="1"/>
      <p:bldP spid="1251388" grpId="0" animBg="1"/>
      <p:bldP spid="1251389" grpId="0" animBg="1"/>
      <p:bldP spid="1251390" grpId="0" animBg="1"/>
      <p:bldP spid="1251391" grpId="0" animBg="1"/>
      <p:bldP spid="1251392" grpId="0" animBg="1"/>
      <p:bldP spid="1251393" grpId="0" animBg="1"/>
      <p:bldP spid="1251393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E1C8-182C-4D6F-B034-C39BB332BDBF}" type="slidenum">
              <a:rPr lang="en-US"/>
              <a:pPr/>
              <a:t>49</a:t>
            </a:fld>
            <a:endParaRPr lang="en-US"/>
          </a:p>
        </p:txBody>
      </p:sp>
      <p:pic>
        <p:nvPicPr>
          <p:cNvPr id="125235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142038"/>
            <a:ext cx="957263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2355" name="Group 3"/>
          <p:cNvGrpSpPr>
            <a:grpSpLocks/>
          </p:cNvGrpSpPr>
          <p:nvPr/>
        </p:nvGrpSpPr>
        <p:grpSpPr bwMode="auto">
          <a:xfrm>
            <a:off x="6629400" y="6208713"/>
            <a:ext cx="533400" cy="150812"/>
            <a:chOff x="720" y="2925"/>
            <a:chExt cx="336" cy="95"/>
          </a:xfrm>
        </p:grpSpPr>
        <p:pic>
          <p:nvPicPr>
            <p:cNvPr id="1252356" name="Picture 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929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2357" name="Picture 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2925"/>
              <a:ext cx="12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52358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216650"/>
            <a:ext cx="7143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2359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621463"/>
            <a:ext cx="7143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2360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6553200"/>
            <a:ext cx="9271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2361" name="Group 9"/>
          <p:cNvGrpSpPr>
            <a:grpSpLocks/>
          </p:cNvGrpSpPr>
          <p:nvPr/>
        </p:nvGrpSpPr>
        <p:grpSpPr bwMode="auto">
          <a:xfrm>
            <a:off x="6629400" y="6621463"/>
            <a:ext cx="533400" cy="150812"/>
            <a:chOff x="720" y="3310"/>
            <a:chExt cx="336" cy="95"/>
          </a:xfrm>
        </p:grpSpPr>
        <p:pic>
          <p:nvPicPr>
            <p:cNvPr id="1252362" name="Picture 1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313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2363" name="Picture 1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3310"/>
              <a:ext cx="12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52364" name="Line 12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2365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6181725"/>
            <a:ext cx="8048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2366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6553200"/>
            <a:ext cx="7747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52367" name="Group 15"/>
          <p:cNvGrpSpPr>
            <a:grpSpLocks/>
          </p:cNvGrpSpPr>
          <p:nvPr/>
        </p:nvGrpSpPr>
        <p:grpSpPr bwMode="auto">
          <a:xfrm>
            <a:off x="76200" y="5237163"/>
            <a:ext cx="8891588" cy="820737"/>
            <a:chOff x="48" y="57"/>
            <a:chExt cx="5601" cy="517"/>
          </a:xfrm>
        </p:grpSpPr>
        <p:grpSp>
          <p:nvGrpSpPr>
            <p:cNvPr id="1252368" name="Group 16"/>
            <p:cNvGrpSpPr>
              <a:grpSpLocks/>
            </p:cNvGrpSpPr>
            <p:nvPr/>
          </p:nvGrpSpPr>
          <p:grpSpPr bwMode="auto">
            <a:xfrm>
              <a:off x="1994" y="96"/>
              <a:ext cx="1683" cy="467"/>
              <a:chOff x="1994" y="96"/>
              <a:chExt cx="1683" cy="467"/>
            </a:xfrm>
          </p:grpSpPr>
          <p:pic>
            <p:nvPicPr>
              <p:cNvPr id="1252369" name="Picture 17" descr="txp_fig"/>
              <p:cNvPicPr>
                <a:picLocks noChangeAspect="1" noChangeArrowheads="1"/>
              </p:cNvPicPr>
              <p:nvPr>
                <p:custDataLst>
                  <p:tags r:id="rId26"/>
                </p:custDataLst>
              </p:nvPr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4" y="135"/>
                <a:ext cx="326" cy="4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52370" name="Picture 18" descr="txp_fig"/>
              <p:cNvPicPr>
                <a:picLocks noChangeAspect="1" noChangeArrowheads="1"/>
              </p:cNvPicPr>
              <p:nvPr>
                <p:custDataLst>
                  <p:tags r:id="rId27"/>
                </p:custDataLst>
              </p:nvPr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8" y="118"/>
                <a:ext cx="770" cy="4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52371" name="Picture 19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7" y="96"/>
                <a:ext cx="470" cy="4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252372" name="Picture 2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322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2373" name="Picture 2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6"/>
              <a:ext cx="2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2374" name="Picture 2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" y="207"/>
              <a:ext cx="670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2375" name="Picture 2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80"/>
              <a:ext cx="44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2376" name="Picture 2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3" y="276"/>
              <a:ext cx="573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52377" name="Picture 2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322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2378" name="Picture 2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6"/>
              <a:ext cx="2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2379" name="Picture 2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" y="207"/>
              <a:ext cx="622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2380" name="Picture 2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" y="57"/>
              <a:ext cx="1175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52381" name="Line 29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2382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172200"/>
            <a:ext cx="1033463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2383" name="Picture 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401638"/>
            <a:ext cx="32861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2384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457200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2385" name="Picture 3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149225"/>
            <a:ext cx="78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2386" name="Picture 3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185738"/>
            <a:ext cx="1141413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2387" name="Picture 3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58738"/>
            <a:ext cx="1195387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2388" name="Picture 3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3349625"/>
            <a:ext cx="78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2389" name="Picture 3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3368675"/>
            <a:ext cx="11414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2390" name="Picture 3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3259138"/>
            <a:ext cx="1195388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2391" name="Rectangle 3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2392" name="Rectangle 4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2393" name="Rectangle 41"/>
          <p:cNvSpPr>
            <a:spLocks noChangeArrowheads="1"/>
          </p:cNvSpPr>
          <p:nvPr/>
        </p:nvSpPr>
        <p:spPr bwMode="auto">
          <a:xfrm>
            <a:off x="7175500" y="566738"/>
            <a:ext cx="1152525" cy="28416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" name="Picture 3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0" y="1206500"/>
            <a:ext cx="12509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7110413" y="1600200"/>
            <a:ext cx="1262062" cy="28416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 L 0.04201 -0.4597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52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-229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03704E-6 L 0.14167 -0.45556 " pathEditMode="relative" ptsTypes="AA">
                                      <p:cBhvr>
                                        <p:cTn id="8" dur="500" fill="hold"/>
                                        <p:tgtEl>
                                          <p:spTgt spid="1252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6.2963E-6 L -5.55556E-7 -0.46667 " pathEditMode="relative" ptsTypes="AA">
                                      <p:cBhvr>
                                        <p:cTn id="10" dur="500" fill="hold"/>
                                        <p:tgtEl>
                                          <p:spTgt spid="1252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52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52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2393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84DD-A325-4373-9204-EB09E4E6EC61}" type="slidenum">
              <a:rPr lang="en-US"/>
              <a:pPr/>
              <a:t>5</a:t>
            </a:fld>
            <a:endParaRPr lang="en-US"/>
          </a:p>
        </p:txBody>
      </p:sp>
      <p:pic>
        <p:nvPicPr>
          <p:cNvPr id="119910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68425"/>
            <a:ext cx="2397125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910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6200"/>
            <a:ext cx="40941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910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3375"/>
            <a:ext cx="40005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910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362200"/>
            <a:ext cx="7493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99110" name="Line 6"/>
          <p:cNvSpPr>
            <a:spLocks noChangeShapeType="1"/>
          </p:cNvSpPr>
          <p:nvPr/>
        </p:nvSpPr>
        <p:spPr bwMode="auto">
          <a:xfrm>
            <a:off x="0" y="12652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9911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8163"/>
            <a:ext cx="2265363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9112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3094038"/>
            <a:ext cx="5888038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9113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4160838"/>
            <a:ext cx="3208337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9114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5" y="5913438"/>
            <a:ext cx="2943225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99115" name="Line 11"/>
          <p:cNvSpPr>
            <a:spLocks noChangeShapeType="1"/>
          </p:cNvSpPr>
          <p:nvPr/>
        </p:nvSpPr>
        <p:spPr bwMode="auto">
          <a:xfrm flipH="1" flipV="1">
            <a:off x="5257800" y="2057400"/>
            <a:ext cx="30480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9116" name="Line 12"/>
          <p:cNvSpPr>
            <a:spLocks noChangeShapeType="1"/>
          </p:cNvSpPr>
          <p:nvPr/>
        </p:nvSpPr>
        <p:spPr bwMode="auto">
          <a:xfrm>
            <a:off x="4935538" y="1951038"/>
            <a:ext cx="374650" cy="13985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9117" name="Line 13"/>
          <p:cNvSpPr>
            <a:spLocks noChangeShapeType="1"/>
          </p:cNvSpPr>
          <p:nvPr/>
        </p:nvSpPr>
        <p:spPr bwMode="auto">
          <a:xfrm flipH="1">
            <a:off x="3733800" y="2649538"/>
            <a:ext cx="533400" cy="5937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9118" name="Line 14"/>
          <p:cNvSpPr>
            <a:spLocks noChangeShapeType="1"/>
          </p:cNvSpPr>
          <p:nvPr/>
        </p:nvSpPr>
        <p:spPr bwMode="auto">
          <a:xfrm>
            <a:off x="7239000" y="2713038"/>
            <a:ext cx="838200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9119" name="Line 15"/>
          <p:cNvSpPr>
            <a:spLocks noChangeShapeType="1"/>
          </p:cNvSpPr>
          <p:nvPr/>
        </p:nvSpPr>
        <p:spPr bwMode="auto">
          <a:xfrm flipH="1">
            <a:off x="2895600" y="3302000"/>
            <a:ext cx="457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9120" name="Line 16"/>
          <p:cNvSpPr>
            <a:spLocks noChangeShapeType="1"/>
          </p:cNvSpPr>
          <p:nvPr/>
        </p:nvSpPr>
        <p:spPr bwMode="auto">
          <a:xfrm flipH="1">
            <a:off x="7559675" y="3302000"/>
            <a:ext cx="457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9121" name="Line 17"/>
          <p:cNvSpPr>
            <a:spLocks noChangeShapeType="1"/>
          </p:cNvSpPr>
          <p:nvPr/>
        </p:nvSpPr>
        <p:spPr bwMode="auto">
          <a:xfrm flipH="1">
            <a:off x="4614863" y="3302000"/>
            <a:ext cx="457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99122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692150"/>
            <a:ext cx="21891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99123" name="Group 19"/>
          <p:cNvGrpSpPr>
            <a:grpSpLocks/>
          </p:cNvGrpSpPr>
          <p:nvPr/>
        </p:nvGrpSpPr>
        <p:grpSpPr bwMode="auto">
          <a:xfrm>
            <a:off x="7500938" y="557213"/>
            <a:ext cx="1566862" cy="609600"/>
            <a:chOff x="4241" y="288"/>
            <a:chExt cx="987" cy="384"/>
          </a:xfrm>
        </p:grpSpPr>
        <p:pic>
          <p:nvPicPr>
            <p:cNvPr id="1199124" name="Picture 2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288"/>
              <a:ext cx="98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9125" name="Picture 2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494"/>
              <a:ext cx="77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99126" name="Rectangle 2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9127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99128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5319713"/>
            <a:ext cx="2239962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9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9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99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99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9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9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9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99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500" fill="hold"/>
                                        <p:tgtEl>
                                          <p:spTgt spid="1199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199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199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199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99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99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99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99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99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99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99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99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110" grpId="0" animBg="1"/>
      <p:bldP spid="1199115" grpId="0" animBg="1"/>
      <p:bldP spid="1199115" grpId="1" animBg="1"/>
      <p:bldP spid="1199115" grpId="2" animBg="1"/>
      <p:bldP spid="1199116" grpId="0" animBg="1"/>
      <p:bldP spid="1199116" grpId="1" animBg="1"/>
      <p:bldP spid="1199117" grpId="0" animBg="1"/>
      <p:bldP spid="1199117" grpId="1" animBg="1"/>
      <p:bldP spid="1199118" grpId="0" animBg="1"/>
      <p:bldP spid="1199118" grpId="1" animBg="1"/>
      <p:bldP spid="1199119" grpId="0" animBg="1"/>
      <p:bldP spid="1199120" grpId="0" animBg="1"/>
      <p:bldP spid="119912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940F-7B6E-48EA-9CD2-B6507AB83694}" type="slidenum">
              <a:rPr lang="en-US"/>
              <a:pPr/>
              <a:t>50</a:t>
            </a:fld>
            <a:endParaRPr lang="en-US"/>
          </a:p>
        </p:txBody>
      </p:sp>
      <p:pic>
        <p:nvPicPr>
          <p:cNvPr id="125337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142038"/>
            <a:ext cx="957263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3379" name="Group 3"/>
          <p:cNvGrpSpPr>
            <a:grpSpLocks/>
          </p:cNvGrpSpPr>
          <p:nvPr/>
        </p:nvGrpSpPr>
        <p:grpSpPr bwMode="auto">
          <a:xfrm>
            <a:off x="6629400" y="6208713"/>
            <a:ext cx="533400" cy="150812"/>
            <a:chOff x="720" y="2925"/>
            <a:chExt cx="336" cy="95"/>
          </a:xfrm>
        </p:grpSpPr>
        <p:pic>
          <p:nvPicPr>
            <p:cNvPr id="1253380" name="Picture 4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929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3381" name="Picture 5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2925"/>
              <a:ext cx="12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53382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216650"/>
            <a:ext cx="7143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3383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621463"/>
            <a:ext cx="7143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3384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6553200"/>
            <a:ext cx="9271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3385" name="Group 9"/>
          <p:cNvGrpSpPr>
            <a:grpSpLocks/>
          </p:cNvGrpSpPr>
          <p:nvPr/>
        </p:nvGrpSpPr>
        <p:grpSpPr bwMode="auto">
          <a:xfrm>
            <a:off x="6629400" y="6621463"/>
            <a:ext cx="533400" cy="150812"/>
            <a:chOff x="720" y="3310"/>
            <a:chExt cx="336" cy="95"/>
          </a:xfrm>
        </p:grpSpPr>
        <p:pic>
          <p:nvPicPr>
            <p:cNvPr id="1253386" name="Picture 10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313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3387" name="Picture 11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3310"/>
              <a:ext cx="12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53388" name="Line 12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3389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6181725"/>
            <a:ext cx="8048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3390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6553200"/>
            <a:ext cx="7747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53391" name="Group 15"/>
          <p:cNvGrpSpPr>
            <a:grpSpLocks/>
          </p:cNvGrpSpPr>
          <p:nvPr/>
        </p:nvGrpSpPr>
        <p:grpSpPr bwMode="auto">
          <a:xfrm>
            <a:off x="76200" y="5237163"/>
            <a:ext cx="8891588" cy="820737"/>
            <a:chOff x="48" y="57"/>
            <a:chExt cx="5601" cy="517"/>
          </a:xfrm>
        </p:grpSpPr>
        <p:grpSp>
          <p:nvGrpSpPr>
            <p:cNvPr id="1253392" name="Group 16"/>
            <p:cNvGrpSpPr>
              <a:grpSpLocks/>
            </p:cNvGrpSpPr>
            <p:nvPr/>
          </p:nvGrpSpPr>
          <p:grpSpPr bwMode="auto">
            <a:xfrm>
              <a:off x="1994" y="96"/>
              <a:ext cx="1683" cy="467"/>
              <a:chOff x="1994" y="96"/>
              <a:chExt cx="1683" cy="467"/>
            </a:xfrm>
          </p:grpSpPr>
          <p:pic>
            <p:nvPicPr>
              <p:cNvPr id="1253393" name="Picture 17" descr="txp_fig"/>
              <p:cNvPicPr>
                <a:picLocks noChangeAspect="1" noChangeArrowheads="1"/>
              </p:cNvPicPr>
              <p:nvPr>
                <p:custDataLst>
                  <p:tags r:id="rId31"/>
                </p:custDataLst>
              </p:nvPr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4" y="135"/>
                <a:ext cx="326" cy="4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53394" name="Picture 18" descr="txp_fig"/>
              <p:cNvPicPr>
                <a:picLocks noChangeAspect="1" noChangeArrowheads="1"/>
              </p:cNvPicPr>
              <p:nvPr>
                <p:custDataLst>
                  <p:tags r:id="rId32"/>
                </p:custDataLst>
              </p:nvPr>
            </p:nvPicPr>
            <p:blipFill>
              <a:blip r:embed="rId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8" y="118"/>
                <a:ext cx="770" cy="4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53395" name="Picture 19" descr="txp_fig"/>
              <p:cNvPicPr>
                <a:picLocks noChangeAspect="1" noChangeArrowheads="1"/>
              </p:cNvPicPr>
              <p:nvPr>
                <p:custDataLst>
                  <p:tags r:id="rId33"/>
                </p:custDataLst>
              </p:nvPr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7" y="96"/>
                <a:ext cx="470" cy="4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253396" name="Picture 2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322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3397" name="Picture 2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6"/>
              <a:ext cx="2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3398" name="Picture 2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" y="207"/>
              <a:ext cx="670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3399" name="Picture 2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80"/>
              <a:ext cx="44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3400" name="Picture 2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3" y="276"/>
              <a:ext cx="573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53401" name="Picture 2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322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3402" name="Picture 2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6"/>
              <a:ext cx="2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3403" name="Picture 2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" y="207"/>
              <a:ext cx="622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3404" name="Picture 2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" y="57"/>
              <a:ext cx="1175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53405" name="Line 29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3406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172200"/>
            <a:ext cx="1033463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53407" name="Rectangle 3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3408" name="Rectangle 3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3409" name="Picture 3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0" y="1206500"/>
            <a:ext cx="12509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3410" name="Picture 3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401638"/>
            <a:ext cx="32861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3411" name="Picture 3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457200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3412" name="Picture 3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149225"/>
            <a:ext cx="78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3413" name="Picture 3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185738"/>
            <a:ext cx="1141413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3414" name="Picture 3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58738"/>
            <a:ext cx="1195387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3415" name="Picture 3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1193800"/>
            <a:ext cx="1574800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3416" name="Picture 4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2403475"/>
            <a:ext cx="6223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3419" name="Rectangle 43"/>
          <p:cNvSpPr>
            <a:spLocks noChangeArrowheads="1"/>
          </p:cNvSpPr>
          <p:nvPr/>
        </p:nvSpPr>
        <p:spPr bwMode="auto">
          <a:xfrm>
            <a:off x="4816475" y="593725"/>
            <a:ext cx="274638" cy="1651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3420" name="Rectangle 44"/>
          <p:cNvSpPr>
            <a:spLocks noChangeArrowheads="1"/>
          </p:cNvSpPr>
          <p:nvPr/>
        </p:nvSpPr>
        <p:spPr bwMode="auto">
          <a:xfrm>
            <a:off x="5200650" y="533400"/>
            <a:ext cx="246063" cy="2190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3421" name="Rectangle 45"/>
          <p:cNvSpPr>
            <a:spLocks noChangeArrowheads="1"/>
          </p:cNvSpPr>
          <p:nvPr/>
        </p:nvSpPr>
        <p:spPr bwMode="auto">
          <a:xfrm>
            <a:off x="4445000" y="1679575"/>
            <a:ext cx="165100" cy="1524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3422" name="Rectangle 46"/>
          <p:cNvSpPr>
            <a:spLocks noChangeArrowheads="1"/>
          </p:cNvSpPr>
          <p:nvPr/>
        </p:nvSpPr>
        <p:spPr bwMode="auto">
          <a:xfrm>
            <a:off x="4756150" y="1592263"/>
            <a:ext cx="265113" cy="21907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3423" name="Rectangle 47"/>
          <p:cNvSpPr>
            <a:spLocks noChangeArrowheads="1"/>
          </p:cNvSpPr>
          <p:nvPr/>
        </p:nvSpPr>
        <p:spPr bwMode="auto">
          <a:xfrm>
            <a:off x="5130800" y="1679575"/>
            <a:ext cx="165100" cy="1555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3424" name="Rectangle 48"/>
          <p:cNvSpPr>
            <a:spLocks noChangeArrowheads="1"/>
          </p:cNvSpPr>
          <p:nvPr/>
        </p:nvSpPr>
        <p:spPr bwMode="auto">
          <a:xfrm>
            <a:off x="5414963" y="1592263"/>
            <a:ext cx="438150" cy="2190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3425" name="Rectangle 49"/>
          <p:cNvSpPr>
            <a:spLocks noChangeArrowheads="1"/>
          </p:cNvSpPr>
          <p:nvPr/>
        </p:nvSpPr>
        <p:spPr bwMode="auto">
          <a:xfrm>
            <a:off x="4829175" y="1166813"/>
            <a:ext cx="493713" cy="32861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3426" name="Rectangle 50"/>
          <p:cNvSpPr>
            <a:spLocks noChangeArrowheads="1"/>
          </p:cNvSpPr>
          <p:nvPr/>
        </p:nvSpPr>
        <p:spPr bwMode="auto">
          <a:xfrm>
            <a:off x="4289425" y="1679575"/>
            <a:ext cx="311150" cy="30162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3427" name="Rectangle 51"/>
          <p:cNvSpPr>
            <a:spLocks noChangeArrowheads="1"/>
          </p:cNvSpPr>
          <p:nvPr/>
        </p:nvSpPr>
        <p:spPr bwMode="auto">
          <a:xfrm>
            <a:off x="5021263" y="1668463"/>
            <a:ext cx="265112" cy="3111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3428" name="Picture 5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2420938"/>
            <a:ext cx="4349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53429" name="Rectangle 53"/>
          <p:cNvSpPr>
            <a:spLocks noChangeArrowheads="1"/>
          </p:cNvSpPr>
          <p:nvPr/>
        </p:nvSpPr>
        <p:spPr bwMode="auto">
          <a:xfrm>
            <a:off x="4600575" y="1597025"/>
            <a:ext cx="393700" cy="35718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3430" name="Rectangle 54"/>
          <p:cNvSpPr>
            <a:spLocks noChangeArrowheads="1"/>
          </p:cNvSpPr>
          <p:nvPr/>
        </p:nvSpPr>
        <p:spPr bwMode="auto">
          <a:xfrm>
            <a:off x="5295900" y="1592263"/>
            <a:ext cx="566738" cy="3571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3431" name="Rectangle 55"/>
          <p:cNvSpPr>
            <a:spLocks noChangeArrowheads="1"/>
          </p:cNvSpPr>
          <p:nvPr/>
        </p:nvSpPr>
        <p:spPr bwMode="auto">
          <a:xfrm>
            <a:off x="3862388" y="2376488"/>
            <a:ext cx="658812" cy="812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3432" name="Rectangle 56"/>
          <p:cNvSpPr>
            <a:spLocks noChangeArrowheads="1"/>
          </p:cNvSpPr>
          <p:nvPr/>
        </p:nvSpPr>
        <p:spPr bwMode="auto">
          <a:xfrm>
            <a:off x="5857875" y="2393950"/>
            <a:ext cx="466725" cy="7953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3433" name="Rectangle 57"/>
          <p:cNvSpPr>
            <a:spLocks noChangeArrowheads="1"/>
          </p:cNvSpPr>
          <p:nvPr/>
        </p:nvSpPr>
        <p:spPr bwMode="auto">
          <a:xfrm>
            <a:off x="7543800" y="1600200"/>
            <a:ext cx="731838" cy="238125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3434" name="Rectangle 58"/>
          <p:cNvSpPr>
            <a:spLocks noChangeArrowheads="1"/>
          </p:cNvSpPr>
          <p:nvPr/>
        </p:nvSpPr>
        <p:spPr bwMode="auto">
          <a:xfrm>
            <a:off x="3962400" y="4770438"/>
            <a:ext cx="1114425" cy="311150"/>
          </a:xfrm>
          <a:prstGeom prst="rect">
            <a:avLst/>
          </a:prstGeom>
          <a:noFill/>
          <a:ln w="3175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53435" name="Group 59"/>
          <p:cNvGrpSpPr>
            <a:grpSpLocks/>
          </p:cNvGrpSpPr>
          <p:nvPr/>
        </p:nvGrpSpPr>
        <p:grpSpPr bwMode="auto">
          <a:xfrm>
            <a:off x="5730875" y="5064125"/>
            <a:ext cx="238125" cy="1481138"/>
            <a:chOff x="3610" y="3168"/>
            <a:chExt cx="150" cy="960"/>
          </a:xfrm>
        </p:grpSpPr>
        <p:sp>
          <p:nvSpPr>
            <p:cNvPr id="1253436" name="Line 60"/>
            <p:cNvSpPr>
              <a:spLocks noChangeShapeType="1"/>
            </p:cNvSpPr>
            <p:nvPr/>
          </p:nvSpPr>
          <p:spPr bwMode="auto">
            <a:xfrm flipH="1" flipV="1">
              <a:off x="3610" y="3168"/>
              <a:ext cx="150" cy="697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3437" name="Line 61"/>
            <p:cNvSpPr>
              <a:spLocks noChangeShapeType="1"/>
            </p:cNvSpPr>
            <p:nvPr/>
          </p:nvSpPr>
          <p:spPr bwMode="auto">
            <a:xfrm flipH="1" flipV="1">
              <a:off x="3610" y="3168"/>
              <a:ext cx="144" cy="960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53438" name="Picture 6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0" y="4800600"/>
            <a:ext cx="10636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3439" name="Picture 6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4800600"/>
            <a:ext cx="7604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53440" name="Group 64"/>
          <p:cNvGrpSpPr>
            <a:grpSpLocks/>
          </p:cNvGrpSpPr>
          <p:nvPr/>
        </p:nvGrpSpPr>
        <p:grpSpPr bwMode="auto">
          <a:xfrm>
            <a:off x="4606925" y="6105525"/>
            <a:ext cx="1919288" cy="722313"/>
            <a:chOff x="3247" y="3800"/>
            <a:chExt cx="1209" cy="455"/>
          </a:xfrm>
        </p:grpSpPr>
        <p:sp>
          <p:nvSpPr>
            <p:cNvPr id="1253441" name="Rectangle 65"/>
            <p:cNvSpPr>
              <a:spLocks noChangeArrowheads="1"/>
            </p:cNvSpPr>
            <p:nvPr/>
          </p:nvSpPr>
          <p:spPr bwMode="auto">
            <a:xfrm>
              <a:off x="3247" y="3800"/>
              <a:ext cx="1209" cy="20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3442" name="Rectangle 66"/>
            <p:cNvSpPr>
              <a:spLocks noChangeArrowheads="1"/>
            </p:cNvSpPr>
            <p:nvPr/>
          </p:nvSpPr>
          <p:spPr bwMode="auto">
            <a:xfrm>
              <a:off x="3287" y="4053"/>
              <a:ext cx="1163" cy="20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3443" name="Rectangle 67"/>
          <p:cNvSpPr>
            <a:spLocks noChangeArrowheads="1"/>
          </p:cNvSpPr>
          <p:nvPr/>
        </p:nvSpPr>
        <p:spPr bwMode="auto">
          <a:xfrm>
            <a:off x="5514975" y="4779963"/>
            <a:ext cx="430213" cy="265112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3444" name="Picture 6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2430463"/>
            <a:ext cx="625475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3445" name="Line 69"/>
          <p:cNvSpPr>
            <a:spLocks noChangeShapeType="1"/>
          </p:cNvSpPr>
          <p:nvPr/>
        </p:nvSpPr>
        <p:spPr bwMode="auto">
          <a:xfrm flipH="1">
            <a:off x="7413625" y="2473325"/>
            <a:ext cx="685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446" name="Line 70"/>
          <p:cNvSpPr>
            <a:spLocks noChangeShapeType="1"/>
          </p:cNvSpPr>
          <p:nvPr/>
        </p:nvSpPr>
        <p:spPr bwMode="auto">
          <a:xfrm flipH="1">
            <a:off x="7413625" y="2854325"/>
            <a:ext cx="685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447" name="Rectangle 71"/>
          <p:cNvSpPr>
            <a:spLocks noChangeArrowheads="1"/>
          </p:cNvSpPr>
          <p:nvPr/>
        </p:nvSpPr>
        <p:spPr bwMode="auto">
          <a:xfrm>
            <a:off x="7786688" y="2819400"/>
            <a:ext cx="304800" cy="2095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3448" name="Picture 7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3676650"/>
            <a:ext cx="88265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3449" name="Picture 7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76650"/>
            <a:ext cx="10731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53450" name="Rectangle 74"/>
          <p:cNvSpPr>
            <a:spLocks noChangeArrowheads="1"/>
          </p:cNvSpPr>
          <p:nvPr/>
        </p:nvSpPr>
        <p:spPr bwMode="auto">
          <a:xfrm>
            <a:off x="4660900" y="3657600"/>
            <a:ext cx="165100" cy="146050"/>
          </a:xfrm>
          <a:prstGeom prst="rect">
            <a:avLst/>
          </a:prstGeom>
          <a:noFill/>
          <a:ln w="1905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3451" name="Rectangle 75"/>
          <p:cNvSpPr>
            <a:spLocks noChangeArrowheads="1"/>
          </p:cNvSpPr>
          <p:nvPr/>
        </p:nvSpPr>
        <p:spPr bwMode="auto">
          <a:xfrm>
            <a:off x="6440488" y="3657600"/>
            <a:ext cx="265112" cy="228600"/>
          </a:xfrm>
          <a:prstGeom prst="rect">
            <a:avLst/>
          </a:prstGeom>
          <a:noFill/>
          <a:ln w="1905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53452" name="Group 76"/>
          <p:cNvGrpSpPr>
            <a:grpSpLocks/>
          </p:cNvGrpSpPr>
          <p:nvPr/>
        </p:nvGrpSpPr>
        <p:grpSpPr bwMode="auto">
          <a:xfrm>
            <a:off x="6032500" y="2413000"/>
            <a:ext cx="265113" cy="622300"/>
            <a:chOff x="4859" y="951"/>
            <a:chExt cx="173" cy="395"/>
          </a:xfrm>
        </p:grpSpPr>
        <p:sp>
          <p:nvSpPr>
            <p:cNvPr id="1253453" name="Rectangle 77"/>
            <p:cNvSpPr>
              <a:spLocks noChangeArrowheads="1"/>
            </p:cNvSpPr>
            <p:nvPr/>
          </p:nvSpPr>
          <p:spPr bwMode="auto">
            <a:xfrm>
              <a:off x="4859" y="951"/>
              <a:ext cx="167" cy="144"/>
            </a:xfrm>
            <a:prstGeom prst="rect">
              <a:avLst/>
            </a:prstGeom>
            <a:noFill/>
            <a:ln w="19050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3454" name="Rectangle 78"/>
            <p:cNvSpPr>
              <a:spLocks noChangeArrowheads="1"/>
            </p:cNvSpPr>
            <p:nvPr/>
          </p:nvSpPr>
          <p:spPr bwMode="auto">
            <a:xfrm>
              <a:off x="4865" y="1202"/>
              <a:ext cx="167" cy="144"/>
            </a:xfrm>
            <a:prstGeom prst="rect">
              <a:avLst/>
            </a:prstGeom>
            <a:noFill/>
            <a:ln w="19050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53455" name="Group 79"/>
          <p:cNvGrpSpPr>
            <a:grpSpLocks/>
          </p:cNvGrpSpPr>
          <p:nvPr/>
        </p:nvGrpSpPr>
        <p:grpSpPr bwMode="auto">
          <a:xfrm>
            <a:off x="4048125" y="2449513"/>
            <a:ext cx="446088" cy="554037"/>
            <a:chOff x="3357" y="955"/>
            <a:chExt cx="281" cy="349"/>
          </a:xfrm>
        </p:grpSpPr>
        <p:sp>
          <p:nvSpPr>
            <p:cNvPr id="1253456" name="Rectangle 80"/>
            <p:cNvSpPr>
              <a:spLocks noChangeArrowheads="1"/>
            </p:cNvSpPr>
            <p:nvPr/>
          </p:nvSpPr>
          <p:spPr bwMode="auto">
            <a:xfrm>
              <a:off x="3357" y="1208"/>
              <a:ext cx="109" cy="96"/>
            </a:xfrm>
            <a:prstGeom prst="rect">
              <a:avLst/>
            </a:prstGeom>
            <a:noFill/>
            <a:ln w="19050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3457" name="Rectangle 81"/>
            <p:cNvSpPr>
              <a:spLocks noChangeArrowheads="1"/>
            </p:cNvSpPr>
            <p:nvPr/>
          </p:nvSpPr>
          <p:spPr bwMode="auto">
            <a:xfrm>
              <a:off x="3529" y="1208"/>
              <a:ext cx="109" cy="96"/>
            </a:xfrm>
            <a:prstGeom prst="rect">
              <a:avLst/>
            </a:prstGeom>
            <a:noFill/>
            <a:ln w="19050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3458" name="Rectangle 82"/>
            <p:cNvSpPr>
              <a:spLocks noChangeArrowheads="1"/>
            </p:cNvSpPr>
            <p:nvPr/>
          </p:nvSpPr>
          <p:spPr bwMode="auto">
            <a:xfrm>
              <a:off x="3500" y="955"/>
              <a:ext cx="104" cy="92"/>
            </a:xfrm>
            <a:prstGeom prst="rect">
              <a:avLst/>
            </a:prstGeom>
            <a:noFill/>
            <a:ln w="19050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53459" name="Group 83"/>
          <p:cNvGrpSpPr>
            <a:grpSpLocks/>
          </p:cNvGrpSpPr>
          <p:nvPr/>
        </p:nvGrpSpPr>
        <p:grpSpPr bwMode="auto">
          <a:xfrm>
            <a:off x="7315200" y="2209800"/>
            <a:ext cx="914400" cy="1143000"/>
            <a:chOff x="4608" y="1392"/>
            <a:chExt cx="576" cy="720"/>
          </a:xfrm>
        </p:grpSpPr>
        <p:sp>
          <p:nvSpPr>
            <p:cNvPr id="1253460" name="Rectangle 84"/>
            <p:cNvSpPr>
              <a:spLocks noChangeArrowheads="1"/>
            </p:cNvSpPr>
            <p:nvPr/>
          </p:nvSpPr>
          <p:spPr bwMode="auto">
            <a:xfrm>
              <a:off x="4608" y="1392"/>
              <a:ext cx="576" cy="720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3461" name="Line 85"/>
            <p:cNvSpPr>
              <a:spLocks noChangeShapeType="1"/>
            </p:cNvSpPr>
            <p:nvPr/>
          </p:nvSpPr>
          <p:spPr bwMode="auto">
            <a:xfrm>
              <a:off x="4608" y="1392"/>
              <a:ext cx="576" cy="7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3462" name="Line 86"/>
            <p:cNvSpPr>
              <a:spLocks noChangeShapeType="1"/>
            </p:cNvSpPr>
            <p:nvPr/>
          </p:nvSpPr>
          <p:spPr bwMode="auto">
            <a:xfrm flipH="1">
              <a:off x="4608" y="1392"/>
              <a:ext cx="576" cy="7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3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3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3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3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3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53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53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53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53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53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53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53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53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53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53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53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53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53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53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53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53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53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25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5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5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5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5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5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5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5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53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53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253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53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253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253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3419" grpId="0" animBg="1"/>
      <p:bldP spid="1253419" grpId="1" animBg="1"/>
      <p:bldP spid="1253420" grpId="0" animBg="1"/>
      <p:bldP spid="1253420" grpId="1" animBg="1"/>
      <p:bldP spid="1253421" grpId="0" animBg="1"/>
      <p:bldP spid="1253421" grpId="1" animBg="1"/>
      <p:bldP spid="1253422" grpId="0" animBg="1"/>
      <p:bldP spid="1253422" grpId="1" animBg="1"/>
      <p:bldP spid="1253423" grpId="0" animBg="1"/>
      <p:bldP spid="1253423" grpId="1" animBg="1"/>
      <p:bldP spid="1253424" grpId="0" animBg="1"/>
      <p:bldP spid="1253424" grpId="1" animBg="1"/>
      <p:bldP spid="1253425" grpId="0" animBg="1"/>
      <p:bldP spid="1253425" grpId="1" animBg="1"/>
      <p:bldP spid="1253426" grpId="0" animBg="1"/>
      <p:bldP spid="1253426" grpId="1" animBg="1"/>
      <p:bldP spid="1253427" grpId="0" animBg="1"/>
      <p:bldP spid="1253427" grpId="1" animBg="1"/>
      <p:bldP spid="1253429" grpId="0" animBg="1"/>
      <p:bldP spid="1253429" grpId="1" animBg="1"/>
      <p:bldP spid="1253430" grpId="0" animBg="1"/>
      <p:bldP spid="1253430" grpId="1" animBg="1"/>
      <p:bldP spid="1253431" grpId="0" animBg="1"/>
      <p:bldP spid="1253431" grpId="1" animBg="1"/>
      <p:bldP spid="1253432" grpId="0" animBg="1"/>
      <p:bldP spid="1253432" grpId="1" animBg="1"/>
      <p:bldP spid="1253433" grpId="0" animBg="1"/>
      <p:bldP spid="1253433" grpId="1" animBg="1"/>
      <p:bldP spid="1253434" grpId="0" animBg="1"/>
      <p:bldP spid="1253434" grpId="1" animBg="1"/>
      <p:bldP spid="1253443" grpId="0" animBg="1"/>
      <p:bldP spid="1253443" grpId="1" animBg="1"/>
      <p:bldP spid="1253445" grpId="0" animBg="1"/>
      <p:bldP spid="1253446" grpId="0" animBg="1"/>
      <p:bldP spid="1253447" grpId="0" animBg="1"/>
      <p:bldP spid="1253447" grpId="1" animBg="1"/>
      <p:bldP spid="1253450" grpId="0" animBg="1"/>
      <p:bldP spid="1253450" grpId="1" animBg="1"/>
      <p:bldP spid="1253451" grpId="0" animBg="1"/>
      <p:bldP spid="1253451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6384-2266-4571-855B-6E5DB211AD7F}" type="slidenum">
              <a:rPr lang="en-US"/>
              <a:pPr/>
              <a:t>51</a:t>
            </a:fld>
            <a:endParaRPr lang="en-US"/>
          </a:p>
        </p:txBody>
      </p:sp>
      <p:pic>
        <p:nvPicPr>
          <p:cNvPr id="125440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142038"/>
            <a:ext cx="957263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4403" name="Group 3"/>
          <p:cNvGrpSpPr>
            <a:grpSpLocks/>
          </p:cNvGrpSpPr>
          <p:nvPr/>
        </p:nvGrpSpPr>
        <p:grpSpPr bwMode="auto">
          <a:xfrm>
            <a:off x="6629400" y="6208713"/>
            <a:ext cx="533400" cy="150812"/>
            <a:chOff x="720" y="2925"/>
            <a:chExt cx="336" cy="95"/>
          </a:xfrm>
        </p:grpSpPr>
        <p:pic>
          <p:nvPicPr>
            <p:cNvPr id="1254404" name="Picture 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929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4405" name="Picture 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2925"/>
              <a:ext cx="12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5440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216650"/>
            <a:ext cx="7143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440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621463"/>
            <a:ext cx="7143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4408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6553200"/>
            <a:ext cx="9271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4409" name="Group 9"/>
          <p:cNvGrpSpPr>
            <a:grpSpLocks/>
          </p:cNvGrpSpPr>
          <p:nvPr/>
        </p:nvGrpSpPr>
        <p:grpSpPr bwMode="auto">
          <a:xfrm>
            <a:off x="6629400" y="6621463"/>
            <a:ext cx="533400" cy="150812"/>
            <a:chOff x="720" y="3310"/>
            <a:chExt cx="336" cy="95"/>
          </a:xfrm>
        </p:grpSpPr>
        <p:pic>
          <p:nvPicPr>
            <p:cNvPr id="1254410" name="Picture 1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313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4411" name="Picture 1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3310"/>
              <a:ext cx="12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54412" name="Line 12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4413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6181725"/>
            <a:ext cx="8048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4414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6553200"/>
            <a:ext cx="7747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54415" name="Group 15"/>
          <p:cNvGrpSpPr>
            <a:grpSpLocks/>
          </p:cNvGrpSpPr>
          <p:nvPr/>
        </p:nvGrpSpPr>
        <p:grpSpPr bwMode="auto">
          <a:xfrm>
            <a:off x="76200" y="5237163"/>
            <a:ext cx="8891588" cy="820737"/>
            <a:chOff x="48" y="57"/>
            <a:chExt cx="5601" cy="517"/>
          </a:xfrm>
        </p:grpSpPr>
        <p:grpSp>
          <p:nvGrpSpPr>
            <p:cNvPr id="1254416" name="Group 16"/>
            <p:cNvGrpSpPr>
              <a:grpSpLocks/>
            </p:cNvGrpSpPr>
            <p:nvPr/>
          </p:nvGrpSpPr>
          <p:grpSpPr bwMode="auto">
            <a:xfrm>
              <a:off x="1994" y="96"/>
              <a:ext cx="1683" cy="467"/>
              <a:chOff x="1994" y="96"/>
              <a:chExt cx="1683" cy="467"/>
            </a:xfrm>
          </p:grpSpPr>
          <p:pic>
            <p:nvPicPr>
              <p:cNvPr id="1254417" name="Picture 17" descr="txp_fig"/>
              <p:cNvPicPr>
                <a:picLocks noChangeAspect="1" noChangeArrowheads="1"/>
              </p:cNvPicPr>
              <p:nvPr>
                <p:custDataLst>
                  <p:tags r:id="rId25"/>
                </p:custDataLst>
              </p:nvPr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4" y="135"/>
                <a:ext cx="326" cy="4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54418" name="Picture 18" descr="txp_fig"/>
              <p:cNvPicPr>
                <a:picLocks noChangeAspect="1" noChangeArrowheads="1"/>
              </p:cNvPicPr>
              <p:nvPr>
                <p:custDataLst>
                  <p:tags r:id="rId26"/>
                </p:custDataLst>
              </p:nvPr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8" y="118"/>
                <a:ext cx="770" cy="4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54419" name="Picture 19" descr="txp_fig"/>
              <p:cNvPicPr>
                <a:picLocks noChangeAspect="1" noChangeArrowheads="1"/>
              </p:cNvPicPr>
              <p:nvPr>
                <p:custDataLst>
                  <p:tags r:id="rId27"/>
                </p:custDataLst>
              </p:nvPr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7" y="96"/>
                <a:ext cx="470" cy="4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254420" name="Picture 2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322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4421" name="Picture 2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6"/>
              <a:ext cx="2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4422" name="Picture 2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" y="207"/>
              <a:ext cx="670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4423" name="Picture 2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80"/>
              <a:ext cx="44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4424" name="Picture 2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3" y="276"/>
              <a:ext cx="573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54425" name="Picture 2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322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4426" name="Picture 2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6"/>
              <a:ext cx="2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4427" name="Picture 2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" y="207"/>
              <a:ext cx="622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4428" name="Picture 2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" y="57"/>
              <a:ext cx="1175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54429" name="Line 29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4430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172200"/>
            <a:ext cx="1033463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54431" name="Rectangle 3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4432" name="Rectangle 3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4433" name="Picture 3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401638"/>
            <a:ext cx="32861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4434" name="Picture 3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457200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4435" name="Picture 3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8750"/>
            <a:ext cx="88265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4436" name="Picture 3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158750"/>
            <a:ext cx="10731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4437" name="Picture 3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8738"/>
            <a:ext cx="1195388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4438" name="Picture 3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1017588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4439" name="Picture 3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3676650"/>
            <a:ext cx="88265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4440" name="Picture 4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76650"/>
            <a:ext cx="10731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54441" name="Group 41"/>
          <p:cNvGrpSpPr>
            <a:grpSpLocks/>
          </p:cNvGrpSpPr>
          <p:nvPr/>
        </p:nvGrpSpPr>
        <p:grpSpPr bwMode="auto">
          <a:xfrm>
            <a:off x="392113" y="2819400"/>
            <a:ext cx="6573837" cy="3409950"/>
            <a:chOff x="247" y="1776"/>
            <a:chExt cx="4141" cy="2148"/>
          </a:xfrm>
        </p:grpSpPr>
        <p:sp>
          <p:nvSpPr>
            <p:cNvPr id="1254442" name="Line 42"/>
            <p:cNvSpPr>
              <a:spLocks noChangeShapeType="1"/>
            </p:cNvSpPr>
            <p:nvPr/>
          </p:nvSpPr>
          <p:spPr bwMode="auto">
            <a:xfrm flipH="1" flipV="1">
              <a:off x="310" y="2424"/>
              <a:ext cx="2614" cy="1497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4443" name="Line 43"/>
            <p:cNvSpPr>
              <a:spLocks noChangeShapeType="1"/>
            </p:cNvSpPr>
            <p:nvPr/>
          </p:nvSpPr>
          <p:spPr bwMode="auto">
            <a:xfrm flipH="1" flipV="1">
              <a:off x="714" y="1776"/>
              <a:ext cx="3674" cy="2148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4444" name="Line 44"/>
            <p:cNvSpPr>
              <a:spLocks noChangeShapeType="1"/>
            </p:cNvSpPr>
            <p:nvPr/>
          </p:nvSpPr>
          <p:spPr bwMode="auto">
            <a:xfrm flipH="1">
              <a:off x="247" y="1776"/>
              <a:ext cx="478" cy="294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14132 -0.511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54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66" y="-256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18519E-6 L 0.175 -0.5111 " pathEditMode="relative" ptsTypes="AA">
                                      <p:cBhvr>
                                        <p:cTn id="8" dur="500" fill="hold"/>
                                        <p:tgtEl>
                                          <p:spTgt spid="1254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54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54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43CA6-39E3-42D9-9411-8CA3AC33805F}" type="slidenum">
              <a:rPr lang="en-US"/>
              <a:pPr/>
              <a:t>52</a:t>
            </a:fld>
            <a:endParaRPr lang="en-US"/>
          </a:p>
        </p:txBody>
      </p:sp>
      <p:pic>
        <p:nvPicPr>
          <p:cNvPr id="117555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142038"/>
            <a:ext cx="957263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75555" name="Group 3"/>
          <p:cNvGrpSpPr>
            <a:grpSpLocks/>
          </p:cNvGrpSpPr>
          <p:nvPr/>
        </p:nvGrpSpPr>
        <p:grpSpPr bwMode="auto">
          <a:xfrm>
            <a:off x="6629400" y="6208713"/>
            <a:ext cx="533400" cy="150812"/>
            <a:chOff x="720" y="2925"/>
            <a:chExt cx="336" cy="95"/>
          </a:xfrm>
        </p:grpSpPr>
        <p:pic>
          <p:nvPicPr>
            <p:cNvPr id="1175556" name="Picture 4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929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5557" name="Picture 5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2925"/>
              <a:ext cx="12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75558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216650"/>
            <a:ext cx="7143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5559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621463"/>
            <a:ext cx="7143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5560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6553200"/>
            <a:ext cx="9271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75561" name="Group 9"/>
          <p:cNvGrpSpPr>
            <a:grpSpLocks/>
          </p:cNvGrpSpPr>
          <p:nvPr/>
        </p:nvGrpSpPr>
        <p:grpSpPr bwMode="auto">
          <a:xfrm>
            <a:off x="6629400" y="6621463"/>
            <a:ext cx="533400" cy="150812"/>
            <a:chOff x="720" y="3310"/>
            <a:chExt cx="336" cy="95"/>
          </a:xfrm>
        </p:grpSpPr>
        <p:pic>
          <p:nvPicPr>
            <p:cNvPr id="1175562" name="Picture 10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313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5563" name="Picture 11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3310"/>
              <a:ext cx="12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75564" name="Line 12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5565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6181725"/>
            <a:ext cx="8048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5566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6553200"/>
            <a:ext cx="7747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75568" name="Group 16"/>
          <p:cNvGrpSpPr>
            <a:grpSpLocks/>
          </p:cNvGrpSpPr>
          <p:nvPr/>
        </p:nvGrpSpPr>
        <p:grpSpPr bwMode="auto">
          <a:xfrm>
            <a:off x="3165475" y="5299075"/>
            <a:ext cx="2671763" cy="741363"/>
            <a:chOff x="1994" y="96"/>
            <a:chExt cx="1683" cy="467"/>
          </a:xfrm>
        </p:grpSpPr>
        <p:pic>
          <p:nvPicPr>
            <p:cNvPr id="1175569" name="Picture 1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4" y="135"/>
              <a:ext cx="326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5570" name="Picture 1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8" y="118"/>
              <a:ext cx="770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5571" name="Picture 1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7" y="96"/>
              <a:ext cx="470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75572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5657850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5573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84825"/>
            <a:ext cx="31908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5574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5475288"/>
            <a:ext cx="10636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5575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591175"/>
            <a:ext cx="7016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5576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3" y="5584825"/>
            <a:ext cx="90963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5577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5657850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5578" name="Picture 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84825"/>
            <a:ext cx="31908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5579" name="Picture 2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5475288"/>
            <a:ext cx="9874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5580" name="Picture 2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5237163"/>
            <a:ext cx="1865313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5581" name="Line 29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5582" name="Picture 3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172200"/>
            <a:ext cx="1033463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5583" name="Rectangle 3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84" name="Rectangle 3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75585" name="Picture 3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401638"/>
            <a:ext cx="32861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5586" name="Picture 3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457200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75587" name="Group 35"/>
          <p:cNvGrpSpPr>
            <a:grpSpLocks/>
          </p:cNvGrpSpPr>
          <p:nvPr/>
        </p:nvGrpSpPr>
        <p:grpSpPr bwMode="auto">
          <a:xfrm>
            <a:off x="2209800" y="58738"/>
            <a:ext cx="6140450" cy="855662"/>
            <a:chOff x="1392" y="2016"/>
            <a:chExt cx="3868" cy="539"/>
          </a:xfrm>
        </p:grpSpPr>
        <p:pic>
          <p:nvPicPr>
            <p:cNvPr id="1175588" name="Picture 3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079"/>
              <a:ext cx="556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5589" name="Picture 3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7" y="2079"/>
              <a:ext cx="676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5590" name="Picture 3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016"/>
              <a:ext cx="753" cy="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75600" name="Picture 4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1017588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5602" name="Picture 5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4406900"/>
            <a:ext cx="9874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5604" name="Picture 5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29038"/>
            <a:ext cx="13366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75639" name="Group 87"/>
          <p:cNvGrpSpPr>
            <a:grpSpLocks/>
          </p:cNvGrpSpPr>
          <p:nvPr/>
        </p:nvGrpSpPr>
        <p:grpSpPr bwMode="auto">
          <a:xfrm>
            <a:off x="2455863" y="990600"/>
            <a:ext cx="668337" cy="1338263"/>
            <a:chOff x="1499" y="624"/>
            <a:chExt cx="421" cy="843"/>
          </a:xfrm>
        </p:grpSpPr>
        <p:pic>
          <p:nvPicPr>
            <p:cNvPr id="1175609" name="Picture 5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9" y="960"/>
              <a:ext cx="421" cy="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75614" name="Line 62"/>
            <p:cNvSpPr>
              <a:spLocks noChangeShapeType="1"/>
            </p:cNvSpPr>
            <p:nvPr/>
          </p:nvSpPr>
          <p:spPr bwMode="auto">
            <a:xfrm>
              <a:off x="1776" y="624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5640" name="Group 88"/>
          <p:cNvGrpSpPr>
            <a:grpSpLocks/>
          </p:cNvGrpSpPr>
          <p:nvPr/>
        </p:nvGrpSpPr>
        <p:grpSpPr bwMode="auto">
          <a:xfrm>
            <a:off x="4813300" y="990600"/>
            <a:ext cx="3324225" cy="882650"/>
            <a:chOff x="3032" y="624"/>
            <a:chExt cx="2094" cy="556"/>
          </a:xfrm>
        </p:grpSpPr>
        <p:pic>
          <p:nvPicPr>
            <p:cNvPr id="1175608" name="Picture 5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" y="672"/>
              <a:ext cx="376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5611" name="Picture 5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960"/>
              <a:ext cx="450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5613" name="Picture 6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" y="960"/>
              <a:ext cx="393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75615" name="Line 63"/>
            <p:cNvSpPr>
              <a:spLocks noChangeShapeType="1"/>
            </p:cNvSpPr>
            <p:nvPr/>
          </p:nvSpPr>
          <p:spPr bwMode="auto">
            <a:xfrm>
              <a:off x="3456" y="624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616" name="Line 64"/>
            <p:cNvSpPr>
              <a:spLocks noChangeShapeType="1"/>
            </p:cNvSpPr>
            <p:nvPr/>
          </p:nvSpPr>
          <p:spPr bwMode="auto">
            <a:xfrm>
              <a:off x="4896" y="624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75617" name="Picture 6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" y="672"/>
              <a:ext cx="376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75623" name="Line 71"/>
          <p:cNvSpPr>
            <a:spLocks noChangeShapeType="1"/>
          </p:cNvSpPr>
          <p:nvPr/>
        </p:nvSpPr>
        <p:spPr bwMode="auto">
          <a:xfrm flipH="1" flipV="1">
            <a:off x="484188" y="4972050"/>
            <a:ext cx="4168775" cy="1617663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5631" name="Line 79"/>
          <p:cNvSpPr>
            <a:spLocks noChangeShapeType="1"/>
          </p:cNvSpPr>
          <p:nvPr/>
        </p:nvSpPr>
        <p:spPr bwMode="auto">
          <a:xfrm flipH="1">
            <a:off x="401638" y="3938588"/>
            <a:ext cx="758825" cy="466725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5636" name="Line 84"/>
          <p:cNvSpPr>
            <a:spLocks noChangeShapeType="1"/>
          </p:cNvSpPr>
          <p:nvPr/>
        </p:nvSpPr>
        <p:spPr bwMode="auto">
          <a:xfrm flipH="1" flipV="1">
            <a:off x="2971800" y="381000"/>
            <a:ext cx="2667000" cy="3463925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5638" name="Line 86"/>
          <p:cNvSpPr>
            <a:spLocks noChangeShapeType="1"/>
          </p:cNvSpPr>
          <p:nvPr/>
        </p:nvSpPr>
        <p:spPr bwMode="auto">
          <a:xfrm flipH="1" flipV="1">
            <a:off x="3124200" y="839788"/>
            <a:ext cx="2590800" cy="3419475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75643" name="Group 91"/>
          <p:cNvGrpSpPr>
            <a:grpSpLocks/>
          </p:cNvGrpSpPr>
          <p:nvPr/>
        </p:nvGrpSpPr>
        <p:grpSpPr bwMode="auto">
          <a:xfrm>
            <a:off x="914400" y="3573463"/>
            <a:ext cx="4419600" cy="1079500"/>
            <a:chOff x="576" y="2251"/>
            <a:chExt cx="2784" cy="680"/>
          </a:xfrm>
        </p:grpSpPr>
        <p:pic>
          <p:nvPicPr>
            <p:cNvPr id="1175635" name="Picture 8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" y="2522"/>
              <a:ext cx="2460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75641" name="Line 89"/>
            <p:cNvSpPr>
              <a:spLocks noChangeShapeType="1"/>
            </p:cNvSpPr>
            <p:nvPr/>
          </p:nvSpPr>
          <p:spPr bwMode="auto">
            <a:xfrm>
              <a:off x="576" y="2251"/>
              <a:ext cx="317" cy="271"/>
            </a:xfrm>
            <a:prstGeom prst="line">
              <a:avLst/>
            </a:prstGeom>
            <a:noFill/>
            <a:ln w="31750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642" name="Line 90"/>
            <p:cNvSpPr>
              <a:spLocks noChangeShapeType="1"/>
            </p:cNvSpPr>
            <p:nvPr/>
          </p:nvSpPr>
          <p:spPr bwMode="auto">
            <a:xfrm flipV="1">
              <a:off x="576" y="2660"/>
              <a:ext cx="317" cy="271"/>
            </a:xfrm>
            <a:prstGeom prst="line">
              <a:avLst/>
            </a:prstGeom>
            <a:noFill/>
            <a:ln w="31750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5630" name="Line 78"/>
          <p:cNvSpPr>
            <a:spLocks noChangeShapeType="1"/>
          </p:cNvSpPr>
          <p:nvPr/>
        </p:nvSpPr>
        <p:spPr bwMode="auto">
          <a:xfrm flipH="1" flipV="1">
            <a:off x="1143000" y="3938588"/>
            <a:ext cx="5832475" cy="2697162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17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117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5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75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7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7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117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117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75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75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75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75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5623" grpId="0" animBg="1"/>
      <p:bldP spid="1175623" grpId="1" animBg="1"/>
      <p:bldP spid="1175631" grpId="0" animBg="1"/>
      <p:bldP spid="1175631" grpId="1" animBg="1"/>
      <p:bldP spid="1175636" grpId="0" animBg="1"/>
      <p:bldP spid="1175636" grpId="1" animBg="1"/>
      <p:bldP spid="1175638" grpId="0" animBg="1"/>
      <p:bldP spid="1175638" grpId="1" animBg="1"/>
      <p:bldP spid="1175630" grpId="0" animBg="1"/>
      <p:bldP spid="1175630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3E3A-93D6-4180-A1CF-285AC6722A2D}" type="slidenum">
              <a:rPr lang="en-US"/>
              <a:pPr/>
              <a:t>53</a:t>
            </a:fld>
            <a:endParaRPr lang="en-US"/>
          </a:p>
        </p:txBody>
      </p:sp>
      <p:pic>
        <p:nvPicPr>
          <p:cNvPr id="118579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142038"/>
            <a:ext cx="957263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85795" name="Group 3"/>
          <p:cNvGrpSpPr>
            <a:grpSpLocks/>
          </p:cNvGrpSpPr>
          <p:nvPr/>
        </p:nvGrpSpPr>
        <p:grpSpPr bwMode="auto">
          <a:xfrm>
            <a:off x="6629400" y="6208713"/>
            <a:ext cx="533400" cy="150812"/>
            <a:chOff x="720" y="2925"/>
            <a:chExt cx="336" cy="95"/>
          </a:xfrm>
        </p:grpSpPr>
        <p:pic>
          <p:nvPicPr>
            <p:cNvPr id="1185796" name="Picture 4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929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5797" name="Picture 5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2925"/>
              <a:ext cx="12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85798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216650"/>
            <a:ext cx="7143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5799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621463"/>
            <a:ext cx="7143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5800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6553200"/>
            <a:ext cx="9271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85801" name="Group 9"/>
          <p:cNvGrpSpPr>
            <a:grpSpLocks/>
          </p:cNvGrpSpPr>
          <p:nvPr/>
        </p:nvGrpSpPr>
        <p:grpSpPr bwMode="auto">
          <a:xfrm>
            <a:off x="6629400" y="6621463"/>
            <a:ext cx="533400" cy="150812"/>
            <a:chOff x="720" y="3310"/>
            <a:chExt cx="336" cy="95"/>
          </a:xfrm>
        </p:grpSpPr>
        <p:pic>
          <p:nvPicPr>
            <p:cNvPr id="1185802" name="Picture 1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313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5803" name="Picture 11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3310"/>
              <a:ext cx="12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85804" name="Line 12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85805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6181725"/>
            <a:ext cx="8048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5806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6553200"/>
            <a:ext cx="7747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85807" name="Group 15"/>
          <p:cNvGrpSpPr>
            <a:grpSpLocks/>
          </p:cNvGrpSpPr>
          <p:nvPr/>
        </p:nvGrpSpPr>
        <p:grpSpPr bwMode="auto">
          <a:xfrm>
            <a:off x="3165475" y="5299075"/>
            <a:ext cx="2671763" cy="741363"/>
            <a:chOff x="1994" y="96"/>
            <a:chExt cx="1683" cy="467"/>
          </a:xfrm>
        </p:grpSpPr>
        <p:pic>
          <p:nvPicPr>
            <p:cNvPr id="1185808" name="Picture 1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4" y="135"/>
              <a:ext cx="326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5809" name="Picture 1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8" y="118"/>
              <a:ext cx="770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5810" name="Picture 1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7" y="96"/>
              <a:ext cx="470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85811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5657850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5812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84825"/>
            <a:ext cx="31908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5813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5475288"/>
            <a:ext cx="10636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5814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591175"/>
            <a:ext cx="7016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5815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3" y="5584825"/>
            <a:ext cx="90963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5816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5657850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5817" name="Picture 2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84825"/>
            <a:ext cx="31908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5818" name="Picture 2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5475288"/>
            <a:ext cx="9874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5819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5237163"/>
            <a:ext cx="1865313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5820" name="Line 28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85821" name="Picture 2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172200"/>
            <a:ext cx="1033463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5822" name="Rectangle 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5823" name="Rectangle 3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85824" name="Picture 3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401638"/>
            <a:ext cx="32861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5825" name="Picture 3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457200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85826" name="Group 34"/>
          <p:cNvGrpSpPr>
            <a:grpSpLocks/>
          </p:cNvGrpSpPr>
          <p:nvPr/>
        </p:nvGrpSpPr>
        <p:grpSpPr bwMode="auto">
          <a:xfrm>
            <a:off x="2209800" y="58738"/>
            <a:ext cx="6140450" cy="855662"/>
            <a:chOff x="1392" y="2016"/>
            <a:chExt cx="3868" cy="539"/>
          </a:xfrm>
        </p:grpSpPr>
        <p:pic>
          <p:nvPicPr>
            <p:cNvPr id="1185827" name="Picture 3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079"/>
              <a:ext cx="556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5828" name="Picture 3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7" y="2079"/>
              <a:ext cx="676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85829" name="Picture 3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016"/>
              <a:ext cx="753" cy="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85830" name="Picture 3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1066800"/>
            <a:ext cx="5969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5831" name="Picture 3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71437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5832" name="Picture 4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1524000"/>
            <a:ext cx="623887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85833" name="Group 41"/>
          <p:cNvGrpSpPr>
            <a:grpSpLocks/>
          </p:cNvGrpSpPr>
          <p:nvPr/>
        </p:nvGrpSpPr>
        <p:grpSpPr bwMode="auto">
          <a:xfrm>
            <a:off x="2455863" y="990600"/>
            <a:ext cx="668337" cy="1338263"/>
            <a:chOff x="1499" y="624"/>
            <a:chExt cx="421" cy="843"/>
          </a:xfrm>
        </p:grpSpPr>
        <p:pic>
          <p:nvPicPr>
            <p:cNvPr id="1185834" name="Picture 4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9" y="960"/>
              <a:ext cx="421" cy="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85835" name="Line 43"/>
            <p:cNvSpPr>
              <a:spLocks noChangeShapeType="1"/>
            </p:cNvSpPr>
            <p:nvPr/>
          </p:nvSpPr>
          <p:spPr bwMode="auto">
            <a:xfrm>
              <a:off x="1776" y="624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5836" name="Line 44"/>
          <p:cNvSpPr>
            <a:spLocks noChangeShapeType="1"/>
          </p:cNvSpPr>
          <p:nvPr/>
        </p:nvSpPr>
        <p:spPr bwMode="auto">
          <a:xfrm>
            <a:off x="5486400" y="9906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5837" name="Line 45"/>
          <p:cNvSpPr>
            <a:spLocks noChangeShapeType="1"/>
          </p:cNvSpPr>
          <p:nvPr/>
        </p:nvSpPr>
        <p:spPr bwMode="auto">
          <a:xfrm>
            <a:off x="7772400" y="9906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85838" name="Picture 4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066800"/>
            <a:ext cx="5969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5844" name="Line 52"/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5845" name="Line 53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85853" name="Group 61"/>
          <p:cNvGrpSpPr>
            <a:grpSpLocks/>
          </p:cNvGrpSpPr>
          <p:nvPr/>
        </p:nvGrpSpPr>
        <p:grpSpPr bwMode="auto">
          <a:xfrm>
            <a:off x="2916238" y="2867025"/>
            <a:ext cx="3271837" cy="236538"/>
            <a:chOff x="1837" y="1806"/>
            <a:chExt cx="2061" cy="149"/>
          </a:xfrm>
        </p:grpSpPr>
        <p:pic>
          <p:nvPicPr>
            <p:cNvPr id="1185846" name="Picture 5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1823"/>
              <a:ext cx="1091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85847" name="Picture 5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806"/>
              <a:ext cx="874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85854" name="Picture 6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87813"/>
            <a:ext cx="3808413" cy="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5849" name="Line 57"/>
          <p:cNvSpPr>
            <a:spLocks noChangeShapeType="1"/>
          </p:cNvSpPr>
          <p:nvPr/>
        </p:nvSpPr>
        <p:spPr bwMode="auto">
          <a:xfrm>
            <a:off x="533400" y="685800"/>
            <a:ext cx="2590800" cy="37338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5850" name="Line 58"/>
          <p:cNvSpPr>
            <a:spLocks noChangeShapeType="1"/>
          </p:cNvSpPr>
          <p:nvPr/>
        </p:nvSpPr>
        <p:spPr bwMode="auto">
          <a:xfrm>
            <a:off x="3124200" y="2286000"/>
            <a:ext cx="914400" cy="17526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5851" name="Line 59"/>
          <p:cNvSpPr>
            <a:spLocks noChangeShapeType="1"/>
          </p:cNvSpPr>
          <p:nvPr/>
        </p:nvSpPr>
        <p:spPr bwMode="auto">
          <a:xfrm>
            <a:off x="5410200" y="1905000"/>
            <a:ext cx="76200" cy="2286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5852" name="Line 60"/>
          <p:cNvSpPr>
            <a:spLocks noChangeShapeType="1"/>
          </p:cNvSpPr>
          <p:nvPr/>
        </p:nvSpPr>
        <p:spPr bwMode="auto">
          <a:xfrm flipH="1">
            <a:off x="6477000" y="1905000"/>
            <a:ext cx="990600" cy="23622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18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18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18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8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5849" grpId="0" animBg="1"/>
      <p:bldP spid="1185850" grpId="0" animBg="1"/>
      <p:bldP spid="1185851" grpId="0" animBg="1"/>
      <p:bldP spid="118585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081B-C39E-44F8-B0DC-E1F340B257E6}" type="slidenum">
              <a:rPr lang="en-US"/>
              <a:pPr/>
              <a:t>54</a:t>
            </a:fld>
            <a:endParaRPr lang="en-US"/>
          </a:p>
        </p:txBody>
      </p:sp>
      <p:pic>
        <p:nvPicPr>
          <p:cNvPr id="118477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142038"/>
            <a:ext cx="957263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84771" name="Group 3"/>
          <p:cNvGrpSpPr>
            <a:grpSpLocks/>
          </p:cNvGrpSpPr>
          <p:nvPr/>
        </p:nvGrpSpPr>
        <p:grpSpPr bwMode="auto">
          <a:xfrm>
            <a:off x="6629400" y="6208713"/>
            <a:ext cx="533400" cy="150812"/>
            <a:chOff x="720" y="2925"/>
            <a:chExt cx="336" cy="95"/>
          </a:xfrm>
        </p:grpSpPr>
        <p:pic>
          <p:nvPicPr>
            <p:cNvPr id="1184772" name="Picture 4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929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4773" name="Picture 5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2925"/>
              <a:ext cx="12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84774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216650"/>
            <a:ext cx="7143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4775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621463"/>
            <a:ext cx="7143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4776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6553200"/>
            <a:ext cx="9271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84777" name="Group 9"/>
          <p:cNvGrpSpPr>
            <a:grpSpLocks/>
          </p:cNvGrpSpPr>
          <p:nvPr/>
        </p:nvGrpSpPr>
        <p:grpSpPr bwMode="auto">
          <a:xfrm>
            <a:off x="6629400" y="6621463"/>
            <a:ext cx="533400" cy="150812"/>
            <a:chOff x="720" y="3310"/>
            <a:chExt cx="336" cy="95"/>
          </a:xfrm>
        </p:grpSpPr>
        <p:pic>
          <p:nvPicPr>
            <p:cNvPr id="1184778" name="Picture 1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313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4779" name="Picture 11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3310"/>
              <a:ext cx="12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84780" name="Line 12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84781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6181725"/>
            <a:ext cx="8048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4782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6553200"/>
            <a:ext cx="7747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84783" name="Group 15"/>
          <p:cNvGrpSpPr>
            <a:grpSpLocks/>
          </p:cNvGrpSpPr>
          <p:nvPr/>
        </p:nvGrpSpPr>
        <p:grpSpPr bwMode="auto">
          <a:xfrm>
            <a:off x="3165475" y="5299075"/>
            <a:ext cx="2671763" cy="741363"/>
            <a:chOff x="1994" y="96"/>
            <a:chExt cx="1683" cy="467"/>
          </a:xfrm>
        </p:grpSpPr>
        <p:pic>
          <p:nvPicPr>
            <p:cNvPr id="1184784" name="Picture 1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4" y="135"/>
              <a:ext cx="326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4785" name="Picture 1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8" y="118"/>
              <a:ext cx="770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4786" name="Picture 1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7" y="96"/>
              <a:ext cx="470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84787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5657850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4788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84825"/>
            <a:ext cx="31908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4789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5475288"/>
            <a:ext cx="10636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4790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591175"/>
            <a:ext cx="7016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4791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3" y="5584825"/>
            <a:ext cx="90963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4792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5657850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4793" name="Picture 2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84825"/>
            <a:ext cx="31908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4794" name="Picture 2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5475288"/>
            <a:ext cx="9874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4795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5237163"/>
            <a:ext cx="1865313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4796" name="Line 28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84797" name="Picture 2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172200"/>
            <a:ext cx="1033463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4798" name="Rectangle 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4799" name="Rectangle 3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84800" name="Picture 3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401638"/>
            <a:ext cx="32861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4801" name="Picture 3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457200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84802" name="Group 34"/>
          <p:cNvGrpSpPr>
            <a:grpSpLocks/>
          </p:cNvGrpSpPr>
          <p:nvPr/>
        </p:nvGrpSpPr>
        <p:grpSpPr bwMode="auto">
          <a:xfrm>
            <a:off x="2209800" y="58738"/>
            <a:ext cx="6140450" cy="855662"/>
            <a:chOff x="1392" y="2016"/>
            <a:chExt cx="3868" cy="539"/>
          </a:xfrm>
        </p:grpSpPr>
        <p:pic>
          <p:nvPicPr>
            <p:cNvPr id="1184803" name="Picture 3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079"/>
              <a:ext cx="556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4804" name="Picture 3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7" y="2079"/>
              <a:ext cx="676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84805" name="Picture 3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016"/>
              <a:ext cx="753" cy="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84806" name="Picture 3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1066800"/>
            <a:ext cx="5969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4807" name="Picture 3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71437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4808" name="Picture 4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1524000"/>
            <a:ext cx="623887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84809" name="Group 41"/>
          <p:cNvGrpSpPr>
            <a:grpSpLocks/>
          </p:cNvGrpSpPr>
          <p:nvPr/>
        </p:nvGrpSpPr>
        <p:grpSpPr bwMode="auto">
          <a:xfrm>
            <a:off x="2455863" y="990600"/>
            <a:ext cx="668337" cy="1338263"/>
            <a:chOff x="1499" y="624"/>
            <a:chExt cx="421" cy="843"/>
          </a:xfrm>
        </p:grpSpPr>
        <p:pic>
          <p:nvPicPr>
            <p:cNvPr id="1184810" name="Picture 4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9" y="960"/>
              <a:ext cx="421" cy="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84811" name="Line 43"/>
            <p:cNvSpPr>
              <a:spLocks noChangeShapeType="1"/>
            </p:cNvSpPr>
            <p:nvPr/>
          </p:nvSpPr>
          <p:spPr bwMode="auto">
            <a:xfrm>
              <a:off x="1776" y="624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4812" name="Line 44"/>
          <p:cNvSpPr>
            <a:spLocks noChangeShapeType="1"/>
          </p:cNvSpPr>
          <p:nvPr/>
        </p:nvSpPr>
        <p:spPr bwMode="auto">
          <a:xfrm>
            <a:off x="5486400" y="9906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4813" name="Line 45"/>
          <p:cNvSpPr>
            <a:spLocks noChangeShapeType="1"/>
          </p:cNvSpPr>
          <p:nvPr/>
        </p:nvSpPr>
        <p:spPr bwMode="auto">
          <a:xfrm>
            <a:off x="7772400" y="9906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84814" name="Picture 4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066800"/>
            <a:ext cx="5969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4832" name="Picture 6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87813"/>
            <a:ext cx="3808413" cy="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4833" name="Picture 6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25" y="4114800"/>
            <a:ext cx="13112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4831" name="Picture 63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3276600"/>
            <a:ext cx="2478087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4815" name="AutoShape 47"/>
          <p:cNvSpPr>
            <a:spLocks noChangeAspect="1" noChangeArrowheads="1"/>
          </p:cNvSpPr>
          <p:nvPr/>
        </p:nvSpPr>
        <p:spPr bwMode="auto">
          <a:xfrm>
            <a:off x="7483475" y="5273675"/>
            <a:ext cx="365125" cy="365125"/>
          </a:xfrm>
          <a:prstGeom prst="smileyFace">
            <a:avLst>
              <a:gd name="adj" fmla="val 4653"/>
            </a:avLst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84836" name="Group 68"/>
          <p:cNvGrpSpPr>
            <a:grpSpLocks/>
          </p:cNvGrpSpPr>
          <p:nvPr/>
        </p:nvGrpSpPr>
        <p:grpSpPr bwMode="auto">
          <a:xfrm>
            <a:off x="3463925" y="4648200"/>
            <a:ext cx="4689475" cy="914400"/>
            <a:chOff x="2182" y="2928"/>
            <a:chExt cx="2954" cy="576"/>
          </a:xfrm>
        </p:grpSpPr>
        <p:sp>
          <p:nvSpPr>
            <p:cNvPr id="1184834" name="Line 66"/>
            <p:cNvSpPr>
              <a:spLocks noChangeShapeType="1"/>
            </p:cNvSpPr>
            <p:nvPr/>
          </p:nvSpPr>
          <p:spPr bwMode="auto">
            <a:xfrm>
              <a:off x="2182" y="2928"/>
              <a:ext cx="2303" cy="576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835" name="Line 67"/>
            <p:cNvSpPr>
              <a:spLocks noChangeShapeType="1"/>
            </p:cNvSpPr>
            <p:nvPr/>
          </p:nvSpPr>
          <p:spPr bwMode="auto">
            <a:xfrm>
              <a:off x="5040" y="3120"/>
              <a:ext cx="96" cy="240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4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84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4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481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04C3-940E-42BD-BE02-1CC95161C942}" type="slidenum">
              <a:rPr lang="en-US"/>
              <a:pPr/>
              <a:t>55</a:t>
            </a:fld>
            <a:endParaRPr lang="en-US"/>
          </a:p>
        </p:txBody>
      </p:sp>
      <p:pic>
        <p:nvPicPr>
          <p:cNvPr id="117760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142038"/>
            <a:ext cx="957263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77603" name="Group 3"/>
          <p:cNvGrpSpPr>
            <a:grpSpLocks/>
          </p:cNvGrpSpPr>
          <p:nvPr/>
        </p:nvGrpSpPr>
        <p:grpSpPr bwMode="auto">
          <a:xfrm>
            <a:off x="6629400" y="6208713"/>
            <a:ext cx="533400" cy="150812"/>
            <a:chOff x="720" y="2925"/>
            <a:chExt cx="336" cy="95"/>
          </a:xfrm>
        </p:grpSpPr>
        <p:pic>
          <p:nvPicPr>
            <p:cNvPr id="1177604" name="Picture 4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929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7605" name="Picture 5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2925"/>
              <a:ext cx="12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7760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216650"/>
            <a:ext cx="7143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760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621463"/>
            <a:ext cx="7143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7608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6553200"/>
            <a:ext cx="9271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77609" name="Group 9"/>
          <p:cNvGrpSpPr>
            <a:grpSpLocks/>
          </p:cNvGrpSpPr>
          <p:nvPr/>
        </p:nvGrpSpPr>
        <p:grpSpPr bwMode="auto">
          <a:xfrm>
            <a:off x="6629400" y="6621463"/>
            <a:ext cx="533400" cy="150812"/>
            <a:chOff x="720" y="3310"/>
            <a:chExt cx="336" cy="95"/>
          </a:xfrm>
        </p:grpSpPr>
        <p:pic>
          <p:nvPicPr>
            <p:cNvPr id="1177610" name="Picture 10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313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7611" name="Picture 11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3310"/>
              <a:ext cx="12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77612" name="Line 12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7613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6181725"/>
            <a:ext cx="8048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7614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6553200"/>
            <a:ext cx="7747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77615" name="Group 15"/>
          <p:cNvGrpSpPr>
            <a:grpSpLocks/>
          </p:cNvGrpSpPr>
          <p:nvPr/>
        </p:nvGrpSpPr>
        <p:grpSpPr bwMode="auto">
          <a:xfrm>
            <a:off x="3165475" y="5299075"/>
            <a:ext cx="2671763" cy="741363"/>
            <a:chOff x="1994" y="96"/>
            <a:chExt cx="1683" cy="467"/>
          </a:xfrm>
        </p:grpSpPr>
        <p:pic>
          <p:nvPicPr>
            <p:cNvPr id="1177616" name="Picture 16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4" y="135"/>
              <a:ext cx="326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7617" name="Picture 17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8" y="118"/>
              <a:ext cx="770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7618" name="Picture 18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7" y="96"/>
              <a:ext cx="470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77619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5657850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7620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84825"/>
            <a:ext cx="31908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7621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5475288"/>
            <a:ext cx="10636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7622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591175"/>
            <a:ext cx="7016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7624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5657850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7625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84825"/>
            <a:ext cx="31908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7626" name="Picture 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5475288"/>
            <a:ext cx="9874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7628" name="Line 28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7629" name="Picture 2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172200"/>
            <a:ext cx="1033463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7630" name="Rectangle 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31" name="Rectangle 3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77635" name="Picture 3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8750"/>
            <a:ext cx="88265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7636" name="Picture 3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158750"/>
            <a:ext cx="10731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7639" name="Picture 3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1066800"/>
            <a:ext cx="5969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7640" name="Picture 4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71437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7641" name="Picture 4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1524000"/>
            <a:ext cx="623887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7643" name="Line 43"/>
          <p:cNvSpPr>
            <a:spLocks noChangeShapeType="1"/>
          </p:cNvSpPr>
          <p:nvPr/>
        </p:nvSpPr>
        <p:spPr bwMode="auto">
          <a:xfrm>
            <a:off x="5486400" y="9906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44" name="Line 44"/>
          <p:cNvSpPr>
            <a:spLocks noChangeShapeType="1"/>
          </p:cNvSpPr>
          <p:nvPr/>
        </p:nvSpPr>
        <p:spPr bwMode="auto">
          <a:xfrm>
            <a:off x="7772400" y="9906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7645" name="Picture 4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066800"/>
            <a:ext cx="5969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77677" name="Group 77"/>
          <p:cNvGrpSpPr>
            <a:grpSpLocks/>
          </p:cNvGrpSpPr>
          <p:nvPr/>
        </p:nvGrpSpPr>
        <p:grpSpPr bwMode="auto">
          <a:xfrm>
            <a:off x="228600" y="4778375"/>
            <a:ext cx="8763000" cy="357188"/>
            <a:chOff x="144" y="3010"/>
            <a:chExt cx="5520" cy="225"/>
          </a:xfrm>
        </p:grpSpPr>
        <p:pic>
          <p:nvPicPr>
            <p:cNvPr id="1177650" name="Picture 5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033"/>
              <a:ext cx="441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7657" name="Picture 5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024"/>
              <a:ext cx="1313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7653" name="Picture 5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071"/>
              <a:ext cx="188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7658" name="Picture 58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" y="3010"/>
              <a:ext cx="732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7655" name="Picture 55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0" y="3033"/>
              <a:ext cx="320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7656" name="Picture 56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0" y="3044"/>
              <a:ext cx="675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77660" name="Picture 6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64013"/>
            <a:ext cx="9080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7662" name="Picture 6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4235450"/>
            <a:ext cx="8969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7664" name="Picture 6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3098800"/>
            <a:ext cx="10191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7668" name="Picture 6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3914775"/>
            <a:ext cx="2732087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7669" name="Picture 69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4148138"/>
            <a:ext cx="50800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7670" name="Picture 70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3076575"/>
            <a:ext cx="508000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7672" name="Picture 72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908300"/>
            <a:ext cx="2471737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7674" name="Picture 74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52775"/>
            <a:ext cx="9080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7675" name="Line 75"/>
          <p:cNvSpPr>
            <a:spLocks noChangeShapeType="1"/>
          </p:cNvSpPr>
          <p:nvPr/>
        </p:nvSpPr>
        <p:spPr bwMode="auto">
          <a:xfrm>
            <a:off x="0" y="472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76" name="Line 76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78" name="Line 78"/>
          <p:cNvSpPr>
            <a:spLocks noChangeShapeType="1"/>
          </p:cNvSpPr>
          <p:nvPr/>
        </p:nvSpPr>
        <p:spPr bwMode="auto">
          <a:xfrm flipH="1">
            <a:off x="609600" y="1295400"/>
            <a:ext cx="4191000" cy="28194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80" name="Line 80"/>
          <p:cNvSpPr>
            <a:spLocks noChangeShapeType="1"/>
          </p:cNvSpPr>
          <p:nvPr/>
        </p:nvSpPr>
        <p:spPr bwMode="auto">
          <a:xfrm flipH="1">
            <a:off x="520700" y="1187450"/>
            <a:ext cx="6562725" cy="1335088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81" name="Line 81"/>
          <p:cNvSpPr>
            <a:spLocks noChangeShapeType="1"/>
          </p:cNvSpPr>
          <p:nvPr/>
        </p:nvSpPr>
        <p:spPr bwMode="auto">
          <a:xfrm>
            <a:off x="533400" y="2514600"/>
            <a:ext cx="0" cy="60325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49" name="AutoShape 49"/>
          <p:cNvSpPr>
            <a:spLocks noChangeAspect="1" noChangeArrowheads="1"/>
          </p:cNvSpPr>
          <p:nvPr/>
        </p:nvSpPr>
        <p:spPr bwMode="auto">
          <a:xfrm>
            <a:off x="5943600" y="3854450"/>
            <a:ext cx="365125" cy="365125"/>
          </a:xfrm>
          <a:prstGeom prst="smileyFace">
            <a:avLst>
              <a:gd name="adj" fmla="val 4653"/>
            </a:avLst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82" name="Rectangle 82"/>
          <p:cNvSpPr>
            <a:spLocks noChangeArrowheads="1"/>
          </p:cNvSpPr>
          <p:nvPr/>
        </p:nvSpPr>
        <p:spPr bwMode="auto">
          <a:xfrm>
            <a:off x="1581150" y="3886200"/>
            <a:ext cx="630238" cy="731838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83" name="Rectangle 83"/>
          <p:cNvSpPr>
            <a:spLocks noChangeArrowheads="1"/>
          </p:cNvSpPr>
          <p:nvPr/>
        </p:nvSpPr>
        <p:spPr bwMode="auto">
          <a:xfrm>
            <a:off x="1781175" y="4862513"/>
            <a:ext cx="347663" cy="238125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84" name="Rectangle 84"/>
          <p:cNvSpPr>
            <a:spLocks noChangeArrowheads="1"/>
          </p:cNvSpPr>
          <p:nvPr/>
        </p:nvSpPr>
        <p:spPr bwMode="auto">
          <a:xfrm>
            <a:off x="2805113" y="4806950"/>
            <a:ext cx="311150" cy="2921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85" name="Rectangle 85"/>
          <p:cNvSpPr>
            <a:spLocks noChangeArrowheads="1"/>
          </p:cNvSpPr>
          <p:nvPr/>
        </p:nvSpPr>
        <p:spPr bwMode="auto">
          <a:xfrm>
            <a:off x="2933700" y="4203700"/>
            <a:ext cx="209550" cy="182563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86" name="Rectangle 86"/>
          <p:cNvSpPr>
            <a:spLocks noChangeArrowheads="1"/>
          </p:cNvSpPr>
          <p:nvPr/>
        </p:nvSpPr>
        <p:spPr bwMode="auto">
          <a:xfrm>
            <a:off x="3554413" y="4048125"/>
            <a:ext cx="658812" cy="401638"/>
          </a:xfrm>
          <a:prstGeom prst="rect">
            <a:avLst/>
          </a:prstGeom>
          <a:noFill/>
          <a:ln w="3175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87" name="Rectangle 87"/>
          <p:cNvSpPr>
            <a:spLocks noChangeArrowheads="1"/>
          </p:cNvSpPr>
          <p:nvPr/>
        </p:nvSpPr>
        <p:spPr bwMode="auto">
          <a:xfrm>
            <a:off x="3563938" y="4862513"/>
            <a:ext cx="228600" cy="209550"/>
          </a:xfrm>
          <a:prstGeom prst="rect">
            <a:avLst/>
          </a:prstGeom>
          <a:noFill/>
          <a:ln w="3175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91" name="Line 91"/>
          <p:cNvSpPr>
            <a:spLocks noChangeShapeType="1"/>
          </p:cNvSpPr>
          <p:nvPr/>
        </p:nvSpPr>
        <p:spPr bwMode="auto">
          <a:xfrm flipH="1" flipV="1">
            <a:off x="5776913" y="895350"/>
            <a:ext cx="2101850" cy="4013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92" name="Line 92"/>
          <p:cNvSpPr>
            <a:spLocks noChangeShapeType="1"/>
          </p:cNvSpPr>
          <p:nvPr/>
        </p:nvSpPr>
        <p:spPr bwMode="auto">
          <a:xfrm flipH="1" flipV="1">
            <a:off x="6105525" y="309563"/>
            <a:ext cx="1873250" cy="4495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93" name="Line 93"/>
          <p:cNvSpPr>
            <a:spLocks noChangeShapeType="1"/>
          </p:cNvSpPr>
          <p:nvPr/>
        </p:nvSpPr>
        <p:spPr bwMode="auto">
          <a:xfrm flipH="1" flipV="1">
            <a:off x="5867400" y="1873250"/>
            <a:ext cx="2979738" cy="2962275"/>
          </a:xfrm>
          <a:prstGeom prst="line">
            <a:avLst/>
          </a:prstGeom>
          <a:noFill/>
          <a:ln w="317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95" name="Rectangle 95"/>
          <p:cNvSpPr>
            <a:spLocks noChangeArrowheads="1"/>
          </p:cNvSpPr>
          <p:nvPr/>
        </p:nvSpPr>
        <p:spPr bwMode="auto">
          <a:xfrm>
            <a:off x="5127625" y="136525"/>
            <a:ext cx="630238" cy="739775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96" name="Rectangle 96"/>
          <p:cNvSpPr>
            <a:spLocks noChangeArrowheads="1"/>
          </p:cNvSpPr>
          <p:nvPr/>
        </p:nvSpPr>
        <p:spPr bwMode="auto">
          <a:xfrm>
            <a:off x="5913438" y="127000"/>
            <a:ext cx="173037" cy="1651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97" name="Rectangle 97"/>
          <p:cNvSpPr>
            <a:spLocks noChangeArrowheads="1"/>
          </p:cNvSpPr>
          <p:nvPr/>
        </p:nvSpPr>
        <p:spPr bwMode="auto">
          <a:xfrm>
            <a:off x="5237163" y="1498600"/>
            <a:ext cx="609600" cy="357188"/>
          </a:xfrm>
          <a:prstGeom prst="rect">
            <a:avLst/>
          </a:prstGeom>
          <a:noFill/>
          <a:ln w="3175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98" name="Rectangle 98"/>
          <p:cNvSpPr>
            <a:spLocks noChangeArrowheads="1"/>
          </p:cNvSpPr>
          <p:nvPr/>
        </p:nvSpPr>
        <p:spPr bwMode="auto">
          <a:xfrm>
            <a:off x="5575300" y="4799013"/>
            <a:ext cx="311150" cy="2921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99" name="Rectangle 99"/>
          <p:cNvSpPr>
            <a:spLocks noChangeArrowheads="1"/>
          </p:cNvSpPr>
          <p:nvPr/>
        </p:nvSpPr>
        <p:spPr bwMode="auto">
          <a:xfrm>
            <a:off x="5748338" y="4213225"/>
            <a:ext cx="219075" cy="182563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77701" name="Picture 101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05313"/>
            <a:ext cx="9144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7702" name="Rectangle 102"/>
          <p:cNvSpPr>
            <a:spLocks noChangeArrowheads="1"/>
          </p:cNvSpPr>
          <p:nvPr/>
        </p:nvSpPr>
        <p:spPr bwMode="auto">
          <a:xfrm>
            <a:off x="5748338" y="4203700"/>
            <a:ext cx="941387" cy="192088"/>
          </a:xfrm>
          <a:prstGeom prst="rect">
            <a:avLst/>
          </a:prstGeom>
          <a:noFill/>
          <a:ln w="317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03" name="Rectangle 103"/>
          <p:cNvSpPr>
            <a:spLocks noChangeArrowheads="1"/>
          </p:cNvSpPr>
          <p:nvPr/>
        </p:nvSpPr>
        <p:spPr bwMode="auto">
          <a:xfrm>
            <a:off x="1754188" y="2878138"/>
            <a:ext cx="374650" cy="676275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04" name="Rectangle 104"/>
          <p:cNvSpPr>
            <a:spLocks noChangeArrowheads="1"/>
          </p:cNvSpPr>
          <p:nvPr/>
        </p:nvSpPr>
        <p:spPr bwMode="auto">
          <a:xfrm>
            <a:off x="2841625" y="3070225"/>
            <a:ext cx="328613" cy="284163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05" name="Rectangle 105"/>
          <p:cNvSpPr>
            <a:spLocks noChangeArrowheads="1"/>
          </p:cNvSpPr>
          <p:nvPr/>
        </p:nvSpPr>
        <p:spPr bwMode="auto">
          <a:xfrm>
            <a:off x="3590925" y="2987675"/>
            <a:ext cx="547688" cy="338138"/>
          </a:xfrm>
          <a:prstGeom prst="rect">
            <a:avLst/>
          </a:prstGeom>
          <a:noFill/>
          <a:ln w="3175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06" name="Rectangle 106"/>
          <p:cNvSpPr>
            <a:spLocks noChangeArrowheads="1"/>
          </p:cNvSpPr>
          <p:nvPr/>
        </p:nvSpPr>
        <p:spPr bwMode="auto">
          <a:xfrm>
            <a:off x="5614988" y="3070225"/>
            <a:ext cx="338137" cy="284163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07" name="Line 107"/>
          <p:cNvSpPr>
            <a:spLocks noChangeShapeType="1"/>
          </p:cNvSpPr>
          <p:nvPr/>
        </p:nvSpPr>
        <p:spPr bwMode="auto">
          <a:xfrm flipH="1" flipV="1">
            <a:off x="6572250" y="538163"/>
            <a:ext cx="1316038" cy="4360862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08" name="Line 108"/>
          <p:cNvSpPr>
            <a:spLocks noChangeShapeType="1"/>
          </p:cNvSpPr>
          <p:nvPr/>
        </p:nvSpPr>
        <p:spPr bwMode="auto">
          <a:xfrm flipV="1">
            <a:off x="8034338" y="255588"/>
            <a:ext cx="712787" cy="451643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09" name="Line 109"/>
          <p:cNvSpPr>
            <a:spLocks noChangeShapeType="1"/>
          </p:cNvSpPr>
          <p:nvPr/>
        </p:nvSpPr>
        <p:spPr bwMode="auto">
          <a:xfrm flipH="1" flipV="1">
            <a:off x="7905750" y="1809750"/>
            <a:ext cx="1009650" cy="3006725"/>
          </a:xfrm>
          <a:prstGeom prst="line">
            <a:avLst/>
          </a:prstGeom>
          <a:noFill/>
          <a:ln w="317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10" name="Rectangle 110"/>
          <p:cNvSpPr>
            <a:spLocks noChangeArrowheads="1"/>
          </p:cNvSpPr>
          <p:nvPr/>
        </p:nvSpPr>
        <p:spPr bwMode="auto">
          <a:xfrm>
            <a:off x="7577138" y="209550"/>
            <a:ext cx="365125" cy="676275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11" name="Rectangle 111"/>
          <p:cNvSpPr>
            <a:spLocks noChangeArrowheads="1"/>
          </p:cNvSpPr>
          <p:nvPr/>
        </p:nvSpPr>
        <p:spPr bwMode="auto">
          <a:xfrm>
            <a:off x="8080375" y="139700"/>
            <a:ext cx="284163" cy="246063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12" name="Rectangle 112"/>
          <p:cNvSpPr>
            <a:spLocks noChangeArrowheads="1"/>
          </p:cNvSpPr>
          <p:nvPr/>
        </p:nvSpPr>
        <p:spPr bwMode="auto">
          <a:xfrm>
            <a:off x="7650163" y="1498600"/>
            <a:ext cx="511175" cy="292100"/>
          </a:xfrm>
          <a:prstGeom prst="rect">
            <a:avLst/>
          </a:prstGeom>
          <a:noFill/>
          <a:ln w="3175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13" name="Line 113"/>
          <p:cNvSpPr>
            <a:spLocks noChangeShapeType="1"/>
          </p:cNvSpPr>
          <p:nvPr/>
        </p:nvSpPr>
        <p:spPr bwMode="auto">
          <a:xfrm>
            <a:off x="6562725" y="547688"/>
            <a:ext cx="996950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14" name="Line 114"/>
          <p:cNvSpPr>
            <a:spLocks noChangeShapeType="1"/>
          </p:cNvSpPr>
          <p:nvPr/>
        </p:nvSpPr>
        <p:spPr bwMode="auto">
          <a:xfrm flipH="1" flipV="1">
            <a:off x="8382000" y="261938"/>
            <a:ext cx="381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17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77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77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77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77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77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77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7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77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77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77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77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77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77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77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77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4" dur="500"/>
                                        <p:tgtEl>
                                          <p:spTgt spid="117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500"/>
                                        <p:tgtEl>
                                          <p:spTgt spid="117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0" dur="500"/>
                                        <p:tgtEl>
                                          <p:spTgt spid="117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117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77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7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177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177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77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77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177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77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177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177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177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177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77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177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177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177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0" dur="500"/>
                                        <p:tgtEl>
                                          <p:spTgt spid="117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3" dur="500"/>
                                        <p:tgtEl>
                                          <p:spTgt spid="117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6" dur="500"/>
                                        <p:tgtEl>
                                          <p:spTgt spid="117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17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17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17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17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75" grpId="0" animBg="1"/>
      <p:bldP spid="1177676" grpId="0" animBg="1"/>
      <p:bldP spid="1177678" grpId="0" animBg="1"/>
      <p:bldP spid="1177678" grpId="1" animBg="1"/>
      <p:bldP spid="1177680" grpId="0" animBg="1"/>
      <p:bldP spid="1177680" grpId="1" animBg="1"/>
      <p:bldP spid="1177681" grpId="0" animBg="1"/>
      <p:bldP spid="1177681" grpId="1" animBg="1"/>
      <p:bldP spid="1177649" grpId="0" animBg="1"/>
      <p:bldP spid="1177682" grpId="0" animBg="1"/>
      <p:bldP spid="1177682" grpId="1" animBg="1"/>
      <p:bldP spid="1177683" grpId="0" animBg="1"/>
      <p:bldP spid="1177683" grpId="1" animBg="1"/>
      <p:bldP spid="1177683" grpId="2" animBg="1"/>
      <p:bldP spid="1177683" grpId="3" animBg="1"/>
      <p:bldP spid="1177684" grpId="0" animBg="1"/>
      <p:bldP spid="1177684" grpId="1" animBg="1"/>
      <p:bldP spid="1177684" grpId="2" animBg="1"/>
      <p:bldP spid="1177684" grpId="3" animBg="1"/>
      <p:bldP spid="1177685" grpId="0" animBg="1"/>
      <p:bldP spid="1177685" grpId="1" animBg="1"/>
      <p:bldP spid="1177686" grpId="0" animBg="1"/>
      <p:bldP spid="1177686" grpId="1" animBg="1"/>
      <p:bldP spid="1177687" grpId="0" animBg="1"/>
      <p:bldP spid="1177687" grpId="1" animBg="1"/>
      <p:bldP spid="1177687" grpId="2" animBg="1"/>
      <p:bldP spid="1177687" grpId="3" animBg="1"/>
      <p:bldP spid="1177691" grpId="0" animBg="1"/>
      <p:bldP spid="1177691" grpId="1" animBg="1"/>
      <p:bldP spid="1177692" grpId="0" animBg="1"/>
      <p:bldP spid="1177692" grpId="1" animBg="1"/>
      <p:bldP spid="1177693" grpId="0" animBg="1"/>
      <p:bldP spid="1177693" grpId="1" animBg="1"/>
      <p:bldP spid="1177695" grpId="0" animBg="1"/>
      <p:bldP spid="1177695" grpId="1" animBg="1"/>
      <p:bldP spid="1177696" grpId="0" animBg="1"/>
      <p:bldP spid="1177696" grpId="1" animBg="1"/>
      <p:bldP spid="1177697" grpId="0" animBg="1"/>
      <p:bldP spid="1177697" grpId="1" animBg="1"/>
      <p:bldP spid="1177698" grpId="0" animBg="1"/>
      <p:bldP spid="1177698" grpId="1" animBg="1"/>
      <p:bldP spid="1177698" grpId="2" animBg="1"/>
      <p:bldP spid="1177698" grpId="3" animBg="1"/>
      <p:bldP spid="1177699" grpId="0" animBg="1"/>
      <p:bldP spid="1177699" grpId="1" animBg="1"/>
      <p:bldP spid="1177702" grpId="0" animBg="1"/>
      <p:bldP spid="1177702" grpId="1" animBg="1"/>
      <p:bldP spid="1177703" grpId="0" animBg="1"/>
      <p:bldP spid="1177703" grpId="1" animBg="1"/>
      <p:bldP spid="1177704" grpId="0" animBg="1"/>
      <p:bldP spid="1177704" grpId="1" animBg="1"/>
      <p:bldP spid="1177705" grpId="0" animBg="1"/>
      <p:bldP spid="1177705" grpId="1" animBg="1"/>
      <p:bldP spid="1177706" grpId="0" animBg="1"/>
      <p:bldP spid="1177706" grpId="1" animBg="1"/>
      <p:bldP spid="1177707" grpId="0" animBg="1"/>
      <p:bldP spid="1177707" grpId="1" animBg="1"/>
      <p:bldP spid="1177708" grpId="0" animBg="1"/>
      <p:bldP spid="1177708" grpId="1" animBg="1"/>
      <p:bldP spid="1177709" grpId="0" animBg="1"/>
      <p:bldP spid="1177709" grpId="1" animBg="1"/>
      <p:bldP spid="1177710" grpId="0" animBg="1"/>
      <p:bldP spid="1177710" grpId="1" animBg="1"/>
      <p:bldP spid="1177711" grpId="0" animBg="1"/>
      <p:bldP spid="1177711" grpId="1" animBg="1"/>
      <p:bldP spid="1177712" grpId="0" animBg="1"/>
      <p:bldP spid="1177712" grpId="1" animBg="1"/>
      <p:bldP spid="1177713" grpId="0" animBg="1"/>
      <p:bldP spid="1177713" grpId="1" animBg="1"/>
      <p:bldP spid="1177714" grpId="0" animBg="1"/>
      <p:bldP spid="1177714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5686-C7AF-49FA-A946-330F3685553B}" type="slidenum">
              <a:rPr lang="en-US"/>
              <a:pPr/>
              <a:t>56</a:t>
            </a:fld>
            <a:endParaRPr lang="en-US"/>
          </a:p>
        </p:txBody>
      </p:sp>
      <p:grpSp>
        <p:nvGrpSpPr>
          <p:cNvPr id="1178695" name="Group 71"/>
          <p:cNvGrpSpPr>
            <a:grpSpLocks/>
          </p:cNvGrpSpPr>
          <p:nvPr/>
        </p:nvGrpSpPr>
        <p:grpSpPr bwMode="auto">
          <a:xfrm>
            <a:off x="4805363" y="2286000"/>
            <a:ext cx="3271837" cy="236538"/>
            <a:chOff x="3027" y="1440"/>
            <a:chExt cx="2061" cy="149"/>
          </a:xfrm>
        </p:grpSpPr>
        <p:pic>
          <p:nvPicPr>
            <p:cNvPr id="1178693" name="Picture 69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7" y="1457"/>
              <a:ext cx="1091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8694" name="Picture 70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" y="1440"/>
              <a:ext cx="874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7862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142038"/>
            <a:ext cx="957263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78627" name="Group 3"/>
          <p:cNvGrpSpPr>
            <a:grpSpLocks/>
          </p:cNvGrpSpPr>
          <p:nvPr/>
        </p:nvGrpSpPr>
        <p:grpSpPr bwMode="auto">
          <a:xfrm>
            <a:off x="6629400" y="6208713"/>
            <a:ext cx="533400" cy="150812"/>
            <a:chOff x="720" y="2925"/>
            <a:chExt cx="336" cy="95"/>
          </a:xfrm>
        </p:grpSpPr>
        <p:pic>
          <p:nvPicPr>
            <p:cNvPr id="1178628" name="Picture 4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929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8629" name="Picture 5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2925"/>
              <a:ext cx="12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7863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216650"/>
            <a:ext cx="7143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8631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621463"/>
            <a:ext cx="7143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8632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6553200"/>
            <a:ext cx="9271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78633" name="Group 9"/>
          <p:cNvGrpSpPr>
            <a:grpSpLocks/>
          </p:cNvGrpSpPr>
          <p:nvPr/>
        </p:nvGrpSpPr>
        <p:grpSpPr bwMode="auto">
          <a:xfrm>
            <a:off x="6629400" y="6621463"/>
            <a:ext cx="533400" cy="150812"/>
            <a:chOff x="720" y="3310"/>
            <a:chExt cx="336" cy="95"/>
          </a:xfrm>
        </p:grpSpPr>
        <p:pic>
          <p:nvPicPr>
            <p:cNvPr id="1178634" name="Picture 10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313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8635" name="Picture 11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3310"/>
              <a:ext cx="12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78636" name="Line 12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8637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6181725"/>
            <a:ext cx="8048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8638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6553200"/>
            <a:ext cx="7747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78639" name="Group 15"/>
          <p:cNvGrpSpPr>
            <a:grpSpLocks/>
          </p:cNvGrpSpPr>
          <p:nvPr/>
        </p:nvGrpSpPr>
        <p:grpSpPr bwMode="auto">
          <a:xfrm>
            <a:off x="3165475" y="5299075"/>
            <a:ext cx="2671763" cy="741363"/>
            <a:chOff x="1994" y="96"/>
            <a:chExt cx="1683" cy="467"/>
          </a:xfrm>
        </p:grpSpPr>
        <p:pic>
          <p:nvPicPr>
            <p:cNvPr id="1178640" name="Picture 16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4" y="135"/>
              <a:ext cx="326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8641" name="Picture 17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8" y="118"/>
              <a:ext cx="770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8642" name="Picture 18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7" y="96"/>
              <a:ext cx="470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78643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5657850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8644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84825"/>
            <a:ext cx="31908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8645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5475288"/>
            <a:ext cx="10636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8646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591175"/>
            <a:ext cx="7016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78679" name="Group 55"/>
          <p:cNvGrpSpPr>
            <a:grpSpLocks/>
          </p:cNvGrpSpPr>
          <p:nvPr/>
        </p:nvGrpSpPr>
        <p:grpSpPr bwMode="auto">
          <a:xfrm>
            <a:off x="76200" y="5475288"/>
            <a:ext cx="1808163" cy="485775"/>
            <a:chOff x="48" y="3449"/>
            <a:chExt cx="1139" cy="306"/>
          </a:xfrm>
        </p:grpSpPr>
        <p:pic>
          <p:nvPicPr>
            <p:cNvPr id="1178648" name="Picture 24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3564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8649" name="Picture 25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518"/>
              <a:ext cx="2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8650" name="Picture 26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" y="3449"/>
              <a:ext cx="622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78652" name="Line 28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8653" name="Picture 2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172200"/>
            <a:ext cx="1033463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8654" name="Rectangle 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655" name="Rectangle 3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664" name="AutoShape 40"/>
          <p:cNvSpPr>
            <a:spLocks noChangeAspect="1" noChangeArrowheads="1"/>
          </p:cNvSpPr>
          <p:nvPr/>
        </p:nvSpPr>
        <p:spPr bwMode="auto">
          <a:xfrm>
            <a:off x="5943600" y="3854450"/>
            <a:ext cx="365125" cy="365125"/>
          </a:xfrm>
          <a:prstGeom prst="smileyFace">
            <a:avLst>
              <a:gd name="adj" fmla="val 4653"/>
            </a:avLst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78665" name="Picture 4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14888"/>
            <a:ext cx="70008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8666" name="Picture 4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00600"/>
            <a:ext cx="208438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8667" name="Picture 4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75213"/>
            <a:ext cx="2984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8668" name="Picture 4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4778375"/>
            <a:ext cx="116205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8669" name="Picture 4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4814888"/>
            <a:ext cx="50800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8670" name="Picture 4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32350"/>
            <a:ext cx="107156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8671" name="Picture 4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64013"/>
            <a:ext cx="9080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8672" name="Picture 4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4235450"/>
            <a:ext cx="8969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8673" name="Picture 4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3098800"/>
            <a:ext cx="10191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8674" name="Picture 5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3914775"/>
            <a:ext cx="2732087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8675" name="Picture 5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4148138"/>
            <a:ext cx="50800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8676" name="Picture 5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3076575"/>
            <a:ext cx="508000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8677" name="Picture 53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908300"/>
            <a:ext cx="2471737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8678" name="Picture 5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52775"/>
            <a:ext cx="9080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78680" name="Group 56"/>
          <p:cNvGrpSpPr>
            <a:grpSpLocks/>
          </p:cNvGrpSpPr>
          <p:nvPr/>
        </p:nvGrpSpPr>
        <p:grpSpPr bwMode="auto">
          <a:xfrm>
            <a:off x="4059238" y="1524000"/>
            <a:ext cx="1808162" cy="485775"/>
            <a:chOff x="48" y="3449"/>
            <a:chExt cx="1139" cy="306"/>
          </a:xfrm>
        </p:grpSpPr>
        <p:pic>
          <p:nvPicPr>
            <p:cNvPr id="1178681" name="Picture 5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3564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8682" name="Picture 5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518"/>
              <a:ext cx="2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8683" name="Picture 5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" y="3449"/>
              <a:ext cx="622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78686" name="AutoShape 62"/>
          <p:cNvSpPr>
            <a:spLocks noChangeAspect="1" noChangeArrowheads="1"/>
          </p:cNvSpPr>
          <p:nvPr/>
        </p:nvSpPr>
        <p:spPr bwMode="auto">
          <a:xfrm>
            <a:off x="5943600" y="3276600"/>
            <a:ext cx="365125" cy="365125"/>
          </a:xfrm>
          <a:prstGeom prst="smileyFace">
            <a:avLst>
              <a:gd name="adj" fmla="val 4653"/>
            </a:avLst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687" name="Line 63"/>
          <p:cNvSpPr>
            <a:spLocks noChangeShapeType="1"/>
          </p:cNvSpPr>
          <p:nvPr/>
        </p:nvSpPr>
        <p:spPr bwMode="auto">
          <a:xfrm>
            <a:off x="0" y="472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688" name="Line 64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78689" name="Group 65"/>
          <p:cNvGrpSpPr>
            <a:grpSpLocks/>
          </p:cNvGrpSpPr>
          <p:nvPr/>
        </p:nvGrpSpPr>
        <p:grpSpPr bwMode="auto">
          <a:xfrm>
            <a:off x="76200" y="5475288"/>
            <a:ext cx="1808163" cy="485775"/>
            <a:chOff x="48" y="3449"/>
            <a:chExt cx="1139" cy="306"/>
          </a:xfrm>
        </p:grpSpPr>
        <p:pic>
          <p:nvPicPr>
            <p:cNvPr id="1178690" name="Picture 6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3564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8691" name="Picture 6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518"/>
              <a:ext cx="2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8692" name="Picture 6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" y="3449"/>
              <a:ext cx="622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78685" name="Picture 6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1681163"/>
            <a:ext cx="6381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36994E-6 L 0.42621 -0.5664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78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2" y="-28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7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78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78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7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7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68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2504-CC63-4A2F-BB58-729E11F94382}" type="slidenum">
              <a:rPr lang="en-US"/>
              <a:pPr/>
              <a:t>57</a:t>
            </a:fld>
            <a:endParaRPr lang="en-US"/>
          </a:p>
        </p:txBody>
      </p:sp>
      <p:pic>
        <p:nvPicPr>
          <p:cNvPr id="117965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142038"/>
            <a:ext cx="957263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79651" name="Group 3"/>
          <p:cNvGrpSpPr>
            <a:grpSpLocks/>
          </p:cNvGrpSpPr>
          <p:nvPr/>
        </p:nvGrpSpPr>
        <p:grpSpPr bwMode="auto">
          <a:xfrm>
            <a:off x="6629400" y="6208713"/>
            <a:ext cx="533400" cy="150812"/>
            <a:chOff x="720" y="2925"/>
            <a:chExt cx="336" cy="95"/>
          </a:xfrm>
        </p:grpSpPr>
        <p:pic>
          <p:nvPicPr>
            <p:cNvPr id="1179652" name="Picture 4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929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9653" name="Picture 5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2925"/>
              <a:ext cx="12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79654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216650"/>
            <a:ext cx="7143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9655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621463"/>
            <a:ext cx="7143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9656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6553200"/>
            <a:ext cx="9271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79657" name="Group 9"/>
          <p:cNvGrpSpPr>
            <a:grpSpLocks/>
          </p:cNvGrpSpPr>
          <p:nvPr/>
        </p:nvGrpSpPr>
        <p:grpSpPr bwMode="auto">
          <a:xfrm>
            <a:off x="6629400" y="6621463"/>
            <a:ext cx="533400" cy="150812"/>
            <a:chOff x="720" y="3310"/>
            <a:chExt cx="336" cy="95"/>
          </a:xfrm>
        </p:grpSpPr>
        <p:pic>
          <p:nvPicPr>
            <p:cNvPr id="1179658" name="Picture 10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313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9659" name="Picture 11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3310"/>
              <a:ext cx="12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79660" name="Line 12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9661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6181725"/>
            <a:ext cx="8048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9662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6553200"/>
            <a:ext cx="7747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79663" name="Group 15"/>
          <p:cNvGrpSpPr>
            <a:grpSpLocks/>
          </p:cNvGrpSpPr>
          <p:nvPr/>
        </p:nvGrpSpPr>
        <p:grpSpPr bwMode="auto">
          <a:xfrm>
            <a:off x="3165475" y="5299075"/>
            <a:ext cx="2671763" cy="741363"/>
            <a:chOff x="1994" y="96"/>
            <a:chExt cx="1683" cy="467"/>
          </a:xfrm>
        </p:grpSpPr>
        <p:pic>
          <p:nvPicPr>
            <p:cNvPr id="1179664" name="Picture 16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4" y="135"/>
              <a:ext cx="326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9665" name="Picture 17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8" y="118"/>
              <a:ext cx="770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9666" name="Picture 18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7" y="96"/>
              <a:ext cx="470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79667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5657850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9668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84825"/>
            <a:ext cx="31908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9669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5475288"/>
            <a:ext cx="10636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9670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591175"/>
            <a:ext cx="7016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79671" name="Group 23"/>
          <p:cNvGrpSpPr>
            <a:grpSpLocks/>
          </p:cNvGrpSpPr>
          <p:nvPr/>
        </p:nvGrpSpPr>
        <p:grpSpPr bwMode="auto">
          <a:xfrm>
            <a:off x="76200" y="5475288"/>
            <a:ext cx="1808163" cy="485775"/>
            <a:chOff x="48" y="3449"/>
            <a:chExt cx="1139" cy="306"/>
          </a:xfrm>
        </p:grpSpPr>
        <p:pic>
          <p:nvPicPr>
            <p:cNvPr id="1179672" name="Picture 2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3564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9673" name="Picture 2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518"/>
              <a:ext cx="2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9674" name="Picture 2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" y="3449"/>
              <a:ext cx="622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79675" name="Line 27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9676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172200"/>
            <a:ext cx="1033463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9677" name="Rectangle 2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9678" name="Rectangle 3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9679" name="AutoShape 31"/>
          <p:cNvSpPr>
            <a:spLocks noChangeAspect="1" noChangeArrowheads="1"/>
          </p:cNvSpPr>
          <p:nvPr/>
        </p:nvSpPr>
        <p:spPr bwMode="auto">
          <a:xfrm>
            <a:off x="5943600" y="3854450"/>
            <a:ext cx="365125" cy="365125"/>
          </a:xfrm>
          <a:prstGeom prst="smileyFace">
            <a:avLst>
              <a:gd name="adj" fmla="val 4653"/>
            </a:avLst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79680" name="Picture 3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14888"/>
            <a:ext cx="70008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9681" name="Picture 3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00600"/>
            <a:ext cx="208438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9682" name="Picture 3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75213"/>
            <a:ext cx="2984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9683" name="Picture 3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4778375"/>
            <a:ext cx="116205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9684" name="Picture 3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4814888"/>
            <a:ext cx="50800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9685" name="Picture 3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32350"/>
            <a:ext cx="107156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9686" name="Picture 3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64013"/>
            <a:ext cx="9080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9687" name="Picture 3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4235450"/>
            <a:ext cx="8969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9688" name="Picture 4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3098800"/>
            <a:ext cx="10191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9689" name="Picture 4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3914775"/>
            <a:ext cx="2732087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9690" name="Picture 4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4148138"/>
            <a:ext cx="50800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9691" name="Picture 4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3076575"/>
            <a:ext cx="508000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9692" name="Picture 4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908300"/>
            <a:ext cx="2471737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9693" name="Picture 4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52775"/>
            <a:ext cx="9080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9699" name="AutoShape 51"/>
          <p:cNvSpPr>
            <a:spLocks noChangeAspect="1" noChangeArrowheads="1"/>
          </p:cNvSpPr>
          <p:nvPr/>
        </p:nvSpPr>
        <p:spPr bwMode="auto">
          <a:xfrm>
            <a:off x="5943600" y="3276600"/>
            <a:ext cx="365125" cy="365125"/>
          </a:xfrm>
          <a:prstGeom prst="smileyFace">
            <a:avLst>
              <a:gd name="adj" fmla="val 4653"/>
            </a:avLst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9700" name="Line 52"/>
          <p:cNvSpPr>
            <a:spLocks noChangeShapeType="1"/>
          </p:cNvSpPr>
          <p:nvPr/>
        </p:nvSpPr>
        <p:spPr bwMode="auto">
          <a:xfrm>
            <a:off x="0" y="472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701" name="Line 53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9729" name="Picture 8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2400"/>
            <a:ext cx="1493837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9728" name="Picture 80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1982788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9741" name="Line 93"/>
          <p:cNvSpPr>
            <a:spLocks noChangeShapeType="1"/>
          </p:cNvSpPr>
          <p:nvPr/>
        </p:nvSpPr>
        <p:spPr bwMode="auto">
          <a:xfrm flipH="1" flipV="1">
            <a:off x="1219200" y="762000"/>
            <a:ext cx="990600" cy="21336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9748" name="Picture 100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1443038"/>
            <a:ext cx="3884612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9751" name="Line 103"/>
          <p:cNvSpPr>
            <a:spLocks noChangeShapeType="1"/>
          </p:cNvSpPr>
          <p:nvPr/>
        </p:nvSpPr>
        <p:spPr bwMode="auto">
          <a:xfrm>
            <a:off x="2568575" y="338138"/>
            <a:ext cx="0" cy="1189037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752" name="Line 104"/>
          <p:cNvSpPr>
            <a:spLocks noChangeShapeType="1"/>
          </p:cNvSpPr>
          <p:nvPr/>
        </p:nvSpPr>
        <p:spPr bwMode="auto">
          <a:xfrm flipH="1" flipV="1">
            <a:off x="3298825" y="1625600"/>
            <a:ext cx="2001838" cy="4560888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753" name="Line 105"/>
          <p:cNvSpPr>
            <a:spLocks noChangeShapeType="1"/>
          </p:cNvSpPr>
          <p:nvPr/>
        </p:nvSpPr>
        <p:spPr bwMode="auto">
          <a:xfrm flipH="1" flipV="1">
            <a:off x="3208338" y="1625600"/>
            <a:ext cx="2093912" cy="4981575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9705" name="Picture 57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152400"/>
            <a:ext cx="1738312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79763" name="Group 115"/>
          <p:cNvGrpSpPr>
            <a:grpSpLocks/>
          </p:cNvGrpSpPr>
          <p:nvPr/>
        </p:nvGrpSpPr>
        <p:grpSpPr bwMode="auto">
          <a:xfrm>
            <a:off x="3619500" y="1471613"/>
            <a:ext cx="1590675" cy="228600"/>
            <a:chOff x="2274" y="921"/>
            <a:chExt cx="1002" cy="144"/>
          </a:xfrm>
        </p:grpSpPr>
        <p:sp>
          <p:nvSpPr>
            <p:cNvPr id="1179756" name="Line 108"/>
            <p:cNvSpPr>
              <a:spLocks noChangeShapeType="1"/>
            </p:cNvSpPr>
            <p:nvPr/>
          </p:nvSpPr>
          <p:spPr bwMode="auto">
            <a:xfrm>
              <a:off x="2274" y="921"/>
              <a:ext cx="98" cy="14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57" name="Line 109"/>
            <p:cNvSpPr>
              <a:spLocks noChangeShapeType="1"/>
            </p:cNvSpPr>
            <p:nvPr/>
          </p:nvSpPr>
          <p:spPr bwMode="auto">
            <a:xfrm>
              <a:off x="3178" y="921"/>
              <a:ext cx="98" cy="14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79750" name="Picture 102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462088"/>
            <a:ext cx="10191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9759" name="Picture 111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80963"/>
            <a:ext cx="13176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9754" name="Line 106"/>
          <p:cNvSpPr>
            <a:spLocks noChangeShapeType="1"/>
          </p:cNvSpPr>
          <p:nvPr/>
        </p:nvSpPr>
        <p:spPr bwMode="auto">
          <a:xfrm flipH="1" flipV="1">
            <a:off x="4800600" y="381000"/>
            <a:ext cx="1752600" cy="1143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760" name="Line 112"/>
          <p:cNvSpPr>
            <a:spLocks noChangeShapeType="1"/>
          </p:cNvSpPr>
          <p:nvPr/>
        </p:nvSpPr>
        <p:spPr bwMode="auto">
          <a:xfrm flipV="1">
            <a:off x="338138" y="304800"/>
            <a:ext cx="2403475" cy="328613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761" name="Line 113"/>
          <p:cNvSpPr>
            <a:spLocks noChangeShapeType="1"/>
          </p:cNvSpPr>
          <p:nvPr/>
        </p:nvSpPr>
        <p:spPr bwMode="auto">
          <a:xfrm>
            <a:off x="4724400" y="228600"/>
            <a:ext cx="1571625" cy="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762" name="Line 114"/>
          <p:cNvSpPr>
            <a:spLocks noChangeShapeType="1"/>
          </p:cNvSpPr>
          <p:nvPr/>
        </p:nvSpPr>
        <p:spPr bwMode="auto">
          <a:xfrm flipV="1">
            <a:off x="5257800" y="273050"/>
            <a:ext cx="1033463" cy="1524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17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117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9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9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117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17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17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6" dur="500"/>
                                        <p:tgtEl>
                                          <p:spTgt spid="117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500"/>
                                        <p:tgtEl>
                                          <p:spTgt spid="117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117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9741" grpId="0" animBg="1"/>
      <p:bldP spid="1179741" grpId="1" animBg="1"/>
      <p:bldP spid="1179751" grpId="0" animBg="1"/>
      <p:bldP spid="1179751" grpId="1" animBg="1"/>
      <p:bldP spid="1179752" grpId="0" animBg="1"/>
      <p:bldP spid="1179752" grpId="1" animBg="1"/>
      <p:bldP spid="1179753" grpId="0" animBg="1"/>
      <p:bldP spid="1179753" grpId="1" animBg="1"/>
      <p:bldP spid="1179754" grpId="0" animBg="1"/>
      <p:bldP spid="1179754" grpId="1" animBg="1"/>
      <p:bldP spid="1179760" grpId="0" animBg="1"/>
      <p:bldP spid="1179760" grpId="1" animBg="1"/>
      <p:bldP spid="1179761" grpId="0" animBg="1"/>
      <p:bldP spid="117976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4FB34-6A49-4117-B15A-A4CE760A3A96}" type="slidenum">
              <a:rPr lang="en-US"/>
              <a:pPr/>
              <a:t>58</a:t>
            </a:fld>
            <a:endParaRPr lang="en-US"/>
          </a:p>
        </p:txBody>
      </p:sp>
      <p:pic>
        <p:nvPicPr>
          <p:cNvPr id="118272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142038"/>
            <a:ext cx="957263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82723" name="Group 3"/>
          <p:cNvGrpSpPr>
            <a:grpSpLocks/>
          </p:cNvGrpSpPr>
          <p:nvPr/>
        </p:nvGrpSpPr>
        <p:grpSpPr bwMode="auto">
          <a:xfrm>
            <a:off x="6629400" y="6208713"/>
            <a:ext cx="533400" cy="150812"/>
            <a:chOff x="720" y="2925"/>
            <a:chExt cx="336" cy="95"/>
          </a:xfrm>
        </p:grpSpPr>
        <p:pic>
          <p:nvPicPr>
            <p:cNvPr id="1182724" name="Picture 4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929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2725" name="Picture 5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2925"/>
              <a:ext cx="12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8272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216650"/>
            <a:ext cx="7143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272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621463"/>
            <a:ext cx="7143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2728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6553200"/>
            <a:ext cx="9271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82729" name="Group 9"/>
          <p:cNvGrpSpPr>
            <a:grpSpLocks/>
          </p:cNvGrpSpPr>
          <p:nvPr/>
        </p:nvGrpSpPr>
        <p:grpSpPr bwMode="auto">
          <a:xfrm>
            <a:off x="6629400" y="6621463"/>
            <a:ext cx="533400" cy="150812"/>
            <a:chOff x="720" y="3310"/>
            <a:chExt cx="336" cy="95"/>
          </a:xfrm>
        </p:grpSpPr>
        <p:pic>
          <p:nvPicPr>
            <p:cNvPr id="1182730" name="Picture 10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313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2731" name="Picture 11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3310"/>
              <a:ext cx="12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82732" name="Line 12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82733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6181725"/>
            <a:ext cx="8048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2734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6553200"/>
            <a:ext cx="7747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82735" name="Group 15"/>
          <p:cNvGrpSpPr>
            <a:grpSpLocks/>
          </p:cNvGrpSpPr>
          <p:nvPr/>
        </p:nvGrpSpPr>
        <p:grpSpPr bwMode="auto">
          <a:xfrm>
            <a:off x="3165475" y="5299075"/>
            <a:ext cx="2671763" cy="741363"/>
            <a:chOff x="1994" y="96"/>
            <a:chExt cx="1683" cy="467"/>
          </a:xfrm>
        </p:grpSpPr>
        <p:pic>
          <p:nvPicPr>
            <p:cNvPr id="1182736" name="Picture 16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4" y="135"/>
              <a:ext cx="326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2737" name="Picture 17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8" y="118"/>
              <a:ext cx="770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2738" name="Picture 18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7" y="96"/>
              <a:ext cx="470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82739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5657850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2740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84825"/>
            <a:ext cx="31908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2741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5475288"/>
            <a:ext cx="10636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2742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591175"/>
            <a:ext cx="7016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82743" name="Group 23"/>
          <p:cNvGrpSpPr>
            <a:grpSpLocks/>
          </p:cNvGrpSpPr>
          <p:nvPr/>
        </p:nvGrpSpPr>
        <p:grpSpPr bwMode="auto">
          <a:xfrm>
            <a:off x="76200" y="5475288"/>
            <a:ext cx="1808163" cy="485775"/>
            <a:chOff x="48" y="3449"/>
            <a:chExt cx="1139" cy="306"/>
          </a:xfrm>
        </p:grpSpPr>
        <p:pic>
          <p:nvPicPr>
            <p:cNvPr id="1182744" name="Picture 24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3564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2745" name="Picture 25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518"/>
              <a:ext cx="2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2746" name="Picture 26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" y="3449"/>
              <a:ext cx="622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82747" name="Line 27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82748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172200"/>
            <a:ext cx="1033463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2749" name="Rectangle 2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2750" name="Rectangle 3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2751" name="AutoShape 31"/>
          <p:cNvSpPr>
            <a:spLocks noChangeAspect="1" noChangeArrowheads="1"/>
          </p:cNvSpPr>
          <p:nvPr/>
        </p:nvSpPr>
        <p:spPr bwMode="auto">
          <a:xfrm>
            <a:off x="5943600" y="3854450"/>
            <a:ext cx="365125" cy="365125"/>
          </a:xfrm>
          <a:prstGeom prst="smileyFace">
            <a:avLst>
              <a:gd name="adj" fmla="val 4653"/>
            </a:avLst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82752" name="Picture 3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14888"/>
            <a:ext cx="70008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2753" name="Picture 3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00600"/>
            <a:ext cx="208438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2754" name="Picture 3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75213"/>
            <a:ext cx="2984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2755" name="Picture 3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4778375"/>
            <a:ext cx="116205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2756" name="Picture 3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4814888"/>
            <a:ext cx="50800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2757" name="Picture 3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32350"/>
            <a:ext cx="107156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2758" name="Picture 3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64013"/>
            <a:ext cx="9080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2759" name="Picture 3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4235450"/>
            <a:ext cx="8969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2760" name="Picture 4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3098800"/>
            <a:ext cx="10191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2761" name="Picture 4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3914775"/>
            <a:ext cx="2732087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2762" name="Picture 4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4148138"/>
            <a:ext cx="50800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2763" name="Picture 4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3076575"/>
            <a:ext cx="508000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2764" name="Picture 4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908300"/>
            <a:ext cx="2471737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2765" name="Picture 4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52775"/>
            <a:ext cx="9080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2766" name="AutoShape 46"/>
          <p:cNvSpPr>
            <a:spLocks noChangeAspect="1" noChangeArrowheads="1"/>
          </p:cNvSpPr>
          <p:nvPr/>
        </p:nvSpPr>
        <p:spPr bwMode="auto">
          <a:xfrm>
            <a:off x="5943600" y="3276600"/>
            <a:ext cx="365125" cy="365125"/>
          </a:xfrm>
          <a:prstGeom prst="smileyFace">
            <a:avLst>
              <a:gd name="adj" fmla="val 4653"/>
            </a:avLst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2767" name="Line 47"/>
          <p:cNvSpPr>
            <a:spLocks noChangeShapeType="1"/>
          </p:cNvSpPr>
          <p:nvPr/>
        </p:nvSpPr>
        <p:spPr bwMode="auto">
          <a:xfrm>
            <a:off x="0" y="472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2768" name="Line 48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82769" name="Picture 49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2400"/>
            <a:ext cx="1493837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2770" name="Picture 50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152400"/>
            <a:ext cx="1738312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2771" name="Picture 51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80963"/>
            <a:ext cx="13176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2772" name="Picture 52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1508125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2773" name="Picture 53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1066800"/>
            <a:ext cx="167163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2774" name="Picture 54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66800"/>
            <a:ext cx="841375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2775" name="Picture 55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2185988"/>
            <a:ext cx="911225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2776" name="Picture 56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8" y="1066800"/>
            <a:ext cx="1966912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2780" name="Picture 60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1982788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2800" name="Picture 80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2057400"/>
            <a:ext cx="14160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82799" name="Group 79"/>
          <p:cNvGrpSpPr>
            <a:grpSpLocks/>
          </p:cNvGrpSpPr>
          <p:nvPr/>
        </p:nvGrpSpPr>
        <p:grpSpPr bwMode="auto">
          <a:xfrm>
            <a:off x="228600" y="838200"/>
            <a:ext cx="1905000" cy="4724400"/>
            <a:chOff x="144" y="528"/>
            <a:chExt cx="1200" cy="2976"/>
          </a:xfrm>
        </p:grpSpPr>
        <p:sp>
          <p:nvSpPr>
            <p:cNvPr id="1182786" name="Line 66"/>
            <p:cNvSpPr>
              <a:spLocks noChangeShapeType="1"/>
            </p:cNvSpPr>
            <p:nvPr/>
          </p:nvSpPr>
          <p:spPr bwMode="auto">
            <a:xfrm flipH="1">
              <a:off x="432" y="535"/>
              <a:ext cx="912" cy="240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2785" name="Line 65"/>
            <p:cNvSpPr>
              <a:spLocks noChangeShapeType="1"/>
            </p:cNvSpPr>
            <p:nvPr/>
          </p:nvSpPr>
          <p:spPr bwMode="auto">
            <a:xfrm flipV="1">
              <a:off x="144" y="528"/>
              <a:ext cx="1200" cy="2976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2784" name="Line 64"/>
            <p:cNvSpPr>
              <a:spLocks noChangeShapeType="1"/>
            </p:cNvSpPr>
            <p:nvPr/>
          </p:nvSpPr>
          <p:spPr bwMode="auto">
            <a:xfrm flipH="1" flipV="1">
              <a:off x="240" y="1248"/>
              <a:ext cx="480" cy="2208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82794" name="Picture 74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8" y="1817688"/>
            <a:ext cx="38163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82801" name="Group 81"/>
          <p:cNvGrpSpPr>
            <a:grpSpLocks/>
          </p:cNvGrpSpPr>
          <p:nvPr/>
        </p:nvGrpSpPr>
        <p:grpSpPr bwMode="auto">
          <a:xfrm>
            <a:off x="4048125" y="1981200"/>
            <a:ext cx="2955925" cy="4222750"/>
            <a:chOff x="2550" y="1248"/>
            <a:chExt cx="1862" cy="2660"/>
          </a:xfrm>
        </p:grpSpPr>
        <p:sp>
          <p:nvSpPr>
            <p:cNvPr id="1182789" name="Line 69"/>
            <p:cNvSpPr>
              <a:spLocks noChangeShapeType="1"/>
            </p:cNvSpPr>
            <p:nvPr/>
          </p:nvSpPr>
          <p:spPr bwMode="auto">
            <a:xfrm flipH="1" flipV="1">
              <a:off x="2550" y="1704"/>
              <a:ext cx="409" cy="2200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2791" name="Line 71"/>
            <p:cNvSpPr>
              <a:spLocks noChangeShapeType="1"/>
            </p:cNvSpPr>
            <p:nvPr/>
          </p:nvSpPr>
          <p:spPr bwMode="auto">
            <a:xfrm flipH="1" flipV="1">
              <a:off x="3024" y="1248"/>
              <a:ext cx="1388" cy="2660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2792" name="Line 72"/>
            <p:cNvSpPr>
              <a:spLocks noChangeShapeType="1"/>
            </p:cNvSpPr>
            <p:nvPr/>
          </p:nvSpPr>
          <p:spPr bwMode="auto">
            <a:xfrm flipH="1">
              <a:off x="2640" y="1248"/>
              <a:ext cx="392" cy="144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2796" name="Line 76"/>
          <p:cNvSpPr>
            <a:spLocks noChangeShapeType="1"/>
          </p:cNvSpPr>
          <p:nvPr/>
        </p:nvSpPr>
        <p:spPr bwMode="auto">
          <a:xfrm flipV="1">
            <a:off x="4495800" y="1462088"/>
            <a:ext cx="0" cy="328612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2797" name="Line 77"/>
          <p:cNvSpPr>
            <a:spLocks noChangeShapeType="1"/>
          </p:cNvSpPr>
          <p:nvPr/>
        </p:nvSpPr>
        <p:spPr bwMode="auto">
          <a:xfrm>
            <a:off x="4495800" y="2074863"/>
            <a:ext cx="0" cy="328612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2798" name="Line 78"/>
          <p:cNvSpPr>
            <a:spLocks noChangeShapeType="1"/>
          </p:cNvSpPr>
          <p:nvPr/>
        </p:nvSpPr>
        <p:spPr bwMode="auto">
          <a:xfrm flipH="1" flipV="1">
            <a:off x="2438400" y="1219200"/>
            <a:ext cx="152400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82804" name="Group 84"/>
          <p:cNvGrpSpPr>
            <a:grpSpLocks/>
          </p:cNvGrpSpPr>
          <p:nvPr/>
        </p:nvGrpSpPr>
        <p:grpSpPr bwMode="auto">
          <a:xfrm>
            <a:off x="7485063" y="1187450"/>
            <a:ext cx="795337" cy="503238"/>
            <a:chOff x="4715" y="748"/>
            <a:chExt cx="501" cy="317"/>
          </a:xfrm>
        </p:grpSpPr>
        <p:sp>
          <p:nvSpPr>
            <p:cNvPr id="1182802" name="Line 82"/>
            <p:cNvSpPr>
              <a:spLocks noChangeShapeType="1"/>
            </p:cNvSpPr>
            <p:nvPr/>
          </p:nvSpPr>
          <p:spPr bwMode="auto">
            <a:xfrm flipH="1">
              <a:off x="4715" y="996"/>
              <a:ext cx="132" cy="6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2803" name="Line 83"/>
            <p:cNvSpPr>
              <a:spLocks noChangeShapeType="1"/>
            </p:cNvSpPr>
            <p:nvPr/>
          </p:nvSpPr>
          <p:spPr bwMode="auto">
            <a:xfrm flipH="1">
              <a:off x="5084" y="748"/>
              <a:ext cx="132" cy="6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82777" name="Picture 57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1066800"/>
            <a:ext cx="976312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2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2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82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82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118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82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82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82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8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8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8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82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82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2796" grpId="0" animBg="1"/>
      <p:bldP spid="1182796" grpId="1" animBg="1"/>
      <p:bldP spid="1182797" grpId="0" animBg="1"/>
      <p:bldP spid="1182797" grpId="1" animBg="1"/>
      <p:bldP spid="1182798" grpId="0" animBg="1"/>
      <p:bldP spid="1182798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5272-3370-4D76-B7D6-4C03E7E78C63}" type="slidenum">
              <a:rPr lang="en-US"/>
              <a:pPr/>
              <a:t>59</a:t>
            </a:fld>
            <a:endParaRPr lang="en-US"/>
          </a:p>
        </p:txBody>
      </p:sp>
      <p:pic>
        <p:nvPicPr>
          <p:cNvPr id="118681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142038"/>
            <a:ext cx="957263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86819" name="Group 3"/>
          <p:cNvGrpSpPr>
            <a:grpSpLocks/>
          </p:cNvGrpSpPr>
          <p:nvPr/>
        </p:nvGrpSpPr>
        <p:grpSpPr bwMode="auto">
          <a:xfrm>
            <a:off x="6629400" y="6208713"/>
            <a:ext cx="533400" cy="150812"/>
            <a:chOff x="720" y="2925"/>
            <a:chExt cx="336" cy="95"/>
          </a:xfrm>
        </p:grpSpPr>
        <p:pic>
          <p:nvPicPr>
            <p:cNvPr id="1186820" name="Picture 4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929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6821" name="Picture 5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2925"/>
              <a:ext cx="12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86822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216650"/>
            <a:ext cx="7143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6823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621463"/>
            <a:ext cx="7143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6824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6553200"/>
            <a:ext cx="9271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86825" name="Group 9"/>
          <p:cNvGrpSpPr>
            <a:grpSpLocks/>
          </p:cNvGrpSpPr>
          <p:nvPr/>
        </p:nvGrpSpPr>
        <p:grpSpPr bwMode="auto">
          <a:xfrm>
            <a:off x="6629400" y="6621463"/>
            <a:ext cx="533400" cy="150812"/>
            <a:chOff x="720" y="3310"/>
            <a:chExt cx="336" cy="95"/>
          </a:xfrm>
        </p:grpSpPr>
        <p:pic>
          <p:nvPicPr>
            <p:cNvPr id="1186826" name="Picture 10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313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6827" name="Picture 11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3310"/>
              <a:ext cx="12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86828" name="Line 12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86829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6181725"/>
            <a:ext cx="8048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6830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6553200"/>
            <a:ext cx="7747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86831" name="Group 15"/>
          <p:cNvGrpSpPr>
            <a:grpSpLocks/>
          </p:cNvGrpSpPr>
          <p:nvPr/>
        </p:nvGrpSpPr>
        <p:grpSpPr bwMode="auto">
          <a:xfrm>
            <a:off x="3165475" y="5299075"/>
            <a:ext cx="2671763" cy="741363"/>
            <a:chOff x="1994" y="96"/>
            <a:chExt cx="1683" cy="467"/>
          </a:xfrm>
        </p:grpSpPr>
        <p:pic>
          <p:nvPicPr>
            <p:cNvPr id="1186832" name="Picture 16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4" y="135"/>
              <a:ext cx="326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6833" name="Picture 17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8" y="118"/>
              <a:ext cx="770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6834" name="Picture 18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7" y="96"/>
              <a:ext cx="470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86835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5657850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6836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84825"/>
            <a:ext cx="31908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6837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5475288"/>
            <a:ext cx="10636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6838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591175"/>
            <a:ext cx="7016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86839" name="Group 23"/>
          <p:cNvGrpSpPr>
            <a:grpSpLocks/>
          </p:cNvGrpSpPr>
          <p:nvPr/>
        </p:nvGrpSpPr>
        <p:grpSpPr bwMode="auto">
          <a:xfrm>
            <a:off x="76200" y="5475288"/>
            <a:ext cx="1808163" cy="485775"/>
            <a:chOff x="48" y="3449"/>
            <a:chExt cx="1139" cy="306"/>
          </a:xfrm>
        </p:grpSpPr>
        <p:pic>
          <p:nvPicPr>
            <p:cNvPr id="1186840" name="Picture 24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3564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6841" name="Picture 25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518"/>
              <a:ext cx="2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6842" name="Picture 26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" y="3449"/>
              <a:ext cx="622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86843" name="Line 27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86844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172200"/>
            <a:ext cx="1033463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6845" name="Rectangle 2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6846" name="Rectangle 3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6847" name="AutoShape 31"/>
          <p:cNvSpPr>
            <a:spLocks noChangeAspect="1" noChangeArrowheads="1"/>
          </p:cNvSpPr>
          <p:nvPr/>
        </p:nvSpPr>
        <p:spPr bwMode="auto">
          <a:xfrm>
            <a:off x="5943600" y="3854450"/>
            <a:ext cx="365125" cy="365125"/>
          </a:xfrm>
          <a:prstGeom prst="smileyFace">
            <a:avLst>
              <a:gd name="adj" fmla="val 4653"/>
            </a:avLst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86848" name="Picture 3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14888"/>
            <a:ext cx="70008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6849" name="Picture 3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00600"/>
            <a:ext cx="208438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6850" name="Picture 3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75213"/>
            <a:ext cx="2984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6851" name="Picture 3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4778375"/>
            <a:ext cx="116205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6852" name="Picture 3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4814888"/>
            <a:ext cx="50800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6853" name="Picture 3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32350"/>
            <a:ext cx="107156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6854" name="Picture 3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64013"/>
            <a:ext cx="9080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6855" name="Picture 3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4235450"/>
            <a:ext cx="8969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6856" name="Picture 4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3098800"/>
            <a:ext cx="10191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6857" name="Picture 4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3914775"/>
            <a:ext cx="2732087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6858" name="Picture 4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4148138"/>
            <a:ext cx="50800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6859" name="Picture 4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3076575"/>
            <a:ext cx="508000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6860" name="Picture 4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908300"/>
            <a:ext cx="2471737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6861" name="Picture 4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52775"/>
            <a:ext cx="9080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6862" name="AutoShape 46"/>
          <p:cNvSpPr>
            <a:spLocks noChangeAspect="1" noChangeArrowheads="1"/>
          </p:cNvSpPr>
          <p:nvPr/>
        </p:nvSpPr>
        <p:spPr bwMode="auto">
          <a:xfrm>
            <a:off x="5943600" y="3276600"/>
            <a:ext cx="365125" cy="365125"/>
          </a:xfrm>
          <a:prstGeom prst="smileyFace">
            <a:avLst>
              <a:gd name="adj" fmla="val 4653"/>
            </a:avLst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6863" name="Line 47"/>
          <p:cNvSpPr>
            <a:spLocks noChangeShapeType="1"/>
          </p:cNvSpPr>
          <p:nvPr/>
        </p:nvSpPr>
        <p:spPr bwMode="auto">
          <a:xfrm>
            <a:off x="0" y="472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6864" name="Line 48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86865" name="Picture 49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2400"/>
            <a:ext cx="1493837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6866" name="Picture 50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152400"/>
            <a:ext cx="1738312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6867" name="Picture 51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80963"/>
            <a:ext cx="13176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6872" name="Picture 56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8" y="1066800"/>
            <a:ext cx="1966912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6873" name="Picture 57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1066800"/>
            <a:ext cx="976312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6874" name="Picture 58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80963"/>
            <a:ext cx="135572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6875" name="Picture 59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1982788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86892" name="Group 76"/>
          <p:cNvGrpSpPr>
            <a:grpSpLocks/>
          </p:cNvGrpSpPr>
          <p:nvPr/>
        </p:nvGrpSpPr>
        <p:grpSpPr bwMode="auto">
          <a:xfrm>
            <a:off x="2768600" y="1077913"/>
            <a:ext cx="3084513" cy="622300"/>
            <a:chOff x="1824" y="712"/>
            <a:chExt cx="1943" cy="392"/>
          </a:xfrm>
        </p:grpSpPr>
        <p:pic>
          <p:nvPicPr>
            <p:cNvPr id="1186890" name="Picture 74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712"/>
              <a:ext cx="1536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86891" name="Line 75"/>
            <p:cNvSpPr>
              <a:spLocks noChangeShapeType="1"/>
            </p:cNvSpPr>
            <p:nvPr/>
          </p:nvSpPr>
          <p:spPr bwMode="auto">
            <a:xfrm>
              <a:off x="3431" y="938"/>
              <a:ext cx="33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86876" name="Picture 60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052638"/>
            <a:ext cx="1111250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6893" name="Line 77"/>
          <p:cNvSpPr>
            <a:spLocks noChangeShapeType="1"/>
          </p:cNvSpPr>
          <p:nvPr/>
        </p:nvSpPr>
        <p:spPr bwMode="auto">
          <a:xfrm>
            <a:off x="6708775" y="812800"/>
            <a:ext cx="1270000" cy="128905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6894" name="Line 78"/>
          <p:cNvSpPr>
            <a:spLocks noChangeShapeType="1"/>
          </p:cNvSpPr>
          <p:nvPr/>
        </p:nvSpPr>
        <p:spPr bwMode="auto">
          <a:xfrm flipH="1" flipV="1">
            <a:off x="7961313" y="720725"/>
            <a:ext cx="838200" cy="13716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86877" name="Picture 61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61938"/>
            <a:ext cx="85407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6888" name="AutoShape 72"/>
          <p:cNvSpPr>
            <a:spLocks noChangeAspect="1" noChangeArrowheads="1"/>
          </p:cNvSpPr>
          <p:nvPr/>
        </p:nvSpPr>
        <p:spPr bwMode="auto">
          <a:xfrm>
            <a:off x="3140075" y="3276600"/>
            <a:ext cx="365125" cy="365125"/>
          </a:xfrm>
          <a:prstGeom prst="smileyFace">
            <a:avLst>
              <a:gd name="adj" fmla="val 4653"/>
            </a:avLst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6895" name="Line 79"/>
          <p:cNvSpPr>
            <a:spLocks noChangeShapeType="1"/>
          </p:cNvSpPr>
          <p:nvPr/>
        </p:nvSpPr>
        <p:spPr bwMode="auto">
          <a:xfrm>
            <a:off x="1143000" y="762000"/>
            <a:ext cx="1066800" cy="2173288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6896" name="Line 80"/>
          <p:cNvSpPr>
            <a:spLocks noChangeShapeType="1"/>
          </p:cNvSpPr>
          <p:nvPr/>
        </p:nvSpPr>
        <p:spPr bwMode="auto">
          <a:xfrm flipH="1">
            <a:off x="4114800" y="533400"/>
            <a:ext cx="4495800" cy="24384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6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6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18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118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8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8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18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18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86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86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6893" grpId="0" animBg="1"/>
      <p:bldP spid="1186893" grpId="1" animBg="1"/>
      <p:bldP spid="1186894" grpId="0" animBg="1"/>
      <p:bldP spid="1186894" grpId="1" animBg="1"/>
      <p:bldP spid="1186888" grpId="0" animBg="1"/>
      <p:bldP spid="1186895" grpId="0" animBg="1"/>
      <p:bldP spid="11868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4ECF-04F2-41D2-AB3C-74F1E013CE3F}" type="slidenum">
              <a:rPr lang="en-US"/>
              <a:pPr/>
              <a:t>6</a:t>
            </a:fld>
            <a:endParaRPr lang="en-US"/>
          </a:p>
        </p:txBody>
      </p:sp>
      <p:pic>
        <p:nvPicPr>
          <p:cNvPr id="120115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8163"/>
            <a:ext cx="2265363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115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692150"/>
            <a:ext cx="21891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01156" name="Group 4"/>
          <p:cNvGrpSpPr>
            <a:grpSpLocks/>
          </p:cNvGrpSpPr>
          <p:nvPr/>
        </p:nvGrpSpPr>
        <p:grpSpPr bwMode="auto">
          <a:xfrm>
            <a:off x="7500938" y="557213"/>
            <a:ext cx="1566862" cy="609600"/>
            <a:chOff x="4241" y="288"/>
            <a:chExt cx="987" cy="384"/>
          </a:xfrm>
        </p:grpSpPr>
        <p:pic>
          <p:nvPicPr>
            <p:cNvPr id="1201157" name="Picture 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288"/>
              <a:ext cx="98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01158" name="Picture 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494"/>
              <a:ext cx="77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01159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68425"/>
            <a:ext cx="2397125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1160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3375"/>
            <a:ext cx="40005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1161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362200"/>
            <a:ext cx="7493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01162" name="Line 10"/>
          <p:cNvSpPr>
            <a:spLocks noChangeShapeType="1"/>
          </p:cNvSpPr>
          <p:nvPr/>
        </p:nvSpPr>
        <p:spPr bwMode="auto">
          <a:xfrm>
            <a:off x="0" y="12652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01163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6200"/>
            <a:ext cx="40941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1164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2895600"/>
            <a:ext cx="2943225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01165" name="Group 13"/>
          <p:cNvGrpSpPr>
            <a:grpSpLocks/>
          </p:cNvGrpSpPr>
          <p:nvPr/>
        </p:nvGrpSpPr>
        <p:grpSpPr bwMode="auto">
          <a:xfrm>
            <a:off x="455613" y="3128963"/>
            <a:ext cx="6515100" cy="339725"/>
            <a:chOff x="287" y="1971"/>
            <a:chExt cx="4104" cy="214"/>
          </a:xfrm>
        </p:grpSpPr>
        <p:pic>
          <p:nvPicPr>
            <p:cNvPr id="1201166" name="Picture 1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" y="1983"/>
              <a:ext cx="192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01167" name="Picture 1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971"/>
              <a:ext cx="11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01168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5" y="5913438"/>
            <a:ext cx="2943225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01169" name="Rectangle 1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1170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0117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30500"/>
            <a:ext cx="1317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-0.03976 -0.4365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01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" y="-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01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1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97AA-22CA-427E-A446-8045C44E8115}" type="slidenum">
              <a:rPr lang="en-US"/>
              <a:pPr/>
              <a:t>60</a:t>
            </a:fld>
            <a:endParaRPr lang="en-US"/>
          </a:p>
        </p:txBody>
      </p:sp>
      <p:pic>
        <p:nvPicPr>
          <p:cNvPr id="1180744" name="Picture 7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2201863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0674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142038"/>
            <a:ext cx="957263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80675" name="Group 3"/>
          <p:cNvGrpSpPr>
            <a:grpSpLocks/>
          </p:cNvGrpSpPr>
          <p:nvPr/>
        </p:nvGrpSpPr>
        <p:grpSpPr bwMode="auto">
          <a:xfrm>
            <a:off x="6629400" y="6208713"/>
            <a:ext cx="533400" cy="150812"/>
            <a:chOff x="720" y="2925"/>
            <a:chExt cx="336" cy="95"/>
          </a:xfrm>
        </p:grpSpPr>
        <p:pic>
          <p:nvPicPr>
            <p:cNvPr id="1180676" name="Picture 4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929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0677" name="Picture 5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2925"/>
              <a:ext cx="12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80678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216650"/>
            <a:ext cx="7143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0679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621463"/>
            <a:ext cx="7143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0680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6553200"/>
            <a:ext cx="9271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80681" name="Group 9"/>
          <p:cNvGrpSpPr>
            <a:grpSpLocks/>
          </p:cNvGrpSpPr>
          <p:nvPr/>
        </p:nvGrpSpPr>
        <p:grpSpPr bwMode="auto">
          <a:xfrm>
            <a:off x="6629400" y="6621463"/>
            <a:ext cx="533400" cy="150812"/>
            <a:chOff x="720" y="3310"/>
            <a:chExt cx="336" cy="95"/>
          </a:xfrm>
        </p:grpSpPr>
        <p:pic>
          <p:nvPicPr>
            <p:cNvPr id="1180682" name="Picture 10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313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0683" name="Picture 11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3310"/>
              <a:ext cx="12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80684" name="Line 12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80685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6181725"/>
            <a:ext cx="8048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0686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6553200"/>
            <a:ext cx="7747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80687" name="Group 15"/>
          <p:cNvGrpSpPr>
            <a:grpSpLocks/>
          </p:cNvGrpSpPr>
          <p:nvPr/>
        </p:nvGrpSpPr>
        <p:grpSpPr bwMode="auto">
          <a:xfrm>
            <a:off x="3165475" y="5299075"/>
            <a:ext cx="2671763" cy="741363"/>
            <a:chOff x="1994" y="96"/>
            <a:chExt cx="1683" cy="467"/>
          </a:xfrm>
        </p:grpSpPr>
        <p:pic>
          <p:nvPicPr>
            <p:cNvPr id="1180688" name="Picture 16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4" y="135"/>
              <a:ext cx="326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0689" name="Picture 17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8" y="118"/>
              <a:ext cx="770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0690" name="Picture 18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7" y="96"/>
              <a:ext cx="470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80691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5657850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0692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84825"/>
            <a:ext cx="31908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0693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5475288"/>
            <a:ext cx="10636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0694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591175"/>
            <a:ext cx="7016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80695" name="Group 23"/>
          <p:cNvGrpSpPr>
            <a:grpSpLocks/>
          </p:cNvGrpSpPr>
          <p:nvPr/>
        </p:nvGrpSpPr>
        <p:grpSpPr bwMode="auto">
          <a:xfrm>
            <a:off x="76200" y="5475288"/>
            <a:ext cx="1808163" cy="485775"/>
            <a:chOff x="48" y="3449"/>
            <a:chExt cx="1139" cy="306"/>
          </a:xfrm>
        </p:grpSpPr>
        <p:pic>
          <p:nvPicPr>
            <p:cNvPr id="1180696" name="Picture 24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3564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0697" name="Picture 25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518"/>
              <a:ext cx="2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0698" name="Picture 26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" y="3449"/>
              <a:ext cx="622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80699" name="Line 27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80700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172200"/>
            <a:ext cx="1033463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0701" name="Rectangle 2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0702" name="Rectangle 3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0703" name="AutoShape 31"/>
          <p:cNvSpPr>
            <a:spLocks noChangeAspect="1" noChangeArrowheads="1"/>
          </p:cNvSpPr>
          <p:nvPr/>
        </p:nvSpPr>
        <p:spPr bwMode="auto">
          <a:xfrm>
            <a:off x="5943600" y="3854450"/>
            <a:ext cx="365125" cy="365125"/>
          </a:xfrm>
          <a:prstGeom prst="smileyFace">
            <a:avLst>
              <a:gd name="adj" fmla="val 4653"/>
            </a:avLst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80704" name="Picture 3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14888"/>
            <a:ext cx="70008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0705" name="Picture 3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00600"/>
            <a:ext cx="208438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0706" name="Picture 3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75213"/>
            <a:ext cx="2984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0707" name="Picture 3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4778375"/>
            <a:ext cx="116205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0708" name="Picture 3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4814888"/>
            <a:ext cx="50800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0709" name="Picture 3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32350"/>
            <a:ext cx="107156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0710" name="Picture 3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64013"/>
            <a:ext cx="9080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0711" name="Picture 3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4235450"/>
            <a:ext cx="8969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0712" name="Picture 4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3098800"/>
            <a:ext cx="10191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0713" name="Picture 4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3914775"/>
            <a:ext cx="2732087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0714" name="Picture 4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4148138"/>
            <a:ext cx="50800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0715" name="Picture 43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3076575"/>
            <a:ext cx="508000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0716" name="Picture 4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908300"/>
            <a:ext cx="2471737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0717" name="Picture 45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52775"/>
            <a:ext cx="9080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0718" name="AutoShape 46"/>
          <p:cNvSpPr>
            <a:spLocks noChangeAspect="1" noChangeArrowheads="1"/>
          </p:cNvSpPr>
          <p:nvPr/>
        </p:nvSpPr>
        <p:spPr bwMode="auto">
          <a:xfrm>
            <a:off x="5943600" y="3276600"/>
            <a:ext cx="365125" cy="365125"/>
          </a:xfrm>
          <a:prstGeom prst="smileyFace">
            <a:avLst>
              <a:gd name="adj" fmla="val 4653"/>
            </a:avLst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0719" name="Line 47"/>
          <p:cNvSpPr>
            <a:spLocks noChangeShapeType="1"/>
          </p:cNvSpPr>
          <p:nvPr/>
        </p:nvSpPr>
        <p:spPr bwMode="auto">
          <a:xfrm>
            <a:off x="0" y="472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0720" name="Line 48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0731" name="AutoShape 59"/>
          <p:cNvSpPr>
            <a:spLocks noChangeAspect="1" noChangeArrowheads="1"/>
          </p:cNvSpPr>
          <p:nvPr/>
        </p:nvSpPr>
        <p:spPr bwMode="auto">
          <a:xfrm>
            <a:off x="3140075" y="3276600"/>
            <a:ext cx="365125" cy="365125"/>
          </a:xfrm>
          <a:prstGeom prst="smileyFace">
            <a:avLst>
              <a:gd name="adj" fmla="val 4653"/>
            </a:avLst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80734" name="Picture 62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671638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0736" name="Picture 64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628775"/>
            <a:ext cx="3179763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0738" name="Picture 66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1600200"/>
            <a:ext cx="12906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0747" name="Picture 75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200"/>
            <a:ext cx="1535113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0752" name="Picture 80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6200"/>
            <a:ext cx="1481138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0750" name="Picture 78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052638"/>
            <a:ext cx="1111250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0753" name="Picture 81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1066800"/>
            <a:ext cx="881062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0755" name="Picture 83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76200"/>
            <a:ext cx="13589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80784" name="Group 112"/>
          <p:cNvGrpSpPr>
            <a:grpSpLocks/>
          </p:cNvGrpSpPr>
          <p:nvPr/>
        </p:nvGrpSpPr>
        <p:grpSpPr bwMode="auto">
          <a:xfrm>
            <a:off x="8482013" y="746125"/>
            <a:ext cx="611187" cy="652463"/>
            <a:chOff x="5343" y="470"/>
            <a:chExt cx="385" cy="411"/>
          </a:xfrm>
        </p:grpSpPr>
        <p:pic>
          <p:nvPicPr>
            <p:cNvPr id="1180757" name="Picture 85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3" y="667"/>
              <a:ext cx="38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80759" name="Picture 87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82803">
              <a:off x="5376" y="470"/>
              <a:ext cx="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80760" name="AutoShape 88"/>
          <p:cNvSpPr>
            <a:spLocks noChangeAspect="1" noChangeArrowheads="1"/>
          </p:cNvSpPr>
          <p:nvPr/>
        </p:nvSpPr>
        <p:spPr bwMode="auto">
          <a:xfrm>
            <a:off x="3140075" y="3854450"/>
            <a:ext cx="365125" cy="365125"/>
          </a:xfrm>
          <a:prstGeom prst="smileyFace">
            <a:avLst>
              <a:gd name="adj" fmla="val 4653"/>
            </a:avLst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0767" name="Line 95"/>
          <p:cNvSpPr>
            <a:spLocks noChangeShapeType="1"/>
          </p:cNvSpPr>
          <p:nvPr/>
        </p:nvSpPr>
        <p:spPr bwMode="auto">
          <a:xfrm flipV="1">
            <a:off x="685800" y="304800"/>
            <a:ext cx="2362200" cy="3048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0769" name="Line 97"/>
          <p:cNvSpPr>
            <a:spLocks noChangeShapeType="1"/>
          </p:cNvSpPr>
          <p:nvPr/>
        </p:nvSpPr>
        <p:spPr bwMode="auto">
          <a:xfrm>
            <a:off x="533400" y="1905000"/>
            <a:ext cx="4103688" cy="4332288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0776" name="Line 104"/>
          <p:cNvSpPr>
            <a:spLocks noChangeShapeType="1"/>
          </p:cNvSpPr>
          <p:nvPr/>
        </p:nvSpPr>
        <p:spPr bwMode="auto">
          <a:xfrm flipH="1" flipV="1">
            <a:off x="5105400" y="304800"/>
            <a:ext cx="533400" cy="4572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0778" name="Line 106"/>
          <p:cNvSpPr>
            <a:spLocks noChangeShapeType="1"/>
          </p:cNvSpPr>
          <p:nvPr/>
        </p:nvSpPr>
        <p:spPr bwMode="auto">
          <a:xfrm>
            <a:off x="6324600" y="762000"/>
            <a:ext cx="0" cy="168275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0779" name="Line 107"/>
          <p:cNvSpPr>
            <a:spLocks noChangeShapeType="1"/>
          </p:cNvSpPr>
          <p:nvPr/>
        </p:nvSpPr>
        <p:spPr bwMode="auto">
          <a:xfrm>
            <a:off x="6973888" y="762000"/>
            <a:ext cx="0" cy="3048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0780" name="Line 108"/>
          <p:cNvSpPr>
            <a:spLocks noChangeShapeType="1"/>
          </p:cNvSpPr>
          <p:nvPr/>
        </p:nvSpPr>
        <p:spPr bwMode="auto">
          <a:xfrm>
            <a:off x="6315075" y="2430463"/>
            <a:ext cx="1617663" cy="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0781" name="Line 109"/>
          <p:cNvSpPr>
            <a:spLocks noChangeShapeType="1"/>
          </p:cNvSpPr>
          <p:nvPr/>
        </p:nvSpPr>
        <p:spPr bwMode="auto">
          <a:xfrm flipH="1" flipV="1">
            <a:off x="8077200" y="720725"/>
            <a:ext cx="685800" cy="13716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0782" name="Line 110"/>
          <p:cNvSpPr>
            <a:spLocks noChangeShapeType="1"/>
          </p:cNvSpPr>
          <p:nvPr/>
        </p:nvSpPr>
        <p:spPr bwMode="auto">
          <a:xfrm flipV="1">
            <a:off x="7705725" y="914400"/>
            <a:ext cx="83820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0783" name="Line 111"/>
          <p:cNvSpPr>
            <a:spLocks noChangeShapeType="1"/>
          </p:cNvSpPr>
          <p:nvPr/>
        </p:nvSpPr>
        <p:spPr bwMode="auto">
          <a:xfrm flipV="1">
            <a:off x="8545513" y="533400"/>
            <a:ext cx="0" cy="3937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0786" name="Line 114"/>
          <p:cNvSpPr>
            <a:spLocks noChangeShapeType="1"/>
          </p:cNvSpPr>
          <p:nvPr/>
        </p:nvSpPr>
        <p:spPr bwMode="auto">
          <a:xfrm flipH="1">
            <a:off x="4114800" y="1295400"/>
            <a:ext cx="4267200" cy="28194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80790" name="Picture 118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1189038"/>
            <a:ext cx="30876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0740" name="Picture 68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27275"/>
            <a:ext cx="35607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0770" name="Line 98"/>
          <p:cNvSpPr>
            <a:spLocks noChangeShapeType="1"/>
          </p:cNvSpPr>
          <p:nvPr/>
        </p:nvSpPr>
        <p:spPr bwMode="auto">
          <a:xfrm>
            <a:off x="762000" y="1905000"/>
            <a:ext cx="3894138" cy="463391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0771" name="Line 99"/>
          <p:cNvSpPr>
            <a:spLocks noChangeShapeType="1"/>
          </p:cNvSpPr>
          <p:nvPr/>
        </p:nvSpPr>
        <p:spPr bwMode="auto">
          <a:xfrm flipH="1" flipV="1">
            <a:off x="1905000" y="1905000"/>
            <a:ext cx="3962400" cy="4267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0772" name="Line 100"/>
          <p:cNvSpPr>
            <a:spLocks noChangeShapeType="1"/>
          </p:cNvSpPr>
          <p:nvPr/>
        </p:nvSpPr>
        <p:spPr bwMode="auto">
          <a:xfrm flipH="1" flipV="1">
            <a:off x="2895600" y="1905000"/>
            <a:ext cx="3048000" cy="4648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0766" name="Line 94"/>
          <p:cNvSpPr>
            <a:spLocks noChangeShapeType="1"/>
          </p:cNvSpPr>
          <p:nvPr/>
        </p:nvSpPr>
        <p:spPr bwMode="auto">
          <a:xfrm flipH="1" flipV="1">
            <a:off x="1447800" y="762000"/>
            <a:ext cx="762000" cy="31242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0773" name="Line 101"/>
          <p:cNvSpPr>
            <a:spLocks noChangeShapeType="1"/>
          </p:cNvSpPr>
          <p:nvPr/>
        </p:nvSpPr>
        <p:spPr bwMode="auto">
          <a:xfrm flipH="1">
            <a:off x="1965325" y="338138"/>
            <a:ext cx="895350" cy="210185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0785" name="Line 113"/>
          <p:cNvSpPr>
            <a:spLocks noChangeShapeType="1"/>
          </p:cNvSpPr>
          <p:nvPr/>
        </p:nvSpPr>
        <p:spPr bwMode="auto">
          <a:xfrm>
            <a:off x="1447800" y="762000"/>
            <a:ext cx="914400" cy="31242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80742" name="Picture 70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27275"/>
            <a:ext cx="6254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0775" name="Line 103"/>
          <p:cNvSpPr>
            <a:spLocks noChangeShapeType="1"/>
          </p:cNvSpPr>
          <p:nvPr/>
        </p:nvSpPr>
        <p:spPr bwMode="auto">
          <a:xfrm flipV="1">
            <a:off x="5562600" y="749300"/>
            <a:ext cx="76200" cy="1563688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80791" name="Group 119"/>
          <p:cNvGrpSpPr>
            <a:grpSpLocks/>
          </p:cNvGrpSpPr>
          <p:nvPr/>
        </p:nvGrpSpPr>
        <p:grpSpPr bwMode="auto">
          <a:xfrm>
            <a:off x="4762500" y="1169988"/>
            <a:ext cx="3162300" cy="5437187"/>
            <a:chOff x="3000" y="737"/>
            <a:chExt cx="1992" cy="3425"/>
          </a:xfrm>
        </p:grpSpPr>
        <p:sp>
          <p:nvSpPr>
            <p:cNvPr id="1180762" name="Line 90"/>
            <p:cNvSpPr>
              <a:spLocks noChangeShapeType="1"/>
            </p:cNvSpPr>
            <p:nvPr/>
          </p:nvSpPr>
          <p:spPr bwMode="auto">
            <a:xfrm flipV="1">
              <a:off x="3000" y="996"/>
              <a:ext cx="1324" cy="3132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763" name="Line 91"/>
            <p:cNvSpPr>
              <a:spLocks noChangeShapeType="1"/>
            </p:cNvSpPr>
            <p:nvPr/>
          </p:nvSpPr>
          <p:spPr bwMode="auto">
            <a:xfrm flipV="1">
              <a:off x="4462" y="1104"/>
              <a:ext cx="530" cy="3058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764" name="Line 92"/>
            <p:cNvSpPr>
              <a:spLocks noChangeShapeType="1"/>
            </p:cNvSpPr>
            <p:nvPr/>
          </p:nvSpPr>
          <p:spPr bwMode="auto">
            <a:xfrm flipH="1" flipV="1">
              <a:off x="4451" y="737"/>
              <a:ext cx="541" cy="374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80794" name="Group 122"/>
          <p:cNvGrpSpPr>
            <a:grpSpLocks/>
          </p:cNvGrpSpPr>
          <p:nvPr/>
        </p:nvGrpSpPr>
        <p:grpSpPr bwMode="auto">
          <a:xfrm>
            <a:off x="3124200" y="2339975"/>
            <a:ext cx="1111250" cy="246063"/>
            <a:chOff x="1968" y="1474"/>
            <a:chExt cx="700" cy="155"/>
          </a:xfrm>
        </p:grpSpPr>
        <p:sp>
          <p:nvSpPr>
            <p:cNvPr id="1180792" name="Line 120"/>
            <p:cNvSpPr>
              <a:spLocks noChangeShapeType="1"/>
            </p:cNvSpPr>
            <p:nvPr/>
          </p:nvSpPr>
          <p:spPr bwMode="auto">
            <a:xfrm flipH="1">
              <a:off x="1968" y="1474"/>
              <a:ext cx="192" cy="155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793" name="Line 121"/>
            <p:cNvSpPr>
              <a:spLocks noChangeShapeType="1"/>
            </p:cNvSpPr>
            <p:nvPr/>
          </p:nvSpPr>
          <p:spPr bwMode="auto">
            <a:xfrm flipH="1">
              <a:off x="2476" y="1474"/>
              <a:ext cx="192" cy="155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18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18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118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500"/>
                                        <p:tgtEl>
                                          <p:spTgt spid="118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118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118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8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8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80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80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8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8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80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80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118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118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80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80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80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80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500"/>
                                        <p:tgtEl>
                                          <p:spTgt spid="118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" dur="500"/>
                                        <p:tgtEl>
                                          <p:spTgt spid="118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9" dur="500"/>
                                        <p:tgtEl>
                                          <p:spTgt spid="118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2" dur="500"/>
                                        <p:tgtEl>
                                          <p:spTgt spid="118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180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180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4" dur="500"/>
                                        <p:tgtEl>
                                          <p:spTgt spid="118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7" dur="500"/>
                                        <p:tgtEl>
                                          <p:spTgt spid="1180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180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180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0760" grpId="0" animBg="1"/>
      <p:bldP spid="1180767" grpId="0" animBg="1"/>
      <p:bldP spid="1180767" grpId="1" animBg="1"/>
      <p:bldP spid="1180769" grpId="0" animBg="1"/>
      <p:bldP spid="1180769" grpId="1" animBg="1"/>
      <p:bldP spid="1180776" grpId="0" animBg="1"/>
      <p:bldP spid="1180776" grpId="1" animBg="1"/>
      <p:bldP spid="1180778" grpId="0" animBg="1"/>
      <p:bldP spid="1180778" grpId="1" animBg="1"/>
      <p:bldP spid="1180779" grpId="0" animBg="1"/>
      <p:bldP spid="1180779" grpId="1" animBg="1"/>
      <p:bldP spid="1180780" grpId="0" animBg="1"/>
      <p:bldP spid="1180780" grpId="1" animBg="1"/>
      <p:bldP spid="1180781" grpId="0" animBg="1"/>
      <p:bldP spid="1180781" grpId="1" animBg="1"/>
      <p:bldP spid="1180782" grpId="0" animBg="1"/>
      <p:bldP spid="1180782" grpId="1" animBg="1"/>
      <p:bldP spid="1180783" grpId="0" animBg="1"/>
      <p:bldP spid="1180783" grpId="1" animBg="1"/>
      <p:bldP spid="1180786" grpId="0" animBg="1"/>
      <p:bldP spid="1180770" grpId="0" animBg="1"/>
      <p:bldP spid="1180770" grpId="1" animBg="1"/>
      <p:bldP spid="1180771" grpId="0" animBg="1"/>
      <p:bldP spid="1180771" grpId="1" animBg="1"/>
      <p:bldP spid="1180772" grpId="0" animBg="1"/>
      <p:bldP spid="1180772" grpId="1" animBg="1"/>
      <p:bldP spid="1180766" grpId="0" animBg="1"/>
      <p:bldP spid="1180766" grpId="1" animBg="1"/>
      <p:bldP spid="1180773" grpId="0" animBg="1"/>
      <p:bldP spid="1180773" grpId="1" animBg="1"/>
      <p:bldP spid="1180785" grpId="0" animBg="1"/>
      <p:bldP spid="1180775" grpId="0" animBg="1"/>
      <p:bldP spid="1180775" grpId="1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367B-9EFC-4DFC-9E5F-B19DE02DEE82}" type="slidenum">
              <a:rPr lang="en-US"/>
              <a:pPr/>
              <a:t>61</a:t>
            </a:fld>
            <a:endParaRPr lang="en-US"/>
          </a:p>
        </p:txBody>
      </p:sp>
      <p:grpSp>
        <p:nvGrpSpPr>
          <p:cNvPr id="1192032" name="Group 96"/>
          <p:cNvGrpSpPr>
            <a:grpSpLocks/>
          </p:cNvGrpSpPr>
          <p:nvPr/>
        </p:nvGrpSpPr>
        <p:grpSpPr bwMode="auto">
          <a:xfrm>
            <a:off x="228600" y="23813"/>
            <a:ext cx="8763000" cy="357187"/>
            <a:chOff x="144" y="3010"/>
            <a:chExt cx="5520" cy="225"/>
          </a:xfrm>
        </p:grpSpPr>
        <p:pic>
          <p:nvPicPr>
            <p:cNvPr id="1192033" name="Picture 9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033"/>
              <a:ext cx="441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2034" name="Picture 9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024"/>
              <a:ext cx="1313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2035" name="Picture 9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071"/>
              <a:ext cx="188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2036" name="Picture 10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" y="3010"/>
              <a:ext cx="732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2037" name="Picture 10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0" y="3033"/>
              <a:ext cx="320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2038" name="Picture 10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0" y="3044"/>
              <a:ext cx="675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91966" name="Rectangle 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1967" name="Rectangle 3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92031" name="Group 95"/>
          <p:cNvGrpSpPr>
            <a:grpSpLocks/>
          </p:cNvGrpSpPr>
          <p:nvPr/>
        </p:nvGrpSpPr>
        <p:grpSpPr bwMode="auto">
          <a:xfrm>
            <a:off x="228600" y="4778375"/>
            <a:ext cx="8763000" cy="357188"/>
            <a:chOff x="144" y="3010"/>
            <a:chExt cx="5520" cy="225"/>
          </a:xfrm>
        </p:grpSpPr>
        <p:pic>
          <p:nvPicPr>
            <p:cNvPr id="1191969" name="Picture 33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033"/>
              <a:ext cx="441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1970" name="Picture 3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024"/>
              <a:ext cx="1313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1971" name="Picture 3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071"/>
              <a:ext cx="188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1972" name="Picture 3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" y="3010"/>
              <a:ext cx="732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1973" name="Picture 3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0" y="3033"/>
              <a:ext cx="320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1974" name="Picture 3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0" y="3044"/>
              <a:ext cx="675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92058" name="Picture 12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195388"/>
            <a:ext cx="38735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2059" name="Picture 1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62025"/>
            <a:ext cx="145891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2060" name="Picture 1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2132">
            <a:off x="4419600" y="1647825"/>
            <a:ext cx="700088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2061" name="Picture 1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7867">
            <a:off x="4995863" y="885825"/>
            <a:ext cx="566737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92062" name="Line 126"/>
          <p:cNvSpPr>
            <a:spLocks noChangeShapeType="1"/>
          </p:cNvSpPr>
          <p:nvPr/>
        </p:nvSpPr>
        <p:spPr bwMode="auto">
          <a:xfrm>
            <a:off x="3756025" y="263525"/>
            <a:ext cx="1349375" cy="6858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063" name="Line 127"/>
          <p:cNvSpPr>
            <a:spLocks noChangeShapeType="1"/>
          </p:cNvSpPr>
          <p:nvPr/>
        </p:nvSpPr>
        <p:spPr bwMode="auto">
          <a:xfrm>
            <a:off x="6516688" y="292100"/>
            <a:ext cx="0" cy="14986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064" name="Line 128"/>
          <p:cNvSpPr>
            <a:spLocks noChangeShapeType="1"/>
          </p:cNvSpPr>
          <p:nvPr/>
        </p:nvSpPr>
        <p:spPr bwMode="auto">
          <a:xfrm flipH="1">
            <a:off x="5105400" y="1797050"/>
            <a:ext cx="1425575" cy="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065" name="Rectangle 129"/>
          <p:cNvSpPr>
            <a:spLocks noChangeArrowheads="1"/>
          </p:cNvSpPr>
          <p:nvPr/>
        </p:nvSpPr>
        <p:spPr bwMode="auto">
          <a:xfrm>
            <a:off x="3200400" y="1295400"/>
            <a:ext cx="1981200" cy="76200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7.03704E-6 L -6.66667E-6 -0.6889 " pathEditMode="relative" ptsTypes="AA">
                                      <p:cBhvr>
                                        <p:cTn id="6" dur="500" fill="hold"/>
                                        <p:tgtEl>
                                          <p:spTgt spid="1192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9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9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9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9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2062" grpId="0" animBg="1"/>
      <p:bldP spid="1192063" grpId="0" animBg="1"/>
      <p:bldP spid="119206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8787-37F0-4125-A49C-8B7F39EDFC7A}" type="slidenum">
              <a:rPr lang="en-US"/>
              <a:pPr/>
              <a:t>62</a:t>
            </a:fld>
            <a:endParaRPr lang="en-US"/>
          </a:p>
        </p:txBody>
      </p:sp>
      <p:grpSp>
        <p:nvGrpSpPr>
          <p:cNvPr id="1192962" name="Group 2"/>
          <p:cNvGrpSpPr>
            <a:grpSpLocks/>
          </p:cNvGrpSpPr>
          <p:nvPr/>
        </p:nvGrpSpPr>
        <p:grpSpPr bwMode="auto">
          <a:xfrm>
            <a:off x="228600" y="23813"/>
            <a:ext cx="8763000" cy="357187"/>
            <a:chOff x="144" y="3010"/>
            <a:chExt cx="5520" cy="225"/>
          </a:xfrm>
        </p:grpSpPr>
        <p:pic>
          <p:nvPicPr>
            <p:cNvPr id="1192963" name="Picture 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033"/>
              <a:ext cx="441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2964" name="Picture 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024"/>
              <a:ext cx="1313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2965" name="Picture 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071"/>
              <a:ext cx="188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2966" name="Picture 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" y="3010"/>
              <a:ext cx="732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2967" name="Picture 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0" y="3033"/>
              <a:ext cx="320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2968" name="Picture 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0" y="3044"/>
              <a:ext cx="675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9296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2970" name="Rectangle 1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92978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195388"/>
            <a:ext cx="38735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2984" name="Picture 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62025"/>
            <a:ext cx="145891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93033" name="Group 73"/>
          <p:cNvGrpSpPr>
            <a:grpSpLocks/>
          </p:cNvGrpSpPr>
          <p:nvPr/>
        </p:nvGrpSpPr>
        <p:grpSpPr bwMode="auto">
          <a:xfrm>
            <a:off x="4084638" y="990600"/>
            <a:ext cx="868362" cy="730250"/>
            <a:chOff x="2573" y="740"/>
            <a:chExt cx="547" cy="460"/>
          </a:xfrm>
        </p:grpSpPr>
        <p:sp>
          <p:nvSpPr>
            <p:cNvPr id="1192982" name="Line 22"/>
            <p:cNvSpPr>
              <a:spLocks noChangeShapeType="1"/>
            </p:cNvSpPr>
            <p:nvPr/>
          </p:nvSpPr>
          <p:spPr bwMode="auto">
            <a:xfrm>
              <a:off x="2936" y="740"/>
              <a:ext cx="184" cy="1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983" name="Line 23"/>
            <p:cNvSpPr>
              <a:spLocks noChangeShapeType="1"/>
            </p:cNvSpPr>
            <p:nvPr/>
          </p:nvSpPr>
          <p:spPr bwMode="auto">
            <a:xfrm>
              <a:off x="2573" y="1016"/>
              <a:ext cx="184" cy="1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92991" name="Picture 3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2132">
            <a:off x="4419600" y="1647825"/>
            <a:ext cx="700088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2992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7867">
            <a:off x="4995863" y="885825"/>
            <a:ext cx="566737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2990" name="Picture 3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00150"/>
            <a:ext cx="565150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2988" name="Picture 2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1209675"/>
            <a:ext cx="123507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2987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1195388"/>
            <a:ext cx="7588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3039" name="Picture 7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11906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3040" name="Picture 8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2290763"/>
            <a:ext cx="207962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3041" name="Picture 8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768600"/>
            <a:ext cx="1333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3042" name="Picture 8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74925"/>
            <a:ext cx="268288" cy="10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3043" name="Picture 8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01900"/>
            <a:ext cx="522288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3045" name="Picture 8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3598863"/>
            <a:ext cx="550863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3047" name="Line 87"/>
          <p:cNvSpPr>
            <a:spLocks noChangeShapeType="1"/>
          </p:cNvSpPr>
          <p:nvPr/>
        </p:nvSpPr>
        <p:spPr bwMode="auto">
          <a:xfrm flipH="1">
            <a:off x="6019800" y="2747963"/>
            <a:ext cx="1066800" cy="838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93048" name="Picture 8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43363"/>
            <a:ext cx="1698625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3049" name="Line 89"/>
          <p:cNvSpPr>
            <a:spLocks noChangeShapeType="1"/>
          </p:cNvSpPr>
          <p:nvPr/>
        </p:nvSpPr>
        <p:spPr bwMode="auto">
          <a:xfrm flipV="1">
            <a:off x="3048000" y="3738563"/>
            <a:ext cx="1627188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3050" name="Line 90"/>
          <p:cNvSpPr>
            <a:spLocks noChangeShapeType="1"/>
          </p:cNvSpPr>
          <p:nvPr/>
        </p:nvSpPr>
        <p:spPr bwMode="auto">
          <a:xfrm>
            <a:off x="3048000" y="4119563"/>
            <a:ext cx="1736725" cy="4016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93089" name="Picture 12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2266950"/>
            <a:ext cx="30226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3075" name="Picture 11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4400550"/>
            <a:ext cx="1236663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93055" name="Line 95"/>
          <p:cNvSpPr>
            <a:spLocks noChangeShapeType="1"/>
          </p:cNvSpPr>
          <p:nvPr/>
        </p:nvSpPr>
        <p:spPr bwMode="auto">
          <a:xfrm>
            <a:off x="6059488" y="3814763"/>
            <a:ext cx="566737" cy="762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93108" name="Picture 14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3357563"/>
            <a:ext cx="654050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3110" name="Picture 15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5005388"/>
            <a:ext cx="2962275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93070" name="Line 110"/>
          <p:cNvSpPr>
            <a:spLocks noChangeShapeType="1"/>
          </p:cNvSpPr>
          <p:nvPr/>
        </p:nvSpPr>
        <p:spPr bwMode="auto">
          <a:xfrm>
            <a:off x="5657850" y="2595563"/>
            <a:ext cx="762000" cy="24606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3044" name="Line 84"/>
          <p:cNvSpPr>
            <a:spLocks noChangeShapeType="1"/>
          </p:cNvSpPr>
          <p:nvPr/>
        </p:nvSpPr>
        <p:spPr bwMode="auto">
          <a:xfrm flipH="1">
            <a:off x="3657600" y="2290763"/>
            <a:ext cx="838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3046" name="Line 86"/>
          <p:cNvSpPr>
            <a:spLocks noChangeShapeType="1"/>
          </p:cNvSpPr>
          <p:nvPr/>
        </p:nvSpPr>
        <p:spPr bwMode="auto">
          <a:xfrm>
            <a:off x="4114800" y="2824163"/>
            <a:ext cx="609600" cy="533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3090" name="AutoShape 130"/>
          <p:cNvSpPr>
            <a:spLocks/>
          </p:cNvSpPr>
          <p:nvPr/>
        </p:nvSpPr>
        <p:spPr bwMode="auto">
          <a:xfrm rot="-5400000">
            <a:off x="2119313" y="-109537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3093" name="Line 133"/>
          <p:cNvSpPr>
            <a:spLocks noChangeShapeType="1"/>
          </p:cNvSpPr>
          <p:nvPr/>
        </p:nvSpPr>
        <p:spPr bwMode="auto">
          <a:xfrm flipV="1">
            <a:off x="1435100" y="703263"/>
            <a:ext cx="712788" cy="493712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3095" name="Line 135"/>
          <p:cNvSpPr>
            <a:spLocks noChangeShapeType="1"/>
          </p:cNvSpPr>
          <p:nvPr/>
        </p:nvSpPr>
        <p:spPr bwMode="auto">
          <a:xfrm>
            <a:off x="2413000" y="762000"/>
            <a:ext cx="2459038" cy="3648075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3096" name="Line 136"/>
          <p:cNvSpPr>
            <a:spLocks noChangeShapeType="1"/>
          </p:cNvSpPr>
          <p:nvPr/>
        </p:nvSpPr>
        <p:spPr bwMode="auto">
          <a:xfrm>
            <a:off x="2997200" y="319088"/>
            <a:ext cx="2157413" cy="4113212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3097" name="Line 137"/>
          <p:cNvSpPr>
            <a:spLocks noChangeShapeType="1"/>
          </p:cNvSpPr>
          <p:nvPr/>
        </p:nvSpPr>
        <p:spPr bwMode="auto">
          <a:xfrm>
            <a:off x="3733800" y="304800"/>
            <a:ext cx="2209800" cy="4159250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3052" name="Line 92"/>
          <p:cNvSpPr>
            <a:spLocks noChangeShapeType="1"/>
          </p:cNvSpPr>
          <p:nvPr/>
        </p:nvSpPr>
        <p:spPr bwMode="auto">
          <a:xfrm flipH="1">
            <a:off x="4953000" y="4729163"/>
            <a:ext cx="152400" cy="457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3056" name="Line 96"/>
          <p:cNvSpPr>
            <a:spLocks noChangeShapeType="1"/>
          </p:cNvSpPr>
          <p:nvPr/>
        </p:nvSpPr>
        <p:spPr bwMode="auto">
          <a:xfrm>
            <a:off x="6032500" y="4633913"/>
            <a:ext cx="384175" cy="63976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3057" name="Line 97"/>
          <p:cNvSpPr>
            <a:spLocks noChangeShapeType="1"/>
          </p:cNvSpPr>
          <p:nvPr/>
        </p:nvSpPr>
        <p:spPr bwMode="auto">
          <a:xfrm flipH="1">
            <a:off x="6096000" y="4568825"/>
            <a:ext cx="530225" cy="6397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93139" name="Picture 17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492125"/>
            <a:ext cx="2825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3140" name="Picture 18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1973263"/>
            <a:ext cx="29686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93058" name="Line 98"/>
          <p:cNvSpPr>
            <a:spLocks noChangeShapeType="1"/>
          </p:cNvSpPr>
          <p:nvPr/>
        </p:nvSpPr>
        <p:spPr bwMode="auto">
          <a:xfrm>
            <a:off x="3921125" y="5437188"/>
            <a:ext cx="311150" cy="2460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93137" name="Group 177"/>
          <p:cNvGrpSpPr>
            <a:grpSpLocks/>
          </p:cNvGrpSpPr>
          <p:nvPr/>
        </p:nvGrpSpPr>
        <p:grpSpPr bwMode="auto">
          <a:xfrm>
            <a:off x="4256088" y="6030913"/>
            <a:ext cx="1779587" cy="298450"/>
            <a:chOff x="2683" y="3799"/>
            <a:chExt cx="1121" cy="188"/>
          </a:xfrm>
        </p:grpSpPr>
        <p:pic>
          <p:nvPicPr>
            <p:cNvPr id="1193083" name="Picture 12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7" y="3843"/>
              <a:ext cx="357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3135" name="Picture 17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3" y="3799"/>
              <a:ext cx="676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93060" name="Line 100"/>
          <p:cNvSpPr>
            <a:spLocks noChangeShapeType="1"/>
          </p:cNvSpPr>
          <p:nvPr/>
        </p:nvSpPr>
        <p:spPr bwMode="auto">
          <a:xfrm>
            <a:off x="5105400" y="5465763"/>
            <a:ext cx="19050" cy="5937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3059" name="Line 99"/>
          <p:cNvSpPr>
            <a:spLocks noChangeShapeType="1"/>
          </p:cNvSpPr>
          <p:nvPr/>
        </p:nvSpPr>
        <p:spPr bwMode="auto">
          <a:xfrm>
            <a:off x="4706938" y="5226050"/>
            <a:ext cx="311150" cy="2460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3062" name="Line 102"/>
          <p:cNvSpPr>
            <a:spLocks noChangeShapeType="1"/>
          </p:cNvSpPr>
          <p:nvPr/>
        </p:nvSpPr>
        <p:spPr bwMode="auto">
          <a:xfrm>
            <a:off x="5949950" y="5208588"/>
            <a:ext cx="255588" cy="2651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3061" name="Line 101"/>
          <p:cNvSpPr>
            <a:spLocks noChangeShapeType="1"/>
          </p:cNvSpPr>
          <p:nvPr/>
        </p:nvSpPr>
        <p:spPr bwMode="auto">
          <a:xfrm>
            <a:off x="4038600" y="5262563"/>
            <a:ext cx="457200" cy="757237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3063" name="Line 103"/>
          <p:cNvSpPr>
            <a:spLocks noChangeShapeType="1"/>
          </p:cNvSpPr>
          <p:nvPr/>
        </p:nvSpPr>
        <p:spPr bwMode="auto">
          <a:xfrm flipH="1">
            <a:off x="6005513" y="5473700"/>
            <a:ext cx="401637" cy="63023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93138" name="Group 178"/>
          <p:cNvGrpSpPr>
            <a:grpSpLocks/>
          </p:cNvGrpSpPr>
          <p:nvPr/>
        </p:nvGrpSpPr>
        <p:grpSpPr bwMode="auto">
          <a:xfrm>
            <a:off x="4916488" y="5857875"/>
            <a:ext cx="211137" cy="246063"/>
            <a:chOff x="3097" y="3690"/>
            <a:chExt cx="133" cy="155"/>
          </a:xfrm>
        </p:grpSpPr>
        <p:sp>
          <p:nvSpPr>
            <p:cNvPr id="1193068" name="Line 108"/>
            <p:cNvSpPr>
              <a:spLocks noChangeShapeType="1"/>
            </p:cNvSpPr>
            <p:nvPr/>
          </p:nvSpPr>
          <p:spPr bwMode="auto">
            <a:xfrm>
              <a:off x="3097" y="3692"/>
              <a:ext cx="127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3069" name="Line 109"/>
            <p:cNvSpPr>
              <a:spLocks noChangeShapeType="1"/>
            </p:cNvSpPr>
            <p:nvPr/>
          </p:nvSpPr>
          <p:spPr bwMode="auto">
            <a:xfrm>
              <a:off x="3097" y="3690"/>
              <a:ext cx="0" cy="15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3067" name="Line 107"/>
            <p:cNvSpPr>
              <a:spLocks noChangeShapeType="1"/>
            </p:cNvSpPr>
            <p:nvPr/>
          </p:nvSpPr>
          <p:spPr bwMode="auto">
            <a:xfrm flipV="1">
              <a:off x="3230" y="3690"/>
              <a:ext cx="0" cy="12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93102" name="AutoShape 142"/>
          <p:cNvSpPr>
            <a:spLocks/>
          </p:cNvSpPr>
          <p:nvPr/>
        </p:nvSpPr>
        <p:spPr bwMode="auto">
          <a:xfrm rot="5400000" flipV="1">
            <a:off x="2384425" y="1795463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3106" name="Line 146"/>
          <p:cNvSpPr>
            <a:spLocks noChangeShapeType="1"/>
          </p:cNvSpPr>
          <p:nvPr/>
        </p:nvSpPr>
        <p:spPr bwMode="auto">
          <a:xfrm>
            <a:off x="2362200" y="1470025"/>
            <a:ext cx="136525" cy="503238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93119" name="Picture 15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5994400"/>
            <a:ext cx="119062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93128" name="Group 168"/>
          <p:cNvGrpSpPr>
            <a:grpSpLocks/>
          </p:cNvGrpSpPr>
          <p:nvPr/>
        </p:nvGrpSpPr>
        <p:grpSpPr bwMode="auto">
          <a:xfrm>
            <a:off x="1325563" y="6057900"/>
            <a:ext cx="1616075" cy="207963"/>
            <a:chOff x="835" y="4045"/>
            <a:chExt cx="1018" cy="131"/>
          </a:xfrm>
        </p:grpSpPr>
        <p:pic>
          <p:nvPicPr>
            <p:cNvPr id="1193122" name="Picture 16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" y="4045"/>
              <a:ext cx="413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93123" name="Line 163"/>
            <p:cNvSpPr>
              <a:spLocks noChangeShapeType="1"/>
            </p:cNvSpPr>
            <p:nvPr/>
          </p:nvSpPr>
          <p:spPr bwMode="auto">
            <a:xfrm>
              <a:off x="1248" y="4117"/>
              <a:ext cx="605" cy="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93126" name="Picture 16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477000"/>
            <a:ext cx="116205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3131" name="Picture 17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553200"/>
            <a:ext cx="760413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93132" name="Group 172"/>
          <p:cNvGrpSpPr>
            <a:grpSpLocks/>
          </p:cNvGrpSpPr>
          <p:nvPr/>
        </p:nvGrpSpPr>
        <p:grpSpPr bwMode="auto">
          <a:xfrm>
            <a:off x="7162800" y="5867400"/>
            <a:ext cx="914400" cy="914400"/>
            <a:chOff x="4853" y="1680"/>
            <a:chExt cx="576" cy="576"/>
          </a:xfrm>
        </p:grpSpPr>
        <p:sp>
          <p:nvSpPr>
            <p:cNvPr id="1193133" name="AutoShape 173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3134" name="Text Box 174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  <p:sp>
        <p:nvSpPr>
          <p:cNvPr id="1193129" name="Line 169"/>
          <p:cNvSpPr>
            <a:spLocks noChangeShapeType="1"/>
          </p:cNvSpPr>
          <p:nvPr/>
        </p:nvSpPr>
        <p:spPr bwMode="auto">
          <a:xfrm flipV="1">
            <a:off x="5486400" y="236538"/>
            <a:ext cx="2962275" cy="6399212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3051" name="Line 91"/>
          <p:cNvSpPr>
            <a:spLocks noChangeShapeType="1"/>
          </p:cNvSpPr>
          <p:nvPr/>
        </p:nvSpPr>
        <p:spPr bwMode="auto">
          <a:xfrm flipH="1">
            <a:off x="4114800" y="4043363"/>
            <a:ext cx="722313" cy="95091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2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2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3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3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2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92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9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93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93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19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93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93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93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93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93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93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93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93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9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9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119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119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9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9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5" dur="500"/>
                                        <p:tgtEl>
                                          <p:spTgt spid="119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8" dur="500"/>
                                        <p:tgtEl>
                                          <p:spTgt spid="119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1" dur="500"/>
                                        <p:tgtEl>
                                          <p:spTgt spid="119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193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193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2" dur="500"/>
                                        <p:tgtEl>
                                          <p:spTgt spid="119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5" dur="500"/>
                                        <p:tgtEl>
                                          <p:spTgt spid="119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119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119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6" dur="500"/>
                                        <p:tgtEl>
                                          <p:spTgt spid="1193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9" dur="500"/>
                                        <p:tgtEl>
                                          <p:spTgt spid="1193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193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193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193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193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193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193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9" dur="500"/>
                                        <p:tgtEl>
                                          <p:spTgt spid="119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2" dur="500"/>
                                        <p:tgtEl>
                                          <p:spTgt spid="119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5" dur="500"/>
                                        <p:tgtEl>
                                          <p:spTgt spid="119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19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19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19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19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00"/>
                            </p:stCondLst>
                            <p:childTnLst>
                              <p:par>
                                <p:cTn id="2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19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19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1" dur="500"/>
                                        <p:tgtEl>
                                          <p:spTgt spid="119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1193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1193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193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193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3047" grpId="0" animBg="1"/>
      <p:bldP spid="1193047" grpId="1" animBg="1"/>
      <p:bldP spid="1193049" grpId="0" animBg="1"/>
      <p:bldP spid="1193049" grpId="1" animBg="1"/>
      <p:bldP spid="1193050" grpId="0" animBg="1"/>
      <p:bldP spid="1193050" grpId="1" animBg="1"/>
      <p:bldP spid="1193055" grpId="0" animBg="1"/>
      <p:bldP spid="1193055" grpId="1" animBg="1"/>
      <p:bldP spid="1193070" grpId="0" animBg="1"/>
      <p:bldP spid="1193070" grpId="1" animBg="1"/>
      <p:bldP spid="1193044" grpId="0" animBg="1"/>
      <p:bldP spid="1193046" grpId="0" animBg="1"/>
      <p:bldP spid="1193046" grpId="1" animBg="1"/>
      <p:bldP spid="1193090" grpId="0" animBg="1"/>
      <p:bldP spid="1193093" grpId="0" animBg="1"/>
      <p:bldP spid="1193093" grpId="1" animBg="1"/>
      <p:bldP spid="1193095" grpId="0" animBg="1"/>
      <p:bldP spid="1193095" grpId="1" animBg="1"/>
      <p:bldP spid="1193096" grpId="0" animBg="1"/>
      <p:bldP spid="1193096" grpId="1" animBg="1"/>
      <p:bldP spid="1193097" grpId="0" animBg="1"/>
      <p:bldP spid="1193097" grpId="1" animBg="1"/>
      <p:bldP spid="1193052" grpId="0" animBg="1"/>
      <p:bldP spid="1193052" grpId="1" animBg="1"/>
      <p:bldP spid="1193056" grpId="0" animBg="1"/>
      <p:bldP spid="1193056" grpId="1" animBg="1"/>
      <p:bldP spid="1193057" grpId="0" animBg="1"/>
      <p:bldP spid="1193057" grpId="1" animBg="1"/>
      <p:bldP spid="1193058" grpId="0" animBg="1"/>
      <p:bldP spid="1193060" grpId="0" animBg="1"/>
      <p:bldP spid="1193060" grpId="1" animBg="1"/>
      <p:bldP spid="1193059" grpId="0" animBg="1"/>
      <p:bldP spid="1193062" grpId="0" animBg="1"/>
      <p:bldP spid="1193061" grpId="0" animBg="1"/>
      <p:bldP spid="1193061" grpId="1" animBg="1"/>
      <p:bldP spid="1193063" grpId="0" animBg="1"/>
      <p:bldP spid="1193063" grpId="1" animBg="1"/>
      <p:bldP spid="1193102" grpId="0" animBg="1"/>
      <p:bldP spid="1193106" grpId="0" animBg="1"/>
      <p:bldP spid="1193106" grpId="1" animBg="1"/>
      <p:bldP spid="1193129" grpId="0" animBg="1"/>
      <p:bldP spid="1193129" grpId="1" animBg="1"/>
      <p:bldP spid="1193051" grpId="0" animBg="1"/>
      <p:bldP spid="119305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27F-75C0-4F58-8371-D0A8428A06C6}" type="slidenum">
              <a:rPr lang="en-US"/>
              <a:pPr/>
              <a:t>7</a:t>
            </a:fld>
            <a:endParaRPr lang="en-US"/>
          </a:p>
        </p:txBody>
      </p:sp>
      <p:pic>
        <p:nvPicPr>
          <p:cNvPr id="120320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8163"/>
            <a:ext cx="2265363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320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692150"/>
            <a:ext cx="21891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03204" name="Group 4"/>
          <p:cNvGrpSpPr>
            <a:grpSpLocks/>
          </p:cNvGrpSpPr>
          <p:nvPr/>
        </p:nvGrpSpPr>
        <p:grpSpPr bwMode="auto">
          <a:xfrm>
            <a:off x="7500938" y="557213"/>
            <a:ext cx="1566862" cy="609600"/>
            <a:chOff x="4241" y="288"/>
            <a:chExt cx="987" cy="384"/>
          </a:xfrm>
        </p:grpSpPr>
        <p:pic>
          <p:nvPicPr>
            <p:cNvPr id="1203205" name="Picture 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288"/>
              <a:ext cx="98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03206" name="Picture 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494"/>
              <a:ext cx="77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0320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30500"/>
            <a:ext cx="1317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3208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68425"/>
            <a:ext cx="2397125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320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3375"/>
            <a:ext cx="40005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3210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362200"/>
            <a:ext cx="7493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03211" name="Line 11"/>
          <p:cNvSpPr>
            <a:spLocks noChangeShapeType="1"/>
          </p:cNvSpPr>
          <p:nvPr/>
        </p:nvSpPr>
        <p:spPr bwMode="auto">
          <a:xfrm>
            <a:off x="0" y="12652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03212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6200"/>
            <a:ext cx="40941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03213" name="Line 13"/>
          <p:cNvSpPr>
            <a:spLocks noChangeShapeType="1"/>
          </p:cNvSpPr>
          <p:nvPr/>
        </p:nvSpPr>
        <p:spPr bwMode="auto">
          <a:xfrm>
            <a:off x="0" y="3886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03214" name="Group 14"/>
          <p:cNvGrpSpPr>
            <a:grpSpLocks/>
          </p:cNvGrpSpPr>
          <p:nvPr/>
        </p:nvGrpSpPr>
        <p:grpSpPr bwMode="auto">
          <a:xfrm>
            <a:off x="7086600" y="3276600"/>
            <a:ext cx="1066800" cy="533400"/>
            <a:chOff x="4752" y="1872"/>
            <a:chExt cx="917" cy="432"/>
          </a:xfrm>
        </p:grpSpPr>
        <p:pic>
          <p:nvPicPr>
            <p:cNvPr id="1203215" name="Picture 1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9" y="2102"/>
              <a:ext cx="82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03216" name="Picture 1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1872"/>
              <a:ext cx="915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03217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75125"/>
            <a:ext cx="3925888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3218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89388"/>
            <a:ext cx="2830513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3219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4876800"/>
            <a:ext cx="87185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3220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13438"/>
            <a:ext cx="6510338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03221" name="Group 21"/>
          <p:cNvGrpSpPr>
            <a:grpSpLocks/>
          </p:cNvGrpSpPr>
          <p:nvPr/>
        </p:nvGrpSpPr>
        <p:grpSpPr bwMode="auto">
          <a:xfrm>
            <a:off x="7086600" y="6248400"/>
            <a:ext cx="1066800" cy="533400"/>
            <a:chOff x="4752" y="1872"/>
            <a:chExt cx="917" cy="432"/>
          </a:xfrm>
        </p:grpSpPr>
        <p:pic>
          <p:nvPicPr>
            <p:cNvPr id="1203222" name="Picture 2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9" y="2102"/>
              <a:ext cx="82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03223" name="Picture 2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1872"/>
              <a:ext cx="915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03224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1905000"/>
            <a:ext cx="17891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03225" name="Group 25"/>
          <p:cNvGrpSpPr>
            <a:grpSpLocks/>
          </p:cNvGrpSpPr>
          <p:nvPr/>
        </p:nvGrpSpPr>
        <p:grpSpPr bwMode="auto">
          <a:xfrm>
            <a:off x="6705600" y="4362450"/>
            <a:ext cx="1789113" cy="514350"/>
            <a:chOff x="4585" y="2723"/>
            <a:chExt cx="1127" cy="324"/>
          </a:xfrm>
        </p:grpSpPr>
        <p:pic>
          <p:nvPicPr>
            <p:cNvPr id="1203226" name="Picture 2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7" y="2723"/>
              <a:ext cx="323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03227" name="Picture 2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5" y="2880"/>
              <a:ext cx="112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03228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2895600"/>
            <a:ext cx="2943225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3229" name="Picture 2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48013"/>
            <a:ext cx="30575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3230" name="Picture 3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3128963"/>
            <a:ext cx="1889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03231" name="Rectangle 31"/>
          <p:cNvSpPr>
            <a:spLocks noChangeArrowheads="1"/>
          </p:cNvSpPr>
          <p:nvPr/>
        </p:nvSpPr>
        <p:spPr bwMode="auto">
          <a:xfrm>
            <a:off x="4478338" y="4852988"/>
            <a:ext cx="758825" cy="1023937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32" name="Rectangle 32"/>
          <p:cNvSpPr>
            <a:spLocks noChangeArrowheads="1"/>
          </p:cNvSpPr>
          <p:nvPr/>
        </p:nvSpPr>
        <p:spPr bwMode="auto">
          <a:xfrm>
            <a:off x="7988300" y="4852988"/>
            <a:ext cx="758825" cy="1023937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33" name="Line 33"/>
          <p:cNvSpPr>
            <a:spLocks noChangeShapeType="1"/>
          </p:cNvSpPr>
          <p:nvPr/>
        </p:nvSpPr>
        <p:spPr bwMode="auto">
          <a:xfrm flipH="1" flipV="1">
            <a:off x="365125" y="1022350"/>
            <a:ext cx="4589463" cy="44878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3234" name="Line 34"/>
          <p:cNvSpPr>
            <a:spLocks noChangeShapeType="1"/>
          </p:cNvSpPr>
          <p:nvPr/>
        </p:nvSpPr>
        <p:spPr bwMode="auto">
          <a:xfrm flipH="1" flipV="1">
            <a:off x="411163" y="990600"/>
            <a:ext cx="7997825" cy="45339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3235" name="Rectangle 3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36" name="Rectangle 3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03237" name="Picture 3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80075"/>
            <a:ext cx="1317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03238" name="Group 38"/>
          <p:cNvGrpSpPr>
            <a:grpSpLocks/>
          </p:cNvGrpSpPr>
          <p:nvPr/>
        </p:nvGrpSpPr>
        <p:grpSpPr bwMode="auto">
          <a:xfrm>
            <a:off x="401638" y="4733925"/>
            <a:ext cx="4059237" cy="420688"/>
            <a:chOff x="253" y="2982"/>
            <a:chExt cx="2557" cy="265"/>
          </a:xfrm>
        </p:grpSpPr>
        <p:pic>
          <p:nvPicPr>
            <p:cNvPr id="1203239" name="Picture 3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2982"/>
              <a:ext cx="221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03240" name="Line 40"/>
            <p:cNvSpPr>
              <a:spLocks noChangeShapeType="1"/>
            </p:cNvSpPr>
            <p:nvPr/>
          </p:nvSpPr>
          <p:spPr bwMode="auto">
            <a:xfrm>
              <a:off x="2441" y="3074"/>
              <a:ext cx="369" cy="17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3241" name="Oval 41"/>
          <p:cNvSpPr>
            <a:spLocks noChangeArrowheads="1"/>
          </p:cNvSpPr>
          <p:nvPr/>
        </p:nvSpPr>
        <p:spPr bwMode="auto">
          <a:xfrm>
            <a:off x="4962525" y="4800600"/>
            <a:ext cx="228600" cy="381000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42" name="Oval 42"/>
          <p:cNvSpPr>
            <a:spLocks noChangeArrowheads="1"/>
          </p:cNvSpPr>
          <p:nvPr/>
        </p:nvSpPr>
        <p:spPr bwMode="auto">
          <a:xfrm>
            <a:off x="8491538" y="4800600"/>
            <a:ext cx="228600" cy="381000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3243" name="Line 43"/>
          <p:cNvSpPr>
            <a:spLocks noChangeShapeType="1"/>
          </p:cNvSpPr>
          <p:nvPr/>
        </p:nvSpPr>
        <p:spPr bwMode="auto">
          <a:xfrm>
            <a:off x="7696200" y="3792538"/>
            <a:ext cx="0" cy="27416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3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3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03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03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03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03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03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03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03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03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03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03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6" dur="500"/>
                                        <p:tgtEl>
                                          <p:spTgt spid="120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9" dur="500"/>
                                        <p:tgtEl>
                                          <p:spTgt spid="120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03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03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03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0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03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03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3213" grpId="0" animBg="1"/>
      <p:bldP spid="1203231" grpId="0" animBg="1"/>
      <p:bldP spid="1203232" grpId="0" animBg="1"/>
      <p:bldP spid="1203233" grpId="0" animBg="1"/>
      <p:bldP spid="1203233" grpId="1" animBg="1"/>
      <p:bldP spid="1203234" grpId="0" animBg="1"/>
      <p:bldP spid="1203234" grpId="1" animBg="1"/>
      <p:bldP spid="1203241" grpId="0" animBg="1"/>
      <p:bldP spid="1203242" grpId="0" animBg="1"/>
      <p:bldP spid="1203243" grpId="0" animBg="1"/>
      <p:bldP spid="120324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09C2-D7CB-4B03-A826-84078340C23E}" type="slidenum">
              <a:rPr lang="en-US"/>
              <a:pPr/>
              <a:t>8</a:t>
            </a:fld>
            <a:endParaRPr lang="en-US"/>
          </a:p>
        </p:txBody>
      </p:sp>
      <p:sp>
        <p:nvSpPr>
          <p:cNvPr id="1205250" name="Line 2"/>
          <p:cNvSpPr>
            <a:spLocks noChangeShapeType="1"/>
          </p:cNvSpPr>
          <p:nvPr/>
        </p:nvSpPr>
        <p:spPr bwMode="auto">
          <a:xfrm>
            <a:off x="0" y="388461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0525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75125"/>
            <a:ext cx="3925888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525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89388"/>
            <a:ext cx="2830513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525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4876800"/>
            <a:ext cx="87185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525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13438"/>
            <a:ext cx="6510338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05255" name="Group 7"/>
          <p:cNvGrpSpPr>
            <a:grpSpLocks/>
          </p:cNvGrpSpPr>
          <p:nvPr/>
        </p:nvGrpSpPr>
        <p:grpSpPr bwMode="auto">
          <a:xfrm>
            <a:off x="7086600" y="6248400"/>
            <a:ext cx="1066800" cy="533400"/>
            <a:chOff x="4752" y="1872"/>
            <a:chExt cx="917" cy="432"/>
          </a:xfrm>
        </p:grpSpPr>
        <p:pic>
          <p:nvPicPr>
            <p:cNvPr id="1205256" name="Picture 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9" y="2102"/>
              <a:ext cx="82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05257" name="Picture 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1872"/>
              <a:ext cx="915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05258" name="Group 10"/>
          <p:cNvGrpSpPr>
            <a:grpSpLocks/>
          </p:cNvGrpSpPr>
          <p:nvPr/>
        </p:nvGrpSpPr>
        <p:grpSpPr bwMode="auto">
          <a:xfrm>
            <a:off x="7010400" y="4210050"/>
            <a:ext cx="1789113" cy="514350"/>
            <a:chOff x="4585" y="2723"/>
            <a:chExt cx="1127" cy="324"/>
          </a:xfrm>
        </p:grpSpPr>
        <p:pic>
          <p:nvPicPr>
            <p:cNvPr id="1205259" name="Picture 1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7" y="2723"/>
              <a:ext cx="323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05260" name="Picture 1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5" y="2880"/>
              <a:ext cx="112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05261" name="Rectangle 13"/>
          <p:cNvSpPr>
            <a:spLocks noChangeArrowheads="1"/>
          </p:cNvSpPr>
          <p:nvPr/>
        </p:nvSpPr>
        <p:spPr bwMode="auto">
          <a:xfrm>
            <a:off x="4478338" y="4852988"/>
            <a:ext cx="758825" cy="1023937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262" name="Rectangle 14"/>
          <p:cNvSpPr>
            <a:spLocks noChangeArrowheads="1"/>
          </p:cNvSpPr>
          <p:nvPr/>
        </p:nvSpPr>
        <p:spPr bwMode="auto">
          <a:xfrm>
            <a:off x="7988300" y="4852988"/>
            <a:ext cx="758825" cy="1023937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263" name="Rectangle 1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264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05265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80075"/>
            <a:ext cx="1317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5266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4733925"/>
            <a:ext cx="35115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05267" name="Line 19"/>
          <p:cNvSpPr>
            <a:spLocks noChangeShapeType="1"/>
          </p:cNvSpPr>
          <p:nvPr/>
        </p:nvSpPr>
        <p:spPr bwMode="auto">
          <a:xfrm>
            <a:off x="3875088" y="4879975"/>
            <a:ext cx="585787" cy="2746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5268" name="Oval 20"/>
          <p:cNvSpPr>
            <a:spLocks noChangeArrowheads="1"/>
          </p:cNvSpPr>
          <p:nvPr/>
        </p:nvSpPr>
        <p:spPr bwMode="auto">
          <a:xfrm>
            <a:off x="4962525" y="4800600"/>
            <a:ext cx="228600" cy="381000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269" name="Oval 21"/>
          <p:cNvSpPr>
            <a:spLocks noChangeArrowheads="1"/>
          </p:cNvSpPr>
          <p:nvPr/>
        </p:nvSpPr>
        <p:spPr bwMode="auto">
          <a:xfrm>
            <a:off x="8491538" y="4800600"/>
            <a:ext cx="228600" cy="381000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05270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8163"/>
            <a:ext cx="2265363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5271" name="Picture 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692150"/>
            <a:ext cx="21891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05272" name="Group 24"/>
          <p:cNvGrpSpPr>
            <a:grpSpLocks/>
          </p:cNvGrpSpPr>
          <p:nvPr/>
        </p:nvGrpSpPr>
        <p:grpSpPr bwMode="auto">
          <a:xfrm>
            <a:off x="7500938" y="557213"/>
            <a:ext cx="1566862" cy="609600"/>
            <a:chOff x="4241" y="288"/>
            <a:chExt cx="987" cy="384"/>
          </a:xfrm>
        </p:grpSpPr>
        <p:pic>
          <p:nvPicPr>
            <p:cNvPr id="1205273" name="Picture 2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288"/>
              <a:ext cx="98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05274" name="Picture 2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494"/>
              <a:ext cx="77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05275" name="Line 27"/>
          <p:cNvSpPr>
            <a:spLocks noChangeShapeType="1"/>
          </p:cNvSpPr>
          <p:nvPr/>
        </p:nvSpPr>
        <p:spPr bwMode="auto">
          <a:xfrm>
            <a:off x="0" y="12652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05276" name="Picture 2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6200"/>
            <a:ext cx="40941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5277" name="Picture 2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524000"/>
            <a:ext cx="87185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05278" name="Group 30"/>
          <p:cNvGrpSpPr>
            <a:grpSpLocks/>
          </p:cNvGrpSpPr>
          <p:nvPr/>
        </p:nvGrpSpPr>
        <p:grpSpPr bwMode="auto">
          <a:xfrm>
            <a:off x="401638" y="1379538"/>
            <a:ext cx="8345487" cy="1144587"/>
            <a:chOff x="253" y="869"/>
            <a:chExt cx="5257" cy="721"/>
          </a:xfrm>
        </p:grpSpPr>
        <p:sp>
          <p:nvSpPr>
            <p:cNvPr id="1205279" name="Rectangle 31"/>
            <p:cNvSpPr>
              <a:spLocks noChangeArrowheads="1"/>
            </p:cNvSpPr>
            <p:nvPr/>
          </p:nvSpPr>
          <p:spPr bwMode="auto">
            <a:xfrm>
              <a:off x="2821" y="945"/>
              <a:ext cx="478" cy="645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280" name="Rectangle 32"/>
            <p:cNvSpPr>
              <a:spLocks noChangeArrowheads="1"/>
            </p:cNvSpPr>
            <p:nvPr/>
          </p:nvSpPr>
          <p:spPr bwMode="auto">
            <a:xfrm>
              <a:off x="5032" y="945"/>
              <a:ext cx="478" cy="645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05281" name="Picture 3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869"/>
              <a:ext cx="221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05282" name="Line 34"/>
            <p:cNvSpPr>
              <a:spLocks noChangeShapeType="1"/>
            </p:cNvSpPr>
            <p:nvPr/>
          </p:nvSpPr>
          <p:spPr bwMode="auto">
            <a:xfrm>
              <a:off x="2441" y="962"/>
              <a:ext cx="369" cy="17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5283" name="Oval 35"/>
          <p:cNvSpPr>
            <a:spLocks noChangeArrowheads="1"/>
          </p:cNvSpPr>
          <p:nvPr/>
        </p:nvSpPr>
        <p:spPr bwMode="auto">
          <a:xfrm>
            <a:off x="4962525" y="1447800"/>
            <a:ext cx="228600" cy="381000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5284" name="Oval 36"/>
          <p:cNvSpPr>
            <a:spLocks noChangeArrowheads="1"/>
          </p:cNvSpPr>
          <p:nvPr/>
        </p:nvSpPr>
        <p:spPr bwMode="auto">
          <a:xfrm>
            <a:off x="8491538" y="1447800"/>
            <a:ext cx="228600" cy="381000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05285" name="Group 37"/>
          <p:cNvGrpSpPr>
            <a:grpSpLocks/>
          </p:cNvGrpSpPr>
          <p:nvPr/>
        </p:nvGrpSpPr>
        <p:grpSpPr bwMode="auto">
          <a:xfrm>
            <a:off x="225425" y="2327275"/>
            <a:ext cx="7453313" cy="1101725"/>
            <a:chOff x="142" y="1466"/>
            <a:chExt cx="4695" cy="694"/>
          </a:xfrm>
        </p:grpSpPr>
        <p:pic>
          <p:nvPicPr>
            <p:cNvPr id="1205286" name="Picture 3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" y="1613"/>
              <a:ext cx="4695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05287" name="Picture 3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466"/>
              <a:ext cx="8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05288" name="Group 40"/>
          <p:cNvGrpSpPr>
            <a:grpSpLocks/>
          </p:cNvGrpSpPr>
          <p:nvPr/>
        </p:nvGrpSpPr>
        <p:grpSpPr bwMode="auto">
          <a:xfrm>
            <a:off x="4578350" y="3505200"/>
            <a:ext cx="4413250" cy="234950"/>
            <a:chOff x="2884" y="2252"/>
            <a:chExt cx="2780" cy="148"/>
          </a:xfrm>
        </p:grpSpPr>
        <p:pic>
          <p:nvPicPr>
            <p:cNvPr id="1205289" name="Picture 4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" y="2252"/>
              <a:ext cx="2056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05290" name="Picture 4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" y="2262"/>
              <a:ext cx="636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5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5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5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5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05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05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05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05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5268" grpId="0" animBg="1"/>
      <p:bldP spid="1205269" grpId="0" animBg="1"/>
      <p:bldP spid="1205283" grpId="0" animBg="1"/>
      <p:bldP spid="1205283" grpId="1" animBg="1"/>
      <p:bldP spid="1205284" grpId="0" animBg="1"/>
      <p:bldP spid="120528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C8D0-A1D5-4204-967C-F574EBEC843C}" type="slidenum">
              <a:rPr lang="en-US"/>
              <a:pPr/>
              <a:t>9</a:t>
            </a:fld>
            <a:endParaRPr lang="en-US"/>
          </a:p>
        </p:txBody>
      </p:sp>
      <p:sp>
        <p:nvSpPr>
          <p:cNvPr id="1207298" name="Line 2"/>
          <p:cNvSpPr>
            <a:spLocks noChangeShapeType="1"/>
          </p:cNvSpPr>
          <p:nvPr/>
        </p:nvSpPr>
        <p:spPr bwMode="auto">
          <a:xfrm>
            <a:off x="0" y="388461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07299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75125"/>
            <a:ext cx="3925888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7300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89388"/>
            <a:ext cx="2830513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07301" name="Group 5"/>
          <p:cNvGrpSpPr>
            <a:grpSpLocks/>
          </p:cNvGrpSpPr>
          <p:nvPr/>
        </p:nvGrpSpPr>
        <p:grpSpPr bwMode="auto">
          <a:xfrm>
            <a:off x="7010400" y="4210050"/>
            <a:ext cx="1789113" cy="514350"/>
            <a:chOff x="4585" y="2723"/>
            <a:chExt cx="1127" cy="324"/>
          </a:xfrm>
        </p:grpSpPr>
        <p:pic>
          <p:nvPicPr>
            <p:cNvPr id="1207302" name="Picture 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7" y="2723"/>
              <a:ext cx="323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07303" name="Picture 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5" y="2880"/>
              <a:ext cx="112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07304" name="Rectangle 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7305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07306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8163"/>
            <a:ext cx="2265363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7307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692150"/>
            <a:ext cx="21891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07308" name="Group 12"/>
          <p:cNvGrpSpPr>
            <a:grpSpLocks/>
          </p:cNvGrpSpPr>
          <p:nvPr/>
        </p:nvGrpSpPr>
        <p:grpSpPr bwMode="auto">
          <a:xfrm>
            <a:off x="7500938" y="557213"/>
            <a:ext cx="1566862" cy="609600"/>
            <a:chOff x="4241" y="288"/>
            <a:chExt cx="987" cy="384"/>
          </a:xfrm>
        </p:grpSpPr>
        <p:pic>
          <p:nvPicPr>
            <p:cNvPr id="1207309" name="Picture 1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288"/>
              <a:ext cx="98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07310" name="Picture 1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494"/>
              <a:ext cx="77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07311" name="Line 15"/>
          <p:cNvSpPr>
            <a:spLocks noChangeShapeType="1"/>
          </p:cNvSpPr>
          <p:nvPr/>
        </p:nvSpPr>
        <p:spPr bwMode="auto">
          <a:xfrm>
            <a:off x="0" y="12652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07312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6200"/>
            <a:ext cx="40941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7313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524000"/>
            <a:ext cx="87185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07314" name="Group 18"/>
          <p:cNvGrpSpPr>
            <a:grpSpLocks/>
          </p:cNvGrpSpPr>
          <p:nvPr/>
        </p:nvGrpSpPr>
        <p:grpSpPr bwMode="auto">
          <a:xfrm>
            <a:off x="401638" y="1379538"/>
            <a:ext cx="8345487" cy="1144587"/>
            <a:chOff x="253" y="869"/>
            <a:chExt cx="5257" cy="721"/>
          </a:xfrm>
        </p:grpSpPr>
        <p:sp>
          <p:nvSpPr>
            <p:cNvPr id="1207315" name="Rectangle 19"/>
            <p:cNvSpPr>
              <a:spLocks noChangeArrowheads="1"/>
            </p:cNvSpPr>
            <p:nvPr/>
          </p:nvSpPr>
          <p:spPr bwMode="auto">
            <a:xfrm>
              <a:off x="2821" y="945"/>
              <a:ext cx="478" cy="645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16" name="Rectangle 20"/>
            <p:cNvSpPr>
              <a:spLocks noChangeArrowheads="1"/>
            </p:cNvSpPr>
            <p:nvPr/>
          </p:nvSpPr>
          <p:spPr bwMode="auto">
            <a:xfrm>
              <a:off x="5032" y="945"/>
              <a:ext cx="478" cy="645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07317" name="Picture 2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869"/>
              <a:ext cx="221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07318" name="Line 22"/>
            <p:cNvSpPr>
              <a:spLocks noChangeShapeType="1"/>
            </p:cNvSpPr>
            <p:nvPr/>
          </p:nvSpPr>
          <p:spPr bwMode="auto">
            <a:xfrm>
              <a:off x="2441" y="962"/>
              <a:ext cx="369" cy="17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7319" name="Group 23"/>
          <p:cNvGrpSpPr>
            <a:grpSpLocks/>
          </p:cNvGrpSpPr>
          <p:nvPr/>
        </p:nvGrpSpPr>
        <p:grpSpPr bwMode="auto">
          <a:xfrm>
            <a:off x="225425" y="2327275"/>
            <a:ext cx="7453313" cy="1101725"/>
            <a:chOff x="142" y="1466"/>
            <a:chExt cx="4695" cy="694"/>
          </a:xfrm>
        </p:grpSpPr>
        <p:pic>
          <p:nvPicPr>
            <p:cNvPr id="1207320" name="Picture 2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" y="1613"/>
              <a:ext cx="4695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07321" name="Picture 2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466"/>
              <a:ext cx="8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07322" name="Group 26"/>
          <p:cNvGrpSpPr>
            <a:grpSpLocks/>
          </p:cNvGrpSpPr>
          <p:nvPr/>
        </p:nvGrpSpPr>
        <p:grpSpPr bwMode="auto">
          <a:xfrm>
            <a:off x="4578350" y="3505200"/>
            <a:ext cx="4413250" cy="234950"/>
            <a:chOff x="2884" y="2252"/>
            <a:chExt cx="2780" cy="148"/>
          </a:xfrm>
        </p:grpSpPr>
        <p:pic>
          <p:nvPicPr>
            <p:cNvPr id="1207323" name="Picture 2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" y="2252"/>
              <a:ext cx="2056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07324" name="Picture 2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" y="2262"/>
              <a:ext cx="636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07325" name="Line 29"/>
          <p:cNvSpPr>
            <a:spLocks noChangeShapeType="1"/>
          </p:cNvSpPr>
          <p:nvPr/>
        </p:nvSpPr>
        <p:spPr bwMode="auto">
          <a:xfrm>
            <a:off x="0" y="4953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07326" name="Group 30"/>
          <p:cNvGrpSpPr>
            <a:grpSpLocks/>
          </p:cNvGrpSpPr>
          <p:nvPr/>
        </p:nvGrpSpPr>
        <p:grpSpPr bwMode="auto">
          <a:xfrm>
            <a:off x="252413" y="5029200"/>
            <a:ext cx="8739187" cy="966788"/>
            <a:chOff x="159" y="3168"/>
            <a:chExt cx="5505" cy="609"/>
          </a:xfrm>
        </p:grpSpPr>
        <p:pic>
          <p:nvPicPr>
            <p:cNvPr id="1207327" name="Picture 3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" y="3168"/>
              <a:ext cx="550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07328" name="Picture 3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" y="3383"/>
              <a:ext cx="512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07329" name="Picture 3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0" y="3599"/>
              <a:ext cx="2806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07330" name="Group 34"/>
          <p:cNvGrpSpPr>
            <a:grpSpLocks/>
          </p:cNvGrpSpPr>
          <p:nvPr/>
        </p:nvGrpSpPr>
        <p:grpSpPr bwMode="auto">
          <a:xfrm>
            <a:off x="252413" y="6061075"/>
            <a:ext cx="7815262" cy="755650"/>
            <a:chOff x="159" y="3818"/>
            <a:chExt cx="4923" cy="476"/>
          </a:xfrm>
        </p:grpSpPr>
        <p:pic>
          <p:nvPicPr>
            <p:cNvPr id="1207331" name="Picture 3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" y="3818"/>
              <a:ext cx="4887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07332" name="Picture 3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" y="4080"/>
              <a:ext cx="46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7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7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07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07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73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81093&quot;&gt;&lt;property id=&quot;20148&quot; value=&quot;5&quot;/&gt;&lt;property id=&quot;20300&quot; value=&quot;Slide 52&quot;/&gt;&lt;property id=&quot;20307&quot; value=&quot;875&quot;/&gt;&lt;/object&gt;&lt;object type=&quot;3&quot; unique_id=&quot;81371&quot;&gt;&lt;property id=&quot;20148&quot; value=&quot;5&quot;/&gt;&lt;property id=&quot;20300&quot; value=&quot;Slide 55&quot;/&gt;&lt;property id=&quot;20307&quot; value=&quot;877&quot;/&gt;&lt;/object&gt;&lt;object type=&quot;3&quot; unique_id=&quot;81651&quot;&gt;&lt;property id=&quot;20148&quot; value=&quot;5&quot;/&gt;&lt;property id=&quot;20300&quot; value=&quot;Slide 56&quot;/&gt;&lt;property id=&quot;20307&quot; value=&quot;878&quot;/&gt;&lt;/object&gt;&lt;object type=&quot;3&quot; unique_id=&quot;82310&quot;&gt;&lt;property id=&quot;20148&quot; value=&quot;5&quot;/&gt;&lt;property id=&quot;20300&quot; value=&quot;Slide 57&quot;/&gt;&lt;property id=&quot;20307&quot; value=&quot;879&quot;/&gt;&lt;/object&gt;&lt;object type=&quot;3&quot; unique_id=&quot;82786&quot;&gt;&lt;property id=&quot;20148&quot; value=&quot;5&quot;/&gt;&lt;property id=&quot;20300&quot; value=&quot;Slide 60&quot;/&gt;&lt;property id=&quot;20307&quot; value=&quot;880&quot;/&gt;&lt;/object&gt;&lt;object type=&quot;3&quot; unique_id=&quot;83104&quot;&gt;&lt;property id=&quot;20148&quot; value=&quot;5&quot;/&gt;&lt;property id=&quot;20300&quot; value=&quot;Slide 58&quot;/&gt;&lt;property id=&quot;20307&quot; value=&quot;881&quot;/&gt;&lt;/object&gt;&lt;object type=&quot;3&quot; unique_id=&quot;83207&quot;&gt;&lt;property id=&quot;20148&quot; value=&quot;5&quot;/&gt;&lt;property id=&quot;20300&quot; value=&quot;Slide 54&quot;/&gt;&lt;property id=&quot;20307&quot; value=&quot;882&quot;/&gt;&lt;/object&gt;&lt;object type=&quot;3&quot; unique_id=&quot;83416&quot;&gt;&lt;property id=&quot;20148&quot; value=&quot;5&quot;/&gt;&lt;property id=&quot;20300&quot; value=&quot;Slide 53&quot;/&gt;&lt;property id=&quot;20307&quot; value=&quot;883&quot;/&gt;&lt;/object&gt;&lt;object type=&quot;3&quot; unique_id=&quot;85096&quot;&gt;&lt;property id=&quot;20148&quot; value=&quot;5&quot;/&gt;&lt;property id=&quot;20300&quot; value=&quot;Slide 59&quot;/&gt;&lt;property id=&quot;20307&quot; value=&quot;884&quot;/&gt;&lt;/object&gt;&lt;object type=&quot;3&quot; unique_id=&quot;86032&quot;&gt;&lt;property id=&quot;20148&quot; value=&quot;5&quot;/&gt;&lt;property id=&quot;20300&quot; value=&quot;Slide 61&quot;/&gt;&lt;property id=&quot;20307&quot; value=&quot;888&quot;/&gt;&lt;/object&gt;&lt;object type=&quot;3&quot; unique_id=&quot;86425&quot;&gt;&lt;property id=&quot;20148&quot; value=&quot;5&quot;/&gt;&lt;property id=&quot;20300&quot; value=&quot;Slide 62&quot;/&gt;&lt;property id=&quot;20307&quot; value=&quot;889&quot;/&gt;&lt;/object&gt;&lt;object type=&quot;3&quot; unique_id=&quot;88976&quot;&gt;&lt;property id=&quot;20148&quot; value=&quot;5&quot;/&gt;&lt;property id=&quot;20300&quot; value=&quot;Slide 5&quot;/&gt;&lt;property id=&quot;20307&quot; value=&quot;892&quot;/&gt;&lt;/object&gt;&lt;object type=&quot;3&quot; unique_id=&quot;88977&quot;&gt;&lt;property id=&quot;20148&quot; value=&quot;5&quot;/&gt;&lt;property id=&quot;20300&quot; value=&quot;Slide 6&quot;/&gt;&lt;property id=&quot;20307&quot; value=&quot;893&quot;/&gt;&lt;/object&gt;&lt;object type=&quot;3&quot; unique_id=&quot;88978&quot;&gt;&lt;property id=&quot;20148&quot; value=&quot;5&quot;/&gt;&lt;property id=&quot;20300&quot; value=&quot;Slide 7&quot;/&gt;&lt;property id=&quot;20307&quot; value=&quot;894&quot;/&gt;&lt;/object&gt;&lt;object type=&quot;3&quot; unique_id=&quot;88979&quot;&gt;&lt;property id=&quot;20148&quot; value=&quot;5&quot;/&gt;&lt;property id=&quot;20300&quot; value=&quot;Slide 8&quot;/&gt;&lt;property id=&quot;20307&quot; value=&quot;895&quot;/&gt;&lt;/object&gt;&lt;object type=&quot;3&quot; unique_id=&quot;88980&quot;&gt;&lt;property id=&quot;20148&quot; value=&quot;5&quot;/&gt;&lt;property id=&quot;20300&quot; value=&quot;Slide 9&quot;/&gt;&lt;property id=&quot;20307&quot; value=&quot;896&quot;/&gt;&lt;/object&gt;&lt;object type=&quot;3&quot; unique_id=&quot;88981&quot;&gt;&lt;property id=&quot;20148&quot; value=&quot;5&quot;/&gt;&lt;property id=&quot;20300&quot; value=&quot;Slide 10&quot;/&gt;&lt;property id=&quot;20307&quot; value=&quot;897&quot;/&gt;&lt;/object&gt;&lt;object type=&quot;3&quot; unique_id=&quot;88982&quot;&gt;&lt;property id=&quot;20148&quot; value=&quot;5&quot;/&gt;&lt;property id=&quot;20300&quot; value=&quot;Slide 11&quot;/&gt;&lt;property id=&quot;20307&quot; value=&quot;898&quot;/&gt;&lt;/object&gt;&lt;object type=&quot;3&quot; unique_id=&quot;88983&quot;&gt;&lt;property id=&quot;20148&quot; value=&quot;5&quot;/&gt;&lt;property id=&quot;20300&quot; value=&quot;Slide 12&quot;/&gt;&lt;property id=&quot;20307&quot; value=&quot;899&quot;/&gt;&lt;/object&gt;&lt;object type=&quot;3&quot; unique_id=&quot;88984&quot;&gt;&lt;property id=&quot;20148&quot; value=&quot;5&quot;/&gt;&lt;property id=&quot;20300&quot; value=&quot;Slide 13&quot;/&gt;&lt;property id=&quot;20307&quot; value=&quot;900&quot;/&gt;&lt;/object&gt;&lt;object type=&quot;3&quot; unique_id=&quot;88986&quot;&gt;&lt;property id=&quot;20148&quot; value=&quot;5&quot;/&gt;&lt;property id=&quot;20300&quot; value=&quot;Slide 15&quot;/&gt;&lt;property id=&quot;20307&quot; value=&quot;902&quot;/&gt;&lt;/object&gt;&lt;object type=&quot;3&quot; unique_id=&quot;88987&quot;&gt;&lt;property id=&quot;20148&quot; value=&quot;5&quot;/&gt;&lt;property id=&quot;20300&quot; value=&quot;Slide 16&quot;/&gt;&lt;property id=&quot;20307&quot; value=&quot;903&quot;/&gt;&lt;/object&gt;&lt;object type=&quot;3&quot; unique_id=&quot;88988&quot;&gt;&lt;property id=&quot;20148&quot; value=&quot;5&quot;/&gt;&lt;property id=&quot;20300&quot; value=&quot;Slide 17&quot;/&gt;&lt;property id=&quot;20307&quot; value=&quot;904&quot;/&gt;&lt;/object&gt;&lt;object type=&quot;3&quot; unique_id=&quot;88989&quot;&gt;&lt;property id=&quot;20148&quot; value=&quot;5&quot;/&gt;&lt;property id=&quot;20300&quot; value=&quot;Slide 18&quot;/&gt;&lt;property id=&quot;20307&quot; value=&quot;905&quot;/&gt;&lt;/object&gt;&lt;object type=&quot;3&quot; unique_id=&quot;88990&quot;&gt;&lt;property id=&quot;20148&quot; value=&quot;5&quot;/&gt;&lt;property id=&quot;20300&quot; value=&quot;Slide 19&quot;/&gt;&lt;property id=&quot;20307&quot; value=&quot;906&quot;/&gt;&lt;/object&gt;&lt;object type=&quot;3&quot; unique_id=&quot;88991&quot;&gt;&lt;property id=&quot;20148&quot; value=&quot;5&quot;/&gt;&lt;property id=&quot;20300&quot; value=&quot;Slide 20&quot;/&gt;&lt;property id=&quot;20307&quot; value=&quot;907&quot;/&gt;&lt;/object&gt;&lt;object type=&quot;3&quot; unique_id=&quot;88992&quot;&gt;&lt;property id=&quot;20148&quot; value=&quot;5&quot;/&gt;&lt;property id=&quot;20300&quot; value=&quot;Slide 21&quot;/&gt;&lt;property id=&quot;20307&quot; value=&quot;908&quot;/&gt;&lt;/object&gt;&lt;object type=&quot;3&quot; unique_id=&quot;88993&quot;&gt;&lt;property id=&quot;20148&quot; value=&quot;5&quot;/&gt;&lt;property id=&quot;20300&quot; value=&quot;Slide 22&quot;/&gt;&lt;property id=&quot;20307&quot; value=&quot;909&quot;/&gt;&lt;/object&gt;&lt;object type=&quot;3&quot; unique_id=&quot;88994&quot;&gt;&lt;property id=&quot;20148&quot; value=&quot;5&quot;/&gt;&lt;property id=&quot;20300&quot; value=&quot;Slide 23&quot;/&gt;&lt;property id=&quot;20307&quot; value=&quot;910&quot;/&gt;&lt;/object&gt;&lt;object type=&quot;3&quot; unique_id=&quot;88995&quot;&gt;&lt;property id=&quot;20148&quot; value=&quot;5&quot;/&gt;&lt;property id=&quot;20300&quot; value=&quot;Slide 24&quot;/&gt;&lt;property id=&quot;20307&quot; value=&quot;911&quot;/&gt;&lt;/object&gt;&lt;object type=&quot;3&quot; unique_id=&quot;88996&quot;&gt;&lt;property id=&quot;20148&quot; value=&quot;5&quot;/&gt;&lt;property id=&quot;20300&quot; value=&quot;Slide 25&quot;/&gt;&lt;property id=&quot;20307&quot; value=&quot;912&quot;/&gt;&lt;/object&gt;&lt;object type=&quot;3&quot; unique_id=&quot;88997&quot;&gt;&lt;property id=&quot;20148&quot; value=&quot;5&quot;/&gt;&lt;property id=&quot;20300&quot; value=&quot;Slide 26&quot;/&gt;&lt;property id=&quot;20307&quot; value=&quot;913&quot;/&gt;&lt;/object&gt;&lt;object type=&quot;3&quot; unique_id=&quot;88998&quot;&gt;&lt;property id=&quot;20148&quot; value=&quot;5&quot;/&gt;&lt;property id=&quot;20300&quot; value=&quot;Slide 27&quot;/&gt;&lt;property id=&quot;20307&quot; value=&quot;914&quot;/&gt;&lt;/object&gt;&lt;object type=&quot;3&quot; unique_id=&quot;88999&quot;&gt;&lt;property id=&quot;20148&quot; value=&quot;5&quot;/&gt;&lt;property id=&quot;20300&quot; value=&quot;Slide 28&quot;/&gt;&lt;property id=&quot;20307&quot; value=&quot;915&quot;/&gt;&lt;/object&gt;&lt;object type=&quot;3&quot; unique_id=&quot;89000&quot;&gt;&lt;property id=&quot;20148&quot; value=&quot;5&quot;/&gt;&lt;property id=&quot;20300&quot; value=&quot;Slide 29&quot;/&gt;&lt;property id=&quot;20307&quot; value=&quot;916&quot;/&gt;&lt;/object&gt;&lt;object type=&quot;3&quot; unique_id=&quot;89001&quot;&gt;&lt;property id=&quot;20148&quot; value=&quot;5&quot;/&gt;&lt;property id=&quot;20300&quot; value=&quot;Slide 30&quot;/&gt;&lt;property id=&quot;20307&quot; value=&quot;917&quot;/&gt;&lt;/object&gt;&lt;object type=&quot;3&quot; unique_id=&quot;89002&quot;&gt;&lt;property id=&quot;20148&quot; value=&quot;5&quot;/&gt;&lt;property id=&quot;20300&quot; value=&quot;Slide 31&quot;/&gt;&lt;property id=&quot;20307&quot; value=&quot;918&quot;/&gt;&lt;/object&gt;&lt;object type=&quot;3&quot; unique_id=&quot;89003&quot;&gt;&lt;property id=&quot;20148&quot; value=&quot;5&quot;/&gt;&lt;property id=&quot;20300&quot; value=&quot;Slide 32&quot;/&gt;&lt;property id=&quot;20307&quot; value=&quot;919&quot;/&gt;&lt;/object&gt;&lt;object type=&quot;3&quot; unique_id=&quot;89004&quot;&gt;&lt;property id=&quot;20148&quot; value=&quot;5&quot;/&gt;&lt;property id=&quot;20300&quot; value=&quot;Slide 33&quot;/&gt;&lt;property id=&quot;20307&quot; value=&quot;920&quot;/&gt;&lt;/object&gt;&lt;object type=&quot;3&quot; unique_id=&quot;89005&quot;&gt;&lt;property id=&quot;20148&quot; value=&quot;5&quot;/&gt;&lt;property id=&quot;20300&quot; value=&quot;Slide 34&quot;/&gt;&lt;property id=&quot;20307&quot; value=&quot;921&quot;/&gt;&lt;/object&gt;&lt;object type=&quot;3&quot; unique_id=&quot;89006&quot;&gt;&lt;property id=&quot;20148&quot; value=&quot;5&quot;/&gt;&lt;property id=&quot;20300&quot; value=&quot;Slide 35&quot;/&gt;&lt;property id=&quot;20307&quot; value=&quot;922&quot;/&gt;&lt;/object&gt;&lt;object type=&quot;3&quot; unique_id=&quot;89007&quot;&gt;&lt;property id=&quot;20148&quot; value=&quot;5&quot;/&gt;&lt;property id=&quot;20300&quot; value=&quot;Slide 36&quot;/&gt;&lt;property id=&quot;20307&quot; value=&quot;923&quot;/&gt;&lt;/object&gt;&lt;object type=&quot;3&quot; unique_id=&quot;89008&quot;&gt;&lt;property id=&quot;20148&quot; value=&quot;5&quot;/&gt;&lt;property id=&quot;20300&quot; value=&quot;Slide 37&quot;/&gt;&lt;property id=&quot;20307&quot; value=&quot;924&quot;/&gt;&lt;/object&gt;&lt;object type=&quot;3&quot; unique_id=&quot;89009&quot;&gt;&lt;property id=&quot;20148&quot; value=&quot;5&quot;/&gt;&lt;property id=&quot;20300&quot; value=&quot;Slide 38&quot;/&gt;&lt;property id=&quot;20307&quot; value=&quot;925&quot;/&gt;&lt;/object&gt;&lt;object type=&quot;3&quot; unique_id=&quot;89010&quot;&gt;&lt;property id=&quot;20148&quot; value=&quot;5&quot;/&gt;&lt;property id=&quot;20300&quot; value=&quot;Slide 39&quot;/&gt;&lt;property id=&quot;20307&quot; value=&quot;926&quot;/&gt;&lt;/object&gt;&lt;object type=&quot;3&quot; unique_id=&quot;89011&quot;&gt;&lt;property id=&quot;20148&quot; value=&quot;5&quot;/&gt;&lt;property id=&quot;20300&quot; value=&quot;Slide 40&quot;/&gt;&lt;property id=&quot;20307&quot; value=&quot;927&quot;/&gt;&lt;/object&gt;&lt;object type=&quot;3&quot; unique_id=&quot;89012&quot;&gt;&lt;property id=&quot;20148&quot; value=&quot;5&quot;/&gt;&lt;property id=&quot;20300&quot; value=&quot;Slide 41&quot;/&gt;&lt;property id=&quot;20307&quot; value=&quot;928&quot;/&gt;&lt;/object&gt;&lt;object type=&quot;3&quot; unique_id=&quot;89013&quot;&gt;&lt;property id=&quot;20148&quot; value=&quot;5&quot;/&gt;&lt;property id=&quot;20300&quot; value=&quot;Slide 42&quot;/&gt;&lt;property id=&quot;20307&quot; value=&quot;929&quot;/&gt;&lt;/object&gt;&lt;object type=&quot;3&quot; unique_id=&quot;89014&quot;&gt;&lt;property id=&quot;20148&quot; value=&quot;5&quot;/&gt;&lt;property id=&quot;20300&quot; value=&quot;Slide 43&quot;/&gt;&lt;property id=&quot;20307&quot; value=&quot;930&quot;/&gt;&lt;/object&gt;&lt;object type=&quot;3&quot; unique_id=&quot;89015&quot;&gt;&lt;property id=&quot;20148&quot; value=&quot;5&quot;/&gt;&lt;property id=&quot;20300&quot; value=&quot;Slide 44&quot;/&gt;&lt;property id=&quot;20307&quot; value=&quot;931&quot;/&gt;&lt;/object&gt;&lt;object type=&quot;3&quot; unique_id=&quot;89016&quot;&gt;&lt;property id=&quot;20148&quot; value=&quot;5&quot;/&gt;&lt;property id=&quot;20300&quot; value=&quot;Slide 45&quot;/&gt;&lt;property id=&quot;20307&quot; value=&quot;932&quot;/&gt;&lt;/object&gt;&lt;object type=&quot;3&quot; unique_id=&quot;89017&quot;&gt;&lt;property id=&quot;20148&quot; value=&quot;5&quot;/&gt;&lt;property id=&quot;20300&quot; value=&quot;Slide 46&quot;/&gt;&lt;property id=&quot;20307&quot; value=&quot;933&quot;/&gt;&lt;/object&gt;&lt;object type=&quot;3&quot; unique_id=&quot;89018&quot;&gt;&lt;property id=&quot;20148&quot; value=&quot;5&quot;/&gt;&lt;property id=&quot;20300&quot; value=&quot;Slide 47&quot;/&gt;&lt;property id=&quot;20307&quot; value=&quot;934&quot;/&gt;&lt;/object&gt;&lt;object type=&quot;3&quot; unique_id=&quot;89019&quot;&gt;&lt;property id=&quot;20148&quot; value=&quot;5&quot;/&gt;&lt;property id=&quot;20300&quot; value=&quot;Slide 48&quot;/&gt;&lt;property id=&quot;20307&quot; value=&quot;935&quot;/&gt;&lt;/object&gt;&lt;object type=&quot;3&quot; unique_id=&quot;89020&quot;&gt;&lt;property id=&quot;20148&quot; value=&quot;5&quot;/&gt;&lt;property id=&quot;20300&quot; value=&quot;Slide 49&quot;/&gt;&lt;property id=&quot;20307&quot; value=&quot;936&quot;/&gt;&lt;/object&gt;&lt;object type=&quot;3&quot; unique_id=&quot;89021&quot;&gt;&lt;property id=&quot;20148&quot; value=&quot;5&quot;/&gt;&lt;property id=&quot;20300&quot; value=&quot;Slide 50&quot;/&gt;&lt;property id=&quot;20307&quot; value=&quot;937&quot;/&gt;&lt;/object&gt;&lt;object type=&quot;3&quot; unique_id=&quot;89022&quot;&gt;&lt;property id=&quot;20148&quot; value=&quot;5&quot;/&gt;&lt;property id=&quot;20300&quot; value=&quot;Slide 51&quot;/&gt;&lt;property id=&quot;20307&quot; value=&quot;938&quot;/&gt;&lt;/object&gt;&lt;object type=&quot;3&quot; unique_id=&quot;90302&quot;&gt;&lt;property id=&quot;20148&quot; value=&quot;5&quot;/&gt;&lt;property id=&quot;20300&quot; value=&quot;Slide 2&quot;/&gt;&lt;property id=&quot;20307&quot; value=&quot;939&quot;/&gt;&lt;/object&gt;&lt;object type=&quot;3&quot; unique_id=&quot;90303&quot;&gt;&lt;property id=&quot;20148&quot; value=&quot;5&quot;/&gt;&lt;property id=&quot;20300&quot; value=&quot;Slide 3&quot;/&gt;&lt;property id=&quot;20307&quot; value=&quot;940&quot;/&gt;&lt;/object&gt;&lt;object type=&quot;3&quot; unique_id=&quot;90304&quot;&gt;&lt;property id=&quot;20148&quot; value=&quot;5&quot;/&gt;&lt;property id=&quot;20300&quot; value=&quot;Slide 4&quot;/&gt;&lt;property id=&quot;20307&quot; value=&quot;941&quot;/&gt;&lt;/object&gt;&lt;object type=&quot;3&quot; unique_id=&quot;90433&quot;&gt;&lt;property id=&quot;20148&quot; value=&quot;5&quot;/&gt;&lt;property id=&quot;20300&quot; value=&quot;Slide 14&quot;/&gt;&lt;property id=&quot;20307&quot; value=&quot;942&quot;/&gt;&lt;/object&gt;&lt;object type=&quot;3&quot; unique_id=&quot;145508&quot;&gt;&lt;property id=&quot;20148&quot; value=&quot;5&quot;/&gt;&lt;property id=&quot;20300&quot; value=&quot;Slide 1&quot;/&gt;&lt;property id=&quot;20307&quot; value=&quot;94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tirling's Formul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519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bability that: $\displaystyle{-100\le\frac{H-T}{\sqrt{N}}\le100}$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33371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$k_n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0260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(2k_n)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2812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(2k_n)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2812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[1/\sqrt{2n}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11151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_n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2976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n}}{2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7534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let} $h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768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n\ge7^2/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9115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e7\l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370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k_n-1\sim7\sqrt{2n}\sim2k_n+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7"/>
  <p:tag name="PICTUREFILESIZE" val="17451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k_n-1\sim 2k_n\sim2k_n+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14377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k_n-1\sim7\sqrt{2n}\sim2k_n+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7"/>
  <p:tag name="PICTUREFILESIZE" val="17451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ymptotics of $k_n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5763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entral Limit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7184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t 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327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4110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k_n-1\sim7\sqrt{2n}\sim2k_n+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7"/>
  <p:tag name="PICTUREFILESIZE" val="1745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&lt;0.00000000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4185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2n}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7942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7\sqrt{2n/4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10250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k_n-1\sim 2k_n\sim2k_n+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14377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4056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405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H$ hea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148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sqrt{4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3260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n\to\frac{e^{-7^2/2}}{\sqrt{2\pi}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4271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[1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9496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$k_n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0260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(2k_n)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2812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(2k_n)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2812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[1/\sqrt{2n}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11151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_n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2976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n}}{2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753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$ tai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602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let} $h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768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n\ge7^2/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9115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e7\l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3706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divide by $2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9712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2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796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2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796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ymptotics of $k_n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5763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979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entral Limit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718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84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t 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327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n\to\frac{e^{-7^2/2}}{\sqrt{2\pi}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4271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[1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9496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(2k_n)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2812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(2k_n)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2812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4110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[1/\sqrt{2n}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11151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_n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2976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n}}{2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753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square roo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431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n\ge7^2/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9115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e7\l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3706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$k_n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0260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let} $h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768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red}WANT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7367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8329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n\to\frac{e^{-7^2/2}}{\sqrt{2\pi}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4271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h_n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672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97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\approx$ 68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299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h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92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n\to\frac{e^{-7^2/2}}{\sqrt{2\pi}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4271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_n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2976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n}}{2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7534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Answer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549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_n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2976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n}}{2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7534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k_n}{n}\sim\frac{7\sqrt{n/2}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4677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2742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n\sim y_n\to 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7379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0,.8,0}\Rightarrow}\,\frac{x_n}{y_n}\to 1,\,\,y_n\to z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052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0,.8,0}\Rightarrow}\,\left[\frac{x_n}{y_n}\right][y_n]\to[1][z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25154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,\,x_n\to 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5448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DIVID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60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Grav accel (ft/sec${}^2$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7063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Y} 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210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8329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h_n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672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979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n\to\frac{e^{-7^2/2}}{\sqrt{2\pi}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427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a_n\sim b_n$ means:&#10;$a_n/b_n\to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149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32+10^6\frac{H-T}{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4538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_n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2976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n}}{2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7534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k_n}{n}\sim\frac{7\sqrt{n/2}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4677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2742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n\sim y_n\to 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7379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,\,x_n\to 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5448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n\sim y_n\to 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7379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,\,x_n\to 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5448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k_n}{n}\to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22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=10^{10^{100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117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8329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h_n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672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979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n\to\frac{e^{-7^2/2}}{\sqrt{2\pi}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4271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$ coin flip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938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_n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2976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n}}{2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7534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k_n}{n}\to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220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DD AND SUBTRACT}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8636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+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543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-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4713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Applied Coin-Flipp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643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SYMPTO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464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SYMPTO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464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n+k_n}{n}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891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n-k_n}{n}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019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1+\frac{k_n}{n}\to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8615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1-\frac{k_n}{n}\to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7766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8329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h_n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67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bability that: $\displaystyle{32-\frac{10^8}{\sqrt{N}}\le}$ acc&#10;$\displaystyle{\le32+\frac{10^8}{\sqrt{N}}}$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41543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979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n\to\frac{e^{-7^2/2}}{\sqrt{2\pi}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4271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_n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2976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n}}{2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7534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+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543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-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471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'll see that $\sqrt{N}$ is the ``right'' deno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1"/>
  <p:tag name="PICTUREFILESIZE" val="31660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k_n}{n}\to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220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n}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7129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_n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2976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n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90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8329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h_n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67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detectibly probabilistic phenomena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30084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979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n\to\frac{e^{-7^2/2}}{\sqrt{2\pi}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4271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_n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2976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n}}{2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7534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aybe all physical phenomena is probabilistic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4675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8329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h_n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672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979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n\to\frac{e^{-7^2/2}}{\sqrt{2\pi}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4271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_n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2976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n}}{2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753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but} sometimes the denominator is so lar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1"/>
  <p:tag name="PICTUREFILESIZE" val="31100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+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543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-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4713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k_n}{n}\to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220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n}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7129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we can't detect i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6600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_n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2976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n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90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n}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7129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(2n)!}{[(n+k_n)!][((2n)-(n+k_n))!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8"/>
  <p:tag name="PICTUREFILESIZE" val="32450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(2n)!}{[(n+k_n)!][(2n-n-k_n)!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6"/>
  <p:tag name="PICTUREFILESIZE" val="27767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matrix{B\cr A}\right)=\frac{B!}{A!(B-A)!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2188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, ${\color[rgb]{0,.8,0}\forall}n$, $a_n,b_n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447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&gt;$ 99.9999999999999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2971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(2n)!}{[(n+k_n)!][(n-k_n)!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25448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sqrt{\frac{2n}{4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8505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sqrt{\frac{n}{2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6390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$\sqrt{4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4621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8329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h_n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67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Answ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7297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979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n\to\frac{e^{-7^2/2}}{\sqrt{2\pi}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4271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_n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2976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n}}{2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7534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bability that: $\displaystyle{-100\le\frac{H-T}{\sqrt{N}}\le100}$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33371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+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543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-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4713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k_n}{n}\to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220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n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90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sqrt{\frac{n}{2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6390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(2n)!}{[(n+k_n)!][(n-k_n)!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2544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(2n)!}{[(n+k_n)!][(n-k_n)!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25448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sqrt{\frac{n}{2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6390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(2n)!}{[a_n!][b_n!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14731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679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785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8329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h_n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67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&lt;0.00000000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4185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979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n\to\frac{e^{-7^2/2}}{\sqrt{2\pi}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4271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_n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2976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n}}{2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7534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H$ hea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148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+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543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-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4713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679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785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k_n}{n}\to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220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n:\to2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4890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n:\to a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5009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$ tai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602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n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90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sqrt{\frac{n}{2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6390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sqrt{\frac{n}{2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6390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(2n)!}{[a_n!][b_n!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14731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(2n)!}{[(n+k_n)!][(n-k_n)!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25448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qrt{2\pi(2n)}(2n/e)^{2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1"/>
  <p:tag name="PICTUREFILESIZE" val="17828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qrt{2\pi a_n}(a_n/e)^{a_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5"/>
  <p:tag name="PICTUREFILESIZE" val="1401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84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n:\to b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5273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154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154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qrt{2\pi b_n}(b_n/e)^{b_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4359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n\sim y_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8160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,\,x_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6316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n\sim y_n\to 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7379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,\,x_n\to 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5448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!\sim\sqrt{2\pi n}\,(n/e)^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4814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tirling's Formul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519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square roo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431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8329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h_n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672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979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n\to\frac{e^{-7^2/2}}{\sqrt{2\pi}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4271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=10^{10^{100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117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_n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2976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n}}{2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7534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+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543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154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154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-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47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Grav accel (ft/sec${}^2$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7063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679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785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k_n}{n}\to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220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n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90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sqrt{\frac{n}{2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6390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sqrt{\frac{n}{2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639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32+10^6\frac{H-T}{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4538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(2n)!}{[a_n!][b_n!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14731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(2n)!}{[(n+k_n)!][(n-k_n)!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25448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sqrt{\frac{n}{2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6390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\pi(2n)}(2n/e)^{2n}}&#10;{[\sqrt{2\pi a_n}(a_n/e)^{a_n}]&#10;[\sqrt{2\pi b_n}(b_n/e)^{b_n}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6"/>
  <p:tag name="PICTUREFILESIZE" val="49122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qrt{2\pi(2n)}(2n/e)^{2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1"/>
  <p:tag name="PICTUREFILESIZE" val="17828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qrt{2\pi b_n}(b_n/e)^{b_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4359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qrt{2\pi a_n}(a_n/e)^{a_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5"/>
  <p:tag name="PICTUREFILESIZE" val="14011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oin-Flipping Applied to Fina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4738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8329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h_n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672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979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n\to\frac{e^{-7^2/2}}{\sqrt{2\pi}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4271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_n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297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urrent stock pric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700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n}}{2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7534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!\sim\sqrt{2\pi n}\,(n/e)^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4814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tirling's Formul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5195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+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543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154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15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1 US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743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-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4713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679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785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k_n}{n}\to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220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(2n)!}{[a_n!][b_n!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14731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sqrt{\frac{n}{2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6390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n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90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xpected payout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4691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(2n)!}{[(n+k_n)!][(n-k_n)!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25448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sqrt{\frac{n}{2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6390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sqrt{\frac{n}{2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6390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\pi(2n)}(2n/e)^{2n}}&#10;{[\sqrt{2\pi a_n}(a_n/e)^{a_n}]&#10;[\sqrt{2\pi b_n}(b_n/e)^{b_n}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6"/>
  <p:tag name="PICTUREFILESIZE" val="49122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\pi(2n)}}&#10;{[\sqrt{2\pi a_n}]&#10;[\sqrt{2\pi b_n}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26767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(2n/e)^{2n}}&#10;{[(a_n/e)^{a_n}]&#10;[(b_n/e)^{b_n}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30371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sqrt{\frac{n}{2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639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$ USD {\color[rgb]{0,.8,0}if} $1/e&lt;\hbox{price}&lt;e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7519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sqrt{\frac{n}{2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6390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8329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h_n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672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30 days from now, derivative contract pay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3164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979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n\to\frac{e^{-7^2/2}}{\sqrt{2\pi}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4271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_n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2976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n}}{2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7534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$ USD {\color[rgb]{0,.8,0}otherwi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415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+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543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154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154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-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4713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679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785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k_n}{n}\to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220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n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90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\pi(2n)}}&#10;{[\sqrt{2\pi a_n}]&#10;[\sqrt{2\pi b_n}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2676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e\approx2.7182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1128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sqrt{\frac{n}{2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6390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(2n/e)^{2n}}&#10;{[(a_n/e)^{a_n}]&#10;[(b_n/e)^{b_n}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30371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\pi(2n)}}&#10;{[\sqrt{2\pi a_n}]&#10;[\sqrt{2\pi b_n}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26767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(2n/e)^{2n}}&#10;{[(a_n/e)^{a_n}]&#10;[(b_n/e)^{b_n}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30371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sqrt{\frac{n}{2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6390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^{2n}n^{2n}e^{-2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8196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aybe all physical phenomena is probabilistic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4675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8329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h_n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672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979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n\to\frac{e^{-7^2/2}}{\sqrt{2\pi}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4271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_n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297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but} sometimes the denominator is so lar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1"/>
  <p:tag name="PICTUREFILESIZE" val="31100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n}}{2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7534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+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543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154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154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-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4713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67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we can't detect i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6600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785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k_n}{n}\to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220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n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90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\pi(2n)}}&#10;{[\sqrt{2\pi a_n}]&#10;[\sqrt{2\pi b_n}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26767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sqrt{\frac{n}{2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6390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(2n/e)^{2n}}&#10;{[(a_n/e)^{a_n}]&#10;[(b_n/e)^{b_n}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30371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^{2n}n^{2n}e^{-2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8196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_n^{b_n}e^{-b_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694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84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_n^{a_n}e^{-a_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6698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8329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h_n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672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979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n\to\frac{e^{-7^2/2}}{\sqrt{2\pi}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427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square roo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431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_n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2976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n}}{2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7534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+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543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154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15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'll see that $\sqrt{N}$ is the ``right'' deno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1"/>
  <p:tag name="PICTUREFILESIZE" val="31660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-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4713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679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785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k_n}{n}\to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220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2^{2n}n^{2n}e^{-2n}}&#10;{[a_n^{a_n}e^{-a_n}]&#10;[b_n^{b_n}e^{-b_n}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26511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n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90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\pi(2n)}}&#10;{[\sqrt{2\pi a_n}]&#10;[\sqrt{2\pi b_n}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26767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sqrt{\frac{n}{2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6390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(2n/e)^{2n}}&#10;{[(a_n/e)^{a_n}]&#10;[(b_n/e)^{b_n}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3037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detectibly probabilistic phenomena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30084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sqrt{\frac{2\pi(2n)}&#10;{[2\pi a_n]&#10;[2\pi b_n]}\frac{n}{2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25478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^{2n}n^{2n}e^{-2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8196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_n^{b_n}e^{-b_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6949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_n^{a_n}e^{-a_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6698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oin-Flipping Applied to Fina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4738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8329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h_n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672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979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n\to\frac{e^{-7^2/2}}{\sqrt{2\pi}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4271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_n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2976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n}}{2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753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=10^{10^{100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117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+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543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154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154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-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4713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679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78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urrent stock pric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700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k_n}{n}\to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220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n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90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\pi(2n)}}&#10;{[\sqrt{2\pi a_n}]&#10;[\sqrt{2\pi b_n}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26767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sqrt{\frac{n}{2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6390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(2n/e)^{2n}}&#10;{[(a_n/e)^{a_n}]&#10;[(b_n/e)^{b_n}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30371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sqrt{\frac{2\pi(2n)}&#10;{[2\pi a_n]&#10;[2\pi b_n]}\frac{n}{2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25478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n\sim y_n$, $q_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002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1 US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743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2^{2n}n^{2n}e^{-2n}}&#10;{[a_n^{a_n}e^{-a_n}]&#10;[b_n^{b_n}e^{-b_n}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26511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n^{2n}e^{-2n}}&#10;{[a_n^{a_n}e^{-a_n}]&#10;[b_n^{b_n}e^{-b_n}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24847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sqrt{\frac{n^2}{[a_n][2\pi b_n]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9828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n^{2n}}{a_n^{a_n}b_n^{b_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12055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e^{-2n}}{e^{-a_n}e^{-b_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10168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sqrt{\frac{n^2}{2\pi a_nb_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15448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ach} split-second, ${\color{red}\ln(}\hbox{price}{\color{red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1872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8329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h_n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672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979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n\to\frac{e^{-7^2/2}}{\sqrt{2\pi}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4271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_n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2976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n}}{2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753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xpected payout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4691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+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543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154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154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-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4713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679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78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$ USD {\color[rgb]{0,.8,0}if} $1/e&lt;\hbox{price}&lt;e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7519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k_n}{n}\to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220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n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90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n^{2n}}{a_n^{a_n}b_n^{b_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12055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e^{-2n}}{e^{-a_n}e^{-b_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10168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sqrt{\frac{n^2}{2\pi a_nb_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15448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n^{2n}}{a_n^{a_n}b_n^{b_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12055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e^{-2n}}{e^{-a_n}e^{-b_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10168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sqrt{\frac{n^2}{2\pi a_nb_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15448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e^{-2n}}{e^{-(a_n+b_n)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1222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30 days from now, derivative contract pay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3164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8329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h_n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672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979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n\to\frac{e^{-7^2/2}}{\sqrt{2\pi}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4271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ither} increases&#10;{\color[rgb]{0,.8,0}or} decreases &#10;by $1/\sqrt{N}$,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390"/>
  <p:tag name="PICTUREFILESIZE" val="31138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_n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2976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n}}{2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7534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+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543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154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154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-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471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\ln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3638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679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785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k_n}{n}\to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220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e^{-2n}}{e^{-(a_n+b_n)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12223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n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90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n^{2n}}{a_n^{a_n}b_n^{b_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12055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e^{-2n}}{e^{-a_n}e^{-b_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10168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sqrt{\frac{n^2}{2\pi a_nb_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15448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n^{2n}}&#10;{a_n^na_n^{k_n}b_n^nb_n^{-k_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876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-1\le\ln\le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6689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n^{2n}}&#10;{a_n^nb_n^n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9874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b_n^{k_n}}{a_n^{k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9065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_n+b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887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684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e^{-2n}}{e^{-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7322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frac{b_n}{a_n}\right)^{k_n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12279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frac{n^2}{a_nb_n}\right)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13531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832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\approx5(0.68)+2(0.3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7206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h_n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672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979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n\to\frac{e^{-7^2/2}}{\sqrt{2\pi}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4271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_n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2976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n}}{2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7534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Answer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549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+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543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154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154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-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4713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679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785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k_n}{n}\to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2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2}n^3+500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147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Mode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391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n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90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frac{b_n}{a_n}\right)^{k_n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12279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frac{n^2}{a_nb_n}\right)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13531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sqrt{\frac{n^2}{2\pi a_nb_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15448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n}{a_n}\to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370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frac{b_n}{a_n}\right)^{k_n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12279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frac{n^2}{a_nb_n}\right)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13531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Why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6211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8329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h_n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672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979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n\to\frac{e^{-7^2/2}}{\sqrt{2\pi}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4271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_n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2976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n}}{2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753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$ USD {\color[rgb]{0,.8,0}otherwi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415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+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543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154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154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-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4713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679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78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.38,0}with}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42"/>
  <p:tag name="PICTUREFILESIZE" val="5840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8329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h_n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672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979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n\to\frac{e^{-7^2/2}}{\sqrt{2\pi}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4271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k_n}{n}\to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22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\ln(\hbox{ending price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7666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n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90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n}{a_n}\to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370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n}{b_n}\to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222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n^2}{a_nb_n}\to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9633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ULTIPLY TOGETH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7354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IOU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877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7^2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5147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-7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647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IOU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87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plit-second := $\displaystyle{\frac{30\hbox{ days}}{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3618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qrt{\frac{1}{2\pi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8059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frac{b_n}{a_n}\right)^{k_n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12279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frac{n^2}{a_nb_n}\right)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13531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sqrt{\frac{n^2}{2\pi a_nb_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15448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_n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2976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n}}{2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7534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Approx.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75"/>
  <p:tag name="PICTUREFILESIZE" val="7040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+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543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154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154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-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4713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679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785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832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Black-Scholes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39"/>
  <p:tag name="PICTUREFILESIZE" val="11713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h_n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672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979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n\to\frac{e^{-7^2/2}}{\sqrt{2\pi}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4271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k_n}{n}\to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220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n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90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IOU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87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50\% chance of uptick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8637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7^2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5147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-7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647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IOU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877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n\to\left[\sqrt{\frac{1}{2\pi}}\right]&#10;\left[e^{{\color{blue}7^2/2}}\right]\left[e^{{\color{blue}-7^2}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35372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n\sim y_n\to 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7379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,\,x_n\to 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5448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qrt{\frac{1}{2\pi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8059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frac{b_n}{a_n}\right)^{k_n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12279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frac{n^2}{a_nb_n}\right)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13531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sqrt{\frac{n^2}{2\pi a_nb_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1544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50\% chance of downtick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0644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_n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2976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n}}{2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7534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+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543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154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15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m\frac{1}{2}n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603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bability that: $\displaystyle{-1\le\frac{H-T}{\sqrt{N}}\le1}$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8959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-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4713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679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785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8329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h_n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672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\approx$ 68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299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979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n\to\frac{e^{-7^2/2}}{\sqrt{2\pi}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4271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k_n}{n}\to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220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n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90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IOU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877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7^2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5147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-7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647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IOU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877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n\to\left[\sqrt{\frac{1}{2\pi}}\right]\left[e^{{\color{blue}7^2/2}}\right]&#10;\left[e^{{\color{blue}-7^2}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3537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Answer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549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e^{{\color{red}-7^2/2}}}{\sqrt{2\pi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11238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{\color{blue}7^2/2}){-\color{blue}7^2}={\color{red}-7^2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3289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qrt{\frac{1}{2\pi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8059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frac{b_n}{a_n}\right)^{k_n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12279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frac{n^2}{a_nb_n}\right)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13531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sqrt{\frac{n^2}{2\pi a_nb_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15448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_n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2976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n}}{2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7534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oin-Flipping Applied to Fina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4738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+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543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154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154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-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4713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679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785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Why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6211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8329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h_n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672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979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k_n}{n}\to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220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frac{b_n}{a_n}\right)^{k_n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12279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frac{n^2}{a_nb_n}\right)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13531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IOU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87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an integer $n\ge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7941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7^2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5147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-7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647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IOU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877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297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k_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570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frac{n^2}{a_nb_n}-1\right)n\to7^2/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21460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frac{b_n}{a_n}-1\right)k_n\to-7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769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\hbox{stock price})$ starts at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20626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obviou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756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039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s_n-1)t_n\to 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9289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Rightarrow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809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_n^{t_n}\to e^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743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_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020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_n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297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ith each head, i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0"/>
  <p:tag name="PICTUREFILESIZE" val="14852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n}}{2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7534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+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543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154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154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-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4713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679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ith each tail, i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4"/>
  <p:tag name="PICTUREFILESIZE" val="13830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785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8329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h_n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672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k_n}{n}\to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220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039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s_n-1)t_n\to 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9289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Rightarrow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809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_n^{t_n}\to e^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74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(left)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6329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_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020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297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k_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570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frac{n^2}{a_nb_n}-1\right)n\to7^2/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21460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frac{b_n}{a_n}-1\right)k_n\to-7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7696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quad&#10;x_{{\color{blue}q_n}}\sim y_{{\color{blue}q_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786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(right)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7944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154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979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979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97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moves $1/\sqrt{2n}$ units&#10;in the positive direc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9"/>
  <p:tag name="PICTUREFILESIZE" val="34135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_n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2976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n}}{2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7534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n\sim y_n\to 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7379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,\,x_n\to 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5448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+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54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moves $1/\sqrt{2n}$ units&#10;in the negative direc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6"/>
  <p:tag name="PICTUREFILESIZE" val="34452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154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154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-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4713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679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785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8329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h_n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672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k_n}{n}\to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22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lip} a fair coin $2n$ times in 30 day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6248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039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s_n-1)t_n\to 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9289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Rightarrow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809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_n^{t_n}\to e^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743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_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020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297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k_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570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frac{n^2}{a_nb_n}-1\right)n\to7^2/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2146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n=1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5951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frac{b_n}{a_n}-1\right)k_n\to-7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7696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frac{b_n}{a_n}-1\right)k_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3919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(\frac{b_n-a_n}{a_n}\right)k_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6767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_n-a_n=(n-k_n)-(n+k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17613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(\frac{-2k_n}{a_n}\right)k_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5769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2k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4909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2\left[\frac{k_n^2}{a_n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1381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n a (horizontal) number lin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4"/>
  <p:tag name="PICTUREFILESIZE" val="23354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979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_n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2976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n}}{2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7534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.g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840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+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543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154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154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-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4713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679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785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8329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h_n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67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=N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993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k_n}{n}\to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220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039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s_n-1)t_n\to 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9289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Rightarrow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809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_n^{t_n}\to e^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743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_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020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297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k_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57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.g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840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frac{n^2}{a_nb_n}-1\right)n\to7^2/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21460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frac{b_n}{a_n}-1\right)k_n\to-7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7696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frac{b_n}{a_n}-1\right)k_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3919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(\frac{-2k_n}{a_n}\right)k_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5769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2\left[\frac{k_n^2}{a_n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13814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k_n}{7\sqrt{n/2}}\to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3340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k_n^2}{7^2(n/2)}\to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496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=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068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2k_n^2}{7^2n}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9751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n}{a_n}\to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370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frac{2k_n^2}{7^2n}\right]\left[\frac{n}{a_n}\right]\to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22711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(\frac{b_n-a_n}{a_n}\right)k_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6767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QUAR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9023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MULTIPLY TOGETHE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7176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2k_n^2}{7^2a_n}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10741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97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n^2+2n}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882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bability that: $\displaystyle{-1\le\frac{H-T}{\sqrt{N}}\le1}$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8959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_n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2976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n}}{2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7534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+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543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154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15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\approx$ 68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299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-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4713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679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785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8329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h_n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672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k_n}{n}\to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220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039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s_n-1)t_n\to 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928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Answer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549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Rightarrow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809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_n^{t_n}\to e^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743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_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020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297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k_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570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frac{n^2}{a_nb_n}-1\right)n\to7^2/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21460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oin-Flipping Applied to Fina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4738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frac{b_n}{a_n}-1\right)k_n\to-7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7696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frac{b_n}{a_n}-1\right)k_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3919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(\frac{-2k_n}{a_n}\right)k_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5769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2\left[\frac{k_n^2}{a_n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13814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frac{2k_n^2}{7^2n}\right]\left[\frac{n}{a_n}\right]\to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22711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2k_n^2}{7^2a_n}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10741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to-2\left[\frac{7^2}{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1105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(\frac{b_n-a_n}{a_n}\right)k_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6767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k_n^2}{a_n}\to\frac{7^2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1086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ATH GRI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0023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7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3725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MULTIPLY BY $\displaystyle{\frac{7^2}{2}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7486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979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_n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2976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n}}{2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7534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an integer $n\ge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7941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(\frac{n^2-a_nb_n}{a_nb_n}\right)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20644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+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543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154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154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-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4713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679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785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\hbox{stock price})$ starts at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20626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8329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h_n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672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k_n}{n}\to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220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039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s_n-1)t_n\to 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9289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Rightarrow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809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_n^{t_n}\to e^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743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_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02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ith each head, i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0"/>
  <p:tag name="PICTUREFILESIZE" val="14852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297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k_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570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frac{n^2}{a_nb_n}-1\right)n\to7^2/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21460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frac{b_n}{a_n}-1\right)k_n\to-7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7696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frac{n^2}{a_nb_n}-1\right)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5694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_nb_n=(n+k_n)(n-k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703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ith each tail, i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4"/>
  <p:tag name="PICTUREFILESIZE" val="13830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n^2-k_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353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(\frac{k_n^2}{a_nb_n}\right)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6925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k_n^2}{a_n}\right]\left[\frac{n}{b_n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20832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k_n^2}{a_n}\to\frac{7^2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10861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n}{b_n}\to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222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to\left[\frac{7^2}{2}\right][1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3831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UBTRACT FROM $n^2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8519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^2-a_nb_n=n^2-(n^2-k_n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7214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k_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899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^2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94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(left)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6329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8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\sqrt{n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979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_n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2976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n}}{2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7534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tirling's Formul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519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:\to{\color{blue}n^2+2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868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(right)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7944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s_n-1)t_n}{t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10852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155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 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2490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039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s_n-1)t_n\to 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9289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Rightarrow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809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_n^{t_n}\to e^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743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moves $1/\sqrt{2n}$ units&#10;in the positive direc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9"/>
  <p:tag name="PICTUREFILESIZE" val="34135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_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020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039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s_n-1)t_n\to 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9289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Rightarrow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809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_n^{t_n}\to e^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743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_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020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s_n-1)t_n}{t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10852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15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moves $1/\sqrt{2n}$ units&#10;in the negative direc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6"/>
  <p:tag name="PICTUREFILESIZE" val="34452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 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2490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2742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_n-1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4566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elta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960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\ln'(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7563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1835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2100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o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215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lip} a fair coin $2n$ times in 30 day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6248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MULTIPLY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8830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\ln(1+\delta_n)]-[\ln(1)]}{\delta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21323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elta_nt_n\to 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514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ln s_n}{\delta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7163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frac{\ln s_n}{\delta_n}\right][\delta_nt_n]&#10;\to[1][u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23082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elta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828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s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64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[s_n^{t_n}]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960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_n^{t_n}\to e^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743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rob.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059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P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034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 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2490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ln s_n]t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435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039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s_n-1)t_n\to 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9289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Rightarrow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809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_n^{t_n}\to e^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743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_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02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2^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53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tim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12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n=1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595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9+2$ head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964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9-2$ tail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72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:\to{\color{blue}q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67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$1/\sqrt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827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paths wi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932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end he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713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# path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777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^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67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n a (horizontal) number lin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4"/>
  <p:tag name="PICTUREFILESIZE" val="2335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30$ day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768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.g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84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4/\sqrt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33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!\sim\sqrt{2\pi n}\,(n/e)^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481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\ln(\hbox{price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66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PA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93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=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06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47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47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47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47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3"/>
  <p:tag name="PICTUREFILESIZE" val="1547"/>
  <p:tag name="SOURCE" val="\documentclass{slides}&#10;\usepackage{color,amssymb}&#10;\pagestyle{empty}&#10;\begin{document}&#10;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4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4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tirling's Formul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519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47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47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47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4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157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157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157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1574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157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157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a_n\sim b_n$ means:&#10;$a_n/b_n\to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149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157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\ln(\hbox{price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66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ATH GRI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002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30$ day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768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$1/\sqrt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8276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.g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84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rob.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059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2^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539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tim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12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n=1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595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, ${\color[rgb]{0,.8,0}\forall}n$, $a_n,b_n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4473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# path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777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^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67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=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06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is the probability of&#10;ending at $4/\sqrt{18}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37514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ith $9+2$ Hs and $9-2$ 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8"/>
  <p:tag name="PICTUREFILESIZE" val="1896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# of collections of $18$ Hs and 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7"/>
  <p:tag name="PICTUREFILESIZE" val="24227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# of paths ending at $4/\sqrt{18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3"/>
  <p:tag name="PICTUREFILESIZE" val="24446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^{-18}\time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05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tart with $18$ T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5"/>
  <p:tag name="PICTUREFILESIZE" val="14133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4/\sqrt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33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1573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1573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157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1573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157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157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157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157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1573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157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1573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157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157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157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157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157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157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157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n\sim y_n$, $q_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0028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18\cr9+2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11674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^{-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04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hoose $9+2$ of the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5427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d change the chosen $9+2$ to H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3"/>
  <p:tag name="PICTUREFILESIZE" val="2554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9+2$ head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964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9-2$ tail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727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paths wi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932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end he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713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2}n^3+500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1479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47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47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47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47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3"/>
  <p:tag name="PICTUREFILESIZE" val="1547"/>
  <p:tag name="SOURCE" val="\documentclass{slides}&#10;\usepackage{color,amssymb}&#10;\pagestyle{empty}&#10;\begin{document}&#10;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47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47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47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47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!\sim\sqrt{2\pi n}\,(n/e)^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481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m\frac{1}{2}n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6037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47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157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1574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157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157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157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157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1574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\ln(\hbox{price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66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ATH GRI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002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quad&#10;x_{{\color{blue}q_n}}\sim y_{{\color{blue}q_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7865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30$ day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7688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$1/\sqrt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8276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.g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84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rob.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059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2^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539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tim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12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n=1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595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9+2$ head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964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9-2$ tail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727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paths wi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932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n^2+2n}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8824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end he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713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# path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777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^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679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=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068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18\cr9+2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11674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18\cr9+2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11674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4/\sqrt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33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(a.k.a.~``bar graph''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607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uild a historgra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68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{\color{blue}n^2+2n})!\sim&#10;\sqrt{2\pi({\color{blue}n^2+2n})}\,&#10;(({\color{blue}n^2+2n})/e)^{{\color{blue}n^2+2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6818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^{-18}\time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054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is the probability of&#10;ending at $4/\sqrt{18}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37514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is the probability of&#10;ending at $4/\sqrt{18}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37514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^{-18}\time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05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47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4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:\to{\color{blue}n^2+2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868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47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47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3"/>
  <p:tag name="PICTUREFILESIZE" val="1547"/>
  <p:tag name="SOURCE" val="\documentclass{slides}&#10;\usepackage{color,amssymb}&#10;\pagestyle{empty}&#10;\begin{document}&#10;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47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47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47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47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47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47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157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m\frac{1}{2}({\color{blue}n^2+2n})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266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1574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1574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1574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1574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1574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1574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\ln(\hbox{price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66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ATH GRI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0023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30$ day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768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$1/\sqrt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827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2}({\color{blue}n^2+2n})^3+500({\color{blue}n^2+2n}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3215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.g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84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(a.k.a.~``bar graph''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6070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rob.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059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2^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539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tim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12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n=1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595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9+2$ head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964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9-2$ tail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727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paths wi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932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:\to{\color{blue}n^2+2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868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end he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7136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# path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7773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^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679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=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068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18\cr9+2}\right)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1285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^{-18}\time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054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uild a historgra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686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is the probability of&#10;ending at $4/\sqrt{18}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3751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69+5\frac{H-T}{\sqrt{N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4205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18\cr9+2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1167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4/\sqrt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336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orizontally centered at $4/\sqrt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2"/>
  <p:tag name="PICTUREFILESIZE" val="2592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tart by placing a rectangl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1"/>
  <p:tag name="PICTUREFILESIZE" val="23292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(``bar''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717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18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664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hose area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6"/>
  <p:tag name="PICTUREFILESIZE" val="10692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height?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7066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width?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664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next bar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781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Applied Coin-Flipp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643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47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47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47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47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3"/>
  <p:tag name="PICTUREFILESIZE" val="1547"/>
  <p:tag name="SOURCE" val="\documentclass{slides}&#10;\usepackage{color,amssymb}&#10;\pagestyle{empty}&#10;\begin{document}&#10;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47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47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47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47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4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a_n\sim b_n$ means:&#10;$a_n/b_n\to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149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Male height (inches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8185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47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1574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1574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1574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1574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1574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1574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1574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\ln(\hbox{price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66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ATH GRI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002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bability that: $69-5\le$ ht $\le 69+5$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2715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30$ day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7688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$1/\sqrt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8276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.g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84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(``bar''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7175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tart by placing a rectangl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1"/>
  <p:tag name="PICTUREFILESIZE" val="23292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(a.k.a.~``bar graph''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6070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6/\sqrt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478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rob.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059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2^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539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tim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12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=10^{10^{100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117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n=1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595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paths wi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932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end he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713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# path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7773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^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679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=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06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uild a historgra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686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orizontally centered at $4/\sqrt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2"/>
  <p:tag name="PICTUREFILESIZE" val="2592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hose area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6"/>
  <p:tag name="PICTUREFILESIZE" val="1069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69-5\le69+5\frac{H-T}{\sqrt{N}}\le 69+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6265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^{-18}\time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054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is the probability of&#10;ending at $4/\sqrt{18}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37514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18\cr9+2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11674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height?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7066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width?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6640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next bar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7810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9+3$ head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9727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9-3$ tail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742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-5\le5\frac{H-T}{\sqrt{N}}\le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4675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18\cr9+2}\right)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12853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18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664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\ln(\hbox{price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660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ATH GRI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0023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30$ day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7688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uild a historgra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68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$1/\sqrt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8276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.g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840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(a.k.a.~``bar graph''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607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orizontally centered at $4/\sqrt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2"/>
  <p:tag name="PICTUREFILESIZE" val="2592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-1\le\frac{H-T}{\sqrt{N}}\le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97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hose area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6"/>
  <p:tag name="PICTUREFILESIZE" val="10692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orizontally centered at $6/\sqrt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2"/>
  <p:tag name="PICTUREFILESIZE" val="26145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18\cr9+3}\right)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12996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rea 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4653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rob.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059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2^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539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tim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122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n=1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5951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paths wi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932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$ coin flip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938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end he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713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# path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7773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^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679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=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068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9+3$ head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9727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9-3$ tail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7428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6/\sqrt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478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=0.0708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8050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18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664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height?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706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IVIDE BY 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3147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width?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664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xt ba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869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tart by placing a rectangl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1"/>
  <p:tag name="PICTUREFILESIZE" val="23292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(``bar''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7175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next bar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7810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$2/\sqrt{18}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358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rac{\hbox{area}}{\hbox{width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927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BA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820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AL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3643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18\cr9+2}\right)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1285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H$ hea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148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18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664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subtrac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9450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uild a historgra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68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$1/\sqrt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827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$2/\sqrt{18}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358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rac{\hbox{area}}{\hbox{width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927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height?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7066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width?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6640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(a.k.a.~``bar graph''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6070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tart by placing a rectangl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1"/>
  <p:tag name="PICTUREFILESIZE" val="2329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$ tai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602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orizontally centered at $4/\sqrt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2"/>
  <p:tag name="PICTUREFILESIZE" val="2592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hose area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6"/>
  <p:tag name="PICTUREFILESIZE" val="10692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orizontally centered at $6/\sqrt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2"/>
  <p:tag name="PICTUREFILESIZE" val="26145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rea 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4653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spa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347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frac{0.07082}{2/\sqrt{18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15019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=0.1502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8109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=0.1214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7662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.082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64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xt ba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86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, ${\color[rgb]{0,.8,0}\forall}n$, $a_n,b_n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447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=10^{10^{100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117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Height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6492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(``bar''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7175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BA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820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AL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3643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=0.0708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8050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=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068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18\cr9+3}\right)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12996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18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664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18\cr9+2}\right)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12853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18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66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$ coin flip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938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prob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4787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den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838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paths wi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932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end he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7136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9+3$ head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9727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9-3$ tail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7428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xt ba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869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uild a historgra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686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$1/\sqrt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827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69+5\frac{H-T}{\sqrt{N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4205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rac{\hbox{area}}{\hbox{width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927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height?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7066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width?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6640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(a.k.a.~``bar graph''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6070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tart by placing a rectangl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1"/>
  <p:tag name="PICTUREFILESIZE" val="23292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orizontally centered at $4/\sqrt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2"/>
  <p:tag name="PICTUREFILESIZE" val="2592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hose area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6"/>
  <p:tag name="PICTUREFILESIZE" val="10692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orizontally centered at $6/\sqrt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2"/>
  <p:tag name="PICTUREFILESIZE" val="26145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rea 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4653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spa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34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Male height (inches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8185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.082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64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2.140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8182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=0.1214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7662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=0.3575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7687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Height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6492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(``bar''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7175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$2/\sqrt{18}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358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$\frac{0.12140}{2/\sqrt{18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1480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BA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820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AL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364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bability that: $69-5\le$ ht $\le 69+5$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2715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=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068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18\cr9+2}\right)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12853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18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664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9+2$ head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9646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9-2$ tail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7275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paths wi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9321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end he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7136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prob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4787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den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83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Applied Coin-Flipp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643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18\cr9+3}\right)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12996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18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664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uild a historgra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686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$1/\sqrt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8276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rac{\hbox{area}}{\hbox{width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927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height?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7066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width?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6640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$2/\sqrt{18}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358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(a.k.a.~``bar graph''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6070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tart by placing a rectangl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1"/>
  <p:tag name="PICTUREFILESIZE" val="2329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-1\le\frac{H-T}{\sqrt{N}}\le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971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orizontally centered at $4/\sqrt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2"/>
  <p:tag name="PICTUREFILESIZE" val="2592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hose area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6"/>
  <p:tag name="PICTUREFILESIZE" val="10692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spa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347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.082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64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2.140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8182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rea 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4653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make a b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8907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orizontally centered at $(2k)/\sqrt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3"/>
  <p:tag name="PICTUREFILESIZE" val="29354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18\cr9+k}\right)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13244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(``bar''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717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-1\le\frac{H-T}{\sqrt{N}}\le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971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18\cr9+2}\right)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12853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18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664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18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664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integers $k\in[-9,9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1704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=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068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BA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820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AL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3643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prob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4787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den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838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uild a historgra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68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$1/\sqrt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8276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rac{\hbox{area}}{\hbox{width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9271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height?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7066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width?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6640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$2/\sqrt{18}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7358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(a.k.a.~``bar graph''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6070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prob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4787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den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838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tart by placing a rectangl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1"/>
  <p:tag name="PICTUREFILESIZE" val="23292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orizontally centered at $4/\sqrt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2"/>
  <p:tag name="PICTUREFILESIZE" val="2592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bability tha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3533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hose area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6"/>
  <p:tag name="PICTUREFILESIZE" val="10692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spa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347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.082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641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000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6852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007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260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058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842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311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194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.167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7025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.268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8017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2.140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81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37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6.692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8194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8.547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8444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6.692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8194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2.140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8182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.082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641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.268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8017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.167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7025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311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194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058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842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007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26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H$ hea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148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000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6852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make a b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8907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orizontally centered at $(2k)/\sqrt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3"/>
  <p:tag name="PICTUREFILESIZE" val="29354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(``bar''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7175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all of width $2/\sqrt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16819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integers $k\in[-9,9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17041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(19)(2)/\sqrt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13086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-19/\sqrt{18}$ to $19/\sqrt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9"/>
  <p:tag name="PICTUREFILESIZE" val="17866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19$ bar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826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Width of histogram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772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$ tai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602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Span of histogram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1"/>
  <p:tag name="PICTUREFILESIZE" val="16303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$\times(-1/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3"/>
  <p:tag name="PICTUREFILESIZE" val="9780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$\times(1/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9229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=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068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BA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820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AL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3643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rea 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4653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18\cr9+k}\right)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13244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18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664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18\cr9+2}\right)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1285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=10^{10^{100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117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18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664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all of width $2/\sqrt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16819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19$ bar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826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$1/\sqrt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8276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Span of $n$th histogram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4"/>
  <p:tag name="PICTUREFILESIZE" val="19139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-(2n+1)/\sqrt{2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2810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prob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4787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den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838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spa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347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.082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64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$ coin flip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938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000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6852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007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260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058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842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311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194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.167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7025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.268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8017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2.140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8182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6.692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8194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8.547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8444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6.692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819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2.140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8182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.082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641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.268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8017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.167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7025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311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194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058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842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007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260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000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6852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make a b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8907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orizontally centered at $(2k)/\sqrt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3"/>
  <p:tag name="PICTUREFILESIZE" val="2935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69+5\frac{H-T}{\sqrt{N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4205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make a b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8907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integers $k\in[-n,n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7"/>
  <p:tag name="PICTUREFILESIZE" val="16341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orizontally centered at $(2k)/\sqrt{2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3"/>
  <p:tag name="PICTUREFILESIZE" val="29273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integers $k\in[-9,9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17041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Span of histogram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1"/>
  <p:tag name="PICTUREFILESIZE" val="16303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-19/\sqrt{18}$ to $19/\sqrt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9"/>
  <p:tag name="PICTUREFILESIZE" val="17866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o $(2n+1)/\sqrt{2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14183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integers $n\ge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2467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uild a sequence of historgram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5665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=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06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Male height (inches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8185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rea 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4653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}\right)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13272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Width of the bar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5304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2/\sqrt{2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7147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rea 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4653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18\cr9+k}\right)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13244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18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664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$1/\sqrt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8276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Span of $n$th histogram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4"/>
  <p:tag name="PICTUREFILESIZE" val="1913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bability that: $69-5\le$ ht $\le 69+5$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27156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-(2n+1)/\sqrt{2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2810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prob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4787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den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838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spa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347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.082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641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000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6852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007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260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058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842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311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194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.167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702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Applied Coin-Flipp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643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.268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8017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2.140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8182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6.692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8194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8.547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8444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6.692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8194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2.140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8182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7.082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641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.268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8017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.167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7025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311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19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2}n^3+500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147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Grav accel (ft/sec${}^2$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7063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058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842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007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260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000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6852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make a b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8907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integers $k\in[-n,n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7"/>
  <p:tag name="PICTUREFILESIZE" val="16341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orizontally centered at $(2k)/\sqrt{2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3"/>
  <p:tag name="PICTUREFILESIZE" val="29273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Span of histogram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1"/>
  <p:tag name="PICTUREFILESIZE" val="16303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-19/\sqrt{18}$ to $19/\sqrt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9"/>
  <p:tag name="PICTUREFILESIZE" val="17866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o $(2n+1)/\sqrt{2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14183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integers $n\ge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246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32+10^6\frac{H-T}{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4538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uild a sequence of historgram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5665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Answer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549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bability that: $\displaystyle{-1\le\frac{H-T}{\sqrt{N}}\le1}$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8959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N=10^{10^{100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175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=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068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\approx$ 68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299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63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between $x=-1$ and $x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5874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Area under hist.~\#$N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9450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rea 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465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bability that: $\displaystyle{32-\frac{10^6}{\sqrt{N}}\le}$ acc&#10;$\displaystyle{\le32+\frac{10^6}{\sqrt{N}}}$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41573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}\right)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13272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Width of the bar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5304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2/\sqrt{2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7147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bability that: $\displaystyle{-1\le\frac{H-T}{\sqrt{N}}\le1}$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8959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Answer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549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N=10^{10^{100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175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$1/\sqrt{1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8276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Span of $n$th histogram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4"/>
  <p:tag name="PICTUREFILESIZE" val="19139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-(2n+1)/\sqrt{2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281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bability that: $\displaystyle{-1\le\frac{H-T}{\sqrt{N}}\le1}$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8959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prob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4787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den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838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spa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347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make a b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8907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integers $k\in[-n,n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7"/>
  <p:tag name="PICTUREFILESIZE" val="16341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orizontally centered at $(2k)/\sqrt{2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3"/>
  <p:tag name="PICTUREFILESIZE" val="29273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o $(2n+1)/\sqrt{2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14183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integers $n\ge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2467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uild a sequence of historgram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5665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=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06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square roo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431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35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Find $\displaystyle{\lim_{n\to\infty}f_n(x)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5468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then integr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1451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from $x=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6910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to $x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4939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n\to\infty}f_n(x)=\frac{e^{-x^2/2}}{\sqrt{2\pi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23538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{-1}^1\frac{e^{-x^2/2}}{\sqrt{2\pi}}\,dx\approx0.68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24101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f_9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603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-1\le\frac{H-T}{\sqrt{N}}\le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971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2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rea 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4653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}\right)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13272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Width of the bar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5304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2/\sqrt{2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7147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\approx$ 68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299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63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between $x=-1$ and $x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5874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Area under hist.~\#$N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945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bability tha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3533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n\to\infty}f_n(x)=\frac{e^{-x^2/2}}{\sqrt{2\pi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23538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o $(2n+1)/\sqrt{2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14183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left side of bar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1"/>
  <p:tag name="PICTUREFILESIZE" val="11829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right side of bar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6"/>
  <p:tag name="PICTUREFILESIZE" val="13876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Span of $n$th histogram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4"/>
  <p:tag name="PICTUREFILESIZE" val="19139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-(2n+1)/\sqrt{2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2810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Width of the bar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5304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make a b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8907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2/\sqrt{2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714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37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integers $k\in[-n,n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7"/>
  <p:tag name="PICTUREFILESIZE" val="16341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orizontally centered at $(2k)/\sqrt{2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3"/>
  <p:tag name="PICTUREFILESIZE" val="29273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(2k)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1857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(2k)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1857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integers $n\ge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2467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[1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10267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[1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9496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\ge x^2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7726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uild a sequence of historgram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5665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$th histogra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228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$ in the span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2385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\Rightarro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809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\ge x^2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7726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665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rea 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4653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}\right)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13272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n\to\infty}f_n(x)=\frac{e^{-x^2/2}}{\sqrt{2\pi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23538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o $(2n+1)/\sqrt{2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1418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&lt;0.00000000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4185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uild a sequence of historgram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5665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left side of bar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1"/>
  <p:tag name="PICTUREFILESIZE" val="11829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right side of bar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6"/>
  <p:tag name="PICTUREFILESIZE" val="13876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TAKE SQUARE ROO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8"/>
  <p:tag name="PICTUREFILESIZE" val="22710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Span of $n$th histogram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4"/>
  <p:tag name="PICTUREFILESIZE" val="19139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-(2n+1)/\sqrt{2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2810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Width of the bar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5304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make a b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8907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2/\sqrt{2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7147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integers $k\in[-n,n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7"/>
  <p:tag name="PICTUREFILESIZE" val="1634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m\frac{1}{2}n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603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84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orizontally centered at $(2k)/\sqrt{2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3"/>
  <p:tag name="PICTUREFILESIZE" val="29273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(2k)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1857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(2k)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1857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integers $n\ge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2467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[1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10267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[1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9496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\ge x^2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7726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$th histogra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2289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$ in the span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2385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\Rightarro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80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square roo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431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n\ge x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6706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^2\le2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6"/>
  <p:tag name="PICTUREFILESIZE" val="6645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\ge x^2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7726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665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sqrt{2n}\le x\le\sqrt{2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1940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\Leftrightarro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221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rea 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4653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}\right)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13272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\approx$ 68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299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n\to\infty}f_n(x)=\frac{e^{-x^2/2}}{\sqrt{2\pi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23538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o $(2n+1)/\sqrt{2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14183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uild a sequence of historgram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5665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left side of bar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1"/>
  <p:tag name="PICTUREFILESIZE" val="11829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right side of bar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6"/>
  <p:tag name="PICTUREFILESIZE" val="13876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Span of $n$th histogram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4"/>
  <p:tag name="PICTUREFILESIZE" val="19139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-(2n+1)/\sqrt{2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2810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Width of the bar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5304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make a b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8907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2/\sqrt{2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714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Answer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549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integers $k\in[-n,n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7"/>
  <p:tag name="PICTUREFILESIZE" val="16341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orizontally centered at $(2k)/\sqrt{2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3"/>
  <p:tag name="PICTUREFILESIZE" val="29273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(2k)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1857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(2k)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1857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integers $n\ge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2467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[1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10267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[1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9496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\ge x^2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7726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\Leftrightarro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221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$th histogra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228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\approx$ 68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299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$ in the span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2385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\Rightarro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809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\ge x^2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7726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665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sqrt{2n}\le x\le\sqrt{2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1940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(2n+1)/\sqrt{2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864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&gt;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36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(2n)/\sqrt{2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838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n+1)/\sqrt{2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33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Answer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549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&gt;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36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n)/\sqrt{2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10259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 is in the span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3953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$n$th histogra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4517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rea 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4653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}\right)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13272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entral Limit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718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H$ hea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148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uild a sequence of historgram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5665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n\to\frac{e^{-x^2/2}}{\sqrt{2\pi}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4493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eight of $k$th bar in $n$th histogram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3"/>
  <p:tag name="PICTUREFILESIZE" val="27515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n\ge x^2/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9284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\ge x^2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7726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$th histogra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2289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$ in the span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2385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\Rightarro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809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11927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1192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$ tai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602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Width of the bar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5304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make a b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8907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2/\sqrt{2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7147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integers $k\in[-n,n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7"/>
  <p:tag name="PICTUREFILESIZE" val="16341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orizontally centered at $(2k)/\sqrt{2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3"/>
  <p:tag name="PICTUREFILESIZE" val="29273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left side of bar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1"/>
  <p:tag name="PICTUREFILESIZE" val="11829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(2k)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1857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[1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10267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(2k)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1857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[1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949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Grav accel (ft/sec${}^2$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7063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[1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9496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e x\l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3983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(2k_n)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2812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(2k_n)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2812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[1/\sqrt{2n}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11151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/(2/\sqrt{2n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9815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n}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7129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32+10^6\frac{H-T}{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4538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_n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2976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n}}{2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7534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integers $n\ge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2467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right side of bar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6"/>
  <p:tag name="PICTUREFILESIZE" val="13876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\in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7178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$k_n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0260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let} $h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768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1,.38,0}$k\to k_n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6384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1,.38,0}$k\to k_n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638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!\sim\sqrt{2\pi n}\,(n/e)^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481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bability that: $\displaystyle{32-\frac{10^6}{\sqrt{N}}\le}$ acc&#10;$\displaystyle{\le32+\frac{10^6}{\sqrt{N}}}$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41573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1,.38,0}$k\to k_n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6384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rac{\hbox{area}}{\hbox{width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9271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4110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_n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773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rea 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4653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}\right)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13272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n\to\infty}f_n(x)=\frac{e^{-x^2/2}}{\sqrt{2\pi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2353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bability that: $\displaystyle{-1\le\frac{H-T}{\sqrt{N}}\le1}$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8959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n\to\frac{e^{-x^2/2}}{\sqrt{2\pi}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4493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n\ge x^2/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9284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[1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9496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e x\l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3983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$k_n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0260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(2k_n)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2812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entral Limit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7184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(2k_n)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2812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\in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7178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411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[1/\sqrt{2n}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11151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_n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2976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n}}{2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7534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let} $h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768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629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629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629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n\to\frac{e^{-7^2/2}}{\sqrt{2\pi}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4271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[1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949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&lt;0.00000000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4185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$k_n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0260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(2k_n)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2812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(2k_n)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2812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4110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[1/\sqrt{2n}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11151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_n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2976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n}}{2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7534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entral Limit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7184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let} $h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76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=10^{10^{100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117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n\ge7^2/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9115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e7\l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3706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ymptotics of $k_n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5763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\sqrt{2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770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t 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327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k_n-1\le 7\sqrt{2n}\le2k_n+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7"/>
  <p:tag name="PICTUREFILESIZE" val="17524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[1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9496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(2k_n)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2812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(2k_n)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2812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[1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1026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$ coin flip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938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e 7\l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3706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[1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9496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(2k_n)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2812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(2k_n)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2812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[1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10267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e 7\l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3706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entral Limit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7184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t 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327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4110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n\to\frac{e^{-7^2/2}}{\sqrt{2\pi}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427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Applied Coin-Flipp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643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[1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9496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$k_n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0260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(2k_n)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2812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(2k_n)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2812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[1/\sqrt{2n}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11151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1}{2^{2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762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2n\cr n+k_n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12976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sqrt{2n}}{2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7534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let} $h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768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n\ge7^2/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911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bability that: $\displaystyle{32-\frac{10^8}{\sqrt{N}}\le}$ acc&#10;$\displaystyle{\le32+\frac{10^8}{\sqrt{N}}}$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41543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e7\l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3706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k_n-1\sim7\sqrt{2n}\sim2k_n+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7"/>
  <p:tag name="PICTUREFILESIZE" val="17451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k_n-1\le 7\sqrt{2n}\le2k_n+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7"/>
  <p:tag name="PICTUREFILESIZE" val="17524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e 7\l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3706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[1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9496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(2k_n)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2812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(2k_n)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2812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[1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10267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4056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k_n-1\sim2k_n+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4"/>
  <p:tag name="PICTUREFILESIZE" val="1123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&gt;$ 99.9999999999999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2971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k_n-1\sim 2k_n\sim2k_n+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14377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n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4062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n+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5129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LEADING TERM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1"/>
  <p:tag name="PICTUREFILESIZE" val="18857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\to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5571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n:\to k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5461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ymptotics of $k_n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5763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e2k_n+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385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k_n-1\l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701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Answ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7297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[1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9496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(2k_n)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2812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(2k_n)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2812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[1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10267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e 7\l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3706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entral Limit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7184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t 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327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4110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h_n\to\frac{e^{-7^2/2}}{\sqrt{2\pi}}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4271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[1/\sqrt{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949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4458</TotalTime>
  <Words>81</Words>
  <Application>Microsoft Office PowerPoint</Application>
  <PresentationFormat>On-screen Show (4:3)</PresentationFormat>
  <Paragraphs>74</Paragraphs>
  <Slides>62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adams</dc:creator>
  <cp:lastModifiedBy>adams</cp:lastModifiedBy>
  <cp:revision>382</cp:revision>
  <dcterms:created xsi:type="dcterms:W3CDTF">2007-11-29T22:28:17Z</dcterms:created>
  <dcterms:modified xsi:type="dcterms:W3CDTF">2012-03-28T21:19:57Z</dcterms:modified>
</cp:coreProperties>
</file>