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6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9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0" autoAdjust="0"/>
    <p:restoredTop sz="91325" autoAdjust="0"/>
  </p:normalViewPr>
  <p:slideViewPr>
    <p:cSldViewPr>
      <p:cViewPr varScale="1">
        <p:scale>
          <a:sx n="78" d="100"/>
          <a:sy n="78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87263C0-14A8-4AED-90B7-49810A92A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3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DC1D4-4598-44E1-80AC-C7BC5260E6A8}" type="slidenum">
              <a:rPr lang="en-US"/>
              <a:pPr/>
              <a:t>2</a:t>
            </a:fld>
            <a:endParaRPr lang="en-US"/>
          </a:p>
        </p:txBody>
      </p:sp>
      <p:sp>
        <p:nvSpPr>
          <p:cNvPr id="1216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5A49-6D9E-4050-A343-29E9C5A846F7}" type="slidenum">
              <a:rPr lang="en-US"/>
              <a:pPr/>
              <a:t>11</a:t>
            </a:fld>
            <a:endParaRPr lang="en-US"/>
          </a:p>
        </p:txBody>
      </p:sp>
      <p:sp>
        <p:nvSpPr>
          <p:cNvPr id="1225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67DA3-2CE5-4F4B-9B10-786B04E50B36}" type="slidenum">
              <a:rPr lang="en-US"/>
              <a:pPr/>
              <a:t>3</a:t>
            </a:fld>
            <a:endParaRPr lang="en-US"/>
          </a:p>
        </p:txBody>
      </p:sp>
      <p:sp>
        <p:nvSpPr>
          <p:cNvPr id="1217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4A639-99EE-44BD-9F50-77F0CDF07572}" type="slidenum">
              <a:rPr lang="en-US"/>
              <a:pPr/>
              <a:t>4</a:t>
            </a:fld>
            <a:endParaRPr lang="en-US"/>
          </a:p>
        </p:txBody>
      </p:sp>
      <p:sp>
        <p:nvSpPr>
          <p:cNvPr id="1218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445F6-ACE8-4210-A4A6-B71CA8FDE5C1}" type="slidenum">
              <a:rPr lang="en-US"/>
              <a:pPr/>
              <a:t>5</a:t>
            </a:fld>
            <a:endParaRPr lang="en-US"/>
          </a:p>
        </p:txBody>
      </p:sp>
      <p:sp>
        <p:nvSpPr>
          <p:cNvPr id="1219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85111-2720-4446-850C-883CAB9786B7}" type="slidenum">
              <a:rPr lang="en-US"/>
              <a:pPr/>
              <a:t>6</a:t>
            </a:fld>
            <a:endParaRPr lang="en-US"/>
          </a:p>
        </p:txBody>
      </p:sp>
      <p:sp>
        <p:nvSpPr>
          <p:cNvPr id="1220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61F5-3D7B-4277-8888-EF16AF6CE26E}" type="slidenum">
              <a:rPr lang="en-US"/>
              <a:pPr/>
              <a:t>7</a:t>
            </a:fld>
            <a:endParaRPr lang="en-US"/>
          </a:p>
        </p:txBody>
      </p:sp>
      <p:sp>
        <p:nvSpPr>
          <p:cNvPr id="1221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96A2D-86B2-4E58-A7F8-CBC6E8F4638C}" type="slidenum">
              <a:rPr lang="en-US"/>
              <a:pPr/>
              <a:t>8</a:t>
            </a:fld>
            <a:endParaRPr lang="en-US"/>
          </a:p>
        </p:txBody>
      </p:sp>
      <p:sp>
        <p:nvSpPr>
          <p:cNvPr id="1222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B4425-11F5-4171-A4B6-E54B8A819FFD}" type="slidenum">
              <a:rPr lang="en-US"/>
              <a:pPr/>
              <a:t>9</a:t>
            </a:fld>
            <a:endParaRPr lang="en-US"/>
          </a:p>
        </p:txBody>
      </p:sp>
      <p:sp>
        <p:nvSpPr>
          <p:cNvPr id="1223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E18FE-E3CA-4867-8542-5A599357768B}" type="slidenum">
              <a:rPr lang="en-US"/>
              <a:pPr/>
              <a:t>10</a:t>
            </a:fld>
            <a:endParaRPr lang="en-US"/>
          </a:p>
        </p:txBody>
      </p:sp>
      <p:sp>
        <p:nvSpPr>
          <p:cNvPr id="1224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73D71-3930-4ED4-8362-2E5D5E3BC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424EC-8610-4248-B71C-58AAF3769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2269A-9FAB-4FC0-8DA9-D540C82D6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9300-A9A5-4D38-8D93-55A5F07E4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AAC5-E13F-49DB-89FB-4C4FF3DF2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5E0C-E4C5-4B7A-BD54-44CEF4AA5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43A61-0AB6-4A89-8E31-53EA70C1A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7671-62F4-45BD-A0CF-8C8C4F903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8F4D-FC51-4815-88C4-517B50301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68635-AFB6-41AA-8F13-25B0062F6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F917-DF19-4C41-BA79-D9691BCA3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8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DE6367-F2CA-421B-ADBF-1D3893BCC8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tags" Target="../tags/tag264.xml"/><Relationship Id="rId39" Type="http://schemas.openxmlformats.org/officeDocument/2006/relationships/tags" Target="../tags/tag277.xml"/><Relationship Id="rId21" Type="http://schemas.openxmlformats.org/officeDocument/2006/relationships/tags" Target="../tags/tag259.xml"/><Relationship Id="rId34" Type="http://schemas.openxmlformats.org/officeDocument/2006/relationships/tags" Target="../tags/tag272.xml"/><Relationship Id="rId42" Type="http://schemas.openxmlformats.org/officeDocument/2006/relationships/notesSlide" Target="../notesSlides/notesSlide9.xml"/><Relationship Id="rId47" Type="http://schemas.openxmlformats.org/officeDocument/2006/relationships/image" Target="../media/image45.png"/><Relationship Id="rId50" Type="http://schemas.openxmlformats.org/officeDocument/2006/relationships/image" Target="../media/image68.png"/><Relationship Id="rId55" Type="http://schemas.openxmlformats.org/officeDocument/2006/relationships/image" Target="../media/image80.png"/><Relationship Id="rId63" Type="http://schemas.openxmlformats.org/officeDocument/2006/relationships/image" Target="../media/image65.png"/><Relationship Id="rId68" Type="http://schemas.openxmlformats.org/officeDocument/2006/relationships/image" Target="../media/image40.png"/><Relationship Id="rId76" Type="http://schemas.openxmlformats.org/officeDocument/2006/relationships/image" Target="../media/image95.png"/><Relationship Id="rId7" Type="http://schemas.openxmlformats.org/officeDocument/2006/relationships/tags" Target="../tags/tag245.xml"/><Relationship Id="rId71" Type="http://schemas.openxmlformats.org/officeDocument/2006/relationships/image" Target="../media/image89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9" Type="http://schemas.openxmlformats.org/officeDocument/2006/relationships/tags" Target="../tags/tag267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40" Type="http://schemas.openxmlformats.org/officeDocument/2006/relationships/tags" Target="../tags/tag278.xml"/><Relationship Id="rId45" Type="http://schemas.openxmlformats.org/officeDocument/2006/relationships/image" Target="../media/image97.png"/><Relationship Id="rId53" Type="http://schemas.openxmlformats.org/officeDocument/2006/relationships/image" Target="../media/image72.png"/><Relationship Id="rId58" Type="http://schemas.openxmlformats.org/officeDocument/2006/relationships/image" Target="../media/image83.png"/><Relationship Id="rId66" Type="http://schemas.openxmlformats.org/officeDocument/2006/relationships/image" Target="../media/image36.png"/><Relationship Id="rId74" Type="http://schemas.openxmlformats.org/officeDocument/2006/relationships/image" Target="../media/image93.png"/><Relationship Id="rId79" Type="http://schemas.openxmlformats.org/officeDocument/2006/relationships/image" Target="../media/image77.png"/><Relationship Id="rId5" Type="http://schemas.openxmlformats.org/officeDocument/2006/relationships/tags" Target="../tags/tag243.xml"/><Relationship Id="rId61" Type="http://schemas.openxmlformats.org/officeDocument/2006/relationships/image" Target="../media/image91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tags" Target="../tags/tag269.xml"/><Relationship Id="rId44" Type="http://schemas.openxmlformats.org/officeDocument/2006/relationships/image" Target="../media/image96.png"/><Relationship Id="rId52" Type="http://schemas.openxmlformats.org/officeDocument/2006/relationships/image" Target="../media/image71.png"/><Relationship Id="rId60" Type="http://schemas.openxmlformats.org/officeDocument/2006/relationships/image" Target="../media/image85.png"/><Relationship Id="rId65" Type="http://schemas.openxmlformats.org/officeDocument/2006/relationships/image" Target="../media/image35.png"/><Relationship Id="rId73" Type="http://schemas.openxmlformats.org/officeDocument/2006/relationships/image" Target="../media/image92.png"/><Relationship Id="rId78" Type="http://schemas.openxmlformats.org/officeDocument/2006/relationships/image" Target="../media/image76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image" Target="../media/image98.png"/><Relationship Id="rId48" Type="http://schemas.openxmlformats.org/officeDocument/2006/relationships/image" Target="../media/image63.png"/><Relationship Id="rId56" Type="http://schemas.openxmlformats.org/officeDocument/2006/relationships/image" Target="../media/image81.png"/><Relationship Id="rId64" Type="http://schemas.openxmlformats.org/officeDocument/2006/relationships/image" Target="../media/image66.png"/><Relationship Id="rId69" Type="http://schemas.openxmlformats.org/officeDocument/2006/relationships/image" Target="../media/image42.png"/><Relationship Id="rId77" Type="http://schemas.openxmlformats.org/officeDocument/2006/relationships/image" Target="../media/image75.png"/><Relationship Id="rId8" Type="http://schemas.openxmlformats.org/officeDocument/2006/relationships/tags" Target="../tags/tag246.xml"/><Relationship Id="rId51" Type="http://schemas.openxmlformats.org/officeDocument/2006/relationships/image" Target="../media/image69.png"/><Relationship Id="rId72" Type="http://schemas.openxmlformats.org/officeDocument/2006/relationships/image" Target="../media/image90.png"/><Relationship Id="rId80" Type="http://schemas.openxmlformats.org/officeDocument/2006/relationships/image" Target="../media/image100.png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image" Target="../media/image99.png"/><Relationship Id="rId59" Type="http://schemas.openxmlformats.org/officeDocument/2006/relationships/image" Target="../media/image84.png"/><Relationship Id="rId67" Type="http://schemas.openxmlformats.org/officeDocument/2006/relationships/image" Target="../media/image37.png"/><Relationship Id="rId20" Type="http://schemas.openxmlformats.org/officeDocument/2006/relationships/tags" Target="../tags/tag25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74.png"/><Relationship Id="rId62" Type="http://schemas.openxmlformats.org/officeDocument/2006/relationships/image" Target="../media/image73.png"/><Relationship Id="rId70" Type="http://schemas.openxmlformats.org/officeDocument/2006/relationships/image" Target="../media/image78.png"/><Relationship Id="rId75" Type="http://schemas.openxmlformats.org/officeDocument/2006/relationships/image" Target="../media/image94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49" Type="http://schemas.openxmlformats.org/officeDocument/2006/relationships/image" Target="../media/image64.png"/><Relationship Id="rId57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99.xml"/><Relationship Id="rId34" Type="http://schemas.openxmlformats.org/officeDocument/2006/relationships/tags" Target="../tags/tag312.xml"/><Relationship Id="rId42" Type="http://schemas.openxmlformats.org/officeDocument/2006/relationships/image" Target="../media/image96.png"/><Relationship Id="rId47" Type="http://schemas.openxmlformats.org/officeDocument/2006/relationships/image" Target="../media/image64.png"/><Relationship Id="rId50" Type="http://schemas.openxmlformats.org/officeDocument/2006/relationships/image" Target="../media/image71.png"/><Relationship Id="rId55" Type="http://schemas.openxmlformats.org/officeDocument/2006/relationships/image" Target="../media/image82.png"/><Relationship Id="rId63" Type="http://schemas.openxmlformats.org/officeDocument/2006/relationships/image" Target="../media/image37.png"/><Relationship Id="rId68" Type="http://schemas.openxmlformats.org/officeDocument/2006/relationships/image" Target="../media/image90.png"/><Relationship Id="rId76" Type="http://schemas.openxmlformats.org/officeDocument/2006/relationships/image" Target="../media/image103.png"/><Relationship Id="rId7" Type="http://schemas.openxmlformats.org/officeDocument/2006/relationships/tags" Target="../tags/tag285.xml"/><Relationship Id="rId71" Type="http://schemas.openxmlformats.org/officeDocument/2006/relationships/image" Target="../media/image94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9" Type="http://schemas.openxmlformats.org/officeDocument/2006/relationships/tags" Target="../tags/tag307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tags" Target="../tags/tag310.xml"/><Relationship Id="rId37" Type="http://schemas.openxmlformats.org/officeDocument/2006/relationships/tags" Target="../tags/tag315.xml"/><Relationship Id="rId40" Type="http://schemas.openxmlformats.org/officeDocument/2006/relationships/notesSlide" Target="../notesSlides/notesSlide10.xml"/><Relationship Id="rId45" Type="http://schemas.openxmlformats.org/officeDocument/2006/relationships/image" Target="../media/image45.pn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66" Type="http://schemas.openxmlformats.org/officeDocument/2006/relationships/image" Target="../media/image78.png"/><Relationship Id="rId74" Type="http://schemas.openxmlformats.org/officeDocument/2006/relationships/image" Target="../media/image101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36" Type="http://schemas.openxmlformats.org/officeDocument/2006/relationships/tags" Target="../tags/tag314.xml"/><Relationship Id="rId49" Type="http://schemas.openxmlformats.org/officeDocument/2006/relationships/image" Target="../media/image69.png"/><Relationship Id="rId57" Type="http://schemas.openxmlformats.org/officeDocument/2006/relationships/image" Target="../media/image84.png"/><Relationship Id="rId61" Type="http://schemas.openxmlformats.org/officeDocument/2006/relationships/image" Target="../media/image35.png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tags" Target="../tags/tag309.xml"/><Relationship Id="rId44" Type="http://schemas.openxmlformats.org/officeDocument/2006/relationships/image" Target="../media/image99.png"/><Relationship Id="rId52" Type="http://schemas.openxmlformats.org/officeDocument/2006/relationships/image" Target="../media/image74.png"/><Relationship Id="rId60" Type="http://schemas.openxmlformats.org/officeDocument/2006/relationships/image" Target="../media/image73.png"/><Relationship Id="rId65" Type="http://schemas.openxmlformats.org/officeDocument/2006/relationships/image" Target="../media/image42.png"/><Relationship Id="rId73" Type="http://schemas.openxmlformats.org/officeDocument/2006/relationships/image" Target="../media/image100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tags" Target="../tags/tag308.xml"/><Relationship Id="rId35" Type="http://schemas.openxmlformats.org/officeDocument/2006/relationships/tags" Target="../tags/tag313.xml"/><Relationship Id="rId43" Type="http://schemas.openxmlformats.org/officeDocument/2006/relationships/image" Target="../media/image97.png"/><Relationship Id="rId48" Type="http://schemas.openxmlformats.org/officeDocument/2006/relationships/image" Target="../media/image68.png"/><Relationship Id="rId56" Type="http://schemas.openxmlformats.org/officeDocument/2006/relationships/image" Target="../media/image83.png"/><Relationship Id="rId64" Type="http://schemas.openxmlformats.org/officeDocument/2006/relationships/image" Target="../media/image40.png"/><Relationship Id="rId69" Type="http://schemas.openxmlformats.org/officeDocument/2006/relationships/image" Target="../media/image92.png"/><Relationship Id="rId8" Type="http://schemas.openxmlformats.org/officeDocument/2006/relationships/tags" Target="../tags/tag286.xml"/><Relationship Id="rId51" Type="http://schemas.openxmlformats.org/officeDocument/2006/relationships/image" Target="../media/image72.png"/><Relationship Id="rId72" Type="http://schemas.openxmlformats.org/officeDocument/2006/relationships/image" Target="../media/image95.png"/><Relationship Id="rId3" Type="http://schemas.openxmlformats.org/officeDocument/2006/relationships/tags" Target="../tags/tag281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33" Type="http://schemas.openxmlformats.org/officeDocument/2006/relationships/tags" Target="../tags/tag311.xml"/><Relationship Id="rId38" Type="http://schemas.openxmlformats.org/officeDocument/2006/relationships/tags" Target="../tags/tag316.xml"/><Relationship Id="rId46" Type="http://schemas.openxmlformats.org/officeDocument/2006/relationships/image" Target="../media/image63.png"/><Relationship Id="rId59" Type="http://schemas.openxmlformats.org/officeDocument/2006/relationships/image" Target="../media/image91.png"/><Relationship Id="rId67" Type="http://schemas.openxmlformats.org/officeDocument/2006/relationships/image" Target="../media/image89.png"/><Relationship Id="rId20" Type="http://schemas.openxmlformats.org/officeDocument/2006/relationships/tags" Target="../tags/tag298.xml"/><Relationship Id="rId41" Type="http://schemas.openxmlformats.org/officeDocument/2006/relationships/image" Target="../media/image98.png"/><Relationship Id="rId54" Type="http://schemas.openxmlformats.org/officeDocument/2006/relationships/image" Target="../media/image81.png"/><Relationship Id="rId62" Type="http://schemas.openxmlformats.org/officeDocument/2006/relationships/image" Target="../media/image36.png"/><Relationship Id="rId70" Type="http://schemas.openxmlformats.org/officeDocument/2006/relationships/image" Target="../media/image93.png"/><Relationship Id="rId75" Type="http://schemas.openxmlformats.org/officeDocument/2006/relationships/image" Target="../media/image102.png"/><Relationship Id="rId1" Type="http://schemas.openxmlformats.org/officeDocument/2006/relationships/tags" Target="../tags/tag279.xml"/><Relationship Id="rId6" Type="http://schemas.openxmlformats.org/officeDocument/2006/relationships/tags" Target="../tags/tag28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6.png"/><Relationship Id="rId3" Type="http://schemas.openxmlformats.org/officeDocument/2006/relationships/tags" Target="../tags/tag4.xml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27.png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image" Target="../media/image25.png"/><Relationship Id="rId42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4.png"/><Relationship Id="rId38" Type="http://schemas.openxmlformats.org/officeDocument/2006/relationships/image" Target="../media/image9.png"/><Relationship Id="rId46" Type="http://schemas.openxmlformats.org/officeDocument/2006/relationships/image" Target="../media/image32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20.png"/><Relationship Id="rId41" Type="http://schemas.openxmlformats.org/officeDocument/2006/relationships/image" Target="../media/image1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40" Type="http://schemas.openxmlformats.org/officeDocument/2006/relationships/image" Target="../media/image13.png"/><Relationship Id="rId45" Type="http://schemas.openxmlformats.org/officeDocument/2006/relationships/image" Target="../media/image31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image" Target="../media/image19.png"/><Relationship Id="rId36" Type="http://schemas.openxmlformats.org/officeDocument/2006/relationships/image" Target="../media/image7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2.png"/><Relationship Id="rId44" Type="http://schemas.openxmlformats.org/officeDocument/2006/relationships/image" Target="../media/image30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image" Target="../media/image5.png"/><Relationship Id="rId30" Type="http://schemas.openxmlformats.org/officeDocument/2006/relationships/image" Target="../media/image21.png"/><Relationship Id="rId35" Type="http://schemas.openxmlformats.org/officeDocument/2006/relationships/image" Target="../media/image6.png"/><Relationship Id="rId4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image" Target="../media/image21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34.png"/><Relationship Id="rId42" Type="http://schemas.openxmlformats.org/officeDocument/2006/relationships/image" Target="../media/image30.png"/><Relationship Id="rId47" Type="http://schemas.openxmlformats.org/officeDocument/2006/relationships/image" Target="../media/image27.png"/><Relationship Id="rId50" Type="http://schemas.openxmlformats.org/officeDocument/2006/relationships/image" Target="../media/image11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0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image" Target="../media/image19.png"/><Relationship Id="rId37" Type="http://schemas.openxmlformats.org/officeDocument/2006/relationships/image" Target="../media/image37.png"/><Relationship Id="rId40" Type="http://schemas.openxmlformats.org/officeDocument/2006/relationships/image" Target="../media/image26.png"/><Relationship Id="rId45" Type="http://schemas.openxmlformats.org/officeDocument/2006/relationships/image" Target="../media/image9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36.png"/><Relationship Id="rId49" Type="http://schemas.openxmlformats.org/officeDocument/2006/relationships/image" Target="../media/image31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24.png"/><Relationship Id="rId44" Type="http://schemas.openxmlformats.org/officeDocument/2006/relationships/image" Target="../media/image29.png"/><Relationship Id="rId52" Type="http://schemas.openxmlformats.org/officeDocument/2006/relationships/image" Target="../media/image42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.png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image" Target="../media/image13.png"/><Relationship Id="rId8" Type="http://schemas.openxmlformats.org/officeDocument/2006/relationships/tags" Target="../tags/tag51.xml"/><Relationship Id="rId5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9" Type="http://schemas.openxmlformats.org/officeDocument/2006/relationships/image" Target="../media/image28.png"/><Relationship Id="rId21" Type="http://schemas.openxmlformats.org/officeDocument/2006/relationships/tags" Target="../tags/tag90.xml"/><Relationship Id="rId34" Type="http://schemas.openxmlformats.org/officeDocument/2006/relationships/image" Target="../media/image33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image" Target="../media/image19.png"/><Relationship Id="rId38" Type="http://schemas.openxmlformats.org/officeDocument/2006/relationships/image" Target="../media/image21.png"/><Relationship Id="rId46" Type="http://schemas.openxmlformats.org/officeDocument/2006/relationships/image" Target="../media/image47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notesSlide" Target="../notesSlides/notesSlide4.xml"/><Relationship Id="rId41" Type="http://schemas.openxmlformats.org/officeDocument/2006/relationships/image" Target="../media/image9.png"/><Relationship Id="rId54" Type="http://schemas.openxmlformats.org/officeDocument/2006/relationships/image" Target="../media/image55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image" Target="../media/image5.png"/><Relationship Id="rId37" Type="http://schemas.openxmlformats.org/officeDocument/2006/relationships/image" Target="../media/image13.png"/><Relationship Id="rId40" Type="http://schemas.openxmlformats.org/officeDocument/2006/relationships/image" Target="../media/image39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7.png"/><Relationship Id="rId49" Type="http://schemas.openxmlformats.org/officeDocument/2006/relationships/image" Target="../media/image50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41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image" Target="../media/image38.png"/><Relationship Id="rId35" Type="http://schemas.openxmlformats.org/officeDocument/2006/relationships/image" Target="../media/image34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tags" Target="../tags/tag77.xml"/><Relationship Id="rId51" Type="http://schemas.openxmlformats.org/officeDocument/2006/relationships/image" Target="../media/image52.png"/><Relationship Id="rId3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image" Target="../media/image34.png"/><Relationship Id="rId21" Type="http://schemas.openxmlformats.org/officeDocument/2006/relationships/tags" Target="../tags/tag117.xml"/><Relationship Id="rId34" Type="http://schemas.openxmlformats.org/officeDocument/2006/relationships/image" Target="../media/image49.png"/><Relationship Id="rId42" Type="http://schemas.openxmlformats.org/officeDocument/2006/relationships/image" Target="../media/image5.png"/><Relationship Id="rId47" Type="http://schemas.openxmlformats.org/officeDocument/2006/relationships/image" Target="../media/image39.png"/><Relationship Id="rId50" Type="http://schemas.openxmlformats.org/officeDocument/2006/relationships/image" Target="../media/image58.png"/><Relationship Id="rId55" Type="http://schemas.openxmlformats.org/officeDocument/2006/relationships/image" Target="../media/image46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image" Target="../media/image50.png"/><Relationship Id="rId38" Type="http://schemas.openxmlformats.org/officeDocument/2006/relationships/image" Target="../media/image33.png"/><Relationship Id="rId46" Type="http://schemas.openxmlformats.org/officeDocument/2006/relationships/image" Target="../media/image28.png"/><Relationship Id="rId59" Type="http://schemas.openxmlformats.org/officeDocument/2006/relationships/image" Target="../media/image43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tags" Target="../tags/tag125.xml"/><Relationship Id="rId41" Type="http://schemas.openxmlformats.org/officeDocument/2006/relationships/image" Target="../media/image56.png"/><Relationship Id="rId54" Type="http://schemas.openxmlformats.org/officeDocument/2006/relationships/image" Target="../media/image54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notesSlide" Target="../notesSlides/notesSlide5.xml"/><Relationship Id="rId37" Type="http://schemas.openxmlformats.org/officeDocument/2006/relationships/image" Target="../media/image41.png"/><Relationship Id="rId40" Type="http://schemas.openxmlformats.org/officeDocument/2006/relationships/image" Target="../media/image48.png"/><Relationship Id="rId45" Type="http://schemas.openxmlformats.org/officeDocument/2006/relationships/image" Target="../media/image21.png"/><Relationship Id="rId53" Type="http://schemas.openxmlformats.org/officeDocument/2006/relationships/image" Target="../media/image53.png"/><Relationship Id="rId58" Type="http://schemas.openxmlformats.org/officeDocument/2006/relationships/image" Target="../media/image45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image" Target="../media/image38.png"/><Relationship Id="rId49" Type="http://schemas.openxmlformats.org/officeDocument/2006/relationships/image" Target="../media/image57.png"/><Relationship Id="rId57" Type="http://schemas.openxmlformats.org/officeDocument/2006/relationships/image" Target="../media/image61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.png"/><Relationship Id="rId52" Type="http://schemas.openxmlformats.org/officeDocument/2006/relationships/image" Target="../media/image51.png"/><Relationship Id="rId60" Type="http://schemas.openxmlformats.org/officeDocument/2006/relationships/image" Target="../media/image44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image" Target="../media/image52.png"/><Relationship Id="rId43" Type="http://schemas.openxmlformats.org/officeDocument/2006/relationships/image" Target="../media/image19.png"/><Relationship Id="rId48" Type="http://schemas.openxmlformats.org/officeDocument/2006/relationships/image" Target="../media/image9.png"/><Relationship Id="rId56" Type="http://schemas.openxmlformats.org/officeDocument/2006/relationships/image" Target="../media/image60.png"/><Relationship Id="rId8" Type="http://schemas.openxmlformats.org/officeDocument/2006/relationships/tags" Target="../tags/tag104.xml"/><Relationship Id="rId51" Type="http://schemas.openxmlformats.org/officeDocument/2006/relationships/image" Target="../media/image59.png"/><Relationship Id="rId3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image" Target="../media/image34.png"/><Relationship Id="rId21" Type="http://schemas.openxmlformats.org/officeDocument/2006/relationships/tags" Target="../tags/tag147.xml"/><Relationship Id="rId34" Type="http://schemas.openxmlformats.org/officeDocument/2006/relationships/image" Target="../media/image41.png"/><Relationship Id="rId42" Type="http://schemas.openxmlformats.org/officeDocument/2006/relationships/image" Target="../media/image58.png"/><Relationship Id="rId47" Type="http://schemas.openxmlformats.org/officeDocument/2006/relationships/image" Target="../media/image19.png"/><Relationship Id="rId50" Type="http://schemas.openxmlformats.org/officeDocument/2006/relationships/image" Target="../media/image39.png"/><Relationship Id="rId55" Type="http://schemas.openxmlformats.org/officeDocument/2006/relationships/image" Target="../media/image52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image" Target="../media/image38.png"/><Relationship Id="rId38" Type="http://schemas.openxmlformats.org/officeDocument/2006/relationships/image" Target="../media/image33.png"/><Relationship Id="rId46" Type="http://schemas.openxmlformats.org/officeDocument/2006/relationships/image" Target="../media/image5.png"/><Relationship Id="rId59" Type="http://schemas.openxmlformats.org/officeDocument/2006/relationships/image" Target="../media/image43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41" Type="http://schemas.openxmlformats.org/officeDocument/2006/relationships/image" Target="../media/image57.png"/><Relationship Id="rId54" Type="http://schemas.openxmlformats.org/officeDocument/2006/relationships/image" Target="../media/image51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notesSlide" Target="../notesSlides/notesSlide6.xml"/><Relationship Id="rId37" Type="http://schemas.openxmlformats.org/officeDocument/2006/relationships/image" Target="../media/image60.png"/><Relationship Id="rId40" Type="http://schemas.openxmlformats.org/officeDocument/2006/relationships/image" Target="../media/image13.png"/><Relationship Id="rId45" Type="http://schemas.openxmlformats.org/officeDocument/2006/relationships/image" Target="../media/image56.png"/><Relationship Id="rId53" Type="http://schemas.openxmlformats.org/officeDocument/2006/relationships/image" Target="../media/image50.png"/><Relationship Id="rId58" Type="http://schemas.openxmlformats.org/officeDocument/2006/relationships/image" Target="../media/image45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image" Target="../media/image46.png"/><Relationship Id="rId49" Type="http://schemas.openxmlformats.org/officeDocument/2006/relationships/image" Target="../media/image28.png"/><Relationship Id="rId57" Type="http://schemas.openxmlformats.org/officeDocument/2006/relationships/image" Target="../media/image54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8.png"/><Relationship Id="rId52" Type="http://schemas.openxmlformats.org/officeDocument/2006/relationships/image" Target="../media/image49.png"/><Relationship Id="rId60" Type="http://schemas.openxmlformats.org/officeDocument/2006/relationships/image" Target="../media/image62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image" Target="../media/image61.png"/><Relationship Id="rId43" Type="http://schemas.openxmlformats.org/officeDocument/2006/relationships/image" Target="../media/image59.png"/><Relationship Id="rId48" Type="http://schemas.openxmlformats.org/officeDocument/2006/relationships/image" Target="../media/image21.png"/><Relationship Id="rId56" Type="http://schemas.openxmlformats.org/officeDocument/2006/relationships/image" Target="../media/image53.png"/><Relationship Id="rId8" Type="http://schemas.openxmlformats.org/officeDocument/2006/relationships/tags" Target="../tags/tag134.xml"/><Relationship Id="rId51" Type="http://schemas.openxmlformats.org/officeDocument/2006/relationships/image" Target="../media/image9.png"/><Relationship Id="rId3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tags" Target="../tags/tag195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tags" Target="../tags/tag198.xml"/><Relationship Id="rId47" Type="http://schemas.openxmlformats.org/officeDocument/2006/relationships/image" Target="../media/image37.png"/><Relationship Id="rId50" Type="http://schemas.openxmlformats.org/officeDocument/2006/relationships/image" Target="../media/image29.png"/><Relationship Id="rId55" Type="http://schemas.openxmlformats.org/officeDocument/2006/relationships/image" Target="../media/image42.png"/><Relationship Id="rId63" Type="http://schemas.openxmlformats.org/officeDocument/2006/relationships/image" Target="../media/image70.png"/><Relationship Id="rId68" Type="http://schemas.openxmlformats.org/officeDocument/2006/relationships/image" Target="../media/image74.png"/><Relationship Id="rId76" Type="http://schemas.openxmlformats.org/officeDocument/2006/relationships/image" Target="../media/image80.png"/><Relationship Id="rId84" Type="http://schemas.openxmlformats.org/officeDocument/2006/relationships/image" Target="../media/image88.png"/><Relationship Id="rId7" Type="http://schemas.openxmlformats.org/officeDocument/2006/relationships/tags" Target="../tags/tag163.xml"/><Relationship Id="rId71" Type="http://schemas.openxmlformats.org/officeDocument/2006/relationships/image" Target="../media/image77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9" Type="http://schemas.openxmlformats.org/officeDocument/2006/relationships/tags" Target="../tags/tag185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tags" Target="../tags/tag196.xml"/><Relationship Id="rId45" Type="http://schemas.openxmlformats.org/officeDocument/2006/relationships/image" Target="../media/image35.png"/><Relationship Id="rId53" Type="http://schemas.openxmlformats.org/officeDocument/2006/relationships/image" Target="../media/image11.png"/><Relationship Id="rId58" Type="http://schemas.openxmlformats.org/officeDocument/2006/relationships/image" Target="../media/image65.png"/><Relationship Id="rId66" Type="http://schemas.openxmlformats.org/officeDocument/2006/relationships/image" Target="../media/image72.png"/><Relationship Id="rId74" Type="http://schemas.openxmlformats.org/officeDocument/2006/relationships/image" Target="../media/image5.png"/><Relationship Id="rId79" Type="http://schemas.openxmlformats.org/officeDocument/2006/relationships/image" Target="../media/image83.png"/><Relationship Id="rId5" Type="http://schemas.openxmlformats.org/officeDocument/2006/relationships/tags" Target="../tags/tag161.xml"/><Relationship Id="rId61" Type="http://schemas.openxmlformats.org/officeDocument/2006/relationships/image" Target="../media/image68.png"/><Relationship Id="rId82" Type="http://schemas.openxmlformats.org/officeDocument/2006/relationships/image" Target="../media/image86.png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4" Type="http://schemas.openxmlformats.org/officeDocument/2006/relationships/notesSlide" Target="../notesSlides/notesSlide7.xml"/><Relationship Id="rId52" Type="http://schemas.openxmlformats.org/officeDocument/2006/relationships/image" Target="../media/image31.png"/><Relationship Id="rId60" Type="http://schemas.openxmlformats.org/officeDocument/2006/relationships/image" Target="../media/image67.png"/><Relationship Id="rId65" Type="http://schemas.openxmlformats.org/officeDocument/2006/relationships/image" Target="../media/image71.png"/><Relationship Id="rId73" Type="http://schemas.openxmlformats.org/officeDocument/2006/relationships/image" Target="../media/image78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6.png"/><Relationship Id="rId56" Type="http://schemas.openxmlformats.org/officeDocument/2006/relationships/image" Target="../media/image63.png"/><Relationship Id="rId64" Type="http://schemas.openxmlformats.org/officeDocument/2006/relationships/image" Target="../media/image54.png"/><Relationship Id="rId69" Type="http://schemas.openxmlformats.org/officeDocument/2006/relationships/image" Target="../media/image75.png"/><Relationship Id="rId77" Type="http://schemas.openxmlformats.org/officeDocument/2006/relationships/image" Target="../media/image81.png"/><Relationship Id="rId8" Type="http://schemas.openxmlformats.org/officeDocument/2006/relationships/tags" Target="../tags/tag164.xml"/><Relationship Id="rId51" Type="http://schemas.openxmlformats.org/officeDocument/2006/relationships/image" Target="../media/image9.png"/><Relationship Id="rId72" Type="http://schemas.openxmlformats.org/officeDocument/2006/relationships/image" Target="../media/image45.png"/><Relationship Id="rId80" Type="http://schemas.openxmlformats.org/officeDocument/2006/relationships/image" Target="../media/image84.png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image" Target="../media/image36.png"/><Relationship Id="rId59" Type="http://schemas.openxmlformats.org/officeDocument/2006/relationships/image" Target="../media/image66.png"/><Relationship Id="rId67" Type="http://schemas.openxmlformats.org/officeDocument/2006/relationships/image" Target="../media/image73.png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image" Target="../media/image40.png"/><Relationship Id="rId62" Type="http://schemas.openxmlformats.org/officeDocument/2006/relationships/image" Target="../media/image69.png"/><Relationship Id="rId70" Type="http://schemas.openxmlformats.org/officeDocument/2006/relationships/image" Target="../media/image76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image" Target="../media/image30.png"/><Relationship Id="rId57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37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notesSlide" Target="../notesSlides/notesSlide8.xml"/><Relationship Id="rId47" Type="http://schemas.openxmlformats.org/officeDocument/2006/relationships/image" Target="../media/image71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63" Type="http://schemas.openxmlformats.org/officeDocument/2006/relationships/image" Target="../media/image42.png"/><Relationship Id="rId68" Type="http://schemas.openxmlformats.org/officeDocument/2006/relationships/image" Target="../media/image92.png"/><Relationship Id="rId76" Type="http://schemas.openxmlformats.org/officeDocument/2006/relationships/image" Target="../media/image77.png"/><Relationship Id="rId7" Type="http://schemas.openxmlformats.org/officeDocument/2006/relationships/tags" Target="../tags/tag205.xml"/><Relationship Id="rId71" Type="http://schemas.openxmlformats.org/officeDocument/2006/relationships/image" Target="../media/image95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45" Type="http://schemas.openxmlformats.org/officeDocument/2006/relationships/image" Target="../media/image68.png"/><Relationship Id="rId53" Type="http://schemas.openxmlformats.org/officeDocument/2006/relationships/image" Target="../media/image83.png"/><Relationship Id="rId58" Type="http://schemas.openxmlformats.org/officeDocument/2006/relationships/image" Target="../media/image66.png"/><Relationship Id="rId66" Type="http://schemas.openxmlformats.org/officeDocument/2006/relationships/image" Target="../media/image90.png"/><Relationship Id="rId74" Type="http://schemas.openxmlformats.org/officeDocument/2006/relationships/image" Target="../media/image75.png"/><Relationship Id="rId79" Type="http://schemas.openxmlformats.org/officeDocument/2006/relationships/image" Target="../media/image98.png"/><Relationship Id="rId5" Type="http://schemas.openxmlformats.org/officeDocument/2006/relationships/tags" Target="../tags/tag203.xml"/><Relationship Id="rId61" Type="http://schemas.openxmlformats.org/officeDocument/2006/relationships/image" Target="../media/image37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4" Type="http://schemas.openxmlformats.org/officeDocument/2006/relationships/image" Target="../media/image64.png"/><Relationship Id="rId52" Type="http://schemas.openxmlformats.org/officeDocument/2006/relationships/image" Target="../media/image82.png"/><Relationship Id="rId60" Type="http://schemas.openxmlformats.org/officeDocument/2006/relationships/image" Target="../media/image36.png"/><Relationship Id="rId65" Type="http://schemas.openxmlformats.org/officeDocument/2006/relationships/image" Target="../media/image89.png"/><Relationship Id="rId73" Type="http://schemas.openxmlformats.org/officeDocument/2006/relationships/image" Target="../media/image97.png"/><Relationship Id="rId78" Type="http://schemas.openxmlformats.org/officeDocument/2006/relationships/image" Target="../media/image67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image" Target="../media/image63.png"/><Relationship Id="rId48" Type="http://schemas.openxmlformats.org/officeDocument/2006/relationships/image" Target="../media/image72.png"/><Relationship Id="rId56" Type="http://schemas.openxmlformats.org/officeDocument/2006/relationships/image" Target="../media/image73.png"/><Relationship Id="rId64" Type="http://schemas.openxmlformats.org/officeDocument/2006/relationships/image" Target="../media/image78.png"/><Relationship Id="rId69" Type="http://schemas.openxmlformats.org/officeDocument/2006/relationships/image" Target="../media/image93.png"/><Relationship Id="rId77" Type="http://schemas.openxmlformats.org/officeDocument/2006/relationships/image" Target="../media/image45.png"/><Relationship Id="rId8" Type="http://schemas.openxmlformats.org/officeDocument/2006/relationships/tags" Target="../tags/tag206.xml"/><Relationship Id="rId51" Type="http://schemas.openxmlformats.org/officeDocument/2006/relationships/image" Target="../media/image81.png"/><Relationship Id="rId72" Type="http://schemas.openxmlformats.org/officeDocument/2006/relationships/image" Target="../media/image96.png"/><Relationship Id="rId80" Type="http://schemas.openxmlformats.org/officeDocument/2006/relationships/image" Target="../media/image99.png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image" Target="../media/image69.png"/><Relationship Id="rId59" Type="http://schemas.openxmlformats.org/officeDocument/2006/relationships/image" Target="../media/image35.png"/><Relationship Id="rId67" Type="http://schemas.openxmlformats.org/officeDocument/2006/relationships/image" Target="../media/image91.png"/><Relationship Id="rId20" Type="http://schemas.openxmlformats.org/officeDocument/2006/relationships/tags" Target="../tags/tag21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84.png"/><Relationship Id="rId62" Type="http://schemas.openxmlformats.org/officeDocument/2006/relationships/image" Target="../media/image40.png"/><Relationship Id="rId70" Type="http://schemas.openxmlformats.org/officeDocument/2006/relationships/image" Target="../media/image94.png"/><Relationship Id="rId75" Type="http://schemas.openxmlformats.org/officeDocument/2006/relationships/image" Target="../media/image76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image" Target="../media/image74.png"/><Relationship Id="rId57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FAC7-F5B0-4601-B3F2-FB90948EE28C}" type="slidenum">
              <a:rPr lang="en-US"/>
              <a:pPr/>
              <a:t>1</a:t>
            </a:fld>
            <a:endParaRPr lang="en-US"/>
          </a:p>
        </p:txBody>
      </p:sp>
      <p:sp>
        <p:nvSpPr>
          <p:cNvPr id="122675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Functional analysis</a:t>
            </a:r>
          </a:p>
        </p:txBody>
      </p:sp>
      <p:sp>
        <p:nvSpPr>
          <p:cNvPr id="122675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B7D2-7326-4B73-865D-772A5E8FEB9B}" type="slidenum">
              <a:rPr lang="en-US"/>
              <a:pPr/>
              <a:t>10</a:t>
            </a:fld>
            <a:endParaRPr lang="en-US"/>
          </a:p>
        </p:txBody>
      </p:sp>
      <p:pic>
        <p:nvPicPr>
          <p:cNvPr id="1214522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8759">
            <a:off x="7691438" y="6203950"/>
            <a:ext cx="233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4523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5800725"/>
            <a:ext cx="717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524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6423025"/>
            <a:ext cx="1112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525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715000"/>
            <a:ext cx="16144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4521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525"/>
            <a:ext cx="879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4466" name="Group 2"/>
          <p:cNvGrpSpPr>
            <a:grpSpLocks/>
          </p:cNvGrpSpPr>
          <p:nvPr/>
        </p:nvGrpSpPr>
        <p:grpSpPr bwMode="auto">
          <a:xfrm>
            <a:off x="36513" y="26988"/>
            <a:ext cx="4673600" cy="3303587"/>
            <a:chOff x="23" y="17"/>
            <a:chExt cx="2944" cy="2081"/>
          </a:xfrm>
        </p:grpSpPr>
        <p:pic>
          <p:nvPicPr>
            <p:cNvPr id="1214467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21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468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646"/>
              <a:ext cx="226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469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41"/>
              <a:ext cx="7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470" name="Picture 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38"/>
              <a:ext cx="84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471" name="Picture 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378"/>
              <a:ext cx="149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2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02"/>
              <a:ext cx="126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3" name="Picture 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838"/>
              <a:ext cx="22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4" name="Picture 1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683"/>
              <a:ext cx="130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5" name="Picture 1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680"/>
              <a:ext cx="11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476" name="Picture 1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1002"/>
              <a:ext cx="148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7" name="Picture 1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2"/>
              <a:ext cx="84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8" name="Picture 1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1352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4479" name="Picture 1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7"/>
              <a:ext cx="87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144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894388"/>
            <a:ext cx="340677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44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30288"/>
            <a:ext cx="13096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4482" name="Group 18"/>
          <p:cNvGrpSpPr>
            <a:grpSpLocks/>
          </p:cNvGrpSpPr>
          <p:nvPr/>
        </p:nvGrpSpPr>
        <p:grpSpPr bwMode="auto">
          <a:xfrm>
            <a:off x="5181600" y="1641475"/>
            <a:ext cx="3284538" cy="720725"/>
            <a:chOff x="3312" y="1034"/>
            <a:chExt cx="2069" cy="454"/>
          </a:xfrm>
        </p:grpSpPr>
        <p:pic>
          <p:nvPicPr>
            <p:cNvPr id="1214483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34"/>
              <a:ext cx="20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484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251"/>
              <a:ext cx="2012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4485" name="Line 21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86" name="Line 22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448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657600"/>
            <a:ext cx="3783013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8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9131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8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2225"/>
            <a:ext cx="1614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490" name="Line 26"/>
          <p:cNvSpPr>
            <a:spLocks noChangeShapeType="1"/>
          </p:cNvSpPr>
          <p:nvPr/>
        </p:nvSpPr>
        <p:spPr bwMode="auto">
          <a:xfrm>
            <a:off x="6324600" y="3352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4491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92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549650"/>
            <a:ext cx="1954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93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95313"/>
            <a:ext cx="26924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9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1425"/>
            <a:ext cx="15795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95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32388"/>
            <a:ext cx="3222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96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876800"/>
            <a:ext cx="373062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97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88075"/>
            <a:ext cx="3222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498" name="Line 34"/>
          <p:cNvSpPr>
            <a:spLocks noChangeShapeType="1"/>
          </p:cNvSpPr>
          <p:nvPr/>
        </p:nvSpPr>
        <p:spPr bwMode="auto">
          <a:xfrm>
            <a:off x="6324600" y="457200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4518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18050"/>
            <a:ext cx="1095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4500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4718050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50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70513"/>
            <a:ext cx="17399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502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5064125"/>
            <a:ext cx="12747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507" name="Line 43"/>
          <p:cNvSpPr>
            <a:spLocks noChangeShapeType="1"/>
          </p:cNvSpPr>
          <p:nvPr/>
        </p:nvSpPr>
        <p:spPr bwMode="auto">
          <a:xfrm>
            <a:off x="4724400" y="0"/>
            <a:ext cx="0" cy="335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4508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881313"/>
            <a:ext cx="9159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4509" name="Group 45"/>
          <p:cNvGrpSpPr>
            <a:grpSpLocks/>
          </p:cNvGrpSpPr>
          <p:nvPr/>
        </p:nvGrpSpPr>
        <p:grpSpPr bwMode="auto">
          <a:xfrm>
            <a:off x="5181600" y="2536825"/>
            <a:ext cx="2727325" cy="647700"/>
            <a:chOff x="3264" y="1598"/>
            <a:chExt cx="1718" cy="408"/>
          </a:xfrm>
        </p:grpSpPr>
        <p:pic>
          <p:nvPicPr>
            <p:cNvPr id="1214510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98"/>
              <a:ext cx="171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4511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1825"/>
              <a:ext cx="16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4513" name="Picture 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50"/>
            <a:ext cx="33385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514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515" name="Rectangle 5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5CE2-018B-47D5-A5AA-D05A996E3F6B}" type="slidenum">
              <a:rPr lang="en-US"/>
              <a:pPr/>
              <a:t>11</a:t>
            </a:fld>
            <a:endParaRPr lang="en-US"/>
          </a:p>
        </p:txBody>
      </p:sp>
      <p:pic>
        <p:nvPicPr>
          <p:cNvPr id="1215553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8759">
            <a:off x="7691438" y="6203950"/>
            <a:ext cx="233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54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5800725"/>
            <a:ext cx="717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55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6423025"/>
            <a:ext cx="1112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56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715000"/>
            <a:ext cx="16144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41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525"/>
            <a:ext cx="879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5494" name="Group 6"/>
          <p:cNvGrpSpPr>
            <a:grpSpLocks/>
          </p:cNvGrpSpPr>
          <p:nvPr/>
        </p:nvGrpSpPr>
        <p:grpSpPr bwMode="auto">
          <a:xfrm>
            <a:off x="36513" y="26988"/>
            <a:ext cx="4673600" cy="3303587"/>
            <a:chOff x="23" y="17"/>
            <a:chExt cx="2944" cy="2081"/>
          </a:xfrm>
        </p:grpSpPr>
        <p:pic>
          <p:nvPicPr>
            <p:cNvPr id="1215495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21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496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646"/>
              <a:ext cx="226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497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41"/>
              <a:ext cx="7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498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38"/>
              <a:ext cx="84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499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378"/>
              <a:ext cx="149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0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02"/>
              <a:ext cx="126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1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838"/>
              <a:ext cx="22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2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683"/>
              <a:ext cx="130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3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680"/>
              <a:ext cx="11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504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1002"/>
              <a:ext cx="148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5" name="Picture 1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2"/>
              <a:ext cx="84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6" name="Picture 1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1352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5507" name="Picture 1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7"/>
              <a:ext cx="87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1550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894388"/>
            <a:ext cx="340677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0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30288"/>
            <a:ext cx="13096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5513" name="Line 25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14" name="Line 2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1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657600"/>
            <a:ext cx="3783013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9131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2225"/>
            <a:ext cx="1614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18" name="Line 30"/>
          <p:cNvSpPr>
            <a:spLocks noChangeShapeType="1"/>
          </p:cNvSpPr>
          <p:nvPr/>
        </p:nvSpPr>
        <p:spPr bwMode="auto">
          <a:xfrm>
            <a:off x="6324600" y="3352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19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549650"/>
            <a:ext cx="1954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1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95313"/>
            <a:ext cx="26924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2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1425"/>
            <a:ext cx="15795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3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32388"/>
            <a:ext cx="3222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4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876800"/>
            <a:ext cx="373062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5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88075"/>
            <a:ext cx="3222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26" name="Line 38"/>
          <p:cNvSpPr>
            <a:spLocks noChangeShapeType="1"/>
          </p:cNvSpPr>
          <p:nvPr/>
        </p:nvSpPr>
        <p:spPr bwMode="auto">
          <a:xfrm>
            <a:off x="6324600" y="457200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27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18050"/>
            <a:ext cx="1095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28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4718050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9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70513"/>
            <a:ext cx="17399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30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5064125"/>
            <a:ext cx="12747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31" name="Line 43"/>
          <p:cNvSpPr>
            <a:spLocks noChangeShapeType="1"/>
          </p:cNvSpPr>
          <p:nvPr/>
        </p:nvSpPr>
        <p:spPr bwMode="auto">
          <a:xfrm>
            <a:off x="4724400" y="0"/>
            <a:ext cx="0" cy="335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37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50"/>
            <a:ext cx="33385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3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9" name="Rectangle 5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0" name="Line 52"/>
          <p:cNvSpPr>
            <a:spLocks noChangeShapeType="1"/>
          </p:cNvSpPr>
          <p:nvPr/>
        </p:nvSpPr>
        <p:spPr bwMode="auto">
          <a:xfrm>
            <a:off x="4724400" y="1447800"/>
            <a:ext cx="44196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43" name="Picture 5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524000"/>
            <a:ext cx="157956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48" name="Picture 6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24000"/>
            <a:ext cx="25669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49" name="Picture 6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58963"/>
            <a:ext cx="34448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5550" name="Group 62"/>
          <p:cNvGrpSpPr>
            <a:grpSpLocks/>
          </p:cNvGrpSpPr>
          <p:nvPr/>
        </p:nvGrpSpPr>
        <p:grpSpPr bwMode="auto">
          <a:xfrm>
            <a:off x="7848600" y="2362200"/>
            <a:ext cx="914400" cy="914400"/>
            <a:chOff x="4853" y="1680"/>
            <a:chExt cx="576" cy="576"/>
          </a:xfrm>
        </p:grpSpPr>
        <p:sp>
          <p:nvSpPr>
            <p:cNvPr id="1215551" name="AutoShape 6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552" name="Text Box 6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46A-27E1-4D25-A910-77101BB74096}" type="slidenum">
              <a:rPr lang="en-US"/>
              <a:pPr/>
              <a:t>2</a:t>
            </a:fld>
            <a:endParaRPr lang="en-US"/>
          </a:p>
        </p:txBody>
      </p:sp>
      <p:pic>
        <p:nvPicPr>
          <p:cNvPr id="1206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55663"/>
            <a:ext cx="3048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6275" name="Group 3"/>
          <p:cNvGrpSpPr>
            <a:grpSpLocks/>
          </p:cNvGrpSpPr>
          <p:nvPr/>
        </p:nvGrpSpPr>
        <p:grpSpPr bwMode="auto">
          <a:xfrm>
            <a:off x="7162800" y="609600"/>
            <a:ext cx="46038" cy="960438"/>
            <a:chOff x="5184" y="384"/>
            <a:chExt cx="29" cy="605"/>
          </a:xfrm>
        </p:grpSpPr>
        <p:sp>
          <p:nvSpPr>
            <p:cNvPr id="1206276" name="Oval 4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77" name="Oval 5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78" name="Oval 6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79" name="Oval 7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0" name="Oval 8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6281" name="Line 9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82" name="Line 10"/>
          <p:cNvSpPr>
            <a:spLocks noChangeShapeType="1"/>
          </p:cNvSpPr>
          <p:nvPr/>
        </p:nvSpPr>
        <p:spPr bwMode="auto">
          <a:xfrm>
            <a:off x="7162800" y="2362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83" name="Line 11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84" name="Line 12"/>
          <p:cNvSpPr>
            <a:spLocks noChangeShapeType="1"/>
          </p:cNvSpPr>
          <p:nvPr/>
        </p:nvSpPr>
        <p:spPr bwMode="auto">
          <a:xfrm>
            <a:off x="7162800" y="4724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6285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5508625"/>
            <a:ext cx="36401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6286" name="Line 14"/>
          <p:cNvSpPr>
            <a:spLocks noChangeShapeType="1"/>
          </p:cNvSpPr>
          <p:nvPr/>
        </p:nvSpPr>
        <p:spPr bwMode="auto">
          <a:xfrm>
            <a:off x="2743200" y="457200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87" name="Line 15"/>
          <p:cNvSpPr>
            <a:spLocks noChangeShapeType="1"/>
          </p:cNvSpPr>
          <p:nvPr/>
        </p:nvSpPr>
        <p:spPr bwMode="auto">
          <a:xfrm>
            <a:off x="2743200" y="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88" name="Line 16"/>
          <p:cNvSpPr>
            <a:spLocks noChangeShapeType="1"/>
          </p:cNvSpPr>
          <p:nvPr/>
        </p:nvSpPr>
        <p:spPr bwMode="auto">
          <a:xfrm>
            <a:off x="2743200" y="2133600"/>
            <a:ext cx="0" cy="243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6289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54013"/>
            <a:ext cx="8794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6290" name="Group 18"/>
          <p:cNvGrpSpPr>
            <a:grpSpLocks/>
          </p:cNvGrpSpPr>
          <p:nvPr/>
        </p:nvGrpSpPr>
        <p:grpSpPr bwMode="auto">
          <a:xfrm>
            <a:off x="3409950" y="2895600"/>
            <a:ext cx="3371850" cy="798513"/>
            <a:chOff x="2148" y="1824"/>
            <a:chExt cx="2124" cy="503"/>
          </a:xfrm>
        </p:grpSpPr>
        <p:pic>
          <p:nvPicPr>
            <p:cNvPr id="1206291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2090"/>
              <a:ext cx="212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6292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1824"/>
              <a:ext cx="14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6293" name="Group 21"/>
          <p:cNvGrpSpPr>
            <a:grpSpLocks/>
          </p:cNvGrpSpPr>
          <p:nvPr/>
        </p:nvGrpSpPr>
        <p:grpSpPr bwMode="auto">
          <a:xfrm>
            <a:off x="331788" y="3028950"/>
            <a:ext cx="2030412" cy="649288"/>
            <a:chOff x="209" y="1908"/>
            <a:chExt cx="1279" cy="409"/>
          </a:xfrm>
        </p:grpSpPr>
        <p:pic>
          <p:nvPicPr>
            <p:cNvPr id="1206294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" y="2134"/>
              <a:ext cx="127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6295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1908"/>
              <a:ext cx="87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629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889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6297" name="Group 25"/>
          <p:cNvGrpSpPr>
            <a:grpSpLocks/>
          </p:cNvGrpSpPr>
          <p:nvPr/>
        </p:nvGrpSpPr>
        <p:grpSpPr bwMode="auto">
          <a:xfrm>
            <a:off x="381000" y="762000"/>
            <a:ext cx="1435100" cy="1355725"/>
            <a:chOff x="240" y="480"/>
            <a:chExt cx="904" cy="854"/>
          </a:xfrm>
        </p:grpSpPr>
        <p:pic>
          <p:nvPicPr>
            <p:cNvPr id="1206298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480"/>
              <a:ext cx="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6299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56"/>
              <a:ext cx="904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6300" name="Group 28"/>
          <p:cNvGrpSpPr>
            <a:grpSpLocks/>
          </p:cNvGrpSpPr>
          <p:nvPr/>
        </p:nvGrpSpPr>
        <p:grpSpPr bwMode="auto">
          <a:xfrm>
            <a:off x="7650163" y="609600"/>
            <a:ext cx="46037" cy="960438"/>
            <a:chOff x="5184" y="384"/>
            <a:chExt cx="29" cy="605"/>
          </a:xfrm>
        </p:grpSpPr>
        <p:sp>
          <p:nvSpPr>
            <p:cNvPr id="1206301" name="Oval 29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302" name="Oval 30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303" name="Oval 31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304" name="Oval 32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305" name="Oval 33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6306" name="Line 34"/>
          <p:cNvSpPr>
            <a:spLocks noChangeShapeType="1"/>
          </p:cNvSpPr>
          <p:nvPr/>
        </p:nvSpPr>
        <p:spPr bwMode="auto">
          <a:xfrm>
            <a:off x="7696200" y="4724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630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96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8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02175"/>
            <a:ext cx="1968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9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81000"/>
            <a:ext cx="1968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10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2682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6314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15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6333" name="Group 61"/>
          <p:cNvGrpSpPr>
            <a:grpSpLocks/>
          </p:cNvGrpSpPr>
          <p:nvPr/>
        </p:nvGrpSpPr>
        <p:grpSpPr bwMode="auto">
          <a:xfrm>
            <a:off x="2951163" y="5867400"/>
            <a:ext cx="3908425" cy="833438"/>
            <a:chOff x="1859" y="3696"/>
            <a:chExt cx="2462" cy="525"/>
          </a:xfrm>
        </p:grpSpPr>
        <p:pic>
          <p:nvPicPr>
            <p:cNvPr id="1206331" name="Picture 5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" y="3960"/>
              <a:ext cx="246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6320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45172">
              <a:off x="3442" y="3696"/>
              <a:ext cx="11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06311" name="Group 39"/>
          <p:cNvGrpSpPr>
            <a:grpSpLocks noChangeAspect="1"/>
          </p:cNvGrpSpPr>
          <p:nvPr/>
        </p:nvGrpSpPr>
        <p:grpSpPr bwMode="auto">
          <a:xfrm>
            <a:off x="44450" y="5305425"/>
            <a:ext cx="2651125" cy="1190625"/>
            <a:chOff x="113" y="3504"/>
            <a:chExt cx="1710" cy="768"/>
          </a:xfrm>
        </p:grpSpPr>
        <p:pic>
          <p:nvPicPr>
            <p:cNvPr id="1206312" name="Picture 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04"/>
              <a:ext cx="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6313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823"/>
              <a:ext cx="1710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0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0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120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0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20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20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81" grpId="0" animBg="1"/>
      <p:bldP spid="1206282" grpId="0" animBg="1"/>
      <p:bldP spid="1206283" grpId="0" animBg="1"/>
      <p:bldP spid="1206284" grpId="0" animBg="1"/>
      <p:bldP spid="1206286" grpId="0" animBg="1"/>
      <p:bldP spid="1206287" grpId="0" animBg="1"/>
      <p:bldP spid="1206288" grpId="0" animBg="1"/>
      <p:bldP spid="12063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FA7-DE1A-4823-BE79-6EDBCAB8F5DC}" type="slidenum">
              <a:rPr lang="en-US"/>
              <a:pPr/>
              <a:t>3</a:t>
            </a:fld>
            <a:endParaRPr lang="en-US"/>
          </a:p>
        </p:txBody>
      </p:sp>
      <p:sp>
        <p:nvSpPr>
          <p:cNvPr id="1207298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7299" name="Line 3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7300" name="Group 4"/>
          <p:cNvGrpSpPr>
            <a:grpSpLocks/>
          </p:cNvGrpSpPr>
          <p:nvPr/>
        </p:nvGrpSpPr>
        <p:grpSpPr bwMode="auto">
          <a:xfrm>
            <a:off x="7518400" y="579438"/>
            <a:ext cx="960438" cy="960437"/>
            <a:chOff x="4579" y="365"/>
            <a:chExt cx="605" cy="605"/>
          </a:xfrm>
        </p:grpSpPr>
        <p:grpSp>
          <p:nvGrpSpPr>
            <p:cNvPr id="1207301" name="Group 5"/>
            <p:cNvGrpSpPr>
              <a:grpSpLocks/>
            </p:cNvGrpSpPr>
            <p:nvPr/>
          </p:nvGrpSpPr>
          <p:grpSpPr bwMode="auto">
            <a:xfrm>
              <a:off x="4579" y="365"/>
              <a:ext cx="29" cy="605"/>
              <a:chOff x="4243" y="384"/>
              <a:chExt cx="29" cy="605"/>
            </a:xfrm>
          </p:grpSpPr>
          <p:sp>
            <p:nvSpPr>
              <p:cNvPr id="1207302" name="Oval 6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03" name="Oval 7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04" name="Oval 8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05" name="Oval 9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06" name="Oval 10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7307" name="Group 11"/>
            <p:cNvGrpSpPr>
              <a:grpSpLocks/>
            </p:cNvGrpSpPr>
            <p:nvPr/>
          </p:nvGrpSpPr>
          <p:grpSpPr bwMode="auto">
            <a:xfrm>
              <a:off x="4723" y="365"/>
              <a:ext cx="29" cy="605"/>
              <a:chOff x="4243" y="384"/>
              <a:chExt cx="29" cy="605"/>
            </a:xfrm>
          </p:grpSpPr>
          <p:sp>
            <p:nvSpPr>
              <p:cNvPr id="1207308" name="Oval 12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09" name="Oval 13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0" name="Oval 14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1" name="Oval 15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2" name="Oval 16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7313" name="Group 17"/>
            <p:cNvGrpSpPr>
              <a:grpSpLocks/>
            </p:cNvGrpSpPr>
            <p:nvPr/>
          </p:nvGrpSpPr>
          <p:grpSpPr bwMode="auto">
            <a:xfrm>
              <a:off x="4867" y="365"/>
              <a:ext cx="29" cy="605"/>
              <a:chOff x="4243" y="384"/>
              <a:chExt cx="29" cy="605"/>
            </a:xfrm>
          </p:grpSpPr>
          <p:sp>
            <p:nvSpPr>
              <p:cNvPr id="1207314" name="Oval 18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5" name="Oval 19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6" name="Oval 20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7" name="Oval 21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18" name="Oval 22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7319" name="Group 23"/>
            <p:cNvGrpSpPr>
              <a:grpSpLocks/>
            </p:cNvGrpSpPr>
            <p:nvPr/>
          </p:nvGrpSpPr>
          <p:grpSpPr bwMode="auto">
            <a:xfrm>
              <a:off x="5011" y="365"/>
              <a:ext cx="29" cy="605"/>
              <a:chOff x="4243" y="384"/>
              <a:chExt cx="29" cy="605"/>
            </a:xfrm>
          </p:grpSpPr>
          <p:sp>
            <p:nvSpPr>
              <p:cNvPr id="1207320" name="Oval 24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1" name="Oval 25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2" name="Oval 26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3" name="Oval 27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4" name="Oval 28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7325" name="Group 29"/>
            <p:cNvGrpSpPr>
              <a:grpSpLocks/>
            </p:cNvGrpSpPr>
            <p:nvPr/>
          </p:nvGrpSpPr>
          <p:grpSpPr bwMode="auto">
            <a:xfrm>
              <a:off x="5155" y="365"/>
              <a:ext cx="29" cy="605"/>
              <a:chOff x="4243" y="384"/>
              <a:chExt cx="29" cy="605"/>
            </a:xfrm>
          </p:grpSpPr>
          <p:sp>
            <p:nvSpPr>
              <p:cNvPr id="1207326" name="Oval 30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7" name="Oval 31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8" name="Oval 32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29" name="Oval 33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330" name="Oval 34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07331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11188"/>
            <a:ext cx="2349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114425"/>
            <a:ext cx="37830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2659063"/>
            <a:ext cx="6143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34" name="Line 38"/>
          <p:cNvSpPr>
            <a:spLocks noChangeShapeType="1"/>
          </p:cNvSpPr>
          <p:nvPr/>
        </p:nvSpPr>
        <p:spPr bwMode="auto">
          <a:xfrm>
            <a:off x="2743200" y="4114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7335" name="Line 39"/>
          <p:cNvSpPr>
            <a:spLocks noChangeShapeType="1"/>
          </p:cNvSpPr>
          <p:nvPr/>
        </p:nvSpPr>
        <p:spPr bwMode="auto">
          <a:xfrm>
            <a:off x="2743200" y="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7336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37" name="Line 41"/>
          <p:cNvSpPr>
            <a:spLocks noChangeShapeType="1"/>
          </p:cNvSpPr>
          <p:nvPr/>
        </p:nvSpPr>
        <p:spPr bwMode="auto">
          <a:xfrm>
            <a:off x="2743200" y="2133600"/>
            <a:ext cx="0" cy="19843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7338" name="Group 42"/>
          <p:cNvGrpSpPr>
            <a:grpSpLocks/>
          </p:cNvGrpSpPr>
          <p:nvPr/>
        </p:nvGrpSpPr>
        <p:grpSpPr bwMode="auto">
          <a:xfrm>
            <a:off x="4038600" y="2238375"/>
            <a:ext cx="2743200" cy="1752600"/>
            <a:chOff x="2544" y="1440"/>
            <a:chExt cx="1728" cy="1104"/>
          </a:xfrm>
        </p:grpSpPr>
        <p:pic>
          <p:nvPicPr>
            <p:cNvPr id="1207339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1440"/>
              <a:ext cx="14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40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307"/>
              <a:ext cx="172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41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2064"/>
              <a:ext cx="135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42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1680"/>
              <a:ext cx="12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7343" name="Group 47"/>
          <p:cNvGrpSpPr>
            <a:grpSpLocks/>
          </p:cNvGrpSpPr>
          <p:nvPr/>
        </p:nvGrpSpPr>
        <p:grpSpPr bwMode="auto">
          <a:xfrm>
            <a:off x="3984625" y="4343400"/>
            <a:ext cx="2797175" cy="1358900"/>
            <a:chOff x="2510" y="3024"/>
            <a:chExt cx="1762" cy="856"/>
          </a:xfrm>
        </p:grpSpPr>
        <p:pic>
          <p:nvPicPr>
            <p:cNvPr id="1207344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3620"/>
              <a:ext cx="176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45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3024"/>
              <a:ext cx="14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46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264"/>
              <a:ext cx="12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7347" name="Group 51"/>
          <p:cNvGrpSpPr>
            <a:grpSpLocks/>
          </p:cNvGrpSpPr>
          <p:nvPr/>
        </p:nvGrpSpPr>
        <p:grpSpPr bwMode="auto">
          <a:xfrm>
            <a:off x="331788" y="2724150"/>
            <a:ext cx="2030412" cy="649288"/>
            <a:chOff x="209" y="1908"/>
            <a:chExt cx="1279" cy="409"/>
          </a:xfrm>
        </p:grpSpPr>
        <p:pic>
          <p:nvPicPr>
            <p:cNvPr id="1207348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" y="2134"/>
              <a:ext cx="127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49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1908"/>
              <a:ext cx="87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7350" name="Group 54"/>
          <p:cNvGrpSpPr>
            <a:grpSpLocks/>
          </p:cNvGrpSpPr>
          <p:nvPr/>
        </p:nvGrpSpPr>
        <p:grpSpPr bwMode="auto">
          <a:xfrm>
            <a:off x="511175" y="5334000"/>
            <a:ext cx="1866900" cy="762000"/>
            <a:chOff x="322" y="3744"/>
            <a:chExt cx="1176" cy="480"/>
          </a:xfrm>
        </p:grpSpPr>
        <p:pic>
          <p:nvPicPr>
            <p:cNvPr id="1207351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3998"/>
              <a:ext cx="11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52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44"/>
              <a:ext cx="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7353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30175"/>
            <a:ext cx="3762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54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0161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7355" name="Group 59"/>
          <p:cNvGrpSpPr>
            <a:grpSpLocks/>
          </p:cNvGrpSpPr>
          <p:nvPr/>
        </p:nvGrpSpPr>
        <p:grpSpPr bwMode="auto">
          <a:xfrm>
            <a:off x="8915400" y="579438"/>
            <a:ext cx="46038" cy="960437"/>
            <a:chOff x="5184" y="384"/>
            <a:chExt cx="29" cy="605"/>
          </a:xfrm>
        </p:grpSpPr>
        <p:sp>
          <p:nvSpPr>
            <p:cNvPr id="1207356" name="Oval 60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57" name="Oval 61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58" name="Oval 62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59" name="Oval 63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0" name="Oval 64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7361" name="Rectangle 65"/>
          <p:cNvSpPr>
            <a:spLocks noChangeAspect="1" noChangeArrowheads="1"/>
          </p:cNvSpPr>
          <p:nvPr/>
        </p:nvSpPr>
        <p:spPr bwMode="auto">
          <a:xfrm>
            <a:off x="7007225" y="4525963"/>
            <a:ext cx="1646238" cy="164623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62" name="Line 66"/>
          <p:cNvSpPr>
            <a:spLocks noChangeAspect="1" noChangeShapeType="1"/>
          </p:cNvSpPr>
          <p:nvPr/>
        </p:nvSpPr>
        <p:spPr bwMode="auto">
          <a:xfrm flipH="1" flipV="1">
            <a:off x="8915400" y="4525963"/>
            <a:ext cx="0" cy="164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7363" name="Picture 6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4203700"/>
            <a:ext cx="196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7364" name="Group 68"/>
          <p:cNvGrpSpPr>
            <a:grpSpLocks/>
          </p:cNvGrpSpPr>
          <p:nvPr/>
        </p:nvGrpSpPr>
        <p:grpSpPr bwMode="auto">
          <a:xfrm>
            <a:off x="573088" y="1317625"/>
            <a:ext cx="1255712" cy="739775"/>
            <a:chOff x="361" y="830"/>
            <a:chExt cx="791" cy="466"/>
          </a:xfrm>
        </p:grpSpPr>
        <p:pic>
          <p:nvPicPr>
            <p:cNvPr id="1207365" name="Picture 6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047"/>
              <a:ext cx="791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66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30"/>
              <a:ext cx="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7367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876800"/>
            <a:ext cx="1973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68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9907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69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186238"/>
            <a:ext cx="322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70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7888"/>
            <a:ext cx="15954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71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72" name="Rectangle 7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0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0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20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298" grpId="0" animBg="1"/>
      <p:bldP spid="1207299" grpId="0" animBg="1"/>
      <p:bldP spid="1207334" grpId="0" animBg="1"/>
      <p:bldP spid="1207335" grpId="0" animBg="1"/>
      <p:bldP spid="1207337" grpId="0" animBg="1"/>
      <p:bldP spid="1207361" grpId="0" animBg="1"/>
      <p:bldP spid="12073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4C1A-161A-44C6-B9F3-3F5F56F550B7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208405" name="Group 85"/>
          <p:cNvGrpSpPr>
            <a:grpSpLocks/>
          </p:cNvGrpSpPr>
          <p:nvPr/>
        </p:nvGrpSpPr>
        <p:grpSpPr bwMode="auto">
          <a:xfrm>
            <a:off x="3984625" y="4343400"/>
            <a:ext cx="2797175" cy="1358900"/>
            <a:chOff x="2510" y="3024"/>
            <a:chExt cx="1762" cy="856"/>
          </a:xfrm>
        </p:grpSpPr>
        <p:pic>
          <p:nvPicPr>
            <p:cNvPr id="1208406" name="Picture 8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3620"/>
              <a:ext cx="176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407" name="Picture 8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3024"/>
              <a:ext cx="14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408" name="Picture 8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264"/>
              <a:ext cx="12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8322" name="Line 2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23" name="Group 3"/>
          <p:cNvGrpSpPr>
            <a:grpSpLocks/>
          </p:cNvGrpSpPr>
          <p:nvPr/>
        </p:nvGrpSpPr>
        <p:grpSpPr bwMode="auto">
          <a:xfrm>
            <a:off x="7518400" y="579438"/>
            <a:ext cx="960438" cy="960437"/>
            <a:chOff x="4579" y="365"/>
            <a:chExt cx="605" cy="605"/>
          </a:xfrm>
        </p:grpSpPr>
        <p:grpSp>
          <p:nvGrpSpPr>
            <p:cNvPr id="1208324" name="Group 4"/>
            <p:cNvGrpSpPr>
              <a:grpSpLocks/>
            </p:cNvGrpSpPr>
            <p:nvPr/>
          </p:nvGrpSpPr>
          <p:grpSpPr bwMode="auto">
            <a:xfrm>
              <a:off x="4579" y="365"/>
              <a:ext cx="29" cy="605"/>
              <a:chOff x="4243" y="384"/>
              <a:chExt cx="29" cy="605"/>
            </a:xfrm>
          </p:grpSpPr>
          <p:sp>
            <p:nvSpPr>
              <p:cNvPr id="1208325" name="Oval 5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26" name="Oval 6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27" name="Oval 7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28" name="Oval 8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29" name="Oval 9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8330" name="Group 10"/>
            <p:cNvGrpSpPr>
              <a:grpSpLocks/>
            </p:cNvGrpSpPr>
            <p:nvPr/>
          </p:nvGrpSpPr>
          <p:grpSpPr bwMode="auto">
            <a:xfrm>
              <a:off x="4723" y="365"/>
              <a:ext cx="29" cy="605"/>
              <a:chOff x="4243" y="384"/>
              <a:chExt cx="29" cy="605"/>
            </a:xfrm>
          </p:grpSpPr>
          <p:sp>
            <p:nvSpPr>
              <p:cNvPr id="1208331" name="Oval 11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2" name="Oval 12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3" name="Oval 13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4" name="Oval 14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5" name="Oval 15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8336" name="Group 16"/>
            <p:cNvGrpSpPr>
              <a:grpSpLocks/>
            </p:cNvGrpSpPr>
            <p:nvPr/>
          </p:nvGrpSpPr>
          <p:grpSpPr bwMode="auto">
            <a:xfrm>
              <a:off x="4867" y="365"/>
              <a:ext cx="29" cy="605"/>
              <a:chOff x="4243" y="384"/>
              <a:chExt cx="29" cy="605"/>
            </a:xfrm>
          </p:grpSpPr>
          <p:sp>
            <p:nvSpPr>
              <p:cNvPr id="1208337" name="Oval 17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8" name="Oval 18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9" name="Oval 19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40" name="Oval 20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41" name="Oval 21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8342" name="Group 22"/>
            <p:cNvGrpSpPr>
              <a:grpSpLocks/>
            </p:cNvGrpSpPr>
            <p:nvPr/>
          </p:nvGrpSpPr>
          <p:grpSpPr bwMode="auto">
            <a:xfrm>
              <a:off x="5011" y="365"/>
              <a:ext cx="29" cy="605"/>
              <a:chOff x="4243" y="384"/>
              <a:chExt cx="29" cy="605"/>
            </a:xfrm>
          </p:grpSpPr>
          <p:sp>
            <p:nvSpPr>
              <p:cNvPr id="1208343" name="Oval 23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44" name="Oval 24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45" name="Oval 25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46" name="Oval 26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47" name="Oval 27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8348" name="Group 28"/>
            <p:cNvGrpSpPr>
              <a:grpSpLocks/>
            </p:cNvGrpSpPr>
            <p:nvPr/>
          </p:nvGrpSpPr>
          <p:grpSpPr bwMode="auto">
            <a:xfrm>
              <a:off x="5155" y="365"/>
              <a:ext cx="29" cy="605"/>
              <a:chOff x="4243" y="384"/>
              <a:chExt cx="29" cy="605"/>
            </a:xfrm>
          </p:grpSpPr>
          <p:sp>
            <p:nvSpPr>
              <p:cNvPr id="1208349" name="Oval 29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50" name="Oval 30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51" name="Oval 31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52" name="Oval 32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53" name="Oval 33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0835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11188"/>
            <a:ext cx="2349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5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114425"/>
            <a:ext cx="37830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9" name="Line 39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0" name="Line 40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1" name="Line 41"/>
          <p:cNvSpPr>
            <a:spLocks noChangeShapeType="1"/>
          </p:cNvSpPr>
          <p:nvPr/>
        </p:nvSpPr>
        <p:spPr bwMode="auto">
          <a:xfrm>
            <a:off x="2743200" y="4114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2" name="Line 42"/>
          <p:cNvSpPr>
            <a:spLocks noChangeShapeType="1"/>
          </p:cNvSpPr>
          <p:nvPr/>
        </p:nvSpPr>
        <p:spPr bwMode="auto">
          <a:xfrm>
            <a:off x="2743200" y="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63" name="Group 43"/>
          <p:cNvGrpSpPr>
            <a:grpSpLocks/>
          </p:cNvGrpSpPr>
          <p:nvPr/>
        </p:nvGrpSpPr>
        <p:grpSpPr bwMode="auto">
          <a:xfrm>
            <a:off x="76200" y="2236788"/>
            <a:ext cx="3352800" cy="735012"/>
            <a:chOff x="48" y="1553"/>
            <a:chExt cx="2112" cy="463"/>
          </a:xfrm>
        </p:grpSpPr>
        <p:pic>
          <p:nvPicPr>
            <p:cNvPr id="1208364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1553"/>
              <a:ext cx="97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65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84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366" name="Group 46"/>
          <p:cNvGrpSpPr>
            <a:grpSpLocks/>
          </p:cNvGrpSpPr>
          <p:nvPr/>
        </p:nvGrpSpPr>
        <p:grpSpPr bwMode="auto">
          <a:xfrm>
            <a:off x="76200" y="3200400"/>
            <a:ext cx="6034088" cy="735013"/>
            <a:chOff x="48" y="2304"/>
            <a:chExt cx="3801" cy="463"/>
          </a:xfrm>
        </p:grpSpPr>
        <p:pic>
          <p:nvPicPr>
            <p:cNvPr id="1208367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2304"/>
              <a:ext cx="238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68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465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69" name="Picture 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14"/>
              <a:ext cx="101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8370" name="Line 50"/>
          <p:cNvSpPr>
            <a:spLocks noChangeShapeType="1"/>
          </p:cNvSpPr>
          <p:nvPr/>
        </p:nvSpPr>
        <p:spPr bwMode="auto">
          <a:xfrm>
            <a:off x="6324600" y="2133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1" name="Line 51"/>
          <p:cNvSpPr>
            <a:spLocks noChangeShapeType="1"/>
          </p:cNvSpPr>
          <p:nvPr/>
        </p:nvSpPr>
        <p:spPr bwMode="auto">
          <a:xfrm>
            <a:off x="6324600" y="3048000"/>
            <a:ext cx="0" cy="1066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837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5088"/>
            <a:ext cx="6461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8373" name="Group 53"/>
          <p:cNvGrpSpPr>
            <a:grpSpLocks/>
          </p:cNvGrpSpPr>
          <p:nvPr/>
        </p:nvGrpSpPr>
        <p:grpSpPr bwMode="auto">
          <a:xfrm>
            <a:off x="7467600" y="533400"/>
            <a:ext cx="1066800" cy="1066800"/>
            <a:chOff x="4704" y="336"/>
            <a:chExt cx="672" cy="672"/>
          </a:xfrm>
        </p:grpSpPr>
        <p:sp>
          <p:nvSpPr>
            <p:cNvPr id="1208374" name="Rectangle 54"/>
            <p:cNvSpPr>
              <a:spLocks noChangeArrowheads="1"/>
            </p:cNvSpPr>
            <p:nvPr/>
          </p:nvSpPr>
          <p:spPr bwMode="auto">
            <a:xfrm>
              <a:off x="4704" y="336"/>
              <a:ext cx="96" cy="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75" name="Rectangle 55"/>
            <p:cNvSpPr>
              <a:spLocks noChangeArrowheads="1"/>
            </p:cNvSpPr>
            <p:nvPr/>
          </p:nvSpPr>
          <p:spPr bwMode="auto">
            <a:xfrm>
              <a:off x="4848" y="480"/>
              <a:ext cx="96" cy="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76" name="Rectangle 56"/>
            <p:cNvSpPr>
              <a:spLocks noChangeArrowheads="1"/>
            </p:cNvSpPr>
            <p:nvPr/>
          </p:nvSpPr>
          <p:spPr bwMode="auto">
            <a:xfrm>
              <a:off x="4992" y="624"/>
              <a:ext cx="96" cy="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77" name="Rectangle 57"/>
            <p:cNvSpPr>
              <a:spLocks noChangeArrowheads="1"/>
            </p:cNvSpPr>
            <p:nvPr/>
          </p:nvSpPr>
          <p:spPr bwMode="auto">
            <a:xfrm>
              <a:off x="5136" y="768"/>
              <a:ext cx="96" cy="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78" name="Rectangle 58"/>
            <p:cNvSpPr>
              <a:spLocks noChangeArrowheads="1"/>
            </p:cNvSpPr>
            <p:nvPr/>
          </p:nvSpPr>
          <p:spPr bwMode="auto">
            <a:xfrm>
              <a:off x="5280" y="912"/>
              <a:ext cx="96" cy="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08379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0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737225"/>
            <a:ext cx="1866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1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662113"/>
            <a:ext cx="12557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2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9907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3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77888"/>
            <a:ext cx="12366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4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876800"/>
            <a:ext cx="1973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5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7625"/>
            <a:ext cx="125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6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125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7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89350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88" name="Rectangle 68"/>
          <p:cNvSpPr>
            <a:spLocks noChangeAspect="1" noChangeArrowheads="1"/>
          </p:cNvSpPr>
          <p:nvPr/>
        </p:nvSpPr>
        <p:spPr bwMode="auto">
          <a:xfrm>
            <a:off x="7007225" y="4525963"/>
            <a:ext cx="1646238" cy="164623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9" name="Line 69"/>
          <p:cNvSpPr>
            <a:spLocks noChangeAspect="1" noChangeShapeType="1"/>
          </p:cNvSpPr>
          <p:nvPr/>
        </p:nvSpPr>
        <p:spPr bwMode="auto">
          <a:xfrm flipH="1" flipV="1">
            <a:off x="8915400" y="4525963"/>
            <a:ext cx="0" cy="164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90" name="Group 70"/>
          <p:cNvGrpSpPr>
            <a:grpSpLocks/>
          </p:cNvGrpSpPr>
          <p:nvPr/>
        </p:nvGrpSpPr>
        <p:grpSpPr bwMode="auto">
          <a:xfrm>
            <a:off x="8915400" y="579438"/>
            <a:ext cx="46038" cy="960437"/>
            <a:chOff x="5184" y="384"/>
            <a:chExt cx="29" cy="605"/>
          </a:xfrm>
        </p:grpSpPr>
        <p:sp>
          <p:nvSpPr>
            <p:cNvPr id="1208391" name="Oval 71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92" name="Oval 72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93" name="Oval 73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94" name="Oval 74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95" name="Oval 75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08396" name="Picture 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30175"/>
            <a:ext cx="3762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97" name="Picture 7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0161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98" name="Picture 7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186238"/>
            <a:ext cx="322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99" name="Picture 7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4203700"/>
            <a:ext cx="196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400" name="Picture 8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9233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401" name="Picture 8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200400"/>
            <a:ext cx="1954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03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4" name="Rectangle 8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0" grpId="0" animBg="1"/>
      <p:bldP spid="1208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398B-D0F9-43AF-AAB8-4DBFE991A9D3}" type="slidenum">
              <a:rPr lang="en-US"/>
              <a:pPr/>
              <a:t>5</a:t>
            </a:fld>
            <a:endParaRPr lang="en-US"/>
          </a:p>
        </p:txBody>
      </p:sp>
      <p:pic>
        <p:nvPicPr>
          <p:cNvPr id="1209435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5088"/>
            <a:ext cx="6461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36" name="Picture 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9233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50" name="Rectangle 6"/>
          <p:cNvSpPr>
            <a:spLocks noChangeArrowheads="1"/>
          </p:cNvSpPr>
          <p:nvPr/>
        </p:nvSpPr>
        <p:spPr bwMode="auto">
          <a:xfrm>
            <a:off x="8153400" y="533400"/>
            <a:ext cx="155575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51" name="Line 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52" name="Group 8"/>
          <p:cNvGrpSpPr>
            <a:grpSpLocks/>
          </p:cNvGrpSpPr>
          <p:nvPr/>
        </p:nvGrpSpPr>
        <p:grpSpPr bwMode="auto">
          <a:xfrm>
            <a:off x="7518400" y="579438"/>
            <a:ext cx="960438" cy="960437"/>
            <a:chOff x="4579" y="365"/>
            <a:chExt cx="605" cy="605"/>
          </a:xfrm>
        </p:grpSpPr>
        <p:grpSp>
          <p:nvGrpSpPr>
            <p:cNvPr id="1209353" name="Group 9"/>
            <p:cNvGrpSpPr>
              <a:grpSpLocks/>
            </p:cNvGrpSpPr>
            <p:nvPr/>
          </p:nvGrpSpPr>
          <p:grpSpPr bwMode="auto">
            <a:xfrm>
              <a:off x="4579" y="365"/>
              <a:ext cx="29" cy="605"/>
              <a:chOff x="4243" y="384"/>
              <a:chExt cx="29" cy="605"/>
            </a:xfrm>
          </p:grpSpPr>
          <p:sp>
            <p:nvSpPr>
              <p:cNvPr id="1209354" name="Oval 10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55" name="Oval 11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56" name="Oval 12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57" name="Oval 13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58" name="Oval 14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9359" name="Group 15"/>
            <p:cNvGrpSpPr>
              <a:grpSpLocks/>
            </p:cNvGrpSpPr>
            <p:nvPr/>
          </p:nvGrpSpPr>
          <p:grpSpPr bwMode="auto">
            <a:xfrm>
              <a:off x="4723" y="365"/>
              <a:ext cx="29" cy="605"/>
              <a:chOff x="4243" y="384"/>
              <a:chExt cx="29" cy="605"/>
            </a:xfrm>
          </p:grpSpPr>
          <p:sp>
            <p:nvSpPr>
              <p:cNvPr id="1209360" name="Oval 16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1" name="Oval 17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2" name="Oval 18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3" name="Oval 19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4" name="Oval 20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9365" name="Group 21"/>
            <p:cNvGrpSpPr>
              <a:grpSpLocks/>
            </p:cNvGrpSpPr>
            <p:nvPr/>
          </p:nvGrpSpPr>
          <p:grpSpPr bwMode="auto">
            <a:xfrm>
              <a:off x="4867" y="365"/>
              <a:ext cx="29" cy="605"/>
              <a:chOff x="4243" y="384"/>
              <a:chExt cx="29" cy="605"/>
            </a:xfrm>
          </p:grpSpPr>
          <p:sp>
            <p:nvSpPr>
              <p:cNvPr id="1209366" name="Oval 22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7" name="Oval 23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8" name="Oval 24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69" name="Oval 25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70" name="Oval 26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9371" name="Group 27"/>
            <p:cNvGrpSpPr>
              <a:grpSpLocks/>
            </p:cNvGrpSpPr>
            <p:nvPr/>
          </p:nvGrpSpPr>
          <p:grpSpPr bwMode="auto">
            <a:xfrm>
              <a:off x="5011" y="365"/>
              <a:ext cx="29" cy="605"/>
              <a:chOff x="4243" y="384"/>
              <a:chExt cx="29" cy="605"/>
            </a:xfrm>
          </p:grpSpPr>
          <p:sp>
            <p:nvSpPr>
              <p:cNvPr id="1209372" name="Oval 28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73" name="Oval 29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74" name="Oval 30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75" name="Oval 31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76" name="Oval 32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9377" name="Group 33"/>
            <p:cNvGrpSpPr>
              <a:grpSpLocks/>
            </p:cNvGrpSpPr>
            <p:nvPr/>
          </p:nvGrpSpPr>
          <p:grpSpPr bwMode="auto">
            <a:xfrm>
              <a:off x="5155" y="365"/>
              <a:ext cx="29" cy="605"/>
              <a:chOff x="4243" y="384"/>
              <a:chExt cx="29" cy="605"/>
            </a:xfrm>
          </p:grpSpPr>
          <p:sp>
            <p:nvSpPr>
              <p:cNvPr id="1209378" name="Oval 34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79" name="Oval 35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80" name="Oval 36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81" name="Oval 37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382" name="Oval 38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09383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11188"/>
            <a:ext cx="2349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114425"/>
            <a:ext cx="37830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85" name="Line 4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86" name="Line 42"/>
          <p:cNvSpPr>
            <a:spLocks noChangeShapeType="1"/>
          </p:cNvSpPr>
          <p:nvPr/>
        </p:nvSpPr>
        <p:spPr bwMode="auto">
          <a:xfrm>
            <a:off x="2743200" y="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87" name="Group 43"/>
          <p:cNvGrpSpPr>
            <a:grpSpLocks/>
          </p:cNvGrpSpPr>
          <p:nvPr/>
        </p:nvGrpSpPr>
        <p:grpSpPr bwMode="auto">
          <a:xfrm>
            <a:off x="76200" y="2236788"/>
            <a:ext cx="3352800" cy="735012"/>
            <a:chOff x="48" y="1553"/>
            <a:chExt cx="2112" cy="463"/>
          </a:xfrm>
        </p:grpSpPr>
        <p:pic>
          <p:nvPicPr>
            <p:cNvPr id="1209388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1553"/>
              <a:ext cx="97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389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84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9390" name="Line 46"/>
          <p:cNvSpPr>
            <a:spLocks noChangeShapeType="1"/>
          </p:cNvSpPr>
          <p:nvPr/>
        </p:nvSpPr>
        <p:spPr bwMode="auto">
          <a:xfrm>
            <a:off x="6324600" y="2133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92" name="Rectangle 48"/>
          <p:cNvSpPr>
            <a:spLocks noChangeArrowheads="1"/>
          </p:cNvSpPr>
          <p:nvPr/>
        </p:nvSpPr>
        <p:spPr bwMode="auto">
          <a:xfrm>
            <a:off x="7467600" y="5334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3" name="Rectangle 49"/>
          <p:cNvSpPr>
            <a:spLocks noChangeArrowheads="1"/>
          </p:cNvSpPr>
          <p:nvPr/>
        </p:nvSpPr>
        <p:spPr bwMode="auto">
          <a:xfrm>
            <a:off x="7696200" y="7620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4" name="Rectangle 50"/>
          <p:cNvSpPr>
            <a:spLocks noChangeArrowheads="1"/>
          </p:cNvSpPr>
          <p:nvPr/>
        </p:nvSpPr>
        <p:spPr bwMode="auto">
          <a:xfrm>
            <a:off x="7924800" y="9906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5" name="Rectangle 51"/>
          <p:cNvSpPr>
            <a:spLocks noChangeArrowheads="1"/>
          </p:cNvSpPr>
          <p:nvPr/>
        </p:nvSpPr>
        <p:spPr bwMode="auto">
          <a:xfrm>
            <a:off x="8153400" y="12192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6" name="Rectangle 52"/>
          <p:cNvSpPr>
            <a:spLocks noChangeArrowheads="1"/>
          </p:cNvSpPr>
          <p:nvPr/>
        </p:nvSpPr>
        <p:spPr bwMode="auto">
          <a:xfrm>
            <a:off x="8382000" y="14478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9397" name="Group 53"/>
          <p:cNvGrpSpPr>
            <a:grpSpLocks/>
          </p:cNvGrpSpPr>
          <p:nvPr/>
        </p:nvGrpSpPr>
        <p:grpSpPr bwMode="auto">
          <a:xfrm>
            <a:off x="8915400" y="579438"/>
            <a:ext cx="46038" cy="960437"/>
            <a:chOff x="5184" y="384"/>
            <a:chExt cx="29" cy="605"/>
          </a:xfrm>
        </p:grpSpPr>
        <p:sp>
          <p:nvSpPr>
            <p:cNvPr id="1209398" name="Oval 54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99" name="Oval 55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400" name="Oval 56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401" name="Oval 57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402" name="Oval 58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09403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30175"/>
            <a:ext cx="3762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04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0161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06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07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662113"/>
            <a:ext cx="12557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08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77888"/>
            <a:ext cx="12366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09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7625"/>
            <a:ext cx="125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410" name="Line 66"/>
          <p:cNvSpPr>
            <a:spLocks noChangeShapeType="1"/>
          </p:cNvSpPr>
          <p:nvPr/>
        </p:nvSpPr>
        <p:spPr bwMode="auto">
          <a:xfrm>
            <a:off x="6324600" y="3048000"/>
            <a:ext cx="0" cy="3810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434" name="Group 90"/>
          <p:cNvGrpSpPr>
            <a:grpSpLocks/>
          </p:cNvGrpSpPr>
          <p:nvPr/>
        </p:nvGrpSpPr>
        <p:grpSpPr bwMode="auto">
          <a:xfrm>
            <a:off x="6934200" y="3581400"/>
            <a:ext cx="1795463" cy="1236663"/>
            <a:chOff x="4368" y="2256"/>
            <a:chExt cx="1131" cy="779"/>
          </a:xfrm>
        </p:grpSpPr>
        <p:pic>
          <p:nvPicPr>
            <p:cNvPr id="1209348" name="Picture 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" y="2832"/>
              <a:ext cx="92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349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67"/>
              <a:ext cx="11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32" name="Picture 8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256"/>
              <a:ext cx="55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9411" name="Line 67"/>
          <p:cNvSpPr>
            <a:spLocks noChangeShapeType="1"/>
          </p:cNvSpPr>
          <p:nvPr/>
        </p:nvSpPr>
        <p:spPr bwMode="auto">
          <a:xfrm>
            <a:off x="6324600" y="4843463"/>
            <a:ext cx="2819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412" name="Group 68"/>
          <p:cNvGrpSpPr>
            <a:grpSpLocks/>
          </p:cNvGrpSpPr>
          <p:nvPr/>
        </p:nvGrpSpPr>
        <p:grpSpPr bwMode="auto">
          <a:xfrm>
            <a:off x="6400800" y="4911725"/>
            <a:ext cx="2587625" cy="727075"/>
            <a:chOff x="4032" y="3094"/>
            <a:chExt cx="1630" cy="458"/>
          </a:xfrm>
        </p:grpSpPr>
        <p:pic>
          <p:nvPicPr>
            <p:cNvPr id="1209413" name="Picture 6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3391"/>
              <a:ext cx="67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14" name="Picture 7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094"/>
              <a:ext cx="163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9415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448050"/>
            <a:ext cx="62166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16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07100"/>
            <a:ext cx="2454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17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60071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18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829300"/>
            <a:ext cx="21431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19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29300"/>
            <a:ext cx="2143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20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442075"/>
            <a:ext cx="2311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21" name="Picture 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03388"/>
            <a:ext cx="3206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422" name="Picture 7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01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423" name="Line 79"/>
          <p:cNvSpPr>
            <a:spLocks noChangeShapeType="1"/>
          </p:cNvSpPr>
          <p:nvPr/>
        </p:nvSpPr>
        <p:spPr bwMode="auto">
          <a:xfrm flipH="1">
            <a:off x="8253413" y="36513"/>
            <a:ext cx="457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9424" name="Picture 8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5346700"/>
            <a:ext cx="81438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9425" name="Group 81"/>
          <p:cNvGrpSpPr>
            <a:grpSpLocks/>
          </p:cNvGrpSpPr>
          <p:nvPr/>
        </p:nvGrpSpPr>
        <p:grpSpPr bwMode="auto">
          <a:xfrm>
            <a:off x="228600" y="3702050"/>
            <a:ext cx="1317625" cy="733425"/>
            <a:chOff x="144" y="2332"/>
            <a:chExt cx="830" cy="462"/>
          </a:xfrm>
        </p:grpSpPr>
        <p:pic>
          <p:nvPicPr>
            <p:cNvPr id="1209426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32"/>
              <a:ext cx="83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09427" name="Line 83"/>
            <p:cNvSpPr>
              <a:spLocks noChangeShapeType="1"/>
            </p:cNvSpPr>
            <p:nvPr/>
          </p:nvSpPr>
          <p:spPr bwMode="auto">
            <a:xfrm flipH="1">
              <a:off x="144" y="2458"/>
              <a:ext cx="336" cy="33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428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29" name="Rectangle 8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0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120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0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50" grpId="0" animBg="1"/>
      <p:bldP spid="1209392" grpId="0" animBg="1"/>
      <p:bldP spid="1209393" grpId="0" animBg="1"/>
      <p:bldP spid="1209394" grpId="0" animBg="1"/>
      <p:bldP spid="1209395" grpId="0" animBg="1"/>
      <p:bldP spid="1209396" grpId="0" animBg="1"/>
      <p:bldP spid="1209410" grpId="0" animBg="1"/>
      <p:bldP spid="1209411" grpId="0" animBg="1"/>
      <p:bldP spid="12094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0B77-134E-4DCE-9BFB-E9262A9C2964}" type="slidenum">
              <a:rPr lang="en-US"/>
              <a:pPr/>
              <a:t>6</a:t>
            </a:fld>
            <a:endParaRPr lang="en-US"/>
          </a:p>
        </p:txBody>
      </p:sp>
      <p:pic>
        <p:nvPicPr>
          <p:cNvPr id="1210436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60071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5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07100"/>
            <a:ext cx="2454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9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442075"/>
            <a:ext cx="2311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60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5088"/>
            <a:ext cx="6461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61" name="Picture 9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9233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0455" name="Line 8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0456" name="Group 88"/>
          <p:cNvGrpSpPr>
            <a:grpSpLocks/>
          </p:cNvGrpSpPr>
          <p:nvPr/>
        </p:nvGrpSpPr>
        <p:grpSpPr bwMode="auto">
          <a:xfrm>
            <a:off x="76200" y="2236788"/>
            <a:ext cx="3352800" cy="735012"/>
            <a:chOff x="48" y="1553"/>
            <a:chExt cx="2112" cy="463"/>
          </a:xfrm>
        </p:grpSpPr>
        <p:pic>
          <p:nvPicPr>
            <p:cNvPr id="1210457" name="Picture 8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1553"/>
              <a:ext cx="97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0458" name="Picture 9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84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0370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448050"/>
            <a:ext cx="62166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0371" name="Group 3"/>
          <p:cNvGrpSpPr>
            <a:grpSpLocks/>
          </p:cNvGrpSpPr>
          <p:nvPr/>
        </p:nvGrpSpPr>
        <p:grpSpPr bwMode="auto">
          <a:xfrm>
            <a:off x="228600" y="3702050"/>
            <a:ext cx="1317625" cy="733425"/>
            <a:chOff x="144" y="2332"/>
            <a:chExt cx="830" cy="462"/>
          </a:xfrm>
        </p:grpSpPr>
        <p:pic>
          <p:nvPicPr>
            <p:cNvPr id="1210372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32"/>
              <a:ext cx="83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10373" name="Line 5"/>
            <p:cNvSpPr>
              <a:spLocks noChangeShapeType="1"/>
            </p:cNvSpPr>
            <p:nvPr/>
          </p:nvSpPr>
          <p:spPr bwMode="auto">
            <a:xfrm flipH="1">
              <a:off x="144" y="2458"/>
              <a:ext cx="336" cy="33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8153400" y="533400"/>
            <a:ext cx="155575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0376" name="Group 8"/>
          <p:cNvGrpSpPr>
            <a:grpSpLocks/>
          </p:cNvGrpSpPr>
          <p:nvPr/>
        </p:nvGrpSpPr>
        <p:grpSpPr bwMode="auto">
          <a:xfrm>
            <a:off x="7518400" y="579438"/>
            <a:ext cx="960438" cy="960437"/>
            <a:chOff x="4579" y="365"/>
            <a:chExt cx="605" cy="605"/>
          </a:xfrm>
        </p:grpSpPr>
        <p:grpSp>
          <p:nvGrpSpPr>
            <p:cNvPr id="1210377" name="Group 9"/>
            <p:cNvGrpSpPr>
              <a:grpSpLocks/>
            </p:cNvGrpSpPr>
            <p:nvPr/>
          </p:nvGrpSpPr>
          <p:grpSpPr bwMode="auto">
            <a:xfrm>
              <a:off x="4579" y="365"/>
              <a:ext cx="29" cy="605"/>
              <a:chOff x="4243" y="384"/>
              <a:chExt cx="29" cy="605"/>
            </a:xfrm>
          </p:grpSpPr>
          <p:sp>
            <p:nvSpPr>
              <p:cNvPr id="1210378" name="Oval 10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79" name="Oval 11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0" name="Oval 12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1" name="Oval 13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2" name="Oval 14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0383" name="Group 15"/>
            <p:cNvGrpSpPr>
              <a:grpSpLocks/>
            </p:cNvGrpSpPr>
            <p:nvPr/>
          </p:nvGrpSpPr>
          <p:grpSpPr bwMode="auto">
            <a:xfrm>
              <a:off x="4723" y="365"/>
              <a:ext cx="29" cy="605"/>
              <a:chOff x="4243" y="384"/>
              <a:chExt cx="29" cy="605"/>
            </a:xfrm>
          </p:grpSpPr>
          <p:sp>
            <p:nvSpPr>
              <p:cNvPr id="1210384" name="Oval 16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5" name="Oval 17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6" name="Oval 18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7" name="Oval 19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88" name="Oval 20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0389" name="Group 21"/>
            <p:cNvGrpSpPr>
              <a:grpSpLocks/>
            </p:cNvGrpSpPr>
            <p:nvPr/>
          </p:nvGrpSpPr>
          <p:grpSpPr bwMode="auto">
            <a:xfrm>
              <a:off x="4867" y="365"/>
              <a:ext cx="29" cy="605"/>
              <a:chOff x="4243" y="384"/>
              <a:chExt cx="29" cy="605"/>
            </a:xfrm>
          </p:grpSpPr>
          <p:sp>
            <p:nvSpPr>
              <p:cNvPr id="1210390" name="Oval 22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1" name="Oval 23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2" name="Oval 24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3" name="Oval 25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4" name="Oval 26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0395" name="Group 27"/>
            <p:cNvGrpSpPr>
              <a:grpSpLocks/>
            </p:cNvGrpSpPr>
            <p:nvPr/>
          </p:nvGrpSpPr>
          <p:grpSpPr bwMode="auto">
            <a:xfrm>
              <a:off x="5011" y="365"/>
              <a:ext cx="29" cy="605"/>
              <a:chOff x="4243" y="384"/>
              <a:chExt cx="29" cy="605"/>
            </a:xfrm>
          </p:grpSpPr>
          <p:sp>
            <p:nvSpPr>
              <p:cNvPr id="1210396" name="Oval 28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7" name="Oval 29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8" name="Oval 30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99" name="Oval 31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400" name="Oval 32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0401" name="Group 33"/>
            <p:cNvGrpSpPr>
              <a:grpSpLocks/>
            </p:cNvGrpSpPr>
            <p:nvPr/>
          </p:nvGrpSpPr>
          <p:grpSpPr bwMode="auto">
            <a:xfrm>
              <a:off x="5155" y="365"/>
              <a:ext cx="29" cy="605"/>
              <a:chOff x="4243" y="384"/>
              <a:chExt cx="29" cy="605"/>
            </a:xfrm>
          </p:grpSpPr>
          <p:sp>
            <p:nvSpPr>
              <p:cNvPr id="1210402" name="Oval 34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403" name="Oval 35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404" name="Oval 36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405" name="Oval 37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406" name="Oval 38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10407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11188"/>
            <a:ext cx="2349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8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114425"/>
            <a:ext cx="37830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0409" name="Line 4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0410" name="Line 42"/>
          <p:cNvSpPr>
            <a:spLocks noChangeShapeType="1"/>
          </p:cNvSpPr>
          <p:nvPr/>
        </p:nvSpPr>
        <p:spPr bwMode="auto">
          <a:xfrm>
            <a:off x="2743200" y="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0414" name="Line 46"/>
          <p:cNvSpPr>
            <a:spLocks noChangeShapeType="1"/>
          </p:cNvSpPr>
          <p:nvPr/>
        </p:nvSpPr>
        <p:spPr bwMode="auto">
          <a:xfrm>
            <a:off x="6324600" y="2133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0416" name="Group 48"/>
          <p:cNvGrpSpPr>
            <a:grpSpLocks/>
          </p:cNvGrpSpPr>
          <p:nvPr/>
        </p:nvGrpSpPr>
        <p:grpSpPr bwMode="auto">
          <a:xfrm>
            <a:off x="8915400" y="579438"/>
            <a:ext cx="46038" cy="960437"/>
            <a:chOff x="5184" y="384"/>
            <a:chExt cx="29" cy="605"/>
          </a:xfrm>
        </p:grpSpPr>
        <p:sp>
          <p:nvSpPr>
            <p:cNvPr id="1210417" name="Oval 49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18" name="Oval 50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19" name="Oval 51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20" name="Oval 52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21" name="Oval 53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10422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0161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4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5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662113"/>
            <a:ext cx="12557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6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77888"/>
            <a:ext cx="12366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7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7625"/>
            <a:ext cx="125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0428" name="Line 60"/>
          <p:cNvSpPr>
            <a:spLocks noChangeShapeType="1"/>
          </p:cNvSpPr>
          <p:nvPr/>
        </p:nvSpPr>
        <p:spPr bwMode="auto">
          <a:xfrm>
            <a:off x="6324600" y="3048000"/>
            <a:ext cx="0" cy="3810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0429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2456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0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872163"/>
            <a:ext cx="769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2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6477000"/>
            <a:ext cx="10033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52" name="Picture 8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266">
            <a:off x="7861300" y="6289675"/>
            <a:ext cx="2333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0434" name="Line 66"/>
          <p:cNvSpPr>
            <a:spLocks noChangeShapeType="1"/>
          </p:cNvSpPr>
          <p:nvPr/>
        </p:nvSpPr>
        <p:spPr bwMode="auto">
          <a:xfrm>
            <a:off x="6324600" y="5821363"/>
            <a:ext cx="2819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0437" name="Picture 6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829300"/>
            <a:ext cx="21431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8" name="Picture 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29300"/>
            <a:ext cx="2143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40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03388"/>
            <a:ext cx="3206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41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01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0442" name="Group 74"/>
          <p:cNvGrpSpPr>
            <a:grpSpLocks/>
          </p:cNvGrpSpPr>
          <p:nvPr/>
        </p:nvGrpSpPr>
        <p:grpSpPr bwMode="auto">
          <a:xfrm>
            <a:off x="6400800" y="4908550"/>
            <a:ext cx="2508250" cy="727075"/>
            <a:chOff x="4032" y="3094"/>
            <a:chExt cx="1580" cy="458"/>
          </a:xfrm>
        </p:grpSpPr>
        <p:pic>
          <p:nvPicPr>
            <p:cNvPr id="1210443" name="Picture 7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3391"/>
              <a:ext cx="67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0444" name="Picture 7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094"/>
              <a:ext cx="158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0445" name="Picture 7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5356225"/>
            <a:ext cx="766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59" name="Picture 9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1400"/>
            <a:ext cx="879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0447" name="Picture 7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495800"/>
            <a:ext cx="14716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48" name="Picture 8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16363"/>
            <a:ext cx="17954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0449" name="Rectangle 81"/>
          <p:cNvSpPr>
            <a:spLocks noChangeArrowheads="1"/>
          </p:cNvSpPr>
          <p:nvPr/>
        </p:nvSpPr>
        <p:spPr bwMode="auto">
          <a:xfrm>
            <a:off x="7612063" y="3911600"/>
            <a:ext cx="593725" cy="5302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50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51" name="Rectangle 8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33" name="Line 65"/>
          <p:cNvSpPr>
            <a:spLocks noChangeShapeType="1"/>
          </p:cNvSpPr>
          <p:nvPr/>
        </p:nvSpPr>
        <p:spPr bwMode="auto">
          <a:xfrm>
            <a:off x="6324600" y="4843463"/>
            <a:ext cx="2819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1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434" grpId="0" animBg="1"/>
      <p:bldP spid="12104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D788-2DAB-4456-A96A-3E52D2FEA396}" type="slidenum">
              <a:rPr lang="en-US"/>
              <a:pPr/>
              <a:t>7</a:t>
            </a:fld>
            <a:endParaRPr lang="en-US"/>
          </a:p>
        </p:txBody>
      </p:sp>
      <p:pic>
        <p:nvPicPr>
          <p:cNvPr id="1211495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5088"/>
            <a:ext cx="6461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96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9233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90" name="Picture 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5356225"/>
            <a:ext cx="766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1491" name="Group 99"/>
          <p:cNvGrpSpPr>
            <a:grpSpLocks/>
          </p:cNvGrpSpPr>
          <p:nvPr/>
        </p:nvGrpSpPr>
        <p:grpSpPr bwMode="auto">
          <a:xfrm>
            <a:off x="6400800" y="4908550"/>
            <a:ext cx="2508250" cy="727075"/>
            <a:chOff x="4032" y="3094"/>
            <a:chExt cx="1580" cy="458"/>
          </a:xfrm>
        </p:grpSpPr>
        <p:pic>
          <p:nvPicPr>
            <p:cNvPr id="1211492" name="Picture 10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3391"/>
              <a:ext cx="67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1493" name="Picture 10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094"/>
              <a:ext cx="158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1480" name="Group 88"/>
          <p:cNvGrpSpPr>
            <a:grpSpLocks/>
          </p:cNvGrpSpPr>
          <p:nvPr/>
        </p:nvGrpSpPr>
        <p:grpSpPr bwMode="auto">
          <a:xfrm>
            <a:off x="76200" y="2236788"/>
            <a:ext cx="3352800" cy="735012"/>
            <a:chOff x="48" y="1553"/>
            <a:chExt cx="2112" cy="463"/>
          </a:xfrm>
        </p:grpSpPr>
        <p:pic>
          <p:nvPicPr>
            <p:cNvPr id="1211481" name="Picture 8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1553"/>
              <a:ext cx="97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1482" name="Picture 9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84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1476" name="Picture 8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2456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77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872163"/>
            <a:ext cx="769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78" name="Picture 8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6477000"/>
            <a:ext cx="10033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79" name="Picture 8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266">
            <a:off x="7861300" y="6289675"/>
            <a:ext cx="2333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394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448050"/>
            <a:ext cx="62166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1395" name="Group 3"/>
          <p:cNvGrpSpPr>
            <a:grpSpLocks/>
          </p:cNvGrpSpPr>
          <p:nvPr/>
        </p:nvGrpSpPr>
        <p:grpSpPr bwMode="auto">
          <a:xfrm>
            <a:off x="228600" y="3702050"/>
            <a:ext cx="1317625" cy="733425"/>
            <a:chOff x="144" y="2332"/>
            <a:chExt cx="830" cy="462"/>
          </a:xfrm>
        </p:grpSpPr>
        <p:pic>
          <p:nvPicPr>
            <p:cNvPr id="1211396" name="Picture 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32"/>
              <a:ext cx="83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11397" name="Line 5"/>
            <p:cNvSpPr>
              <a:spLocks noChangeShapeType="1"/>
            </p:cNvSpPr>
            <p:nvPr/>
          </p:nvSpPr>
          <p:spPr bwMode="auto">
            <a:xfrm flipH="1">
              <a:off x="144" y="2458"/>
              <a:ext cx="336" cy="33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1398" name="Rectangle 6"/>
          <p:cNvSpPr>
            <a:spLocks noChangeArrowheads="1"/>
          </p:cNvSpPr>
          <p:nvPr/>
        </p:nvSpPr>
        <p:spPr bwMode="auto">
          <a:xfrm>
            <a:off x="8153400" y="533400"/>
            <a:ext cx="155575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1400" name="Group 8"/>
          <p:cNvGrpSpPr>
            <a:grpSpLocks/>
          </p:cNvGrpSpPr>
          <p:nvPr/>
        </p:nvGrpSpPr>
        <p:grpSpPr bwMode="auto">
          <a:xfrm>
            <a:off x="7518400" y="579438"/>
            <a:ext cx="960438" cy="960437"/>
            <a:chOff x="4579" y="365"/>
            <a:chExt cx="605" cy="605"/>
          </a:xfrm>
        </p:grpSpPr>
        <p:grpSp>
          <p:nvGrpSpPr>
            <p:cNvPr id="1211401" name="Group 9"/>
            <p:cNvGrpSpPr>
              <a:grpSpLocks/>
            </p:cNvGrpSpPr>
            <p:nvPr/>
          </p:nvGrpSpPr>
          <p:grpSpPr bwMode="auto">
            <a:xfrm>
              <a:off x="4579" y="365"/>
              <a:ext cx="29" cy="605"/>
              <a:chOff x="4243" y="384"/>
              <a:chExt cx="29" cy="605"/>
            </a:xfrm>
          </p:grpSpPr>
          <p:sp>
            <p:nvSpPr>
              <p:cNvPr id="1211402" name="Oval 10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03" name="Oval 11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04" name="Oval 12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05" name="Oval 13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06" name="Oval 14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407" name="Group 15"/>
            <p:cNvGrpSpPr>
              <a:grpSpLocks/>
            </p:cNvGrpSpPr>
            <p:nvPr/>
          </p:nvGrpSpPr>
          <p:grpSpPr bwMode="auto">
            <a:xfrm>
              <a:off x="4723" y="365"/>
              <a:ext cx="29" cy="605"/>
              <a:chOff x="4243" y="384"/>
              <a:chExt cx="29" cy="605"/>
            </a:xfrm>
          </p:grpSpPr>
          <p:sp>
            <p:nvSpPr>
              <p:cNvPr id="1211408" name="Oval 16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09" name="Oval 17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0" name="Oval 18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1" name="Oval 19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2" name="Oval 20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413" name="Group 21"/>
            <p:cNvGrpSpPr>
              <a:grpSpLocks/>
            </p:cNvGrpSpPr>
            <p:nvPr/>
          </p:nvGrpSpPr>
          <p:grpSpPr bwMode="auto">
            <a:xfrm>
              <a:off x="4867" y="365"/>
              <a:ext cx="29" cy="605"/>
              <a:chOff x="4243" y="384"/>
              <a:chExt cx="29" cy="605"/>
            </a:xfrm>
          </p:grpSpPr>
          <p:sp>
            <p:nvSpPr>
              <p:cNvPr id="1211414" name="Oval 22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5" name="Oval 23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6" name="Oval 24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7" name="Oval 25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18" name="Oval 26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419" name="Group 27"/>
            <p:cNvGrpSpPr>
              <a:grpSpLocks/>
            </p:cNvGrpSpPr>
            <p:nvPr/>
          </p:nvGrpSpPr>
          <p:grpSpPr bwMode="auto">
            <a:xfrm>
              <a:off x="5011" y="365"/>
              <a:ext cx="29" cy="605"/>
              <a:chOff x="4243" y="384"/>
              <a:chExt cx="29" cy="605"/>
            </a:xfrm>
          </p:grpSpPr>
          <p:sp>
            <p:nvSpPr>
              <p:cNvPr id="1211420" name="Oval 28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1" name="Oval 29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2" name="Oval 30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3" name="Oval 31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4" name="Oval 32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425" name="Group 33"/>
            <p:cNvGrpSpPr>
              <a:grpSpLocks/>
            </p:cNvGrpSpPr>
            <p:nvPr/>
          </p:nvGrpSpPr>
          <p:grpSpPr bwMode="auto">
            <a:xfrm>
              <a:off x="5155" y="365"/>
              <a:ext cx="29" cy="605"/>
              <a:chOff x="4243" y="384"/>
              <a:chExt cx="29" cy="605"/>
            </a:xfrm>
          </p:grpSpPr>
          <p:sp>
            <p:nvSpPr>
              <p:cNvPr id="1211426" name="Oval 34"/>
              <p:cNvSpPr>
                <a:spLocks noChangeArrowheads="1"/>
              </p:cNvSpPr>
              <p:nvPr/>
            </p:nvSpPr>
            <p:spPr bwMode="auto">
              <a:xfrm>
                <a:off x="4243" y="3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7" name="Oval 35"/>
              <p:cNvSpPr>
                <a:spLocks noChangeArrowheads="1"/>
              </p:cNvSpPr>
              <p:nvPr/>
            </p:nvSpPr>
            <p:spPr bwMode="auto">
              <a:xfrm>
                <a:off x="4243" y="67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8" name="Oval 36"/>
              <p:cNvSpPr>
                <a:spLocks noChangeArrowheads="1"/>
              </p:cNvSpPr>
              <p:nvPr/>
            </p:nvSpPr>
            <p:spPr bwMode="auto">
              <a:xfrm>
                <a:off x="4243" y="9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9" name="Oval 37"/>
              <p:cNvSpPr>
                <a:spLocks noChangeArrowheads="1"/>
              </p:cNvSpPr>
              <p:nvPr/>
            </p:nvSpPr>
            <p:spPr bwMode="auto">
              <a:xfrm>
                <a:off x="4243" y="816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30" name="Oval 38"/>
              <p:cNvSpPr>
                <a:spLocks noChangeArrowheads="1"/>
              </p:cNvSpPr>
              <p:nvPr/>
            </p:nvSpPr>
            <p:spPr bwMode="auto">
              <a:xfrm>
                <a:off x="4243" y="52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11431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11188"/>
            <a:ext cx="2349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2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114425"/>
            <a:ext cx="37830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33" name="Line 4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34" name="Line 42"/>
          <p:cNvSpPr>
            <a:spLocks noChangeShapeType="1"/>
          </p:cNvSpPr>
          <p:nvPr/>
        </p:nvSpPr>
        <p:spPr bwMode="auto">
          <a:xfrm>
            <a:off x="2743200" y="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38" name="Line 46"/>
          <p:cNvSpPr>
            <a:spLocks noChangeShapeType="1"/>
          </p:cNvSpPr>
          <p:nvPr/>
        </p:nvSpPr>
        <p:spPr bwMode="auto">
          <a:xfrm>
            <a:off x="6324600" y="2133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1440" name="Group 48"/>
          <p:cNvGrpSpPr>
            <a:grpSpLocks/>
          </p:cNvGrpSpPr>
          <p:nvPr/>
        </p:nvGrpSpPr>
        <p:grpSpPr bwMode="auto">
          <a:xfrm>
            <a:off x="8915400" y="579438"/>
            <a:ext cx="46038" cy="960437"/>
            <a:chOff x="5184" y="384"/>
            <a:chExt cx="29" cy="605"/>
          </a:xfrm>
        </p:grpSpPr>
        <p:sp>
          <p:nvSpPr>
            <p:cNvPr id="1211441" name="Oval 49"/>
            <p:cNvSpPr>
              <a:spLocks noChangeArrowheads="1"/>
            </p:cNvSpPr>
            <p:nvPr/>
          </p:nvSpPr>
          <p:spPr bwMode="auto">
            <a:xfrm>
              <a:off x="5184" y="384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442" name="Oval 50"/>
            <p:cNvSpPr>
              <a:spLocks noChangeArrowheads="1"/>
            </p:cNvSpPr>
            <p:nvPr/>
          </p:nvSpPr>
          <p:spPr bwMode="auto">
            <a:xfrm>
              <a:off x="5184" y="672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443" name="Oval 51"/>
            <p:cNvSpPr>
              <a:spLocks noChangeArrowheads="1"/>
            </p:cNvSpPr>
            <p:nvPr/>
          </p:nvSpPr>
          <p:spPr bwMode="auto">
            <a:xfrm>
              <a:off x="5184" y="96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444" name="Oval 52"/>
            <p:cNvSpPr>
              <a:spLocks noChangeArrowheads="1"/>
            </p:cNvSpPr>
            <p:nvPr/>
          </p:nvSpPr>
          <p:spPr bwMode="auto">
            <a:xfrm>
              <a:off x="5184" y="816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445" name="Oval 53"/>
            <p:cNvSpPr>
              <a:spLocks noChangeArrowheads="1"/>
            </p:cNvSpPr>
            <p:nvPr/>
          </p:nvSpPr>
          <p:spPr bwMode="auto">
            <a:xfrm>
              <a:off x="5184" y="52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11446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01613"/>
            <a:ext cx="1968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9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662113"/>
            <a:ext cx="12557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0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77888"/>
            <a:ext cx="12366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1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7625"/>
            <a:ext cx="125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52" name="Line 60"/>
          <p:cNvSpPr>
            <a:spLocks noChangeShapeType="1"/>
          </p:cNvSpPr>
          <p:nvPr/>
        </p:nvSpPr>
        <p:spPr bwMode="auto">
          <a:xfrm>
            <a:off x="6324600" y="3048000"/>
            <a:ext cx="0" cy="3810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57" name="Line 65"/>
          <p:cNvSpPr>
            <a:spLocks noChangeShapeType="1"/>
          </p:cNvSpPr>
          <p:nvPr/>
        </p:nvSpPr>
        <p:spPr bwMode="auto">
          <a:xfrm>
            <a:off x="6324600" y="4843463"/>
            <a:ext cx="2819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58" name="Line 66"/>
          <p:cNvSpPr>
            <a:spLocks noChangeShapeType="1"/>
          </p:cNvSpPr>
          <p:nvPr/>
        </p:nvSpPr>
        <p:spPr bwMode="auto">
          <a:xfrm>
            <a:off x="6324600" y="5821363"/>
            <a:ext cx="2819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1459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07100"/>
            <a:ext cx="2454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0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60071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1" name="Picture 6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829300"/>
            <a:ext cx="21431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2" name="Picture 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29300"/>
            <a:ext cx="2143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3" name="Picture 7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442075"/>
            <a:ext cx="2311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4" name="Picture 7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03388"/>
            <a:ext cx="3206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5" name="Picture 7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017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94" name="Picture 10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1400"/>
            <a:ext cx="879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71" name="Picture 7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495800"/>
            <a:ext cx="14716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72" name="Picture 8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16363"/>
            <a:ext cx="17954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73" name="Rectangle 81"/>
          <p:cNvSpPr>
            <a:spLocks noChangeArrowheads="1"/>
          </p:cNvSpPr>
          <p:nvPr/>
        </p:nvSpPr>
        <p:spPr bwMode="auto">
          <a:xfrm>
            <a:off x="7612063" y="3902075"/>
            <a:ext cx="593725" cy="5302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74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75" name="Rectangle 8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85" name="Line 93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BFD3-0D76-4913-AE42-FD218DCE51B7}" type="slidenum">
              <a:rPr lang="en-US"/>
              <a:pPr/>
              <a:t>8</a:t>
            </a:fld>
            <a:endParaRPr lang="en-US"/>
          </a:p>
        </p:txBody>
      </p:sp>
      <p:sp>
        <p:nvSpPr>
          <p:cNvPr id="1212418" name="Line 2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Line 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2514600" y="457200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2477" name="Group 61"/>
          <p:cNvGrpSpPr>
            <a:grpSpLocks/>
          </p:cNvGrpSpPr>
          <p:nvPr/>
        </p:nvGrpSpPr>
        <p:grpSpPr bwMode="auto">
          <a:xfrm>
            <a:off x="76200" y="3657600"/>
            <a:ext cx="6034088" cy="735013"/>
            <a:chOff x="48" y="2304"/>
            <a:chExt cx="3801" cy="463"/>
          </a:xfrm>
        </p:grpSpPr>
        <p:pic>
          <p:nvPicPr>
            <p:cNvPr id="1212424" name="Picture 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2304"/>
              <a:ext cx="238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25" name="Picture 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493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26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14"/>
              <a:ext cx="101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6324600" y="3352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2479" name="Group 63"/>
          <p:cNvGrpSpPr>
            <a:grpSpLocks/>
          </p:cNvGrpSpPr>
          <p:nvPr/>
        </p:nvGrpSpPr>
        <p:grpSpPr bwMode="auto">
          <a:xfrm>
            <a:off x="381000" y="4648200"/>
            <a:ext cx="2057400" cy="1828800"/>
            <a:chOff x="240" y="2928"/>
            <a:chExt cx="1296" cy="1152"/>
          </a:xfrm>
        </p:grpSpPr>
        <p:pic>
          <p:nvPicPr>
            <p:cNvPr id="1212429" name="Picture 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3854"/>
              <a:ext cx="11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30" name="Picture 1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28"/>
              <a:ext cx="125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31" name="Picture 1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3312"/>
              <a:ext cx="124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32" name="Picture 1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00"/>
              <a:ext cx="7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2436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643438"/>
            <a:ext cx="322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2480" name="Group 64"/>
          <p:cNvGrpSpPr>
            <a:grpSpLocks/>
          </p:cNvGrpSpPr>
          <p:nvPr/>
        </p:nvGrpSpPr>
        <p:grpSpPr bwMode="auto">
          <a:xfrm>
            <a:off x="6146800" y="4660900"/>
            <a:ext cx="1984375" cy="1968500"/>
            <a:chOff x="3872" y="2936"/>
            <a:chExt cx="1250" cy="1240"/>
          </a:xfrm>
        </p:grpSpPr>
        <p:sp>
          <p:nvSpPr>
            <p:cNvPr id="1212433" name="Rectangle 17"/>
            <p:cNvSpPr>
              <a:spLocks noChangeAspect="1" noChangeArrowheads="1"/>
            </p:cNvSpPr>
            <p:nvPr/>
          </p:nvSpPr>
          <p:spPr bwMode="auto">
            <a:xfrm>
              <a:off x="3872" y="3139"/>
              <a:ext cx="1037" cy="103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Line 19"/>
            <p:cNvSpPr>
              <a:spLocks noChangeAspect="1" noChangeShapeType="1"/>
            </p:cNvSpPr>
            <p:nvPr/>
          </p:nvSpPr>
          <p:spPr bwMode="auto">
            <a:xfrm flipH="1" flipV="1">
              <a:off x="5074" y="3139"/>
              <a:ext cx="0" cy="1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2437" name="Picture 2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" y="2936"/>
              <a:ext cx="12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2478" name="Group 62"/>
          <p:cNvGrpSpPr>
            <a:grpSpLocks/>
          </p:cNvGrpSpPr>
          <p:nvPr/>
        </p:nvGrpSpPr>
        <p:grpSpPr bwMode="auto">
          <a:xfrm>
            <a:off x="6826250" y="3549650"/>
            <a:ext cx="2046288" cy="847725"/>
            <a:chOff x="4300" y="2236"/>
            <a:chExt cx="1289" cy="534"/>
          </a:xfrm>
        </p:grpSpPr>
        <p:pic>
          <p:nvPicPr>
            <p:cNvPr id="1212428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44"/>
              <a:ext cx="12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38" name="Picture 2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" y="2236"/>
              <a:ext cx="12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243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409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13025"/>
            <a:ext cx="3589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2441" name="Group 25"/>
          <p:cNvGrpSpPr>
            <a:grpSpLocks/>
          </p:cNvGrpSpPr>
          <p:nvPr/>
        </p:nvGrpSpPr>
        <p:grpSpPr bwMode="auto">
          <a:xfrm>
            <a:off x="5181600" y="1641475"/>
            <a:ext cx="3284538" cy="720725"/>
            <a:chOff x="3312" y="1034"/>
            <a:chExt cx="2069" cy="454"/>
          </a:xfrm>
        </p:grpSpPr>
        <p:pic>
          <p:nvPicPr>
            <p:cNvPr id="1212442" name="Picture 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34"/>
              <a:ext cx="20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43" name="Picture 2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251"/>
              <a:ext cx="2012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2445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50"/>
            <a:ext cx="3105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0088"/>
            <a:ext cx="12382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7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4075"/>
            <a:ext cx="1346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2448" name="Line 32"/>
          <p:cNvSpPr>
            <a:spLocks noChangeAspect="1" noChangeShapeType="1"/>
          </p:cNvSpPr>
          <p:nvPr/>
        </p:nvSpPr>
        <p:spPr bwMode="auto">
          <a:xfrm flipH="1" flipV="1">
            <a:off x="7445375" y="4983163"/>
            <a:ext cx="0" cy="16462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244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594225"/>
            <a:ext cx="376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6434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600075"/>
            <a:ext cx="23685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5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675"/>
            <a:ext cx="20097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5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30288"/>
            <a:ext cx="13096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5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17825"/>
            <a:ext cx="36417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2455" name="Line 39"/>
          <p:cNvSpPr>
            <a:spLocks noChangeShapeType="1"/>
          </p:cNvSpPr>
          <p:nvPr/>
        </p:nvSpPr>
        <p:spPr bwMode="auto">
          <a:xfrm>
            <a:off x="4724400" y="0"/>
            <a:ext cx="0" cy="335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>
            <a:off x="4114800" y="838200"/>
            <a:ext cx="13716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245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881313"/>
            <a:ext cx="9159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2458" name="Group 42"/>
          <p:cNvGrpSpPr>
            <a:grpSpLocks/>
          </p:cNvGrpSpPr>
          <p:nvPr/>
        </p:nvGrpSpPr>
        <p:grpSpPr bwMode="auto">
          <a:xfrm>
            <a:off x="5181600" y="2536825"/>
            <a:ext cx="2727325" cy="647700"/>
            <a:chOff x="3264" y="1598"/>
            <a:chExt cx="1718" cy="408"/>
          </a:xfrm>
        </p:grpSpPr>
        <p:pic>
          <p:nvPicPr>
            <p:cNvPr id="1212459" name="Picture 4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98"/>
              <a:ext cx="171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60" name="Picture 4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1825"/>
              <a:ext cx="16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2481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525"/>
            <a:ext cx="879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2461" name="Line 45"/>
          <p:cNvSpPr>
            <a:spLocks noChangeShapeType="1"/>
          </p:cNvSpPr>
          <p:nvPr/>
        </p:nvSpPr>
        <p:spPr bwMode="auto">
          <a:xfrm flipH="1">
            <a:off x="7475538" y="5562600"/>
            <a:ext cx="457200" cy="547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2462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95313"/>
            <a:ext cx="26924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2488" name="Group 72"/>
          <p:cNvGrpSpPr>
            <a:grpSpLocks/>
          </p:cNvGrpSpPr>
          <p:nvPr/>
        </p:nvGrpSpPr>
        <p:grpSpPr bwMode="auto">
          <a:xfrm>
            <a:off x="3003550" y="5267325"/>
            <a:ext cx="2940050" cy="892175"/>
            <a:chOff x="1892" y="3318"/>
            <a:chExt cx="1852" cy="562"/>
          </a:xfrm>
        </p:grpSpPr>
        <p:pic>
          <p:nvPicPr>
            <p:cNvPr id="1212421" name="Picture 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318"/>
              <a:ext cx="148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87" name="Picture 7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3620"/>
              <a:ext cx="185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12463" name="Line 47"/>
          <p:cNvSpPr>
            <a:spLocks noChangeShapeType="1"/>
          </p:cNvSpPr>
          <p:nvPr/>
        </p:nvSpPr>
        <p:spPr bwMode="auto">
          <a:xfrm flipV="1">
            <a:off x="5475288" y="914400"/>
            <a:ext cx="2220912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2464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084263"/>
            <a:ext cx="2063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65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79500"/>
            <a:ext cx="1758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2466" name="Rectangle 50"/>
          <p:cNvSpPr>
            <a:spLocks noChangeArrowheads="1"/>
          </p:cNvSpPr>
          <p:nvPr/>
        </p:nvSpPr>
        <p:spPr bwMode="auto">
          <a:xfrm>
            <a:off x="3733800" y="654050"/>
            <a:ext cx="192088" cy="1825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7" name="Rectangle 51"/>
          <p:cNvSpPr>
            <a:spLocks noChangeArrowheads="1"/>
          </p:cNvSpPr>
          <p:nvPr/>
        </p:nvSpPr>
        <p:spPr bwMode="auto">
          <a:xfrm>
            <a:off x="3070225" y="1084263"/>
            <a:ext cx="658813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8" name="Rectangle 52"/>
          <p:cNvSpPr>
            <a:spLocks noChangeArrowheads="1"/>
          </p:cNvSpPr>
          <p:nvPr/>
        </p:nvSpPr>
        <p:spPr bwMode="auto">
          <a:xfrm>
            <a:off x="1214438" y="1577975"/>
            <a:ext cx="89535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9" name="Line 53"/>
          <p:cNvSpPr>
            <a:spLocks noChangeShapeType="1"/>
          </p:cNvSpPr>
          <p:nvPr/>
        </p:nvSpPr>
        <p:spPr bwMode="auto">
          <a:xfrm flipV="1">
            <a:off x="1717675" y="1074738"/>
            <a:ext cx="23495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2470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590675"/>
            <a:ext cx="235108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2471" name="Rectangle 55"/>
          <p:cNvSpPr>
            <a:spLocks noChangeArrowheads="1"/>
          </p:cNvSpPr>
          <p:nvPr/>
        </p:nvSpPr>
        <p:spPr bwMode="auto">
          <a:xfrm>
            <a:off x="3714750" y="1614488"/>
            <a:ext cx="968375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2472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130425"/>
            <a:ext cx="13462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73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146300"/>
            <a:ext cx="17033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74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6988"/>
            <a:ext cx="138906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2475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76" name="Rectangle 6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2489" name="Group 73"/>
          <p:cNvGrpSpPr>
            <a:grpSpLocks/>
          </p:cNvGrpSpPr>
          <p:nvPr/>
        </p:nvGrpSpPr>
        <p:grpSpPr bwMode="auto">
          <a:xfrm>
            <a:off x="4003675" y="5638800"/>
            <a:ext cx="1879600" cy="252413"/>
            <a:chOff x="2522" y="3552"/>
            <a:chExt cx="1184" cy="159"/>
          </a:xfrm>
        </p:grpSpPr>
        <p:pic>
          <p:nvPicPr>
            <p:cNvPr id="1212483" name="Picture 6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552"/>
              <a:ext cx="13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2484" name="Picture 6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3552"/>
              <a:ext cx="13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12495" name="Group 79"/>
          <p:cNvGrpSpPr>
            <a:grpSpLocks/>
          </p:cNvGrpSpPr>
          <p:nvPr/>
        </p:nvGrpSpPr>
        <p:grpSpPr bwMode="auto">
          <a:xfrm>
            <a:off x="2667000" y="6172200"/>
            <a:ext cx="3379788" cy="669925"/>
            <a:chOff x="1680" y="3888"/>
            <a:chExt cx="2129" cy="422"/>
          </a:xfrm>
        </p:grpSpPr>
        <p:pic>
          <p:nvPicPr>
            <p:cNvPr id="1212491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94"/>
              <a:ext cx="2129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2493" name="Picture 7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59" y="3942"/>
              <a:ext cx="19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2494" name="Picture 7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67" y="3942"/>
              <a:ext cx="19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1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1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2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1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1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1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1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21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1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1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1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1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1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1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121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8" grpId="0" animBg="1"/>
      <p:bldP spid="1212422" grpId="0" animBg="1"/>
      <p:bldP spid="1212423" grpId="0" animBg="1"/>
      <p:bldP spid="1212427" grpId="0" animBg="1"/>
      <p:bldP spid="1212448" grpId="0" animBg="1"/>
      <p:bldP spid="1212455" grpId="0" animBg="1"/>
      <p:bldP spid="1212456" grpId="0" animBg="1"/>
      <p:bldP spid="1212461" grpId="0" animBg="1"/>
      <p:bldP spid="1212461" grpId="1" animBg="1"/>
      <p:bldP spid="1212463" grpId="0" animBg="1"/>
      <p:bldP spid="1212466" grpId="0" animBg="1"/>
      <p:bldP spid="1212466" grpId="1" animBg="1"/>
      <p:bldP spid="1212467" grpId="0" animBg="1"/>
      <p:bldP spid="1212467" grpId="1" animBg="1"/>
      <p:bldP spid="1212468" grpId="0" animBg="1"/>
      <p:bldP spid="1212468" grpId="1" animBg="1"/>
      <p:bldP spid="1212469" grpId="0" animBg="1"/>
      <p:bldP spid="1212469" grpId="1" animBg="1"/>
      <p:bldP spid="1212471" grpId="0" animBg="1"/>
      <p:bldP spid="12124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E101-291F-4D03-991A-6E6A6236105F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213442" name="Group 2"/>
          <p:cNvGrpSpPr>
            <a:grpSpLocks/>
          </p:cNvGrpSpPr>
          <p:nvPr/>
        </p:nvGrpSpPr>
        <p:grpSpPr bwMode="auto">
          <a:xfrm>
            <a:off x="36513" y="26988"/>
            <a:ext cx="4673600" cy="3303587"/>
            <a:chOff x="23" y="17"/>
            <a:chExt cx="2944" cy="2081"/>
          </a:xfrm>
        </p:grpSpPr>
        <p:pic>
          <p:nvPicPr>
            <p:cNvPr id="1213443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21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44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646"/>
              <a:ext cx="226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45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41"/>
              <a:ext cx="7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46" name="Picture 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38"/>
              <a:ext cx="84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47" name="Picture 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378"/>
              <a:ext cx="149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48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02"/>
              <a:ext cx="126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49" name="Picture 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838"/>
              <a:ext cx="22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50" name="Picture 1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683"/>
              <a:ext cx="130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51" name="Picture 1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680"/>
              <a:ext cx="11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52" name="Picture 1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1002"/>
              <a:ext cx="148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53" name="Picture 1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2"/>
              <a:ext cx="84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54" name="Picture 1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1352"/>
              <a:ext cx="10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55" name="Picture 1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7"/>
              <a:ext cx="87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1345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30288"/>
            <a:ext cx="13096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3457" name="Group 17"/>
          <p:cNvGrpSpPr>
            <a:grpSpLocks/>
          </p:cNvGrpSpPr>
          <p:nvPr/>
        </p:nvGrpSpPr>
        <p:grpSpPr bwMode="auto">
          <a:xfrm>
            <a:off x="5181600" y="1641475"/>
            <a:ext cx="3284538" cy="720725"/>
            <a:chOff x="3312" y="1034"/>
            <a:chExt cx="2069" cy="454"/>
          </a:xfrm>
        </p:grpSpPr>
        <p:pic>
          <p:nvPicPr>
            <p:cNvPr id="1213458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34"/>
              <a:ext cx="20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59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251"/>
              <a:ext cx="2012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3460" name="Line 20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3461" name="Line 21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62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657600"/>
            <a:ext cx="3783013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9131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4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2225"/>
            <a:ext cx="1614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65" name="Line 25"/>
          <p:cNvSpPr>
            <a:spLocks noChangeShapeType="1"/>
          </p:cNvSpPr>
          <p:nvPr/>
        </p:nvSpPr>
        <p:spPr bwMode="auto">
          <a:xfrm>
            <a:off x="6324600" y="3352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6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549650"/>
            <a:ext cx="1954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8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95313"/>
            <a:ext cx="26924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1425"/>
            <a:ext cx="15795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32388"/>
            <a:ext cx="3222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1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876800"/>
            <a:ext cx="373062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2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88075"/>
            <a:ext cx="3222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894388"/>
            <a:ext cx="340677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3474" name="Line 34"/>
          <p:cNvSpPr>
            <a:spLocks noChangeShapeType="1"/>
          </p:cNvSpPr>
          <p:nvPr/>
        </p:nvSpPr>
        <p:spPr bwMode="auto">
          <a:xfrm>
            <a:off x="6324600" y="457200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95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18050"/>
            <a:ext cx="1095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76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4718050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7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70513"/>
            <a:ext cx="17399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8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5064125"/>
            <a:ext cx="12747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0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5800725"/>
            <a:ext cx="717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1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6423025"/>
            <a:ext cx="1112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83" name="Line 43"/>
          <p:cNvSpPr>
            <a:spLocks noChangeShapeType="1"/>
          </p:cNvSpPr>
          <p:nvPr/>
        </p:nvSpPr>
        <p:spPr bwMode="auto">
          <a:xfrm>
            <a:off x="4724400" y="0"/>
            <a:ext cx="0" cy="335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84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881313"/>
            <a:ext cx="9159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3485" name="Group 45"/>
          <p:cNvGrpSpPr>
            <a:grpSpLocks/>
          </p:cNvGrpSpPr>
          <p:nvPr/>
        </p:nvGrpSpPr>
        <p:grpSpPr bwMode="auto">
          <a:xfrm>
            <a:off x="5181600" y="2536825"/>
            <a:ext cx="2727325" cy="647700"/>
            <a:chOff x="3264" y="1598"/>
            <a:chExt cx="1718" cy="408"/>
          </a:xfrm>
        </p:grpSpPr>
        <p:pic>
          <p:nvPicPr>
            <p:cNvPr id="1213486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98"/>
              <a:ext cx="171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87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1825"/>
              <a:ext cx="168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3488" name="Line 48"/>
          <p:cNvSpPr>
            <a:spLocks noChangeShapeType="1"/>
          </p:cNvSpPr>
          <p:nvPr/>
        </p:nvSpPr>
        <p:spPr bwMode="auto">
          <a:xfrm flipH="1">
            <a:off x="3962400" y="1447800"/>
            <a:ext cx="38100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96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525"/>
            <a:ext cx="8794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90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50"/>
            <a:ext cx="3105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91" name="Rectangle 51"/>
          <p:cNvSpPr>
            <a:spLocks noChangeArrowheads="1"/>
          </p:cNvSpPr>
          <p:nvPr/>
        </p:nvSpPr>
        <p:spPr bwMode="auto">
          <a:xfrm>
            <a:off x="6453188" y="136525"/>
            <a:ext cx="3016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92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93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3498" name="Group 58"/>
          <p:cNvGrpSpPr>
            <a:grpSpLocks/>
          </p:cNvGrpSpPr>
          <p:nvPr/>
        </p:nvGrpSpPr>
        <p:grpSpPr bwMode="auto">
          <a:xfrm>
            <a:off x="7488238" y="5715000"/>
            <a:ext cx="1614487" cy="685800"/>
            <a:chOff x="4717" y="3600"/>
            <a:chExt cx="1017" cy="432"/>
          </a:xfrm>
        </p:grpSpPr>
        <p:pic>
          <p:nvPicPr>
            <p:cNvPr id="1213494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8759">
              <a:off x="4845" y="3908"/>
              <a:ext cx="147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97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3600"/>
              <a:ext cx="101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1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74" grpId="0" animBg="1"/>
      <p:bldP spid="1213488" grpId="0" animBg="1"/>
      <p:bldP spid="1213488" grpId="1" animBg="1"/>
      <p:bldP spid="12134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3332&quot;&gt;&lt;property id=&quot;20148&quot; value=&quot;5&quot;/&gt;&lt;property id=&quot;20300&quot; value=&quot;Slide 2&quot;/&gt;&lt;property id=&quot;20307&quot; value=&quot;257&quot;/&gt;&lt;/object&gt;&lt;object type=&quot;3&quot; unique_id=&quot;103333&quot;&gt;&lt;property id=&quot;20148&quot; value=&quot;5&quot;/&gt;&lt;property id=&quot;20300&quot; value=&quot;Slide 3&quot;/&gt;&lt;property id=&quot;20307&quot; value=&quot;258&quot;/&gt;&lt;/object&gt;&lt;object type=&quot;3&quot; unique_id=&quot;103334&quot;&gt;&lt;property id=&quot;20148&quot; value=&quot;5&quot;/&gt;&lt;property id=&quot;20300&quot; value=&quot;Slide 4&quot;/&gt;&lt;property id=&quot;20307&quot; value=&quot;259&quot;/&gt;&lt;/object&gt;&lt;object type=&quot;3&quot; unique_id=&quot;103335&quot;&gt;&lt;property id=&quot;20148&quot; value=&quot;5&quot;/&gt;&lt;property id=&quot;20300&quot; value=&quot;Slide 5&quot;/&gt;&lt;property id=&quot;20307&quot; value=&quot;260&quot;/&gt;&lt;/object&gt;&lt;object type=&quot;3&quot; unique_id=&quot;103336&quot;&gt;&lt;property id=&quot;20148&quot; value=&quot;5&quot;/&gt;&lt;property id=&quot;20300&quot; value=&quot;Slide 6&quot;/&gt;&lt;property id=&quot;20307&quot; value=&quot;261&quot;/&gt;&lt;/object&gt;&lt;object type=&quot;3&quot; unique_id=&quot;103337&quot;&gt;&lt;property id=&quot;20148&quot; value=&quot;5&quot;/&gt;&lt;property id=&quot;20300&quot; value=&quot;Slide 7&quot;/&gt;&lt;property id=&quot;20307&quot; value=&quot;262&quot;/&gt;&lt;/object&gt;&lt;object type=&quot;3&quot; unique_id=&quot;103338&quot;&gt;&lt;property id=&quot;20148&quot; value=&quot;5&quot;/&gt;&lt;property id=&quot;20300&quot; value=&quot;Slide 8&quot;/&gt;&lt;property id=&quot;20307&quot; value=&quot;263&quot;/&gt;&lt;/object&gt;&lt;object type=&quot;3&quot; unique_id=&quot;103339&quot;&gt;&lt;property id=&quot;20148&quot; value=&quot;5&quot;/&gt;&lt;property id=&quot;20300&quot; value=&quot;Slide 9&quot;/&gt;&lt;property id=&quot;20307&quot; value=&quot;264&quot;/&gt;&lt;/object&gt;&lt;object type=&quot;3&quot; unique_id=&quot;103340&quot;&gt;&lt;property id=&quot;20148&quot; value=&quot;5&quot;/&gt;&lt;property id=&quot;20300&quot; value=&quot;Slide 10&quot;/&gt;&lt;property id=&quot;20307&quot; value=&quot;265&quot;/&gt;&lt;/object&gt;&lt;object type=&quot;3&quot; unique_id=&quot;103533&quot;&gt;&lt;property id=&quot;20148&quot; value=&quot;5&quot;/&gt;&lt;property id=&quot;20300&quot; value=&quot;Slide 11&quot;/&gt;&lt;property id=&quot;20307&quot; value=&quot;266&quot;/&gt;&lt;/object&gt;&lt;object type=&quot;3&quot; unique_id=&quot;145997&quot;&gt;&lt;property id=&quot;20148&quot; value=&quot;5&quot;/&gt;&lt;property id=&quot;20300&quot; value=&quot;Slide 1&quot;/&gt;&lt;property id=&quot;20307&quot; value=&quot;26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jv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6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d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7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=\exp\left[&#10;\matrix{&#10;0&amp;1&amp;2&amp;3&amp;4\cr&#10;-1&amp;0&amp;5&amp;6&amp;7\cr&#10;-2&amp;-5&amp;0&amp;8&amp;9\cr&#10;-3&amp;-6&amp;-8&amp;0&amp;10\cr&#10;-4&amp;-7&amp;-9&amp;-10&amp;0\cr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6609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 ${\mathbb R}^5\to{\mathbb R}^5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0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\in{\mathbb R}^{5\times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9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_{j\bullet}\,\cdot\,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74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 f(x)g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847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mathbb C}^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3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9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}^{\mathbb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}^{\mathbb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phi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phi_k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63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h:{\mathbb R}\to{\mathbb R}\,|\,&#10;\int_{-\infty}^\infty h^2&lt;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76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L_ML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(j,k)$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46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rtho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2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kM_{jk}v_k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16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7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jv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6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d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78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phi_k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63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mathbb C}^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3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9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=\exp\left[&#10;\matrix{&#10;0&amp;1&amp;2&amp;3&amp;4\cr&#10;-1&amp;0&amp;5&amp;6&amp;7\cr&#10;-2&amp;-5&amp;0&amp;8&amp;9\cr&#10;-3&amp;-6&amp;-8&amp;0&amp;10\cr&#10;-4&amp;-7&amp;-9&amp;-10&amp;0\cr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6609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 ${\mathbb R}^5\to{\mathbb R}^5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0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\in{\mathbb R}^{5\times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9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_{j\bullet}\,\cdot\,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7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M\phi_1=d_1\phi_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14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ldots, $L_M\phi_5=d_5\phi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6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}^{\mathbb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}^{\mathbb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1,\ldots,d_5\in{\mathbb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865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phi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{j=1}^5v_jw_j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76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7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L_M^{\mathbb C}L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063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rtho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2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kM_{jk}v_k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16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7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2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(j,k)$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34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f)(x)=f(x+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0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$ is an 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69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t produ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88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TL_C$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596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y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6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^{\mathbb C}\phi_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5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\phi_y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3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y(x)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82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2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5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eigenvalue $e^{-i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28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7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 goo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50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y)=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36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(x+1)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9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^{\mathbb C}\phi_y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17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\cdot\phi_y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iy}\cdot\phi_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e^{-iy}\in{\mathbb T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6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ortho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70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f:{\mathbb R}\to{\mathbb C}\,|\,\int_{-\infty}^\infty|f|^2&lt;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253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functions }{\mathbb R}\to{\mathbb R}\}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67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11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^2({\mathbb R})\to L^2({\mathbb R})$\,\,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56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xy$ ``entry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84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should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199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y$th ``column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323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should by $\phi_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6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r(x)]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3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rf)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(x,\bullet)\,\cdot\,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3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{\mathbb R}^2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3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(f)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11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K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2529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957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 ${\mathbb R}^5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6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K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252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957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r(x)]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38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rf)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y)=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362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C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3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C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50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 ${\mathbb R}^5\to{\mathbb R}^5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02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infty}^\infty\,[e^{-ixy}][f(y)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277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57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transform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98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Fourie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7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2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L_C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8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70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TL_C$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59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3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 L^2({\mathbb R})^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xy$ ``entry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84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should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199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y$th ``column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32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should by $\phi_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6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f)(x)=f(x+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0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$ is an 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695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y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6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^{\mathbb C}\phi_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\in{\mathbb R}^{5\times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9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y(x)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82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22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eigenvalue $e^{-i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28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(x+1)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9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^{\mathbb C}\phi_y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17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\cdot\phi_y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7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iy}\cdot\phi_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e^{-iy}\in{\mathbb T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6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ortho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70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2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L_C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8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 L^2({\mathbb R})^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3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infty}^\infty\,[e^{-ixy}][f(y)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277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5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K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2529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957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r(x)]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3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rf)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y)=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362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C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31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C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50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57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transform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98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Fourie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7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70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T^{\mathbb C}L_C$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746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xy$ ``entry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84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should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199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y$th ``column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323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should by $\phi_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60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f)(x)=f(x+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0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$ is an 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695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y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64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^{\mathbb C}\phi_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(f)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112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y(x)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82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22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eigenvalue $e^{-i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28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(x+1)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9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^{\mathbb C}\phi_y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17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\cdot\phi_y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7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iy}\cdot\phi_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e^{-iy}\in{\mathbb T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6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ortho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7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{\mathbb R}^2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3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L_C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8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 L^2({\mathbb R})^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03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infty}^\infty\,[e^{-ixy}][f(y)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27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5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K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2529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957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r(x)]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3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rf)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1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x,y)=\phi_y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362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C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31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C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505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57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transform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98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Fourie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7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$L^2({\mathbb R})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80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(v)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968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T^{\mathbb C}L_C$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746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r:{\mathbb R}\to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60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&#10;$L_C^{-1}T^{\mathbb C}L_C=L_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8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f)(x)=f(x+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60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_y$ is an eigen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695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y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64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^{\mathbb C}\phi_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5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y(x)=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82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e^{-ix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2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_{j\bullet}\,\cdot\,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1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eigenvalue $e^{-i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28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(x+1)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9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T^{\mathbb C}\phi_y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17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-iy}\cdot\phi_y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iy}\cdot\phi_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e^{-iy}\in{\mathbb T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ortho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7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(x,\bullet)\,\cdot\,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3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t produ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8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 goo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5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^2({\mathbb R})\to L^2({\mathbb R})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5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3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,\cdot\,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1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{\hbox{fns }{\mathbb R}\to{\mathbb R}\}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16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hbox{fns }{\mathbb R}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3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3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 ${\mathbb R}^5\to{\mathbb R}^5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0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jv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68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\in{\mathbb R}^{5\times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9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(x,\bullet)\,\cdot\,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3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_{j\bullet}\,\cdot\,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\,\cdot\,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3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{\mathbb R}^2\to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3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7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(f)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11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r(x)]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3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d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7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rf)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[K(x,y)][f(y)]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2529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K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95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kM_{jk}v_k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16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7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^2({\mathbb R})\to L^2({\mathbb R})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5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jv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6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d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78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mplate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79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maps ${\mathbb R}^5\to{\mathbb R}^5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0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\in{\mathbb R}^{5\times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9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_{j\bullet}\,\cdot\,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74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=\exp\left[&#10;\matrix{&#10;0&amp;1&amp;2&amp;3&amp;4\cr&#10;-1&amp;0&amp;5&amp;6&amp;7\cr&#10;-2&amp;-5&amp;0&amp;8&amp;9\cr&#10;-3&amp;-6&amp;-8&amp;0&amp;10\cr&#10;-4&amp;-7&amp;-9&amp;-10&amp;0\cr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6609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M\phi_1=d_1\phi_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14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ldots, $L_M\phi_5=d_5\phi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60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}^{\mathbb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}^{\mathbb 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1,\ldots,d_5\in{\mathbb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86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phi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phi_4)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3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rtho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2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2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(2,4)$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23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C^{-1}L_ML_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46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kM_{jk}v_k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16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L_Mv)_j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7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ldots, $L_M\phi_5=d_5\phi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6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M\phi_1=d_1\phi_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1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_1,\ldots,d_5\in{\mathbb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86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26</Words>
  <Application>Microsoft Office PowerPoint</Application>
  <PresentationFormat>On-screen Show (4:3)</PresentationFormat>
  <Paragraphs>24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255</cp:revision>
  <dcterms:created xsi:type="dcterms:W3CDTF">2007-11-29T22:28:17Z</dcterms:created>
  <dcterms:modified xsi:type="dcterms:W3CDTF">2010-07-17T11:59:49Z</dcterms:modified>
</cp:coreProperties>
</file>