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notesSlides/notesSlide7.xml" ContentType="application/vnd.openxmlformats-officedocument.presentationml.notesSlide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notesSlides/notesSlide9.xml" ContentType="application/vnd.openxmlformats-officedocument.presentationml.notesSlide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0" r:id="rId2"/>
    <p:sldId id="511" r:id="rId3"/>
    <p:sldId id="513" r:id="rId4"/>
    <p:sldId id="515" r:id="rId5"/>
    <p:sldId id="516" r:id="rId6"/>
    <p:sldId id="532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1" r:id="rId19"/>
    <p:sldId id="389" r:id="rId20"/>
    <p:sldId id="412" r:id="rId21"/>
    <p:sldId id="413" r:id="rId22"/>
    <p:sldId id="41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4128" autoAdjust="0"/>
  </p:normalViewPr>
  <p:slideViewPr>
    <p:cSldViewPr>
      <p:cViewPr varScale="1">
        <p:scale>
          <a:sx n="89" d="100"/>
          <a:sy n="89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6179AB-EFAD-4873-B941-67D7A257F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600E4-FE10-4848-9296-D4C7956045F8}" type="slidenum">
              <a:rPr lang="en-US"/>
              <a:pPr/>
              <a:t>1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25B80-C3DC-4F9D-A57F-1B9ECA4BA25C}" type="slidenum">
              <a:rPr lang="en-US"/>
              <a:pPr/>
              <a:t>22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E6290-A39E-4C1B-8E7B-996FB38869B6}" type="slidenum">
              <a:rPr lang="en-US"/>
              <a:pPr/>
              <a:t>2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C304-418D-44F8-AE0E-F03468CB9F1E}" type="slidenum">
              <a:rPr lang="en-US"/>
              <a:pPr/>
              <a:t>3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10D40-FBE1-4ADA-BDEF-112CFB1149D7}" type="slidenum">
              <a:rPr lang="en-US"/>
              <a:pPr/>
              <a:t>4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DA333-D4B2-410B-AABA-901FD82E661F}" type="slidenum">
              <a:rPr lang="en-US"/>
              <a:pPr/>
              <a:t>5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BDCEA-6781-4E79-A057-C9FCA550F71D}" type="slidenum">
              <a:rPr lang="en-US"/>
              <a:pPr/>
              <a:t>6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A16B7-823E-46B4-89D0-ED6DB83E52A9}" type="slidenum">
              <a:rPr lang="en-US"/>
              <a:pPr/>
              <a:t>19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D635A-74A0-4453-B4D6-6215E2D91BE3}" type="slidenum">
              <a:rPr lang="en-US"/>
              <a:pPr/>
              <a:t>20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036D1-8EFE-4536-8FA1-E6A740A3AA1C}" type="slidenum">
              <a:rPr lang="en-US"/>
              <a:pPr/>
              <a:t>21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B7AD-1846-4F42-91F0-4F7B9D821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68B8E-60E8-455A-B029-141F10DF7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D59E-FC87-4BD6-92CB-DEB61D45C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96F6A-F260-481F-834C-28F578AF6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A0B8-C0D7-4586-BF4C-2963EBB4D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C52-FDAA-44EA-8903-6541200BE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2B99-7606-4DC5-A356-2FD0CD9D9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F7123-BFD8-4373-85C6-EB12CFBCC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8E63-2624-4B85-88DA-534228F1E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22CBF-ED5C-465A-B672-A2DD5D4CD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4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8AA82-045B-433A-96B6-71B74BC7E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21B7B7-9785-44E3-94DD-9F0CF9003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57.xml"/><Relationship Id="rId117" Type="http://schemas.openxmlformats.org/officeDocument/2006/relationships/image" Target="../media/image159.png"/><Relationship Id="rId21" Type="http://schemas.openxmlformats.org/officeDocument/2006/relationships/tags" Target="../tags/tag452.xml"/><Relationship Id="rId42" Type="http://schemas.openxmlformats.org/officeDocument/2006/relationships/tags" Target="../tags/tag473.xml"/><Relationship Id="rId47" Type="http://schemas.openxmlformats.org/officeDocument/2006/relationships/tags" Target="../tags/tag478.xml"/><Relationship Id="rId63" Type="http://schemas.openxmlformats.org/officeDocument/2006/relationships/tags" Target="../tags/tag494.xml"/><Relationship Id="rId68" Type="http://schemas.openxmlformats.org/officeDocument/2006/relationships/tags" Target="../tags/tag499.xml"/><Relationship Id="rId84" Type="http://schemas.openxmlformats.org/officeDocument/2006/relationships/tags" Target="../tags/tag515.xml"/><Relationship Id="rId89" Type="http://schemas.openxmlformats.org/officeDocument/2006/relationships/tags" Target="../tags/tag520.xml"/><Relationship Id="rId112" Type="http://schemas.openxmlformats.org/officeDocument/2006/relationships/image" Target="../media/image146.png"/><Relationship Id="rId16" Type="http://schemas.openxmlformats.org/officeDocument/2006/relationships/tags" Target="../tags/tag447.xml"/><Relationship Id="rId107" Type="http://schemas.openxmlformats.org/officeDocument/2006/relationships/image" Target="../media/image74.png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tags" Target="../tags/tag471.xml"/><Relationship Id="rId45" Type="http://schemas.openxmlformats.org/officeDocument/2006/relationships/tags" Target="../tags/tag476.xml"/><Relationship Id="rId53" Type="http://schemas.openxmlformats.org/officeDocument/2006/relationships/tags" Target="../tags/tag484.xml"/><Relationship Id="rId58" Type="http://schemas.openxmlformats.org/officeDocument/2006/relationships/tags" Target="../tags/tag489.xml"/><Relationship Id="rId66" Type="http://schemas.openxmlformats.org/officeDocument/2006/relationships/tags" Target="../tags/tag497.xml"/><Relationship Id="rId74" Type="http://schemas.openxmlformats.org/officeDocument/2006/relationships/tags" Target="../tags/tag505.xml"/><Relationship Id="rId79" Type="http://schemas.openxmlformats.org/officeDocument/2006/relationships/tags" Target="../tags/tag510.xml"/><Relationship Id="rId87" Type="http://schemas.openxmlformats.org/officeDocument/2006/relationships/tags" Target="../tags/tag518.xml"/><Relationship Id="rId102" Type="http://schemas.openxmlformats.org/officeDocument/2006/relationships/image" Target="../media/image156.png"/><Relationship Id="rId110" Type="http://schemas.openxmlformats.org/officeDocument/2006/relationships/image" Target="../media/image144.png"/><Relationship Id="rId115" Type="http://schemas.openxmlformats.org/officeDocument/2006/relationships/image" Target="../media/image154.png"/><Relationship Id="rId5" Type="http://schemas.openxmlformats.org/officeDocument/2006/relationships/tags" Target="../tags/tag436.xml"/><Relationship Id="rId61" Type="http://schemas.openxmlformats.org/officeDocument/2006/relationships/tags" Target="../tags/tag492.xml"/><Relationship Id="rId82" Type="http://schemas.openxmlformats.org/officeDocument/2006/relationships/tags" Target="../tags/tag513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143.png"/><Relationship Id="rId19" Type="http://schemas.openxmlformats.org/officeDocument/2006/relationships/tags" Target="../tags/tag45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tags" Target="../tags/tag474.xml"/><Relationship Id="rId48" Type="http://schemas.openxmlformats.org/officeDocument/2006/relationships/tags" Target="../tags/tag479.xml"/><Relationship Id="rId56" Type="http://schemas.openxmlformats.org/officeDocument/2006/relationships/tags" Target="../tags/tag487.xml"/><Relationship Id="rId64" Type="http://schemas.openxmlformats.org/officeDocument/2006/relationships/tags" Target="../tags/tag495.xml"/><Relationship Id="rId69" Type="http://schemas.openxmlformats.org/officeDocument/2006/relationships/tags" Target="../tags/tag500.xml"/><Relationship Id="rId77" Type="http://schemas.openxmlformats.org/officeDocument/2006/relationships/tags" Target="../tags/tag508.xml"/><Relationship Id="rId100" Type="http://schemas.openxmlformats.org/officeDocument/2006/relationships/image" Target="../media/image157.png"/><Relationship Id="rId105" Type="http://schemas.openxmlformats.org/officeDocument/2006/relationships/image" Target="../media/image69.png"/><Relationship Id="rId113" Type="http://schemas.openxmlformats.org/officeDocument/2006/relationships/image" Target="../media/image152.png"/><Relationship Id="rId118" Type="http://schemas.openxmlformats.org/officeDocument/2006/relationships/image" Target="../media/image160.png"/><Relationship Id="rId8" Type="http://schemas.openxmlformats.org/officeDocument/2006/relationships/tags" Target="../tags/tag439.xml"/><Relationship Id="rId51" Type="http://schemas.openxmlformats.org/officeDocument/2006/relationships/tags" Target="../tags/tag482.xml"/><Relationship Id="rId72" Type="http://schemas.openxmlformats.org/officeDocument/2006/relationships/tags" Target="../tags/tag503.xml"/><Relationship Id="rId80" Type="http://schemas.openxmlformats.org/officeDocument/2006/relationships/tags" Target="../tags/tag511.xml"/><Relationship Id="rId85" Type="http://schemas.openxmlformats.org/officeDocument/2006/relationships/tags" Target="../tags/tag516.xml"/><Relationship Id="rId93" Type="http://schemas.openxmlformats.org/officeDocument/2006/relationships/image" Target="../media/image73.png"/><Relationship Id="rId98" Type="http://schemas.openxmlformats.org/officeDocument/2006/relationships/image" Target="../media/image149.png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Relationship Id="rId46" Type="http://schemas.openxmlformats.org/officeDocument/2006/relationships/tags" Target="../tags/tag477.xml"/><Relationship Id="rId59" Type="http://schemas.openxmlformats.org/officeDocument/2006/relationships/tags" Target="../tags/tag490.xml"/><Relationship Id="rId67" Type="http://schemas.openxmlformats.org/officeDocument/2006/relationships/tags" Target="../tags/tag498.xml"/><Relationship Id="rId103" Type="http://schemas.openxmlformats.org/officeDocument/2006/relationships/image" Target="../media/image72.png"/><Relationship Id="rId108" Type="http://schemas.openxmlformats.org/officeDocument/2006/relationships/image" Target="../media/image75.png"/><Relationship Id="rId116" Type="http://schemas.openxmlformats.org/officeDocument/2006/relationships/image" Target="../media/image155.png"/><Relationship Id="rId20" Type="http://schemas.openxmlformats.org/officeDocument/2006/relationships/tags" Target="../tags/tag451.xml"/><Relationship Id="rId41" Type="http://schemas.openxmlformats.org/officeDocument/2006/relationships/tags" Target="../tags/tag472.xml"/><Relationship Id="rId54" Type="http://schemas.openxmlformats.org/officeDocument/2006/relationships/tags" Target="../tags/tag485.xml"/><Relationship Id="rId62" Type="http://schemas.openxmlformats.org/officeDocument/2006/relationships/tags" Target="../tags/tag493.xml"/><Relationship Id="rId70" Type="http://schemas.openxmlformats.org/officeDocument/2006/relationships/tags" Target="../tags/tag501.xml"/><Relationship Id="rId75" Type="http://schemas.openxmlformats.org/officeDocument/2006/relationships/tags" Target="../tags/tag506.xml"/><Relationship Id="rId83" Type="http://schemas.openxmlformats.org/officeDocument/2006/relationships/tags" Target="../tags/tag514.xml"/><Relationship Id="rId88" Type="http://schemas.openxmlformats.org/officeDocument/2006/relationships/tags" Target="../tags/tag519.xml"/><Relationship Id="rId91" Type="http://schemas.openxmlformats.org/officeDocument/2006/relationships/image" Target="../media/image141.png"/><Relationship Id="rId96" Type="http://schemas.openxmlformats.org/officeDocument/2006/relationships/image" Target="../media/image147.png"/><Relationship Id="rId111" Type="http://schemas.openxmlformats.org/officeDocument/2006/relationships/image" Target="../media/image145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49" Type="http://schemas.openxmlformats.org/officeDocument/2006/relationships/tags" Target="../tags/tag480.xml"/><Relationship Id="rId57" Type="http://schemas.openxmlformats.org/officeDocument/2006/relationships/tags" Target="../tags/tag488.xml"/><Relationship Id="rId106" Type="http://schemas.openxmlformats.org/officeDocument/2006/relationships/image" Target="../media/image70.png"/><Relationship Id="rId114" Type="http://schemas.openxmlformats.org/officeDocument/2006/relationships/image" Target="../media/image153.png"/><Relationship Id="rId119" Type="http://schemas.openxmlformats.org/officeDocument/2006/relationships/image" Target="../media/image101.png"/><Relationship Id="rId10" Type="http://schemas.openxmlformats.org/officeDocument/2006/relationships/tags" Target="../tags/tag441.xml"/><Relationship Id="rId31" Type="http://schemas.openxmlformats.org/officeDocument/2006/relationships/tags" Target="../tags/tag462.xml"/><Relationship Id="rId44" Type="http://schemas.openxmlformats.org/officeDocument/2006/relationships/tags" Target="../tags/tag475.xml"/><Relationship Id="rId52" Type="http://schemas.openxmlformats.org/officeDocument/2006/relationships/tags" Target="../tags/tag483.xml"/><Relationship Id="rId60" Type="http://schemas.openxmlformats.org/officeDocument/2006/relationships/tags" Target="../tags/tag491.xml"/><Relationship Id="rId65" Type="http://schemas.openxmlformats.org/officeDocument/2006/relationships/tags" Target="../tags/tag496.xml"/><Relationship Id="rId73" Type="http://schemas.openxmlformats.org/officeDocument/2006/relationships/tags" Target="../tags/tag504.xml"/><Relationship Id="rId78" Type="http://schemas.openxmlformats.org/officeDocument/2006/relationships/tags" Target="../tags/tag509.xml"/><Relationship Id="rId81" Type="http://schemas.openxmlformats.org/officeDocument/2006/relationships/tags" Target="../tags/tag512.xml"/><Relationship Id="rId86" Type="http://schemas.openxmlformats.org/officeDocument/2006/relationships/tags" Target="../tags/tag517.xml"/><Relationship Id="rId94" Type="http://schemas.openxmlformats.org/officeDocument/2006/relationships/image" Target="../media/image142.png"/><Relationship Id="rId99" Type="http://schemas.openxmlformats.org/officeDocument/2006/relationships/image" Target="../media/image151.png"/><Relationship Id="rId101" Type="http://schemas.openxmlformats.org/officeDocument/2006/relationships/image" Target="../media/image158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39" Type="http://schemas.openxmlformats.org/officeDocument/2006/relationships/tags" Target="../tags/tag470.xml"/><Relationship Id="rId109" Type="http://schemas.openxmlformats.org/officeDocument/2006/relationships/image" Target="../media/image67.png"/><Relationship Id="rId34" Type="http://schemas.openxmlformats.org/officeDocument/2006/relationships/tags" Target="../tags/tag465.xml"/><Relationship Id="rId50" Type="http://schemas.openxmlformats.org/officeDocument/2006/relationships/tags" Target="../tags/tag481.xml"/><Relationship Id="rId55" Type="http://schemas.openxmlformats.org/officeDocument/2006/relationships/tags" Target="../tags/tag486.xml"/><Relationship Id="rId76" Type="http://schemas.openxmlformats.org/officeDocument/2006/relationships/tags" Target="../tags/tag507.xml"/><Relationship Id="rId97" Type="http://schemas.openxmlformats.org/officeDocument/2006/relationships/image" Target="../media/image148.png"/><Relationship Id="rId104" Type="http://schemas.openxmlformats.org/officeDocument/2006/relationships/image" Target="../media/image68.png"/><Relationship Id="rId120" Type="http://schemas.openxmlformats.org/officeDocument/2006/relationships/image" Target="../media/image9.png"/><Relationship Id="rId7" Type="http://schemas.openxmlformats.org/officeDocument/2006/relationships/tags" Target="../tags/tag438.xml"/><Relationship Id="rId71" Type="http://schemas.openxmlformats.org/officeDocument/2006/relationships/tags" Target="../tags/tag502.xml"/><Relationship Id="rId92" Type="http://schemas.openxmlformats.org/officeDocument/2006/relationships/image" Target="../media/image71.png"/><Relationship Id="rId2" Type="http://schemas.openxmlformats.org/officeDocument/2006/relationships/tags" Target="../tags/tag433.xml"/><Relationship Id="rId29" Type="http://schemas.openxmlformats.org/officeDocument/2006/relationships/tags" Target="../tags/tag46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tags" Target="../tags/tag546.xml"/><Relationship Id="rId39" Type="http://schemas.openxmlformats.org/officeDocument/2006/relationships/tags" Target="../tags/tag559.xml"/><Relationship Id="rId21" Type="http://schemas.openxmlformats.org/officeDocument/2006/relationships/tags" Target="../tags/tag541.xml"/><Relationship Id="rId34" Type="http://schemas.openxmlformats.org/officeDocument/2006/relationships/tags" Target="../tags/tag554.xml"/><Relationship Id="rId42" Type="http://schemas.openxmlformats.org/officeDocument/2006/relationships/tags" Target="../tags/tag562.xml"/><Relationship Id="rId47" Type="http://schemas.openxmlformats.org/officeDocument/2006/relationships/tags" Target="../tags/tag567.xml"/><Relationship Id="rId50" Type="http://schemas.openxmlformats.org/officeDocument/2006/relationships/tags" Target="../tags/tag570.xml"/><Relationship Id="rId55" Type="http://schemas.openxmlformats.org/officeDocument/2006/relationships/tags" Target="../tags/tag575.xml"/><Relationship Id="rId63" Type="http://schemas.openxmlformats.org/officeDocument/2006/relationships/tags" Target="../tags/tag583.xml"/><Relationship Id="rId68" Type="http://schemas.openxmlformats.org/officeDocument/2006/relationships/slideLayout" Target="../slideLayouts/slideLayout2.xml"/><Relationship Id="rId76" Type="http://schemas.openxmlformats.org/officeDocument/2006/relationships/image" Target="../media/image149.png"/><Relationship Id="rId84" Type="http://schemas.openxmlformats.org/officeDocument/2006/relationships/image" Target="../media/image70.png"/><Relationship Id="rId89" Type="http://schemas.openxmlformats.org/officeDocument/2006/relationships/image" Target="../media/image145.png"/><Relationship Id="rId7" Type="http://schemas.openxmlformats.org/officeDocument/2006/relationships/tags" Target="../tags/tag527.xml"/><Relationship Id="rId71" Type="http://schemas.openxmlformats.org/officeDocument/2006/relationships/image" Target="../media/image73.png"/><Relationship Id="rId92" Type="http://schemas.openxmlformats.org/officeDocument/2006/relationships/image" Target="../media/image159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9" Type="http://schemas.openxmlformats.org/officeDocument/2006/relationships/tags" Target="../tags/tag549.xml"/><Relationship Id="rId11" Type="http://schemas.openxmlformats.org/officeDocument/2006/relationships/tags" Target="../tags/tag531.xml"/><Relationship Id="rId24" Type="http://schemas.openxmlformats.org/officeDocument/2006/relationships/tags" Target="../tags/tag544.xml"/><Relationship Id="rId32" Type="http://schemas.openxmlformats.org/officeDocument/2006/relationships/tags" Target="../tags/tag552.xml"/><Relationship Id="rId37" Type="http://schemas.openxmlformats.org/officeDocument/2006/relationships/tags" Target="../tags/tag557.xml"/><Relationship Id="rId40" Type="http://schemas.openxmlformats.org/officeDocument/2006/relationships/tags" Target="../tags/tag560.xml"/><Relationship Id="rId45" Type="http://schemas.openxmlformats.org/officeDocument/2006/relationships/tags" Target="../tags/tag565.xml"/><Relationship Id="rId53" Type="http://schemas.openxmlformats.org/officeDocument/2006/relationships/tags" Target="../tags/tag573.xml"/><Relationship Id="rId58" Type="http://schemas.openxmlformats.org/officeDocument/2006/relationships/tags" Target="../tags/tag578.xml"/><Relationship Id="rId66" Type="http://schemas.openxmlformats.org/officeDocument/2006/relationships/tags" Target="../tags/tag586.xml"/><Relationship Id="rId74" Type="http://schemas.openxmlformats.org/officeDocument/2006/relationships/image" Target="../media/image147.png"/><Relationship Id="rId79" Type="http://schemas.openxmlformats.org/officeDocument/2006/relationships/image" Target="../media/image158.png"/><Relationship Id="rId87" Type="http://schemas.openxmlformats.org/officeDocument/2006/relationships/image" Target="../media/image67.png"/><Relationship Id="rId5" Type="http://schemas.openxmlformats.org/officeDocument/2006/relationships/tags" Target="../tags/tag525.xml"/><Relationship Id="rId61" Type="http://schemas.openxmlformats.org/officeDocument/2006/relationships/tags" Target="../tags/tag581.xml"/><Relationship Id="rId82" Type="http://schemas.openxmlformats.org/officeDocument/2006/relationships/image" Target="../media/image68.png"/><Relationship Id="rId90" Type="http://schemas.openxmlformats.org/officeDocument/2006/relationships/image" Target="../media/image146.png"/><Relationship Id="rId95" Type="http://schemas.openxmlformats.org/officeDocument/2006/relationships/image" Target="../media/image9.png"/><Relationship Id="rId19" Type="http://schemas.openxmlformats.org/officeDocument/2006/relationships/tags" Target="../tags/tag539.xml"/><Relationship Id="rId14" Type="http://schemas.openxmlformats.org/officeDocument/2006/relationships/tags" Target="../tags/tag534.xml"/><Relationship Id="rId22" Type="http://schemas.openxmlformats.org/officeDocument/2006/relationships/tags" Target="../tags/tag542.xml"/><Relationship Id="rId27" Type="http://schemas.openxmlformats.org/officeDocument/2006/relationships/tags" Target="../tags/tag547.xml"/><Relationship Id="rId30" Type="http://schemas.openxmlformats.org/officeDocument/2006/relationships/tags" Target="../tags/tag550.xml"/><Relationship Id="rId35" Type="http://schemas.openxmlformats.org/officeDocument/2006/relationships/tags" Target="../tags/tag555.xml"/><Relationship Id="rId43" Type="http://schemas.openxmlformats.org/officeDocument/2006/relationships/tags" Target="../tags/tag563.xml"/><Relationship Id="rId48" Type="http://schemas.openxmlformats.org/officeDocument/2006/relationships/tags" Target="../tags/tag568.xml"/><Relationship Id="rId56" Type="http://schemas.openxmlformats.org/officeDocument/2006/relationships/tags" Target="../tags/tag576.xml"/><Relationship Id="rId64" Type="http://schemas.openxmlformats.org/officeDocument/2006/relationships/tags" Target="../tags/tag584.xml"/><Relationship Id="rId69" Type="http://schemas.openxmlformats.org/officeDocument/2006/relationships/image" Target="../media/image141.png"/><Relationship Id="rId77" Type="http://schemas.openxmlformats.org/officeDocument/2006/relationships/image" Target="../media/image151.png"/><Relationship Id="rId8" Type="http://schemas.openxmlformats.org/officeDocument/2006/relationships/tags" Target="../tags/tag528.xml"/><Relationship Id="rId51" Type="http://schemas.openxmlformats.org/officeDocument/2006/relationships/tags" Target="../tags/tag571.xml"/><Relationship Id="rId72" Type="http://schemas.openxmlformats.org/officeDocument/2006/relationships/image" Target="../media/image142.png"/><Relationship Id="rId80" Type="http://schemas.openxmlformats.org/officeDocument/2006/relationships/image" Target="../media/image156.png"/><Relationship Id="rId85" Type="http://schemas.openxmlformats.org/officeDocument/2006/relationships/image" Target="../media/image74.png"/><Relationship Id="rId93" Type="http://schemas.openxmlformats.org/officeDocument/2006/relationships/image" Target="../media/image160.png"/><Relationship Id="rId3" Type="http://schemas.openxmlformats.org/officeDocument/2006/relationships/tags" Target="../tags/tag523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tags" Target="../tags/tag545.xml"/><Relationship Id="rId33" Type="http://schemas.openxmlformats.org/officeDocument/2006/relationships/tags" Target="../tags/tag553.xml"/><Relationship Id="rId38" Type="http://schemas.openxmlformats.org/officeDocument/2006/relationships/tags" Target="../tags/tag558.xml"/><Relationship Id="rId46" Type="http://schemas.openxmlformats.org/officeDocument/2006/relationships/tags" Target="../tags/tag566.xml"/><Relationship Id="rId59" Type="http://schemas.openxmlformats.org/officeDocument/2006/relationships/tags" Target="../tags/tag579.xml"/><Relationship Id="rId67" Type="http://schemas.openxmlformats.org/officeDocument/2006/relationships/tags" Target="../tags/tag587.xml"/><Relationship Id="rId20" Type="http://schemas.openxmlformats.org/officeDocument/2006/relationships/tags" Target="../tags/tag540.xml"/><Relationship Id="rId41" Type="http://schemas.openxmlformats.org/officeDocument/2006/relationships/tags" Target="../tags/tag561.xml"/><Relationship Id="rId54" Type="http://schemas.openxmlformats.org/officeDocument/2006/relationships/tags" Target="../tags/tag574.xml"/><Relationship Id="rId62" Type="http://schemas.openxmlformats.org/officeDocument/2006/relationships/tags" Target="../tags/tag582.xml"/><Relationship Id="rId70" Type="http://schemas.openxmlformats.org/officeDocument/2006/relationships/image" Target="../media/image71.png"/><Relationship Id="rId75" Type="http://schemas.openxmlformats.org/officeDocument/2006/relationships/image" Target="../media/image148.png"/><Relationship Id="rId83" Type="http://schemas.openxmlformats.org/officeDocument/2006/relationships/image" Target="../media/image69.png"/><Relationship Id="rId88" Type="http://schemas.openxmlformats.org/officeDocument/2006/relationships/image" Target="../media/image144.png"/><Relationship Id="rId91" Type="http://schemas.openxmlformats.org/officeDocument/2006/relationships/image" Target="../media/image96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5" Type="http://schemas.openxmlformats.org/officeDocument/2006/relationships/tags" Target="../tags/tag535.xml"/><Relationship Id="rId23" Type="http://schemas.openxmlformats.org/officeDocument/2006/relationships/tags" Target="../tags/tag543.xml"/><Relationship Id="rId28" Type="http://schemas.openxmlformats.org/officeDocument/2006/relationships/tags" Target="../tags/tag548.xml"/><Relationship Id="rId36" Type="http://schemas.openxmlformats.org/officeDocument/2006/relationships/tags" Target="../tags/tag556.xml"/><Relationship Id="rId49" Type="http://schemas.openxmlformats.org/officeDocument/2006/relationships/tags" Target="../tags/tag569.xml"/><Relationship Id="rId57" Type="http://schemas.openxmlformats.org/officeDocument/2006/relationships/tags" Target="../tags/tag577.xml"/><Relationship Id="rId10" Type="http://schemas.openxmlformats.org/officeDocument/2006/relationships/tags" Target="../tags/tag530.xml"/><Relationship Id="rId31" Type="http://schemas.openxmlformats.org/officeDocument/2006/relationships/tags" Target="../tags/tag551.xml"/><Relationship Id="rId44" Type="http://schemas.openxmlformats.org/officeDocument/2006/relationships/tags" Target="../tags/tag564.xml"/><Relationship Id="rId52" Type="http://schemas.openxmlformats.org/officeDocument/2006/relationships/tags" Target="../tags/tag572.xml"/><Relationship Id="rId60" Type="http://schemas.openxmlformats.org/officeDocument/2006/relationships/tags" Target="../tags/tag580.xml"/><Relationship Id="rId65" Type="http://schemas.openxmlformats.org/officeDocument/2006/relationships/tags" Target="../tags/tag585.xml"/><Relationship Id="rId73" Type="http://schemas.openxmlformats.org/officeDocument/2006/relationships/image" Target="../media/image143.png"/><Relationship Id="rId78" Type="http://schemas.openxmlformats.org/officeDocument/2006/relationships/image" Target="../media/image157.png"/><Relationship Id="rId81" Type="http://schemas.openxmlformats.org/officeDocument/2006/relationships/image" Target="../media/image72.png"/><Relationship Id="rId86" Type="http://schemas.openxmlformats.org/officeDocument/2006/relationships/image" Target="../media/image75.png"/><Relationship Id="rId94" Type="http://schemas.openxmlformats.org/officeDocument/2006/relationships/image" Target="../media/image101.png"/><Relationship Id="rId4" Type="http://schemas.openxmlformats.org/officeDocument/2006/relationships/tags" Target="../tags/tag524.xml"/><Relationship Id="rId9" Type="http://schemas.openxmlformats.org/officeDocument/2006/relationships/tags" Target="../tags/tag52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9" Type="http://schemas.openxmlformats.org/officeDocument/2006/relationships/tags" Target="../tags/tag626.xml"/><Relationship Id="rId21" Type="http://schemas.openxmlformats.org/officeDocument/2006/relationships/tags" Target="../tags/tag608.xml"/><Relationship Id="rId34" Type="http://schemas.openxmlformats.org/officeDocument/2006/relationships/tags" Target="../tags/tag621.xml"/><Relationship Id="rId42" Type="http://schemas.openxmlformats.org/officeDocument/2006/relationships/tags" Target="../tags/tag629.xml"/><Relationship Id="rId47" Type="http://schemas.openxmlformats.org/officeDocument/2006/relationships/tags" Target="../tags/tag634.xml"/><Relationship Id="rId50" Type="http://schemas.openxmlformats.org/officeDocument/2006/relationships/tags" Target="../tags/tag637.xml"/><Relationship Id="rId55" Type="http://schemas.openxmlformats.org/officeDocument/2006/relationships/tags" Target="../tags/tag642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143.png"/><Relationship Id="rId76" Type="http://schemas.openxmlformats.org/officeDocument/2006/relationships/image" Target="../media/image72.png"/><Relationship Id="rId84" Type="http://schemas.openxmlformats.org/officeDocument/2006/relationships/image" Target="../media/image161.png"/><Relationship Id="rId89" Type="http://schemas.openxmlformats.org/officeDocument/2006/relationships/image" Target="../media/image70.png"/><Relationship Id="rId7" Type="http://schemas.openxmlformats.org/officeDocument/2006/relationships/tags" Target="../tags/tag594.xml"/><Relationship Id="rId71" Type="http://schemas.openxmlformats.org/officeDocument/2006/relationships/image" Target="../media/image149.png"/><Relationship Id="rId92" Type="http://schemas.openxmlformats.org/officeDocument/2006/relationships/image" Target="../media/image9.png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9" Type="http://schemas.openxmlformats.org/officeDocument/2006/relationships/tags" Target="../tags/tag616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32" Type="http://schemas.openxmlformats.org/officeDocument/2006/relationships/tags" Target="../tags/tag619.xml"/><Relationship Id="rId37" Type="http://schemas.openxmlformats.org/officeDocument/2006/relationships/tags" Target="../tags/tag624.xml"/><Relationship Id="rId40" Type="http://schemas.openxmlformats.org/officeDocument/2006/relationships/tags" Target="../tags/tag627.xml"/><Relationship Id="rId45" Type="http://schemas.openxmlformats.org/officeDocument/2006/relationships/tags" Target="../tags/tag632.xml"/><Relationship Id="rId53" Type="http://schemas.openxmlformats.org/officeDocument/2006/relationships/tags" Target="../tags/tag640.xml"/><Relationship Id="rId58" Type="http://schemas.openxmlformats.org/officeDocument/2006/relationships/tags" Target="../tags/tag645.xml"/><Relationship Id="rId66" Type="http://schemas.openxmlformats.org/officeDocument/2006/relationships/image" Target="../media/image73.png"/><Relationship Id="rId74" Type="http://schemas.openxmlformats.org/officeDocument/2006/relationships/image" Target="../media/image158.png"/><Relationship Id="rId79" Type="http://schemas.openxmlformats.org/officeDocument/2006/relationships/image" Target="../media/image144.png"/><Relationship Id="rId87" Type="http://schemas.openxmlformats.org/officeDocument/2006/relationships/image" Target="../media/image159.png"/><Relationship Id="rId5" Type="http://schemas.openxmlformats.org/officeDocument/2006/relationships/tags" Target="../tags/tag592.xml"/><Relationship Id="rId61" Type="http://schemas.openxmlformats.org/officeDocument/2006/relationships/tags" Target="../tags/tag648.xml"/><Relationship Id="rId82" Type="http://schemas.openxmlformats.org/officeDocument/2006/relationships/image" Target="../media/image67.png"/><Relationship Id="rId90" Type="http://schemas.openxmlformats.org/officeDocument/2006/relationships/image" Target="../media/image96.png"/><Relationship Id="rId19" Type="http://schemas.openxmlformats.org/officeDocument/2006/relationships/tags" Target="../tags/tag60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Relationship Id="rId35" Type="http://schemas.openxmlformats.org/officeDocument/2006/relationships/tags" Target="../tags/tag622.xml"/><Relationship Id="rId43" Type="http://schemas.openxmlformats.org/officeDocument/2006/relationships/tags" Target="../tags/tag630.xml"/><Relationship Id="rId48" Type="http://schemas.openxmlformats.org/officeDocument/2006/relationships/tags" Target="../tags/tag635.xml"/><Relationship Id="rId56" Type="http://schemas.openxmlformats.org/officeDocument/2006/relationships/tags" Target="../tags/tag643.xml"/><Relationship Id="rId64" Type="http://schemas.openxmlformats.org/officeDocument/2006/relationships/image" Target="../media/image141.png"/><Relationship Id="rId69" Type="http://schemas.openxmlformats.org/officeDocument/2006/relationships/image" Target="../media/image147.png"/><Relationship Id="rId77" Type="http://schemas.openxmlformats.org/officeDocument/2006/relationships/image" Target="../media/image74.png"/><Relationship Id="rId8" Type="http://schemas.openxmlformats.org/officeDocument/2006/relationships/tags" Target="../tags/tag595.xml"/><Relationship Id="rId51" Type="http://schemas.openxmlformats.org/officeDocument/2006/relationships/tags" Target="../tags/tag638.xml"/><Relationship Id="rId72" Type="http://schemas.openxmlformats.org/officeDocument/2006/relationships/image" Target="../media/image151.png"/><Relationship Id="rId80" Type="http://schemas.openxmlformats.org/officeDocument/2006/relationships/image" Target="../media/image145.png"/><Relationship Id="rId85" Type="http://schemas.openxmlformats.org/officeDocument/2006/relationships/image" Target="../media/image162.png"/><Relationship Id="rId3" Type="http://schemas.openxmlformats.org/officeDocument/2006/relationships/tags" Target="../tags/tag590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tags" Target="../tags/tag620.xml"/><Relationship Id="rId38" Type="http://schemas.openxmlformats.org/officeDocument/2006/relationships/tags" Target="../tags/tag625.xml"/><Relationship Id="rId46" Type="http://schemas.openxmlformats.org/officeDocument/2006/relationships/tags" Target="../tags/tag633.xml"/><Relationship Id="rId59" Type="http://schemas.openxmlformats.org/officeDocument/2006/relationships/tags" Target="../tags/tag646.xml"/><Relationship Id="rId67" Type="http://schemas.openxmlformats.org/officeDocument/2006/relationships/image" Target="../media/image142.png"/><Relationship Id="rId20" Type="http://schemas.openxmlformats.org/officeDocument/2006/relationships/tags" Target="../tags/tag607.xml"/><Relationship Id="rId41" Type="http://schemas.openxmlformats.org/officeDocument/2006/relationships/tags" Target="../tags/tag628.xml"/><Relationship Id="rId54" Type="http://schemas.openxmlformats.org/officeDocument/2006/relationships/tags" Target="../tags/tag641.xml"/><Relationship Id="rId62" Type="http://schemas.openxmlformats.org/officeDocument/2006/relationships/tags" Target="../tags/tag649.xml"/><Relationship Id="rId70" Type="http://schemas.openxmlformats.org/officeDocument/2006/relationships/image" Target="../media/image148.png"/><Relationship Id="rId75" Type="http://schemas.openxmlformats.org/officeDocument/2006/relationships/image" Target="../media/image156.png"/><Relationship Id="rId83" Type="http://schemas.openxmlformats.org/officeDocument/2006/relationships/image" Target="../media/image160.png"/><Relationship Id="rId88" Type="http://schemas.openxmlformats.org/officeDocument/2006/relationships/image" Target="../media/image69.png"/><Relationship Id="rId91" Type="http://schemas.openxmlformats.org/officeDocument/2006/relationships/image" Target="../media/image101.png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36" Type="http://schemas.openxmlformats.org/officeDocument/2006/relationships/tags" Target="../tags/tag623.xml"/><Relationship Id="rId49" Type="http://schemas.openxmlformats.org/officeDocument/2006/relationships/tags" Target="../tags/tag636.xml"/><Relationship Id="rId57" Type="http://schemas.openxmlformats.org/officeDocument/2006/relationships/tags" Target="../tags/tag644.xml"/><Relationship Id="rId10" Type="http://schemas.openxmlformats.org/officeDocument/2006/relationships/tags" Target="../tags/tag597.xml"/><Relationship Id="rId31" Type="http://schemas.openxmlformats.org/officeDocument/2006/relationships/tags" Target="../tags/tag618.xml"/><Relationship Id="rId44" Type="http://schemas.openxmlformats.org/officeDocument/2006/relationships/tags" Target="../tags/tag631.xml"/><Relationship Id="rId52" Type="http://schemas.openxmlformats.org/officeDocument/2006/relationships/tags" Target="../tags/tag639.xml"/><Relationship Id="rId60" Type="http://schemas.openxmlformats.org/officeDocument/2006/relationships/tags" Target="../tags/tag647.xml"/><Relationship Id="rId65" Type="http://schemas.openxmlformats.org/officeDocument/2006/relationships/image" Target="../media/image71.png"/><Relationship Id="rId73" Type="http://schemas.openxmlformats.org/officeDocument/2006/relationships/image" Target="../media/image157.png"/><Relationship Id="rId78" Type="http://schemas.openxmlformats.org/officeDocument/2006/relationships/image" Target="../media/image75.png"/><Relationship Id="rId81" Type="http://schemas.openxmlformats.org/officeDocument/2006/relationships/image" Target="../media/image146.png"/><Relationship Id="rId86" Type="http://schemas.openxmlformats.org/officeDocument/2006/relationships/image" Target="../media/image68.png"/><Relationship Id="rId4" Type="http://schemas.openxmlformats.org/officeDocument/2006/relationships/tags" Target="../tags/tag591.xml"/><Relationship Id="rId9" Type="http://schemas.openxmlformats.org/officeDocument/2006/relationships/tags" Target="../tags/tag59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75.xm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47" Type="http://schemas.openxmlformats.org/officeDocument/2006/relationships/tags" Target="../tags/tag696.xml"/><Relationship Id="rId63" Type="http://schemas.openxmlformats.org/officeDocument/2006/relationships/tags" Target="../tags/tag712.xml"/><Relationship Id="rId68" Type="http://schemas.openxmlformats.org/officeDocument/2006/relationships/tags" Target="../tags/tag717.xml"/><Relationship Id="rId84" Type="http://schemas.openxmlformats.org/officeDocument/2006/relationships/image" Target="../media/image142.png"/><Relationship Id="rId89" Type="http://schemas.openxmlformats.org/officeDocument/2006/relationships/image" Target="../media/image160.png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92" Type="http://schemas.openxmlformats.org/officeDocument/2006/relationships/image" Target="../media/image68.png"/><Relationship Id="rId2" Type="http://schemas.openxmlformats.org/officeDocument/2006/relationships/tags" Target="../tags/tag651.xml"/><Relationship Id="rId16" Type="http://schemas.openxmlformats.org/officeDocument/2006/relationships/tags" Target="../tags/tag665.xml"/><Relationship Id="rId29" Type="http://schemas.openxmlformats.org/officeDocument/2006/relationships/tags" Target="../tags/tag678.xml"/><Relationship Id="rId11" Type="http://schemas.openxmlformats.org/officeDocument/2006/relationships/tags" Target="../tags/tag660.xml"/><Relationship Id="rId24" Type="http://schemas.openxmlformats.org/officeDocument/2006/relationships/tags" Target="../tags/tag673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53" Type="http://schemas.openxmlformats.org/officeDocument/2006/relationships/tags" Target="../tags/tag702.xml"/><Relationship Id="rId58" Type="http://schemas.openxmlformats.org/officeDocument/2006/relationships/tags" Target="../tags/tag707.xml"/><Relationship Id="rId66" Type="http://schemas.openxmlformats.org/officeDocument/2006/relationships/tags" Target="../tags/tag715.xml"/><Relationship Id="rId74" Type="http://schemas.openxmlformats.org/officeDocument/2006/relationships/tags" Target="../tags/tag723.xml"/><Relationship Id="rId79" Type="http://schemas.openxmlformats.org/officeDocument/2006/relationships/image" Target="../media/image151.png"/><Relationship Id="rId87" Type="http://schemas.openxmlformats.org/officeDocument/2006/relationships/image" Target="../media/image71.png"/><Relationship Id="rId102" Type="http://schemas.openxmlformats.org/officeDocument/2006/relationships/image" Target="../media/image166.png"/><Relationship Id="rId5" Type="http://schemas.openxmlformats.org/officeDocument/2006/relationships/tags" Target="../tags/tag654.xml"/><Relationship Id="rId61" Type="http://schemas.openxmlformats.org/officeDocument/2006/relationships/tags" Target="../tags/tag710.xml"/><Relationship Id="rId82" Type="http://schemas.openxmlformats.org/officeDocument/2006/relationships/image" Target="../media/image147.png"/><Relationship Id="rId90" Type="http://schemas.openxmlformats.org/officeDocument/2006/relationships/image" Target="../media/image161.png"/><Relationship Id="rId95" Type="http://schemas.openxmlformats.org/officeDocument/2006/relationships/image" Target="../media/image70.png"/><Relationship Id="rId19" Type="http://schemas.openxmlformats.org/officeDocument/2006/relationships/tags" Target="../tags/tag668.xml"/><Relationship Id="rId14" Type="http://schemas.openxmlformats.org/officeDocument/2006/relationships/tags" Target="../tags/tag663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43" Type="http://schemas.openxmlformats.org/officeDocument/2006/relationships/tags" Target="../tags/tag692.xml"/><Relationship Id="rId48" Type="http://schemas.openxmlformats.org/officeDocument/2006/relationships/tags" Target="../tags/tag697.xml"/><Relationship Id="rId56" Type="http://schemas.openxmlformats.org/officeDocument/2006/relationships/tags" Target="../tags/tag705.xml"/><Relationship Id="rId64" Type="http://schemas.openxmlformats.org/officeDocument/2006/relationships/tags" Target="../tags/tag713.xml"/><Relationship Id="rId69" Type="http://schemas.openxmlformats.org/officeDocument/2006/relationships/tags" Target="../tags/tag718.xml"/><Relationship Id="rId77" Type="http://schemas.openxmlformats.org/officeDocument/2006/relationships/slideLayout" Target="../slideLayouts/slideLayout2.xml"/><Relationship Id="rId100" Type="http://schemas.openxmlformats.org/officeDocument/2006/relationships/image" Target="../media/image164.png"/><Relationship Id="rId105" Type="http://schemas.openxmlformats.org/officeDocument/2006/relationships/image" Target="../media/image9.png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80" Type="http://schemas.openxmlformats.org/officeDocument/2006/relationships/image" Target="../media/image157.png"/><Relationship Id="rId85" Type="http://schemas.openxmlformats.org/officeDocument/2006/relationships/image" Target="../media/image143.png"/><Relationship Id="rId93" Type="http://schemas.openxmlformats.org/officeDocument/2006/relationships/image" Target="../media/image159.png"/><Relationship Id="rId98" Type="http://schemas.openxmlformats.org/officeDocument/2006/relationships/image" Target="../media/image156.png"/><Relationship Id="rId3" Type="http://schemas.openxmlformats.org/officeDocument/2006/relationships/tags" Target="../tags/tag652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5" Type="http://schemas.openxmlformats.org/officeDocument/2006/relationships/tags" Target="../tags/tag674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46" Type="http://schemas.openxmlformats.org/officeDocument/2006/relationships/tags" Target="../tags/tag695.xml"/><Relationship Id="rId59" Type="http://schemas.openxmlformats.org/officeDocument/2006/relationships/tags" Target="../tags/tag708.xml"/><Relationship Id="rId67" Type="http://schemas.openxmlformats.org/officeDocument/2006/relationships/tags" Target="../tags/tag716.xml"/><Relationship Id="rId103" Type="http://schemas.openxmlformats.org/officeDocument/2006/relationships/image" Target="../media/image167.png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54" Type="http://schemas.openxmlformats.org/officeDocument/2006/relationships/tags" Target="../tags/tag703.xml"/><Relationship Id="rId62" Type="http://schemas.openxmlformats.org/officeDocument/2006/relationships/tags" Target="../tags/tag711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83" Type="http://schemas.openxmlformats.org/officeDocument/2006/relationships/image" Target="../media/image148.png"/><Relationship Id="rId88" Type="http://schemas.openxmlformats.org/officeDocument/2006/relationships/image" Target="../media/image67.png"/><Relationship Id="rId91" Type="http://schemas.openxmlformats.org/officeDocument/2006/relationships/image" Target="../media/image162.png"/><Relationship Id="rId96" Type="http://schemas.openxmlformats.org/officeDocument/2006/relationships/image" Target="../media/image96.png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5" Type="http://schemas.openxmlformats.org/officeDocument/2006/relationships/tags" Target="../tags/tag664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36" Type="http://schemas.openxmlformats.org/officeDocument/2006/relationships/tags" Target="../tags/tag685.xml"/><Relationship Id="rId49" Type="http://schemas.openxmlformats.org/officeDocument/2006/relationships/tags" Target="../tags/tag698.xml"/><Relationship Id="rId57" Type="http://schemas.openxmlformats.org/officeDocument/2006/relationships/tags" Target="../tags/tag706.xml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44" Type="http://schemas.openxmlformats.org/officeDocument/2006/relationships/tags" Target="../tags/tag693.xml"/><Relationship Id="rId52" Type="http://schemas.openxmlformats.org/officeDocument/2006/relationships/tags" Target="../tags/tag701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73" Type="http://schemas.openxmlformats.org/officeDocument/2006/relationships/tags" Target="../tags/tag722.xml"/><Relationship Id="rId78" Type="http://schemas.openxmlformats.org/officeDocument/2006/relationships/image" Target="../media/image73.png"/><Relationship Id="rId81" Type="http://schemas.openxmlformats.org/officeDocument/2006/relationships/image" Target="../media/image149.png"/><Relationship Id="rId86" Type="http://schemas.openxmlformats.org/officeDocument/2006/relationships/image" Target="../media/image141.png"/><Relationship Id="rId94" Type="http://schemas.openxmlformats.org/officeDocument/2006/relationships/image" Target="../media/image69.png"/><Relationship Id="rId99" Type="http://schemas.openxmlformats.org/officeDocument/2006/relationships/image" Target="../media/image163.png"/><Relationship Id="rId101" Type="http://schemas.openxmlformats.org/officeDocument/2006/relationships/image" Target="../media/image165.png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97" Type="http://schemas.openxmlformats.org/officeDocument/2006/relationships/image" Target="../media/image158.png"/><Relationship Id="rId10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751.xml"/><Relationship Id="rId21" Type="http://schemas.openxmlformats.org/officeDocument/2006/relationships/tags" Target="../tags/tag746.xml"/><Relationship Id="rId42" Type="http://schemas.openxmlformats.org/officeDocument/2006/relationships/tags" Target="../tags/tag767.xml"/><Relationship Id="rId47" Type="http://schemas.openxmlformats.org/officeDocument/2006/relationships/tags" Target="../tags/tag772.xml"/><Relationship Id="rId63" Type="http://schemas.openxmlformats.org/officeDocument/2006/relationships/tags" Target="../tags/tag788.xml"/><Relationship Id="rId68" Type="http://schemas.openxmlformats.org/officeDocument/2006/relationships/tags" Target="../tags/tag793.xml"/><Relationship Id="rId84" Type="http://schemas.openxmlformats.org/officeDocument/2006/relationships/image" Target="../media/image167.png"/><Relationship Id="rId89" Type="http://schemas.openxmlformats.org/officeDocument/2006/relationships/image" Target="../media/image69.png"/><Relationship Id="rId7" Type="http://schemas.openxmlformats.org/officeDocument/2006/relationships/tags" Target="../tags/tag732.xml"/><Relationship Id="rId71" Type="http://schemas.openxmlformats.org/officeDocument/2006/relationships/image" Target="../media/image166.png"/><Relationship Id="rId92" Type="http://schemas.openxmlformats.org/officeDocument/2006/relationships/image" Target="../media/image168.png"/><Relationship Id="rId2" Type="http://schemas.openxmlformats.org/officeDocument/2006/relationships/tags" Target="../tags/tag727.xml"/><Relationship Id="rId16" Type="http://schemas.openxmlformats.org/officeDocument/2006/relationships/tags" Target="../tags/tag741.xml"/><Relationship Id="rId29" Type="http://schemas.openxmlformats.org/officeDocument/2006/relationships/tags" Target="../tags/tag754.xml"/><Relationship Id="rId11" Type="http://schemas.openxmlformats.org/officeDocument/2006/relationships/tags" Target="../tags/tag736.xml"/><Relationship Id="rId24" Type="http://schemas.openxmlformats.org/officeDocument/2006/relationships/tags" Target="../tags/tag749.xml"/><Relationship Id="rId32" Type="http://schemas.openxmlformats.org/officeDocument/2006/relationships/tags" Target="../tags/tag757.xml"/><Relationship Id="rId37" Type="http://schemas.openxmlformats.org/officeDocument/2006/relationships/tags" Target="../tags/tag762.xml"/><Relationship Id="rId40" Type="http://schemas.openxmlformats.org/officeDocument/2006/relationships/tags" Target="../tags/tag765.xml"/><Relationship Id="rId45" Type="http://schemas.openxmlformats.org/officeDocument/2006/relationships/tags" Target="../tags/tag770.xml"/><Relationship Id="rId53" Type="http://schemas.openxmlformats.org/officeDocument/2006/relationships/tags" Target="../tags/tag778.xml"/><Relationship Id="rId58" Type="http://schemas.openxmlformats.org/officeDocument/2006/relationships/tags" Target="../tags/tag783.xml"/><Relationship Id="rId66" Type="http://schemas.openxmlformats.org/officeDocument/2006/relationships/tags" Target="../tags/tag791.xml"/><Relationship Id="rId74" Type="http://schemas.openxmlformats.org/officeDocument/2006/relationships/image" Target="../media/image157.png"/><Relationship Id="rId79" Type="http://schemas.openxmlformats.org/officeDocument/2006/relationships/image" Target="../media/image143.png"/><Relationship Id="rId87" Type="http://schemas.openxmlformats.org/officeDocument/2006/relationships/image" Target="../media/image67.png"/><Relationship Id="rId102" Type="http://schemas.openxmlformats.org/officeDocument/2006/relationships/image" Target="../media/image9.png"/><Relationship Id="rId5" Type="http://schemas.openxmlformats.org/officeDocument/2006/relationships/tags" Target="../tags/tag730.xml"/><Relationship Id="rId61" Type="http://schemas.openxmlformats.org/officeDocument/2006/relationships/tags" Target="../tags/tag786.xml"/><Relationship Id="rId82" Type="http://schemas.openxmlformats.org/officeDocument/2006/relationships/image" Target="../media/image163.png"/><Relationship Id="rId90" Type="http://schemas.openxmlformats.org/officeDocument/2006/relationships/image" Target="../media/image70.png"/><Relationship Id="rId95" Type="http://schemas.openxmlformats.org/officeDocument/2006/relationships/image" Target="../media/image171.png"/><Relationship Id="rId19" Type="http://schemas.openxmlformats.org/officeDocument/2006/relationships/tags" Target="../tags/tag744.xml"/><Relationship Id="rId14" Type="http://schemas.openxmlformats.org/officeDocument/2006/relationships/tags" Target="../tags/tag739.xml"/><Relationship Id="rId22" Type="http://schemas.openxmlformats.org/officeDocument/2006/relationships/tags" Target="../tags/tag747.xml"/><Relationship Id="rId27" Type="http://schemas.openxmlformats.org/officeDocument/2006/relationships/tags" Target="../tags/tag752.xml"/><Relationship Id="rId30" Type="http://schemas.openxmlformats.org/officeDocument/2006/relationships/tags" Target="../tags/tag755.xml"/><Relationship Id="rId35" Type="http://schemas.openxmlformats.org/officeDocument/2006/relationships/tags" Target="../tags/tag760.xml"/><Relationship Id="rId43" Type="http://schemas.openxmlformats.org/officeDocument/2006/relationships/tags" Target="../tags/tag768.xml"/><Relationship Id="rId48" Type="http://schemas.openxmlformats.org/officeDocument/2006/relationships/tags" Target="../tags/tag773.xml"/><Relationship Id="rId56" Type="http://schemas.openxmlformats.org/officeDocument/2006/relationships/tags" Target="../tags/tag781.xml"/><Relationship Id="rId64" Type="http://schemas.openxmlformats.org/officeDocument/2006/relationships/tags" Target="../tags/tag789.xml"/><Relationship Id="rId69" Type="http://schemas.openxmlformats.org/officeDocument/2006/relationships/slideLayout" Target="../slideLayouts/slideLayout2.xml"/><Relationship Id="rId77" Type="http://schemas.openxmlformats.org/officeDocument/2006/relationships/image" Target="../media/image141.png"/><Relationship Id="rId100" Type="http://schemas.openxmlformats.org/officeDocument/2006/relationships/image" Target="../media/image173.png"/><Relationship Id="rId8" Type="http://schemas.openxmlformats.org/officeDocument/2006/relationships/tags" Target="../tags/tag733.xml"/><Relationship Id="rId51" Type="http://schemas.openxmlformats.org/officeDocument/2006/relationships/tags" Target="../tags/tag776.xml"/><Relationship Id="rId72" Type="http://schemas.openxmlformats.org/officeDocument/2006/relationships/image" Target="../media/image73.png"/><Relationship Id="rId80" Type="http://schemas.openxmlformats.org/officeDocument/2006/relationships/image" Target="../media/image147.png"/><Relationship Id="rId85" Type="http://schemas.openxmlformats.org/officeDocument/2006/relationships/image" Target="../media/image149.png"/><Relationship Id="rId93" Type="http://schemas.openxmlformats.org/officeDocument/2006/relationships/image" Target="../media/image169.png"/><Relationship Id="rId98" Type="http://schemas.openxmlformats.org/officeDocument/2006/relationships/image" Target="../media/image161.png"/><Relationship Id="rId3" Type="http://schemas.openxmlformats.org/officeDocument/2006/relationships/tags" Target="../tags/tag728.xml"/><Relationship Id="rId12" Type="http://schemas.openxmlformats.org/officeDocument/2006/relationships/tags" Target="../tags/tag737.xml"/><Relationship Id="rId17" Type="http://schemas.openxmlformats.org/officeDocument/2006/relationships/tags" Target="../tags/tag742.xml"/><Relationship Id="rId25" Type="http://schemas.openxmlformats.org/officeDocument/2006/relationships/tags" Target="../tags/tag750.xml"/><Relationship Id="rId33" Type="http://schemas.openxmlformats.org/officeDocument/2006/relationships/tags" Target="../tags/tag758.xml"/><Relationship Id="rId38" Type="http://schemas.openxmlformats.org/officeDocument/2006/relationships/tags" Target="../tags/tag763.xml"/><Relationship Id="rId46" Type="http://schemas.openxmlformats.org/officeDocument/2006/relationships/tags" Target="../tags/tag771.xml"/><Relationship Id="rId59" Type="http://schemas.openxmlformats.org/officeDocument/2006/relationships/tags" Target="../tags/tag784.xml"/><Relationship Id="rId67" Type="http://schemas.openxmlformats.org/officeDocument/2006/relationships/tags" Target="../tags/tag792.xml"/><Relationship Id="rId103" Type="http://schemas.openxmlformats.org/officeDocument/2006/relationships/image" Target="../media/image174.png"/><Relationship Id="rId20" Type="http://schemas.openxmlformats.org/officeDocument/2006/relationships/tags" Target="../tags/tag745.xml"/><Relationship Id="rId41" Type="http://schemas.openxmlformats.org/officeDocument/2006/relationships/tags" Target="../tags/tag766.xml"/><Relationship Id="rId54" Type="http://schemas.openxmlformats.org/officeDocument/2006/relationships/tags" Target="../tags/tag779.xml"/><Relationship Id="rId62" Type="http://schemas.openxmlformats.org/officeDocument/2006/relationships/tags" Target="../tags/tag787.xml"/><Relationship Id="rId70" Type="http://schemas.openxmlformats.org/officeDocument/2006/relationships/image" Target="../media/image165.png"/><Relationship Id="rId75" Type="http://schemas.openxmlformats.org/officeDocument/2006/relationships/image" Target="../media/image158.png"/><Relationship Id="rId83" Type="http://schemas.openxmlformats.org/officeDocument/2006/relationships/image" Target="../media/image164.png"/><Relationship Id="rId88" Type="http://schemas.openxmlformats.org/officeDocument/2006/relationships/image" Target="../media/image68.png"/><Relationship Id="rId91" Type="http://schemas.openxmlformats.org/officeDocument/2006/relationships/image" Target="../media/image96.png"/><Relationship Id="rId96" Type="http://schemas.openxmlformats.org/officeDocument/2006/relationships/image" Target="../media/image172.png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15" Type="http://schemas.openxmlformats.org/officeDocument/2006/relationships/tags" Target="../tags/tag740.xml"/><Relationship Id="rId23" Type="http://schemas.openxmlformats.org/officeDocument/2006/relationships/tags" Target="../tags/tag748.xml"/><Relationship Id="rId28" Type="http://schemas.openxmlformats.org/officeDocument/2006/relationships/tags" Target="../tags/tag753.xml"/><Relationship Id="rId36" Type="http://schemas.openxmlformats.org/officeDocument/2006/relationships/tags" Target="../tags/tag761.xml"/><Relationship Id="rId49" Type="http://schemas.openxmlformats.org/officeDocument/2006/relationships/tags" Target="../tags/tag774.xml"/><Relationship Id="rId57" Type="http://schemas.openxmlformats.org/officeDocument/2006/relationships/tags" Target="../tags/tag782.xml"/><Relationship Id="rId10" Type="http://schemas.openxmlformats.org/officeDocument/2006/relationships/tags" Target="../tags/tag735.xml"/><Relationship Id="rId31" Type="http://schemas.openxmlformats.org/officeDocument/2006/relationships/tags" Target="../tags/tag756.xml"/><Relationship Id="rId44" Type="http://schemas.openxmlformats.org/officeDocument/2006/relationships/tags" Target="../tags/tag769.xml"/><Relationship Id="rId52" Type="http://schemas.openxmlformats.org/officeDocument/2006/relationships/tags" Target="../tags/tag777.xml"/><Relationship Id="rId60" Type="http://schemas.openxmlformats.org/officeDocument/2006/relationships/tags" Target="../tags/tag785.xml"/><Relationship Id="rId65" Type="http://schemas.openxmlformats.org/officeDocument/2006/relationships/tags" Target="../tags/tag790.xml"/><Relationship Id="rId73" Type="http://schemas.openxmlformats.org/officeDocument/2006/relationships/image" Target="../media/image151.png"/><Relationship Id="rId78" Type="http://schemas.openxmlformats.org/officeDocument/2006/relationships/image" Target="../media/image142.png"/><Relationship Id="rId81" Type="http://schemas.openxmlformats.org/officeDocument/2006/relationships/image" Target="../media/image148.png"/><Relationship Id="rId86" Type="http://schemas.openxmlformats.org/officeDocument/2006/relationships/image" Target="../media/image71.png"/><Relationship Id="rId94" Type="http://schemas.openxmlformats.org/officeDocument/2006/relationships/image" Target="../media/image170.png"/><Relationship Id="rId99" Type="http://schemas.openxmlformats.org/officeDocument/2006/relationships/image" Target="../media/image162.png"/><Relationship Id="rId101" Type="http://schemas.openxmlformats.org/officeDocument/2006/relationships/image" Target="../media/image101.png"/><Relationship Id="rId4" Type="http://schemas.openxmlformats.org/officeDocument/2006/relationships/tags" Target="../tags/tag729.xml"/><Relationship Id="rId9" Type="http://schemas.openxmlformats.org/officeDocument/2006/relationships/tags" Target="../tags/tag734.xml"/><Relationship Id="rId13" Type="http://schemas.openxmlformats.org/officeDocument/2006/relationships/tags" Target="../tags/tag738.xml"/><Relationship Id="rId18" Type="http://schemas.openxmlformats.org/officeDocument/2006/relationships/tags" Target="../tags/tag743.xml"/><Relationship Id="rId39" Type="http://schemas.openxmlformats.org/officeDocument/2006/relationships/tags" Target="../tags/tag764.xml"/><Relationship Id="rId34" Type="http://schemas.openxmlformats.org/officeDocument/2006/relationships/tags" Target="../tags/tag759.xml"/><Relationship Id="rId50" Type="http://schemas.openxmlformats.org/officeDocument/2006/relationships/tags" Target="../tags/tag775.xml"/><Relationship Id="rId55" Type="http://schemas.openxmlformats.org/officeDocument/2006/relationships/tags" Target="../tags/tag780.xml"/><Relationship Id="rId76" Type="http://schemas.openxmlformats.org/officeDocument/2006/relationships/image" Target="../media/image156.png"/><Relationship Id="rId97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806.xml"/><Relationship Id="rId18" Type="http://schemas.openxmlformats.org/officeDocument/2006/relationships/tags" Target="../tags/tag811.xml"/><Relationship Id="rId26" Type="http://schemas.openxmlformats.org/officeDocument/2006/relationships/tags" Target="../tags/tag819.xml"/><Relationship Id="rId39" Type="http://schemas.openxmlformats.org/officeDocument/2006/relationships/tags" Target="../tags/tag832.xml"/><Relationship Id="rId21" Type="http://schemas.openxmlformats.org/officeDocument/2006/relationships/tags" Target="../tags/tag814.xml"/><Relationship Id="rId34" Type="http://schemas.openxmlformats.org/officeDocument/2006/relationships/tags" Target="../tags/tag827.xml"/><Relationship Id="rId42" Type="http://schemas.openxmlformats.org/officeDocument/2006/relationships/tags" Target="../tags/tag835.xml"/><Relationship Id="rId47" Type="http://schemas.openxmlformats.org/officeDocument/2006/relationships/tags" Target="../tags/tag840.xml"/><Relationship Id="rId50" Type="http://schemas.openxmlformats.org/officeDocument/2006/relationships/tags" Target="../tags/tag843.xml"/><Relationship Id="rId55" Type="http://schemas.openxmlformats.org/officeDocument/2006/relationships/tags" Target="../tags/tag848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165.png"/><Relationship Id="rId76" Type="http://schemas.openxmlformats.org/officeDocument/2006/relationships/image" Target="../media/image143.png"/><Relationship Id="rId84" Type="http://schemas.openxmlformats.org/officeDocument/2006/relationships/image" Target="../media/image67.png"/><Relationship Id="rId89" Type="http://schemas.openxmlformats.org/officeDocument/2006/relationships/image" Target="../media/image159.png"/><Relationship Id="rId7" Type="http://schemas.openxmlformats.org/officeDocument/2006/relationships/tags" Target="../tags/tag800.xml"/><Relationship Id="rId71" Type="http://schemas.openxmlformats.org/officeDocument/2006/relationships/image" Target="../media/image151.png"/><Relationship Id="rId92" Type="http://schemas.openxmlformats.org/officeDocument/2006/relationships/image" Target="../media/image174.png"/><Relationship Id="rId2" Type="http://schemas.openxmlformats.org/officeDocument/2006/relationships/tags" Target="../tags/tag795.xml"/><Relationship Id="rId16" Type="http://schemas.openxmlformats.org/officeDocument/2006/relationships/tags" Target="../tags/tag809.xml"/><Relationship Id="rId29" Type="http://schemas.openxmlformats.org/officeDocument/2006/relationships/tags" Target="../tags/tag822.xml"/><Relationship Id="rId11" Type="http://schemas.openxmlformats.org/officeDocument/2006/relationships/tags" Target="../tags/tag804.xml"/><Relationship Id="rId24" Type="http://schemas.openxmlformats.org/officeDocument/2006/relationships/tags" Target="../tags/tag817.xml"/><Relationship Id="rId32" Type="http://schemas.openxmlformats.org/officeDocument/2006/relationships/tags" Target="../tags/tag825.xml"/><Relationship Id="rId37" Type="http://schemas.openxmlformats.org/officeDocument/2006/relationships/tags" Target="../tags/tag830.xml"/><Relationship Id="rId40" Type="http://schemas.openxmlformats.org/officeDocument/2006/relationships/tags" Target="../tags/tag833.xml"/><Relationship Id="rId45" Type="http://schemas.openxmlformats.org/officeDocument/2006/relationships/tags" Target="../tags/tag838.xml"/><Relationship Id="rId53" Type="http://schemas.openxmlformats.org/officeDocument/2006/relationships/tags" Target="../tags/tag846.xml"/><Relationship Id="rId58" Type="http://schemas.openxmlformats.org/officeDocument/2006/relationships/tags" Target="../tags/tag851.xml"/><Relationship Id="rId66" Type="http://schemas.openxmlformats.org/officeDocument/2006/relationships/image" Target="../media/image161.png"/><Relationship Id="rId74" Type="http://schemas.openxmlformats.org/officeDocument/2006/relationships/image" Target="../media/image156.png"/><Relationship Id="rId79" Type="http://schemas.openxmlformats.org/officeDocument/2006/relationships/image" Target="../media/image163.png"/><Relationship Id="rId87" Type="http://schemas.openxmlformats.org/officeDocument/2006/relationships/image" Target="../media/image70.png"/><Relationship Id="rId5" Type="http://schemas.openxmlformats.org/officeDocument/2006/relationships/tags" Target="../tags/tag798.xml"/><Relationship Id="rId61" Type="http://schemas.openxmlformats.org/officeDocument/2006/relationships/tags" Target="../tags/tag854.xml"/><Relationship Id="rId82" Type="http://schemas.openxmlformats.org/officeDocument/2006/relationships/image" Target="../media/image149.png"/><Relationship Id="rId90" Type="http://schemas.openxmlformats.org/officeDocument/2006/relationships/image" Target="../media/image101.png"/><Relationship Id="rId19" Type="http://schemas.openxmlformats.org/officeDocument/2006/relationships/tags" Target="../tags/tag812.xml"/><Relationship Id="rId14" Type="http://schemas.openxmlformats.org/officeDocument/2006/relationships/tags" Target="../tags/tag807.xml"/><Relationship Id="rId22" Type="http://schemas.openxmlformats.org/officeDocument/2006/relationships/tags" Target="../tags/tag815.xml"/><Relationship Id="rId27" Type="http://schemas.openxmlformats.org/officeDocument/2006/relationships/tags" Target="../tags/tag820.xml"/><Relationship Id="rId30" Type="http://schemas.openxmlformats.org/officeDocument/2006/relationships/tags" Target="../tags/tag823.xml"/><Relationship Id="rId35" Type="http://schemas.openxmlformats.org/officeDocument/2006/relationships/tags" Target="../tags/tag828.xml"/><Relationship Id="rId43" Type="http://schemas.openxmlformats.org/officeDocument/2006/relationships/tags" Target="../tags/tag836.xml"/><Relationship Id="rId48" Type="http://schemas.openxmlformats.org/officeDocument/2006/relationships/tags" Target="../tags/tag841.xml"/><Relationship Id="rId56" Type="http://schemas.openxmlformats.org/officeDocument/2006/relationships/tags" Target="../tags/tag849.xml"/><Relationship Id="rId64" Type="http://schemas.openxmlformats.org/officeDocument/2006/relationships/image" Target="../media/image141.png"/><Relationship Id="rId69" Type="http://schemas.openxmlformats.org/officeDocument/2006/relationships/image" Target="../media/image166.png"/><Relationship Id="rId77" Type="http://schemas.openxmlformats.org/officeDocument/2006/relationships/image" Target="../media/image147.png"/><Relationship Id="rId8" Type="http://schemas.openxmlformats.org/officeDocument/2006/relationships/tags" Target="../tags/tag801.xml"/><Relationship Id="rId51" Type="http://schemas.openxmlformats.org/officeDocument/2006/relationships/tags" Target="../tags/tag844.xml"/><Relationship Id="rId72" Type="http://schemas.openxmlformats.org/officeDocument/2006/relationships/image" Target="../media/image157.png"/><Relationship Id="rId80" Type="http://schemas.openxmlformats.org/officeDocument/2006/relationships/image" Target="../media/image164.png"/><Relationship Id="rId85" Type="http://schemas.openxmlformats.org/officeDocument/2006/relationships/image" Target="../media/image68.png"/><Relationship Id="rId3" Type="http://schemas.openxmlformats.org/officeDocument/2006/relationships/tags" Target="../tags/tag796.xml"/><Relationship Id="rId12" Type="http://schemas.openxmlformats.org/officeDocument/2006/relationships/tags" Target="../tags/tag805.xml"/><Relationship Id="rId17" Type="http://schemas.openxmlformats.org/officeDocument/2006/relationships/tags" Target="../tags/tag810.xml"/><Relationship Id="rId25" Type="http://schemas.openxmlformats.org/officeDocument/2006/relationships/tags" Target="../tags/tag818.xml"/><Relationship Id="rId33" Type="http://schemas.openxmlformats.org/officeDocument/2006/relationships/tags" Target="../tags/tag826.xml"/><Relationship Id="rId38" Type="http://schemas.openxmlformats.org/officeDocument/2006/relationships/tags" Target="../tags/tag831.xml"/><Relationship Id="rId46" Type="http://schemas.openxmlformats.org/officeDocument/2006/relationships/tags" Target="../tags/tag839.xml"/><Relationship Id="rId59" Type="http://schemas.openxmlformats.org/officeDocument/2006/relationships/tags" Target="../tags/tag852.xml"/><Relationship Id="rId67" Type="http://schemas.openxmlformats.org/officeDocument/2006/relationships/image" Target="../media/image162.png"/><Relationship Id="rId20" Type="http://schemas.openxmlformats.org/officeDocument/2006/relationships/tags" Target="../tags/tag813.xml"/><Relationship Id="rId41" Type="http://schemas.openxmlformats.org/officeDocument/2006/relationships/tags" Target="../tags/tag834.xml"/><Relationship Id="rId54" Type="http://schemas.openxmlformats.org/officeDocument/2006/relationships/tags" Target="../tags/tag847.xml"/><Relationship Id="rId62" Type="http://schemas.openxmlformats.org/officeDocument/2006/relationships/tags" Target="../tags/tag855.xml"/><Relationship Id="rId70" Type="http://schemas.openxmlformats.org/officeDocument/2006/relationships/image" Target="../media/image73.png"/><Relationship Id="rId75" Type="http://schemas.openxmlformats.org/officeDocument/2006/relationships/image" Target="../media/image142.png"/><Relationship Id="rId83" Type="http://schemas.openxmlformats.org/officeDocument/2006/relationships/image" Target="../media/image71.png"/><Relationship Id="rId88" Type="http://schemas.openxmlformats.org/officeDocument/2006/relationships/image" Target="../media/image96.png"/><Relationship Id="rId91" Type="http://schemas.openxmlformats.org/officeDocument/2006/relationships/image" Target="../media/image9.png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15" Type="http://schemas.openxmlformats.org/officeDocument/2006/relationships/tags" Target="../tags/tag808.xml"/><Relationship Id="rId23" Type="http://schemas.openxmlformats.org/officeDocument/2006/relationships/tags" Target="../tags/tag816.xml"/><Relationship Id="rId28" Type="http://schemas.openxmlformats.org/officeDocument/2006/relationships/tags" Target="../tags/tag821.xml"/><Relationship Id="rId36" Type="http://schemas.openxmlformats.org/officeDocument/2006/relationships/tags" Target="../tags/tag829.xml"/><Relationship Id="rId49" Type="http://schemas.openxmlformats.org/officeDocument/2006/relationships/tags" Target="../tags/tag842.xml"/><Relationship Id="rId57" Type="http://schemas.openxmlformats.org/officeDocument/2006/relationships/tags" Target="../tags/tag850.xml"/><Relationship Id="rId10" Type="http://schemas.openxmlformats.org/officeDocument/2006/relationships/tags" Target="../tags/tag803.xml"/><Relationship Id="rId31" Type="http://schemas.openxmlformats.org/officeDocument/2006/relationships/tags" Target="../tags/tag824.xml"/><Relationship Id="rId44" Type="http://schemas.openxmlformats.org/officeDocument/2006/relationships/tags" Target="../tags/tag837.xml"/><Relationship Id="rId52" Type="http://schemas.openxmlformats.org/officeDocument/2006/relationships/tags" Target="../tags/tag845.xml"/><Relationship Id="rId60" Type="http://schemas.openxmlformats.org/officeDocument/2006/relationships/tags" Target="../tags/tag853.xml"/><Relationship Id="rId65" Type="http://schemas.openxmlformats.org/officeDocument/2006/relationships/image" Target="../media/image160.png"/><Relationship Id="rId73" Type="http://schemas.openxmlformats.org/officeDocument/2006/relationships/image" Target="../media/image158.png"/><Relationship Id="rId78" Type="http://schemas.openxmlformats.org/officeDocument/2006/relationships/image" Target="../media/image148.png"/><Relationship Id="rId81" Type="http://schemas.openxmlformats.org/officeDocument/2006/relationships/image" Target="../media/image167.png"/><Relationship Id="rId86" Type="http://schemas.openxmlformats.org/officeDocument/2006/relationships/image" Target="../media/image69.png"/><Relationship Id="rId4" Type="http://schemas.openxmlformats.org/officeDocument/2006/relationships/tags" Target="../tags/tag797.xml"/><Relationship Id="rId9" Type="http://schemas.openxmlformats.org/officeDocument/2006/relationships/tags" Target="../tags/tag80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26" Type="http://schemas.openxmlformats.org/officeDocument/2006/relationships/tags" Target="../tags/tag881.xml"/><Relationship Id="rId39" Type="http://schemas.openxmlformats.org/officeDocument/2006/relationships/tags" Target="../tags/tag894.xml"/><Relationship Id="rId21" Type="http://schemas.openxmlformats.org/officeDocument/2006/relationships/tags" Target="../tags/tag876.xml"/><Relationship Id="rId34" Type="http://schemas.openxmlformats.org/officeDocument/2006/relationships/tags" Target="../tags/tag889.xml"/><Relationship Id="rId42" Type="http://schemas.openxmlformats.org/officeDocument/2006/relationships/tags" Target="../tags/tag897.xml"/><Relationship Id="rId47" Type="http://schemas.openxmlformats.org/officeDocument/2006/relationships/tags" Target="../tags/tag902.xml"/><Relationship Id="rId50" Type="http://schemas.openxmlformats.org/officeDocument/2006/relationships/tags" Target="../tags/tag905.xml"/><Relationship Id="rId55" Type="http://schemas.openxmlformats.org/officeDocument/2006/relationships/image" Target="../media/image160.png"/><Relationship Id="rId63" Type="http://schemas.openxmlformats.org/officeDocument/2006/relationships/image" Target="../media/image158.png"/><Relationship Id="rId68" Type="http://schemas.openxmlformats.org/officeDocument/2006/relationships/image" Target="../media/image148.png"/><Relationship Id="rId76" Type="http://schemas.openxmlformats.org/officeDocument/2006/relationships/image" Target="../media/image69.png"/><Relationship Id="rId7" Type="http://schemas.openxmlformats.org/officeDocument/2006/relationships/tags" Target="../tags/tag862.xml"/><Relationship Id="rId71" Type="http://schemas.openxmlformats.org/officeDocument/2006/relationships/image" Target="../media/image167.png"/><Relationship Id="rId2" Type="http://schemas.openxmlformats.org/officeDocument/2006/relationships/tags" Target="../tags/tag857.xml"/><Relationship Id="rId16" Type="http://schemas.openxmlformats.org/officeDocument/2006/relationships/tags" Target="../tags/tag871.xml"/><Relationship Id="rId29" Type="http://schemas.openxmlformats.org/officeDocument/2006/relationships/tags" Target="../tags/tag884.xml"/><Relationship Id="rId11" Type="http://schemas.openxmlformats.org/officeDocument/2006/relationships/tags" Target="../tags/tag866.xml"/><Relationship Id="rId24" Type="http://schemas.openxmlformats.org/officeDocument/2006/relationships/tags" Target="../tags/tag879.xml"/><Relationship Id="rId32" Type="http://schemas.openxmlformats.org/officeDocument/2006/relationships/tags" Target="../tags/tag887.xml"/><Relationship Id="rId37" Type="http://schemas.openxmlformats.org/officeDocument/2006/relationships/tags" Target="../tags/tag892.xml"/><Relationship Id="rId40" Type="http://schemas.openxmlformats.org/officeDocument/2006/relationships/tags" Target="../tags/tag895.xml"/><Relationship Id="rId45" Type="http://schemas.openxmlformats.org/officeDocument/2006/relationships/tags" Target="../tags/tag900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165.png"/><Relationship Id="rId66" Type="http://schemas.openxmlformats.org/officeDocument/2006/relationships/image" Target="../media/image143.png"/><Relationship Id="rId74" Type="http://schemas.openxmlformats.org/officeDocument/2006/relationships/image" Target="../media/image67.png"/><Relationship Id="rId79" Type="http://schemas.openxmlformats.org/officeDocument/2006/relationships/image" Target="../media/image159.png"/><Relationship Id="rId5" Type="http://schemas.openxmlformats.org/officeDocument/2006/relationships/tags" Target="../tags/tag860.xml"/><Relationship Id="rId61" Type="http://schemas.openxmlformats.org/officeDocument/2006/relationships/image" Target="../media/image151.png"/><Relationship Id="rId10" Type="http://schemas.openxmlformats.org/officeDocument/2006/relationships/tags" Target="../tags/tag865.xml"/><Relationship Id="rId19" Type="http://schemas.openxmlformats.org/officeDocument/2006/relationships/tags" Target="../tags/tag874.xml"/><Relationship Id="rId31" Type="http://schemas.openxmlformats.org/officeDocument/2006/relationships/tags" Target="../tags/tag886.xml"/><Relationship Id="rId44" Type="http://schemas.openxmlformats.org/officeDocument/2006/relationships/tags" Target="../tags/tag899.xml"/><Relationship Id="rId52" Type="http://schemas.openxmlformats.org/officeDocument/2006/relationships/tags" Target="../tags/tag907.xml"/><Relationship Id="rId60" Type="http://schemas.openxmlformats.org/officeDocument/2006/relationships/image" Target="../media/image73.png"/><Relationship Id="rId65" Type="http://schemas.openxmlformats.org/officeDocument/2006/relationships/image" Target="../media/image142.png"/><Relationship Id="rId73" Type="http://schemas.openxmlformats.org/officeDocument/2006/relationships/image" Target="../media/image71.png"/><Relationship Id="rId78" Type="http://schemas.openxmlformats.org/officeDocument/2006/relationships/image" Target="../media/image96.png"/><Relationship Id="rId81" Type="http://schemas.openxmlformats.org/officeDocument/2006/relationships/image" Target="../media/image9.png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4" Type="http://schemas.openxmlformats.org/officeDocument/2006/relationships/tags" Target="../tags/tag869.xml"/><Relationship Id="rId22" Type="http://schemas.openxmlformats.org/officeDocument/2006/relationships/tags" Target="../tags/tag877.xml"/><Relationship Id="rId27" Type="http://schemas.openxmlformats.org/officeDocument/2006/relationships/tags" Target="../tags/tag882.xml"/><Relationship Id="rId30" Type="http://schemas.openxmlformats.org/officeDocument/2006/relationships/tags" Target="../tags/tag885.xml"/><Relationship Id="rId35" Type="http://schemas.openxmlformats.org/officeDocument/2006/relationships/tags" Target="../tags/tag890.xml"/><Relationship Id="rId43" Type="http://schemas.openxmlformats.org/officeDocument/2006/relationships/tags" Target="../tags/tag898.xml"/><Relationship Id="rId48" Type="http://schemas.openxmlformats.org/officeDocument/2006/relationships/tags" Target="../tags/tag903.xml"/><Relationship Id="rId56" Type="http://schemas.openxmlformats.org/officeDocument/2006/relationships/image" Target="../media/image161.png"/><Relationship Id="rId64" Type="http://schemas.openxmlformats.org/officeDocument/2006/relationships/image" Target="../media/image156.png"/><Relationship Id="rId69" Type="http://schemas.openxmlformats.org/officeDocument/2006/relationships/image" Target="../media/image163.png"/><Relationship Id="rId77" Type="http://schemas.openxmlformats.org/officeDocument/2006/relationships/image" Target="../media/image70.png"/><Relationship Id="rId8" Type="http://schemas.openxmlformats.org/officeDocument/2006/relationships/tags" Target="../tags/tag863.xml"/><Relationship Id="rId51" Type="http://schemas.openxmlformats.org/officeDocument/2006/relationships/tags" Target="../tags/tag906.xml"/><Relationship Id="rId72" Type="http://schemas.openxmlformats.org/officeDocument/2006/relationships/image" Target="../media/image149.png"/><Relationship Id="rId80" Type="http://schemas.openxmlformats.org/officeDocument/2006/relationships/image" Target="../media/image101.png"/><Relationship Id="rId3" Type="http://schemas.openxmlformats.org/officeDocument/2006/relationships/tags" Target="../tags/tag858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25" Type="http://schemas.openxmlformats.org/officeDocument/2006/relationships/tags" Target="../tags/tag880.xml"/><Relationship Id="rId33" Type="http://schemas.openxmlformats.org/officeDocument/2006/relationships/tags" Target="../tags/tag888.xml"/><Relationship Id="rId38" Type="http://schemas.openxmlformats.org/officeDocument/2006/relationships/tags" Target="../tags/tag893.xml"/><Relationship Id="rId46" Type="http://schemas.openxmlformats.org/officeDocument/2006/relationships/tags" Target="../tags/tag901.xml"/><Relationship Id="rId59" Type="http://schemas.openxmlformats.org/officeDocument/2006/relationships/image" Target="../media/image166.png"/><Relationship Id="rId67" Type="http://schemas.openxmlformats.org/officeDocument/2006/relationships/image" Target="../media/image147.png"/><Relationship Id="rId20" Type="http://schemas.openxmlformats.org/officeDocument/2006/relationships/tags" Target="../tags/tag875.xml"/><Relationship Id="rId41" Type="http://schemas.openxmlformats.org/officeDocument/2006/relationships/tags" Target="../tags/tag896.xml"/><Relationship Id="rId54" Type="http://schemas.openxmlformats.org/officeDocument/2006/relationships/image" Target="../media/image141.png"/><Relationship Id="rId62" Type="http://schemas.openxmlformats.org/officeDocument/2006/relationships/image" Target="../media/image157.png"/><Relationship Id="rId70" Type="http://schemas.openxmlformats.org/officeDocument/2006/relationships/image" Target="../media/image164.png"/><Relationship Id="rId75" Type="http://schemas.openxmlformats.org/officeDocument/2006/relationships/image" Target="../media/image68.png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5" Type="http://schemas.openxmlformats.org/officeDocument/2006/relationships/tags" Target="../tags/tag870.xml"/><Relationship Id="rId23" Type="http://schemas.openxmlformats.org/officeDocument/2006/relationships/tags" Target="../tags/tag878.xml"/><Relationship Id="rId28" Type="http://schemas.openxmlformats.org/officeDocument/2006/relationships/tags" Target="../tags/tag883.xml"/><Relationship Id="rId36" Type="http://schemas.openxmlformats.org/officeDocument/2006/relationships/tags" Target="../tags/tag891.xml"/><Relationship Id="rId49" Type="http://schemas.openxmlformats.org/officeDocument/2006/relationships/tags" Target="../tags/tag904.xml"/><Relationship Id="rId57" Type="http://schemas.openxmlformats.org/officeDocument/2006/relationships/image" Target="../media/image16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933.xml"/><Relationship Id="rId117" Type="http://schemas.openxmlformats.org/officeDocument/2006/relationships/image" Target="../media/image180.png"/><Relationship Id="rId21" Type="http://schemas.openxmlformats.org/officeDocument/2006/relationships/tags" Target="../tags/tag928.xml"/><Relationship Id="rId42" Type="http://schemas.openxmlformats.org/officeDocument/2006/relationships/tags" Target="../tags/tag949.xml"/><Relationship Id="rId47" Type="http://schemas.openxmlformats.org/officeDocument/2006/relationships/tags" Target="../tags/tag954.xml"/><Relationship Id="rId63" Type="http://schemas.openxmlformats.org/officeDocument/2006/relationships/tags" Target="../tags/tag970.xml"/><Relationship Id="rId68" Type="http://schemas.openxmlformats.org/officeDocument/2006/relationships/tags" Target="../tags/tag975.xml"/><Relationship Id="rId84" Type="http://schemas.openxmlformats.org/officeDocument/2006/relationships/slideLayout" Target="../slideLayouts/slideLayout2.xml"/><Relationship Id="rId89" Type="http://schemas.openxmlformats.org/officeDocument/2006/relationships/image" Target="../media/image156.png"/><Relationship Id="rId112" Type="http://schemas.openxmlformats.org/officeDocument/2006/relationships/image" Target="../media/image96.png"/><Relationship Id="rId16" Type="http://schemas.openxmlformats.org/officeDocument/2006/relationships/tags" Target="../tags/tag923.xml"/><Relationship Id="rId107" Type="http://schemas.openxmlformats.org/officeDocument/2006/relationships/image" Target="../media/image175.png"/><Relationship Id="rId11" Type="http://schemas.openxmlformats.org/officeDocument/2006/relationships/tags" Target="../tags/tag918.xml"/><Relationship Id="rId32" Type="http://schemas.openxmlformats.org/officeDocument/2006/relationships/tags" Target="../tags/tag939.xml"/><Relationship Id="rId37" Type="http://schemas.openxmlformats.org/officeDocument/2006/relationships/tags" Target="../tags/tag944.xml"/><Relationship Id="rId53" Type="http://schemas.openxmlformats.org/officeDocument/2006/relationships/tags" Target="../tags/tag960.xml"/><Relationship Id="rId58" Type="http://schemas.openxmlformats.org/officeDocument/2006/relationships/tags" Target="../tags/tag965.xml"/><Relationship Id="rId74" Type="http://schemas.openxmlformats.org/officeDocument/2006/relationships/tags" Target="../tags/tag981.xml"/><Relationship Id="rId79" Type="http://schemas.openxmlformats.org/officeDocument/2006/relationships/tags" Target="../tags/tag986.xml"/><Relationship Id="rId102" Type="http://schemas.openxmlformats.org/officeDocument/2006/relationships/image" Target="../media/image67.png"/><Relationship Id="rId123" Type="http://schemas.openxmlformats.org/officeDocument/2006/relationships/image" Target="../media/image9.png"/><Relationship Id="rId5" Type="http://schemas.openxmlformats.org/officeDocument/2006/relationships/tags" Target="../tags/tag912.xml"/><Relationship Id="rId61" Type="http://schemas.openxmlformats.org/officeDocument/2006/relationships/tags" Target="../tags/tag968.xml"/><Relationship Id="rId82" Type="http://schemas.openxmlformats.org/officeDocument/2006/relationships/tags" Target="../tags/tag989.xml"/><Relationship Id="rId90" Type="http://schemas.openxmlformats.org/officeDocument/2006/relationships/image" Target="../media/image141.png"/><Relationship Id="rId95" Type="http://schemas.openxmlformats.org/officeDocument/2006/relationships/image" Target="../media/image163.png"/><Relationship Id="rId19" Type="http://schemas.openxmlformats.org/officeDocument/2006/relationships/tags" Target="../tags/tag926.xml"/><Relationship Id="rId14" Type="http://schemas.openxmlformats.org/officeDocument/2006/relationships/tags" Target="../tags/tag921.xml"/><Relationship Id="rId22" Type="http://schemas.openxmlformats.org/officeDocument/2006/relationships/tags" Target="../tags/tag929.xml"/><Relationship Id="rId27" Type="http://schemas.openxmlformats.org/officeDocument/2006/relationships/tags" Target="../tags/tag934.xml"/><Relationship Id="rId30" Type="http://schemas.openxmlformats.org/officeDocument/2006/relationships/tags" Target="../tags/tag937.xml"/><Relationship Id="rId35" Type="http://schemas.openxmlformats.org/officeDocument/2006/relationships/tags" Target="../tags/tag942.xml"/><Relationship Id="rId43" Type="http://schemas.openxmlformats.org/officeDocument/2006/relationships/tags" Target="../tags/tag950.xml"/><Relationship Id="rId48" Type="http://schemas.openxmlformats.org/officeDocument/2006/relationships/tags" Target="../tags/tag955.xml"/><Relationship Id="rId56" Type="http://schemas.openxmlformats.org/officeDocument/2006/relationships/tags" Target="../tags/tag963.xml"/><Relationship Id="rId64" Type="http://schemas.openxmlformats.org/officeDocument/2006/relationships/tags" Target="../tags/tag971.xml"/><Relationship Id="rId69" Type="http://schemas.openxmlformats.org/officeDocument/2006/relationships/tags" Target="../tags/tag976.xml"/><Relationship Id="rId77" Type="http://schemas.openxmlformats.org/officeDocument/2006/relationships/tags" Target="../tags/tag984.xml"/><Relationship Id="rId100" Type="http://schemas.openxmlformats.org/officeDocument/2006/relationships/image" Target="../media/image149.png"/><Relationship Id="rId105" Type="http://schemas.openxmlformats.org/officeDocument/2006/relationships/image" Target="../media/image161.png"/><Relationship Id="rId113" Type="http://schemas.openxmlformats.org/officeDocument/2006/relationships/image" Target="../media/image102.png"/><Relationship Id="rId118" Type="http://schemas.openxmlformats.org/officeDocument/2006/relationships/image" Target="../media/image181.png"/><Relationship Id="rId8" Type="http://schemas.openxmlformats.org/officeDocument/2006/relationships/tags" Target="../tags/tag915.xml"/><Relationship Id="rId51" Type="http://schemas.openxmlformats.org/officeDocument/2006/relationships/tags" Target="../tags/tag958.xml"/><Relationship Id="rId72" Type="http://schemas.openxmlformats.org/officeDocument/2006/relationships/tags" Target="../tags/tag979.xml"/><Relationship Id="rId80" Type="http://schemas.openxmlformats.org/officeDocument/2006/relationships/tags" Target="../tags/tag987.xml"/><Relationship Id="rId85" Type="http://schemas.openxmlformats.org/officeDocument/2006/relationships/image" Target="../media/image73.png"/><Relationship Id="rId93" Type="http://schemas.openxmlformats.org/officeDocument/2006/relationships/image" Target="../media/image147.png"/><Relationship Id="rId98" Type="http://schemas.openxmlformats.org/officeDocument/2006/relationships/image" Target="../media/image166.png"/><Relationship Id="rId121" Type="http://schemas.openxmlformats.org/officeDocument/2006/relationships/image" Target="../media/image184.png"/><Relationship Id="rId3" Type="http://schemas.openxmlformats.org/officeDocument/2006/relationships/tags" Target="../tags/tag910.xml"/><Relationship Id="rId12" Type="http://schemas.openxmlformats.org/officeDocument/2006/relationships/tags" Target="../tags/tag919.xml"/><Relationship Id="rId17" Type="http://schemas.openxmlformats.org/officeDocument/2006/relationships/tags" Target="../tags/tag924.xml"/><Relationship Id="rId25" Type="http://schemas.openxmlformats.org/officeDocument/2006/relationships/tags" Target="../tags/tag932.xml"/><Relationship Id="rId33" Type="http://schemas.openxmlformats.org/officeDocument/2006/relationships/tags" Target="../tags/tag940.xml"/><Relationship Id="rId38" Type="http://schemas.openxmlformats.org/officeDocument/2006/relationships/tags" Target="../tags/tag945.xml"/><Relationship Id="rId46" Type="http://schemas.openxmlformats.org/officeDocument/2006/relationships/tags" Target="../tags/tag953.xml"/><Relationship Id="rId59" Type="http://schemas.openxmlformats.org/officeDocument/2006/relationships/tags" Target="../tags/tag966.xml"/><Relationship Id="rId67" Type="http://schemas.openxmlformats.org/officeDocument/2006/relationships/tags" Target="../tags/tag974.xml"/><Relationship Id="rId103" Type="http://schemas.openxmlformats.org/officeDocument/2006/relationships/image" Target="../media/image159.png"/><Relationship Id="rId108" Type="http://schemas.openxmlformats.org/officeDocument/2006/relationships/image" Target="../media/image176.png"/><Relationship Id="rId116" Type="http://schemas.openxmlformats.org/officeDocument/2006/relationships/image" Target="../media/image179.png"/><Relationship Id="rId124" Type="http://schemas.openxmlformats.org/officeDocument/2006/relationships/image" Target="../media/image174.png"/><Relationship Id="rId20" Type="http://schemas.openxmlformats.org/officeDocument/2006/relationships/tags" Target="../tags/tag927.xml"/><Relationship Id="rId41" Type="http://schemas.openxmlformats.org/officeDocument/2006/relationships/tags" Target="../tags/tag948.xml"/><Relationship Id="rId54" Type="http://schemas.openxmlformats.org/officeDocument/2006/relationships/tags" Target="../tags/tag961.xml"/><Relationship Id="rId62" Type="http://schemas.openxmlformats.org/officeDocument/2006/relationships/tags" Target="../tags/tag969.xml"/><Relationship Id="rId70" Type="http://schemas.openxmlformats.org/officeDocument/2006/relationships/tags" Target="../tags/tag977.xml"/><Relationship Id="rId75" Type="http://schemas.openxmlformats.org/officeDocument/2006/relationships/tags" Target="../tags/tag982.xml"/><Relationship Id="rId83" Type="http://schemas.openxmlformats.org/officeDocument/2006/relationships/tags" Target="../tags/tag990.xml"/><Relationship Id="rId88" Type="http://schemas.openxmlformats.org/officeDocument/2006/relationships/image" Target="../media/image158.png"/><Relationship Id="rId91" Type="http://schemas.openxmlformats.org/officeDocument/2006/relationships/image" Target="../media/image142.png"/><Relationship Id="rId96" Type="http://schemas.openxmlformats.org/officeDocument/2006/relationships/image" Target="../media/image164.png"/><Relationship Id="rId111" Type="http://schemas.openxmlformats.org/officeDocument/2006/relationships/image" Target="../media/image70.png"/><Relationship Id="rId1" Type="http://schemas.openxmlformats.org/officeDocument/2006/relationships/tags" Target="../tags/tag908.xml"/><Relationship Id="rId6" Type="http://schemas.openxmlformats.org/officeDocument/2006/relationships/tags" Target="../tags/tag913.xml"/><Relationship Id="rId15" Type="http://schemas.openxmlformats.org/officeDocument/2006/relationships/tags" Target="../tags/tag922.xml"/><Relationship Id="rId23" Type="http://schemas.openxmlformats.org/officeDocument/2006/relationships/tags" Target="../tags/tag930.xml"/><Relationship Id="rId28" Type="http://schemas.openxmlformats.org/officeDocument/2006/relationships/tags" Target="../tags/tag935.xml"/><Relationship Id="rId36" Type="http://schemas.openxmlformats.org/officeDocument/2006/relationships/tags" Target="../tags/tag943.xml"/><Relationship Id="rId49" Type="http://schemas.openxmlformats.org/officeDocument/2006/relationships/tags" Target="../tags/tag956.xml"/><Relationship Id="rId57" Type="http://schemas.openxmlformats.org/officeDocument/2006/relationships/tags" Target="../tags/tag964.xml"/><Relationship Id="rId106" Type="http://schemas.openxmlformats.org/officeDocument/2006/relationships/image" Target="../media/image162.png"/><Relationship Id="rId114" Type="http://schemas.openxmlformats.org/officeDocument/2006/relationships/image" Target="../media/image177.png"/><Relationship Id="rId119" Type="http://schemas.openxmlformats.org/officeDocument/2006/relationships/image" Target="../media/image182.png"/><Relationship Id="rId10" Type="http://schemas.openxmlformats.org/officeDocument/2006/relationships/tags" Target="../tags/tag917.xml"/><Relationship Id="rId31" Type="http://schemas.openxmlformats.org/officeDocument/2006/relationships/tags" Target="../tags/tag938.xml"/><Relationship Id="rId44" Type="http://schemas.openxmlformats.org/officeDocument/2006/relationships/tags" Target="../tags/tag951.xml"/><Relationship Id="rId52" Type="http://schemas.openxmlformats.org/officeDocument/2006/relationships/tags" Target="../tags/tag959.xml"/><Relationship Id="rId60" Type="http://schemas.openxmlformats.org/officeDocument/2006/relationships/tags" Target="../tags/tag967.xml"/><Relationship Id="rId65" Type="http://schemas.openxmlformats.org/officeDocument/2006/relationships/tags" Target="../tags/tag972.xml"/><Relationship Id="rId73" Type="http://schemas.openxmlformats.org/officeDocument/2006/relationships/tags" Target="../tags/tag980.xml"/><Relationship Id="rId78" Type="http://schemas.openxmlformats.org/officeDocument/2006/relationships/tags" Target="../tags/tag985.xml"/><Relationship Id="rId81" Type="http://schemas.openxmlformats.org/officeDocument/2006/relationships/tags" Target="../tags/tag988.xml"/><Relationship Id="rId86" Type="http://schemas.openxmlformats.org/officeDocument/2006/relationships/image" Target="../media/image151.png"/><Relationship Id="rId94" Type="http://schemas.openxmlformats.org/officeDocument/2006/relationships/image" Target="../media/image148.png"/><Relationship Id="rId99" Type="http://schemas.openxmlformats.org/officeDocument/2006/relationships/image" Target="../media/image167.png"/><Relationship Id="rId101" Type="http://schemas.openxmlformats.org/officeDocument/2006/relationships/image" Target="../media/image71.png"/><Relationship Id="rId122" Type="http://schemas.openxmlformats.org/officeDocument/2006/relationships/image" Target="../media/image101.png"/><Relationship Id="rId4" Type="http://schemas.openxmlformats.org/officeDocument/2006/relationships/tags" Target="../tags/tag911.xml"/><Relationship Id="rId9" Type="http://schemas.openxmlformats.org/officeDocument/2006/relationships/tags" Target="../tags/tag916.xml"/><Relationship Id="rId13" Type="http://schemas.openxmlformats.org/officeDocument/2006/relationships/tags" Target="../tags/tag920.xml"/><Relationship Id="rId18" Type="http://schemas.openxmlformats.org/officeDocument/2006/relationships/tags" Target="../tags/tag925.xml"/><Relationship Id="rId39" Type="http://schemas.openxmlformats.org/officeDocument/2006/relationships/tags" Target="../tags/tag946.xml"/><Relationship Id="rId109" Type="http://schemas.openxmlformats.org/officeDocument/2006/relationships/image" Target="../media/image68.png"/><Relationship Id="rId34" Type="http://schemas.openxmlformats.org/officeDocument/2006/relationships/tags" Target="../tags/tag941.xml"/><Relationship Id="rId50" Type="http://schemas.openxmlformats.org/officeDocument/2006/relationships/tags" Target="../tags/tag957.xml"/><Relationship Id="rId55" Type="http://schemas.openxmlformats.org/officeDocument/2006/relationships/tags" Target="../tags/tag962.xml"/><Relationship Id="rId76" Type="http://schemas.openxmlformats.org/officeDocument/2006/relationships/tags" Target="../tags/tag983.xml"/><Relationship Id="rId97" Type="http://schemas.openxmlformats.org/officeDocument/2006/relationships/image" Target="../media/image165.png"/><Relationship Id="rId104" Type="http://schemas.openxmlformats.org/officeDocument/2006/relationships/image" Target="../media/image160.png"/><Relationship Id="rId120" Type="http://schemas.openxmlformats.org/officeDocument/2006/relationships/image" Target="../media/image183.png"/><Relationship Id="rId7" Type="http://schemas.openxmlformats.org/officeDocument/2006/relationships/tags" Target="../tags/tag914.xml"/><Relationship Id="rId71" Type="http://schemas.openxmlformats.org/officeDocument/2006/relationships/tags" Target="../tags/tag978.xml"/><Relationship Id="rId92" Type="http://schemas.openxmlformats.org/officeDocument/2006/relationships/image" Target="../media/image143.png"/><Relationship Id="rId2" Type="http://schemas.openxmlformats.org/officeDocument/2006/relationships/tags" Target="../tags/tag909.xml"/><Relationship Id="rId29" Type="http://schemas.openxmlformats.org/officeDocument/2006/relationships/tags" Target="../tags/tag936.xml"/><Relationship Id="rId24" Type="http://schemas.openxmlformats.org/officeDocument/2006/relationships/tags" Target="../tags/tag931.xml"/><Relationship Id="rId40" Type="http://schemas.openxmlformats.org/officeDocument/2006/relationships/tags" Target="../tags/tag947.xml"/><Relationship Id="rId45" Type="http://schemas.openxmlformats.org/officeDocument/2006/relationships/tags" Target="../tags/tag952.xml"/><Relationship Id="rId66" Type="http://schemas.openxmlformats.org/officeDocument/2006/relationships/tags" Target="../tags/tag973.xml"/><Relationship Id="rId87" Type="http://schemas.openxmlformats.org/officeDocument/2006/relationships/image" Target="../media/image157.png"/><Relationship Id="rId110" Type="http://schemas.openxmlformats.org/officeDocument/2006/relationships/image" Target="../media/image69.png"/><Relationship Id="rId115" Type="http://schemas.openxmlformats.org/officeDocument/2006/relationships/image" Target="../media/image178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016.xml"/><Relationship Id="rId117" Type="http://schemas.openxmlformats.org/officeDocument/2006/relationships/image" Target="../media/image179.png"/><Relationship Id="rId21" Type="http://schemas.openxmlformats.org/officeDocument/2006/relationships/tags" Target="../tags/tag1011.xml"/><Relationship Id="rId42" Type="http://schemas.openxmlformats.org/officeDocument/2006/relationships/tags" Target="../tags/tag1032.xml"/><Relationship Id="rId47" Type="http://schemas.openxmlformats.org/officeDocument/2006/relationships/tags" Target="../tags/tag1037.xml"/><Relationship Id="rId63" Type="http://schemas.openxmlformats.org/officeDocument/2006/relationships/tags" Target="../tags/tag1053.xml"/><Relationship Id="rId68" Type="http://schemas.openxmlformats.org/officeDocument/2006/relationships/tags" Target="../tags/tag1058.xml"/><Relationship Id="rId84" Type="http://schemas.openxmlformats.org/officeDocument/2006/relationships/image" Target="../media/image73.png"/><Relationship Id="rId89" Type="http://schemas.openxmlformats.org/officeDocument/2006/relationships/image" Target="../media/image157.png"/><Relationship Id="rId112" Type="http://schemas.openxmlformats.org/officeDocument/2006/relationships/image" Target="../media/image70.png"/><Relationship Id="rId16" Type="http://schemas.openxmlformats.org/officeDocument/2006/relationships/tags" Target="../tags/tag1006.xml"/><Relationship Id="rId107" Type="http://schemas.openxmlformats.org/officeDocument/2006/relationships/image" Target="../media/image161.png"/><Relationship Id="rId11" Type="http://schemas.openxmlformats.org/officeDocument/2006/relationships/tags" Target="../tags/tag1001.xml"/><Relationship Id="rId32" Type="http://schemas.openxmlformats.org/officeDocument/2006/relationships/tags" Target="../tags/tag1022.xml"/><Relationship Id="rId37" Type="http://schemas.openxmlformats.org/officeDocument/2006/relationships/tags" Target="../tags/tag1027.xml"/><Relationship Id="rId53" Type="http://schemas.openxmlformats.org/officeDocument/2006/relationships/tags" Target="../tags/tag1043.xml"/><Relationship Id="rId58" Type="http://schemas.openxmlformats.org/officeDocument/2006/relationships/tags" Target="../tags/tag1048.xml"/><Relationship Id="rId74" Type="http://schemas.openxmlformats.org/officeDocument/2006/relationships/tags" Target="../tags/tag1064.xml"/><Relationship Id="rId79" Type="http://schemas.openxmlformats.org/officeDocument/2006/relationships/tags" Target="../tags/tag1069.xml"/><Relationship Id="rId102" Type="http://schemas.openxmlformats.org/officeDocument/2006/relationships/image" Target="../media/image149.png"/><Relationship Id="rId123" Type="http://schemas.openxmlformats.org/officeDocument/2006/relationships/image" Target="../media/image185.png"/><Relationship Id="rId5" Type="http://schemas.openxmlformats.org/officeDocument/2006/relationships/tags" Target="../tags/tag995.xml"/><Relationship Id="rId61" Type="http://schemas.openxmlformats.org/officeDocument/2006/relationships/tags" Target="../tags/tag1051.xml"/><Relationship Id="rId82" Type="http://schemas.openxmlformats.org/officeDocument/2006/relationships/tags" Target="../tags/tag1072.xml"/><Relationship Id="rId90" Type="http://schemas.openxmlformats.org/officeDocument/2006/relationships/image" Target="../media/image158.png"/><Relationship Id="rId95" Type="http://schemas.openxmlformats.org/officeDocument/2006/relationships/image" Target="../media/image147.png"/><Relationship Id="rId19" Type="http://schemas.openxmlformats.org/officeDocument/2006/relationships/tags" Target="../tags/tag1009.xml"/><Relationship Id="rId14" Type="http://schemas.openxmlformats.org/officeDocument/2006/relationships/tags" Target="../tags/tag1004.xml"/><Relationship Id="rId22" Type="http://schemas.openxmlformats.org/officeDocument/2006/relationships/tags" Target="../tags/tag1012.xml"/><Relationship Id="rId27" Type="http://schemas.openxmlformats.org/officeDocument/2006/relationships/tags" Target="../tags/tag1017.xml"/><Relationship Id="rId30" Type="http://schemas.openxmlformats.org/officeDocument/2006/relationships/tags" Target="../tags/tag1020.xml"/><Relationship Id="rId35" Type="http://schemas.openxmlformats.org/officeDocument/2006/relationships/tags" Target="../tags/tag1025.xml"/><Relationship Id="rId43" Type="http://schemas.openxmlformats.org/officeDocument/2006/relationships/tags" Target="../tags/tag1033.xml"/><Relationship Id="rId48" Type="http://schemas.openxmlformats.org/officeDocument/2006/relationships/tags" Target="../tags/tag1038.xml"/><Relationship Id="rId56" Type="http://schemas.openxmlformats.org/officeDocument/2006/relationships/tags" Target="../tags/tag1046.xml"/><Relationship Id="rId64" Type="http://schemas.openxmlformats.org/officeDocument/2006/relationships/tags" Target="../tags/tag1054.xml"/><Relationship Id="rId69" Type="http://schemas.openxmlformats.org/officeDocument/2006/relationships/tags" Target="../tags/tag1059.xml"/><Relationship Id="rId77" Type="http://schemas.openxmlformats.org/officeDocument/2006/relationships/tags" Target="../tags/tag1067.xml"/><Relationship Id="rId100" Type="http://schemas.openxmlformats.org/officeDocument/2006/relationships/image" Target="../media/image166.png"/><Relationship Id="rId105" Type="http://schemas.openxmlformats.org/officeDocument/2006/relationships/image" Target="../media/image159.png"/><Relationship Id="rId113" Type="http://schemas.openxmlformats.org/officeDocument/2006/relationships/image" Target="../media/image96.png"/><Relationship Id="rId118" Type="http://schemas.openxmlformats.org/officeDocument/2006/relationships/image" Target="../media/image180.png"/><Relationship Id="rId8" Type="http://schemas.openxmlformats.org/officeDocument/2006/relationships/tags" Target="../tags/tag998.xml"/><Relationship Id="rId51" Type="http://schemas.openxmlformats.org/officeDocument/2006/relationships/tags" Target="../tags/tag1041.xml"/><Relationship Id="rId72" Type="http://schemas.openxmlformats.org/officeDocument/2006/relationships/tags" Target="../tags/tag1062.xml"/><Relationship Id="rId80" Type="http://schemas.openxmlformats.org/officeDocument/2006/relationships/tags" Target="../tags/tag1070.xml"/><Relationship Id="rId85" Type="http://schemas.openxmlformats.org/officeDocument/2006/relationships/image" Target="../media/image176.png"/><Relationship Id="rId93" Type="http://schemas.openxmlformats.org/officeDocument/2006/relationships/image" Target="../media/image142.png"/><Relationship Id="rId98" Type="http://schemas.openxmlformats.org/officeDocument/2006/relationships/image" Target="../media/image164.png"/><Relationship Id="rId121" Type="http://schemas.openxmlformats.org/officeDocument/2006/relationships/image" Target="../media/image101.png"/><Relationship Id="rId3" Type="http://schemas.openxmlformats.org/officeDocument/2006/relationships/tags" Target="../tags/tag993.xml"/><Relationship Id="rId12" Type="http://schemas.openxmlformats.org/officeDocument/2006/relationships/tags" Target="../tags/tag1002.xml"/><Relationship Id="rId17" Type="http://schemas.openxmlformats.org/officeDocument/2006/relationships/tags" Target="../tags/tag1007.xml"/><Relationship Id="rId25" Type="http://schemas.openxmlformats.org/officeDocument/2006/relationships/tags" Target="../tags/tag1015.xml"/><Relationship Id="rId33" Type="http://schemas.openxmlformats.org/officeDocument/2006/relationships/tags" Target="../tags/tag1023.xml"/><Relationship Id="rId38" Type="http://schemas.openxmlformats.org/officeDocument/2006/relationships/tags" Target="../tags/tag1028.xml"/><Relationship Id="rId46" Type="http://schemas.openxmlformats.org/officeDocument/2006/relationships/tags" Target="../tags/tag1036.xml"/><Relationship Id="rId59" Type="http://schemas.openxmlformats.org/officeDocument/2006/relationships/tags" Target="../tags/tag1049.xml"/><Relationship Id="rId67" Type="http://schemas.openxmlformats.org/officeDocument/2006/relationships/tags" Target="../tags/tag1057.xml"/><Relationship Id="rId103" Type="http://schemas.openxmlformats.org/officeDocument/2006/relationships/image" Target="../media/image71.png"/><Relationship Id="rId108" Type="http://schemas.openxmlformats.org/officeDocument/2006/relationships/image" Target="../media/image162.png"/><Relationship Id="rId116" Type="http://schemas.openxmlformats.org/officeDocument/2006/relationships/image" Target="../media/image178.png"/><Relationship Id="rId124" Type="http://schemas.openxmlformats.org/officeDocument/2006/relationships/image" Target="../media/image186.png"/><Relationship Id="rId20" Type="http://schemas.openxmlformats.org/officeDocument/2006/relationships/tags" Target="../tags/tag1010.xml"/><Relationship Id="rId41" Type="http://schemas.openxmlformats.org/officeDocument/2006/relationships/tags" Target="../tags/tag1031.xml"/><Relationship Id="rId54" Type="http://schemas.openxmlformats.org/officeDocument/2006/relationships/tags" Target="../tags/tag1044.xml"/><Relationship Id="rId62" Type="http://schemas.openxmlformats.org/officeDocument/2006/relationships/tags" Target="../tags/tag1052.xml"/><Relationship Id="rId70" Type="http://schemas.openxmlformats.org/officeDocument/2006/relationships/tags" Target="../tags/tag1060.xml"/><Relationship Id="rId75" Type="http://schemas.openxmlformats.org/officeDocument/2006/relationships/tags" Target="../tags/tag1065.xml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151.png"/><Relationship Id="rId91" Type="http://schemas.openxmlformats.org/officeDocument/2006/relationships/image" Target="../media/image156.png"/><Relationship Id="rId96" Type="http://schemas.openxmlformats.org/officeDocument/2006/relationships/image" Target="../media/image148.png"/><Relationship Id="rId111" Type="http://schemas.openxmlformats.org/officeDocument/2006/relationships/image" Target="../media/image69.png"/><Relationship Id="rId1" Type="http://schemas.openxmlformats.org/officeDocument/2006/relationships/tags" Target="../tags/tag991.xml"/><Relationship Id="rId6" Type="http://schemas.openxmlformats.org/officeDocument/2006/relationships/tags" Target="../tags/tag996.xml"/><Relationship Id="rId15" Type="http://schemas.openxmlformats.org/officeDocument/2006/relationships/tags" Target="../tags/tag1005.xml"/><Relationship Id="rId23" Type="http://schemas.openxmlformats.org/officeDocument/2006/relationships/tags" Target="../tags/tag1013.xml"/><Relationship Id="rId28" Type="http://schemas.openxmlformats.org/officeDocument/2006/relationships/tags" Target="../tags/tag1018.xml"/><Relationship Id="rId36" Type="http://schemas.openxmlformats.org/officeDocument/2006/relationships/tags" Target="../tags/tag1026.xml"/><Relationship Id="rId49" Type="http://schemas.openxmlformats.org/officeDocument/2006/relationships/tags" Target="../tags/tag1039.xml"/><Relationship Id="rId57" Type="http://schemas.openxmlformats.org/officeDocument/2006/relationships/tags" Target="../tags/tag1047.xml"/><Relationship Id="rId106" Type="http://schemas.openxmlformats.org/officeDocument/2006/relationships/image" Target="../media/image160.png"/><Relationship Id="rId114" Type="http://schemas.openxmlformats.org/officeDocument/2006/relationships/image" Target="../media/image102.png"/><Relationship Id="rId119" Type="http://schemas.openxmlformats.org/officeDocument/2006/relationships/image" Target="../media/image181.png"/><Relationship Id="rId10" Type="http://schemas.openxmlformats.org/officeDocument/2006/relationships/tags" Target="../tags/tag1000.xml"/><Relationship Id="rId31" Type="http://schemas.openxmlformats.org/officeDocument/2006/relationships/tags" Target="../tags/tag1021.xml"/><Relationship Id="rId44" Type="http://schemas.openxmlformats.org/officeDocument/2006/relationships/tags" Target="../tags/tag1034.xml"/><Relationship Id="rId52" Type="http://schemas.openxmlformats.org/officeDocument/2006/relationships/tags" Target="../tags/tag1042.xml"/><Relationship Id="rId60" Type="http://schemas.openxmlformats.org/officeDocument/2006/relationships/tags" Target="../tags/tag1050.xml"/><Relationship Id="rId65" Type="http://schemas.openxmlformats.org/officeDocument/2006/relationships/tags" Target="../tags/tag1055.xml"/><Relationship Id="rId73" Type="http://schemas.openxmlformats.org/officeDocument/2006/relationships/tags" Target="../tags/tag1063.xml"/><Relationship Id="rId78" Type="http://schemas.openxmlformats.org/officeDocument/2006/relationships/tags" Target="../tags/tag1068.xml"/><Relationship Id="rId81" Type="http://schemas.openxmlformats.org/officeDocument/2006/relationships/tags" Target="../tags/tag1071.xml"/><Relationship Id="rId86" Type="http://schemas.openxmlformats.org/officeDocument/2006/relationships/image" Target="../media/image184.png"/><Relationship Id="rId94" Type="http://schemas.openxmlformats.org/officeDocument/2006/relationships/image" Target="../media/image143.png"/><Relationship Id="rId99" Type="http://schemas.openxmlformats.org/officeDocument/2006/relationships/image" Target="../media/image165.png"/><Relationship Id="rId101" Type="http://schemas.openxmlformats.org/officeDocument/2006/relationships/image" Target="../media/image167.png"/><Relationship Id="rId122" Type="http://schemas.openxmlformats.org/officeDocument/2006/relationships/image" Target="../media/image9.png"/><Relationship Id="rId4" Type="http://schemas.openxmlformats.org/officeDocument/2006/relationships/tags" Target="../tags/tag994.xml"/><Relationship Id="rId9" Type="http://schemas.openxmlformats.org/officeDocument/2006/relationships/tags" Target="../tags/tag999.xml"/><Relationship Id="rId13" Type="http://schemas.openxmlformats.org/officeDocument/2006/relationships/tags" Target="../tags/tag1003.xml"/><Relationship Id="rId18" Type="http://schemas.openxmlformats.org/officeDocument/2006/relationships/tags" Target="../tags/tag1008.xml"/><Relationship Id="rId39" Type="http://schemas.openxmlformats.org/officeDocument/2006/relationships/tags" Target="../tags/tag1029.xml"/><Relationship Id="rId109" Type="http://schemas.openxmlformats.org/officeDocument/2006/relationships/image" Target="../media/image175.png"/><Relationship Id="rId34" Type="http://schemas.openxmlformats.org/officeDocument/2006/relationships/tags" Target="../tags/tag1024.xml"/><Relationship Id="rId50" Type="http://schemas.openxmlformats.org/officeDocument/2006/relationships/tags" Target="../tags/tag1040.xml"/><Relationship Id="rId55" Type="http://schemas.openxmlformats.org/officeDocument/2006/relationships/tags" Target="../tags/tag1045.xml"/><Relationship Id="rId76" Type="http://schemas.openxmlformats.org/officeDocument/2006/relationships/tags" Target="../tags/tag1066.xml"/><Relationship Id="rId97" Type="http://schemas.openxmlformats.org/officeDocument/2006/relationships/image" Target="../media/image163.png"/><Relationship Id="rId104" Type="http://schemas.openxmlformats.org/officeDocument/2006/relationships/image" Target="../media/image67.png"/><Relationship Id="rId120" Type="http://schemas.openxmlformats.org/officeDocument/2006/relationships/image" Target="../media/image182.png"/><Relationship Id="rId125" Type="http://schemas.openxmlformats.org/officeDocument/2006/relationships/image" Target="../media/image187.png"/><Relationship Id="rId7" Type="http://schemas.openxmlformats.org/officeDocument/2006/relationships/tags" Target="../tags/tag997.xml"/><Relationship Id="rId71" Type="http://schemas.openxmlformats.org/officeDocument/2006/relationships/tags" Target="../tags/tag1061.xml"/><Relationship Id="rId92" Type="http://schemas.openxmlformats.org/officeDocument/2006/relationships/image" Target="../media/image141.png"/><Relationship Id="rId2" Type="http://schemas.openxmlformats.org/officeDocument/2006/relationships/tags" Target="../tags/tag992.xml"/><Relationship Id="rId29" Type="http://schemas.openxmlformats.org/officeDocument/2006/relationships/tags" Target="../tags/tag1019.xml"/><Relationship Id="rId24" Type="http://schemas.openxmlformats.org/officeDocument/2006/relationships/tags" Target="../tags/tag1014.xml"/><Relationship Id="rId40" Type="http://schemas.openxmlformats.org/officeDocument/2006/relationships/tags" Target="../tags/tag1030.xml"/><Relationship Id="rId45" Type="http://schemas.openxmlformats.org/officeDocument/2006/relationships/tags" Target="../tags/tag1035.xml"/><Relationship Id="rId66" Type="http://schemas.openxmlformats.org/officeDocument/2006/relationships/tags" Target="../tags/tag1056.xml"/><Relationship Id="rId87" Type="http://schemas.openxmlformats.org/officeDocument/2006/relationships/image" Target="../media/image183.png"/><Relationship Id="rId110" Type="http://schemas.openxmlformats.org/officeDocument/2006/relationships/image" Target="../media/image68.png"/><Relationship Id="rId115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80.xml"/><Relationship Id="rId13" Type="http://schemas.openxmlformats.org/officeDocument/2006/relationships/tags" Target="../tags/tag1085.xml"/><Relationship Id="rId18" Type="http://schemas.openxmlformats.org/officeDocument/2006/relationships/tags" Target="../tags/tag1090.xml"/><Relationship Id="rId26" Type="http://schemas.openxmlformats.org/officeDocument/2006/relationships/image" Target="../media/image191.png"/><Relationship Id="rId3" Type="http://schemas.openxmlformats.org/officeDocument/2006/relationships/tags" Target="../tags/tag107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9.png"/><Relationship Id="rId7" Type="http://schemas.openxmlformats.org/officeDocument/2006/relationships/tags" Target="../tags/tag1079.xml"/><Relationship Id="rId12" Type="http://schemas.openxmlformats.org/officeDocument/2006/relationships/tags" Target="../tags/tag1084.xml"/><Relationship Id="rId17" Type="http://schemas.openxmlformats.org/officeDocument/2006/relationships/tags" Target="../tags/tag1089.xml"/><Relationship Id="rId25" Type="http://schemas.openxmlformats.org/officeDocument/2006/relationships/image" Target="../media/image190.png"/><Relationship Id="rId33" Type="http://schemas.openxmlformats.org/officeDocument/2006/relationships/image" Target="../media/image198.png"/><Relationship Id="rId38" Type="http://schemas.openxmlformats.org/officeDocument/2006/relationships/image" Target="../media/image9.png"/><Relationship Id="rId2" Type="http://schemas.openxmlformats.org/officeDocument/2006/relationships/tags" Target="../tags/tag1074.xml"/><Relationship Id="rId16" Type="http://schemas.openxmlformats.org/officeDocument/2006/relationships/tags" Target="../tags/tag1088.xml"/><Relationship Id="rId20" Type="http://schemas.openxmlformats.org/officeDocument/2006/relationships/tags" Target="../tags/tag1092.xml"/><Relationship Id="rId29" Type="http://schemas.openxmlformats.org/officeDocument/2006/relationships/image" Target="../media/image194.png"/><Relationship Id="rId1" Type="http://schemas.openxmlformats.org/officeDocument/2006/relationships/tags" Target="../tags/tag1073.xml"/><Relationship Id="rId6" Type="http://schemas.openxmlformats.org/officeDocument/2006/relationships/tags" Target="../tags/tag1078.xml"/><Relationship Id="rId11" Type="http://schemas.openxmlformats.org/officeDocument/2006/relationships/tags" Target="../tags/tag1083.xml"/><Relationship Id="rId24" Type="http://schemas.openxmlformats.org/officeDocument/2006/relationships/image" Target="../media/image189.png"/><Relationship Id="rId32" Type="http://schemas.openxmlformats.org/officeDocument/2006/relationships/image" Target="../media/image197.png"/><Relationship Id="rId37" Type="http://schemas.openxmlformats.org/officeDocument/2006/relationships/image" Target="../media/image201.png"/><Relationship Id="rId5" Type="http://schemas.openxmlformats.org/officeDocument/2006/relationships/tags" Target="../tags/tag1077.xml"/><Relationship Id="rId15" Type="http://schemas.openxmlformats.org/officeDocument/2006/relationships/tags" Target="../tags/tag1087.xml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36" Type="http://schemas.openxmlformats.org/officeDocument/2006/relationships/image" Target="../media/image6.png"/><Relationship Id="rId10" Type="http://schemas.openxmlformats.org/officeDocument/2006/relationships/tags" Target="../tags/tag1082.xml"/><Relationship Id="rId19" Type="http://schemas.openxmlformats.org/officeDocument/2006/relationships/tags" Target="../tags/tag1091.xml"/><Relationship Id="rId31" Type="http://schemas.openxmlformats.org/officeDocument/2006/relationships/image" Target="../media/image196.png"/><Relationship Id="rId4" Type="http://schemas.openxmlformats.org/officeDocument/2006/relationships/tags" Target="../tags/tag1076.xml"/><Relationship Id="rId9" Type="http://schemas.openxmlformats.org/officeDocument/2006/relationships/tags" Target="../tags/tag1081.xml"/><Relationship Id="rId14" Type="http://schemas.openxmlformats.org/officeDocument/2006/relationships/tags" Target="../tags/tag1086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192.png"/><Relationship Id="rId30" Type="http://schemas.openxmlformats.org/officeDocument/2006/relationships/image" Target="../media/image195.png"/><Relationship Id="rId35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notesSlide" Target="../notesSlides/notesSlide2.xml"/><Relationship Id="rId47" Type="http://schemas.openxmlformats.org/officeDocument/2006/relationships/image" Target="../media/image5.png"/><Relationship Id="rId50" Type="http://schemas.openxmlformats.org/officeDocument/2006/relationships/image" Target="../media/image8.png"/><Relationship Id="rId55" Type="http://schemas.openxmlformats.org/officeDocument/2006/relationships/image" Target="../media/image13.png"/><Relationship Id="rId63" Type="http://schemas.openxmlformats.org/officeDocument/2006/relationships/image" Target="../media/image21.png"/><Relationship Id="rId68" Type="http://schemas.openxmlformats.org/officeDocument/2006/relationships/image" Target="../media/image26.png"/><Relationship Id="rId7" Type="http://schemas.openxmlformats.org/officeDocument/2006/relationships/tags" Target="../tags/tag8.xml"/><Relationship Id="rId71" Type="http://schemas.openxmlformats.org/officeDocument/2006/relationships/image" Target="../media/image29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3.png"/><Relationship Id="rId53" Type="http://schemas.openxmlformats.org/officeDocument/2006/relationships/image" Target="../media/image11.png"/><Relationship Id="rId58" Type="http://schemas.openxmlformats.org/officeDocument/2006/relationships/image" Target="../media/image16.png"/><Relationship Id="rId66" Type="http://schemas.openxmlformats.org/officeDocument/2006/relationships/image" Target="../media/image2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7.png"/><Relationship Id="rId57" Type="http://schemas.openxmlformats.org/officeDocument/2006/relationships/image" Target="../media/image15.png"/><Relationship Id="rId61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2.png"/><Relationship Id="rId52" Type="http://schemas.openxmlformats.org/officeDocument/2006/relationships/image" Target="../media/image10.png"/><Relationship Id="rId60" Type="http://schemas.openxmlformats.org/officeDocument/2006/relationships/image" Target="../media/image18.png"/><Relationship Id="rId65" Type="http://schemas.openxmlformats.org/officeDocument/2006/relationships/image" Target="../media/image23.png"/><Relationship Id="rId73" Type="http://schemas.openxmlformats.org/officeDocument/2006/relationships/image" Target="../media/image3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1.png"/><Relationship Id="rId48" Type="http://schemas.openxmlformats.org/officeDocument/2006/relationships/image" Target="../media/image6.png"/><Relationship Id="rId56" Type="http://schemas.openxmlformats.org/officeDocument/2006/relationships/image" Target="../media/image14.png"/><Relationship Id="rId64" Type="http://schemas.openxmlformats.org/officeDocument/2006/relationships/image" Target="../media/image22.png"/><Relationship Id="rId69" Type="http://schemas.openxmlformats.org/officeDocument/2006/relationships/image" Target="../media/image27.png"/><Relationship Id="rId8" Type="http://schemas.openxmlformats.org/officeDocument/2006/relationships/tags" Target="../tags/tag9.xml"/><Relationship Id="rId51" Type="http://schemas.openxmlformats.org/officeDocument/2006/relationships/image" Target="../media/image9.png"/><Relationship Id="rId72" Type="http://schemas.openxmlformats.org/officeDocument/2006/relationships/image" Target="../media/image30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4.png"/><Relationship Id="rId59" Type="http://schemas.openxmlformats.org/officeDocument/2006/relationships/image" Target="../media/image17.png"/><Relationship Id="rId67" Type="http://schemas.openxmlformats.org/officeDocument/2006/relationships/image" Target="../media/image25.png"/><Relationship Id="rId20" Type="http://schemas.openxmlformats.org/officeDocument/2006/relationships/tags" Target="../tags/tag2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2.png"/><Relationship Id="rId62" Type="http://schemas.openxmlformats.org/officeDocument/2006/relationships/image" Target="../media/image20.png"/><Relationship Id="rId70" Type="http://schemas.openxmlformats.org/officeDocument/2006/relationships/image" Target="../media/image28.png"/><Relationship Id="rId1" Type="http://schemas.openxmlformats.org/officeDocument/2006/relationships/tags" Target="../tags/tag2.xml"/><Relationship Id="rId6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00.xml"/><Relationship Id="rId13" Type="http://schemas.openxmlformats.org/officeDocument/2006/relationships/tags" Target="../tags/tag1105.xml"/><Relationship Id="rId18" Type="http://schemas.openxmlformats.org/officeDocument/2006/relationships/tags" Target="../tags/tag1110.xml"/><Relationship Id="rId26" Type="http://schemas.openxmlformats.org/officeDocument/2006/relationships/image" Target="../media/image202.png"/><Relationship Id="rId39" Type="http://schemas.openxmlformats.org/officeDocument/2006/relationships/image" Target="../media/image9.png"/><Relationship Id="rId3" Type="http://schemas.openxmlformats.org/officeDocument/2006/relationships/tags" Target="../tags/tag109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8.png"/><Relationship Id="rId7" Type="http://schemas.openxmlformats.org/officeDocument/2006/relationships/tags" Target="../tags/tag1099.xml"/><Relationship Id="rId12" Type="http://schemas.openxmlformats.org/officeDocument/2006/relationships/tags" Target="../tags/tag1104.xml"/><Relationship Id="rId17" Type="http://schemas.openxmlformats.org/officeDocument/2006/relationships/tags" Target="../tags/tag1109.xml"/><Relationship Id="rId25" Type="http://schemas.openxmlformats.org/officeDocument/2006/relationships/image" Target="../media/image188.png"/><Relationship Id="rId33" Type="http://schemas.openxmlformats.org/officeDocument/2006/relationships/image" Target="../media/image207.png"/><Relationship Id="rId38" Type="http://schemas.openxmlformats.org/officeDocument/2006/relationships/image" Target="../media/image212.png"/><Relationship Id="rId2" Type="http://schemas.openxmlformats.org/officeDocument/2006/relationships/tags" Target="../tags/tag1094.xml"/><Relationship Id="rId16" Type="http://schemas.openxmlformats.org/officeDocument/2006/relationships/tags" Target="../tags/tag1108.xml"/><Relationship Id="rId20" Type="http://schemas.openxmlformats.org/officeDocument/2006/relationships/tags" Target="../tags/tag1112.xml"/><Relationship Id="rId29" Type="http://schemas.openxmlformats.org/officeDocument/2006/relationships/image" Target="../media/image203.png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1" Type="http://schemas.openxmlformats.org/officeDocument/2006/relationships/tags" Target="../tags/tag1103.xml"/><Relationship Id="rId24" Type="http://schemas.openxmlformats.org/officeDocument/2006/relationships/image" Target="../media/image201.png"/><Relationship Id="rId32" Type="http://schemas.openxmlformats.org/officeDocument/2006/relationships/image" Target="../media/image206.png"/><Relationship Id="rId37" Type="http://schemas.openxmlformats.org/officeDocument/2006/relationships/image" Target="../media/image211.png"/><Relationship Id="rId5" Type="http://schemas.openxmlformats.org/officeDocument/2006/relationships/tags" Target="../tags/tag1097.xml"/><Relationship Id="rId15" Type="http://schemas.openxmlformats.org/officeDocument/2006/relationships/tags" Target="../tags/tag1107.xml"/><Relationship Id="rId23" Type="http://schemas.openxmlformats.org/officeDocument/2006/relationships/image" Target="../media/image6.png"/><Relationship Id="rId28" Type="http://schemas.openxmlformats.org/officeDocument/2006/relationships/image" Target="../media/image190.png"/><Relationship Id="rId36" Type="http://schemas.openxmlformats.org/officeDocument/2006/relationships/image" Target="../media/image210.png"/><Relationship Id="rId10" Type="http://schemas.openxmlformats.org/officeDocument/2006/relationships/tags" Target="../tags/tag1102.xml"/><Relationship Id="rId19" Type="http://schemas.openxmlformats.org/officeDocument/2006/relationships/tags" Target="../tags/tag1111.xml"/><Relationship Id="rId31" Type="http://schemas.openxmlformats.org/officeDocument/2006/relationships/image" Target="../media/image205.png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4" Type="http://schemas.openxmlformats.org/officeDocument/2006/relationships/tags" Target="../tags/tag1106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189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20.xml"/><Relationship Id="rId13" Type="http://schemas.openxmlformats.org/officeDocument/2006/relationships/tags" Target="../tags/tag11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0.png"/><Relationship Id="rId3" Type="http://schemas.openxmlformats.org/officeDocument/2006/relationships/tags" Target="../tags/tag1115.xml"/><Relationship Id="rId21" Type="http://schemas.openxmlformats.org/officeDocument/2006/relationships/image" Target="../media/image201.png"/><Relationship Id="rId7" Type="http://schemas.openxmlformats.org/officeDocument/2006/relationships/tags" Target="../tags/tag1119.xml"/><Relationship Id="rId12" Type="http://schemas.openxmlformats.org/officeDocument/2006/relationships/tags" Target="../tags/tag1124.xml"/><Relationship Id="rId17" Type="http://schemas.openxmlformats.org/officeDocument/2006/relationships/tags" Target="../tags/tag1129.xml"/><Relationship Id="rId25" Type="http://schemas.openxmlformats.org/officeDocument/2006/relationships/image" Target="../media/image189.png"/><Relationship Id="rId33" Type="http://schemas.openxmlformats.org/officeDocument/2006/relationships/image" Target="../media/image9.png"/><Relationship Id="rId2" Type="http://schemas.openxmlformats.org/officeDocument/2006/relationships/tags" Target="../tags/tag1114.xml"/><Relationship Id="rId16" Type="http://schemas.openxmlformats.org/officeDocument/2006/relationships/tags" Target="../tags/tag1128.xml"/><Relationship Id="rId20" Type="http://schemas.openxmlformats.org/officeDocument/2006/relationships/image" Target="../media/image6.png"/><Relationship Id="rId29" Type="http://schemas.openxmlformats.org/officeDocument/2006/relationships/image" Target="../media/image217.png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11" Type="http://schemas.openxmlformats.org/officeDocument/2006/relationships/tags" Target="../tags/tag1123.xml"/><Relationship Id="rId24" Type="http://schemas.openxmlformats.org/officeDocument/2006/relationships/image" Target="../media/image214.png"/><Relationship Id="rId32" Type="http://schemas.openxmlformats.org/officeDocument/2006/relationships/image" Target="../media/image220.png"/><Relationship Id="rId5" Type="http://schemas.openxmlformats.org/officeDocument/2006/relationships/tags" Target="../tags/tag1117.xml"/><Relationship Id="rId15" Type="http://schemas.openxmlformats.org/officeDocument/2006/relationships/tags" Target="../tags/tag1127.xml"/><Relationship Id="rId23" Type="http://schemas.openxmlformats.org/officeDocument/2006/relationships/image" Target="../media/image213.png"/><Relationship Id="rId28" Type="http://schemas.openxmlformats.org/officeDocument/2006/relationships/image" Target="../media/image216.png"/><Relationship Id="rId10" Type="http://schemas.openxmlformats.org/officeDocument/2006/relationships/tags" Target="../tags/tag1122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219.png"/><Relationship Id="rId4" Type="http://schemas.openxmlformats.org/officeDocument/2006/relationships/tags" Target="../tags/tag1116.xml"/><Relationship Id="rId9" Type="http://schemas.openxmlformats.org/officeDocument/2006/relationships/tags" Target="../tags/tag1121.xml"/><Relationship Id="rId14" Type="http://schemas.openxmlformats.org/officeDocument/2006/relationships/tags" Target="../tags/tag1126.xml"/><Relationship Id="rId22" Type="http://schemas.openxmlformats.org/officeDocument/2006/relationships/image" Target="../media/image188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37.xml"/><Relationship Id="rId13" Type="http://schemas.openxmlformats.org/officeDocument/2006/relationships/tags" Target="../tags/tag1142.xml"/><Relationship Id="rId18" Type="http://schemas.openxmlformats.org/officeDocument/2006/relationships/image" Target="../media/image201.png"/><Relationship Id="rId26" Type="http://schemas.openxmlformats.org/officeDocument/2006/relationships/image" Target="../media/image225.png"/><Relationship Id="rId3" Type="http://schemas.openxmlformats.org/officeDocument/2006/relationships/tags" Target="../tags/tag1132.xml"/><Relationship Id="rId21" Type="http://schemas.openxmlformats.org/officeDocument/2006/relationships/image" Target="../media/image190.png"/><Relationship Id="rId7" Type="http://schemas.openxmlformats.org/officeDocument/2006/relationships/tags" Target="../tags/tag1136.xml"/><Relationship Id="rId12" Type="http://schemas.openxmlformats.org/officeDocument/2006/relationships/tags" Target="../tags/tag1141.xml"/><Relationship Id="rId17" Type="http://schemas.openxmlformats.org/officeDocument/2006/relationships/image" Target="../media/image6.png"/><Relationship Id="rId25" Type="http://schemas.openxmlformats.org/officeDocument/2006/relationships/image" Target="../media/image224.png"/><Relationship Id="rId2" Type="http://schemas.openxmlformats.org/officeDocument/2006/relationships/tags" Target="../tags/tag1131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189.png"/><Relationship Id="rId29" Type="http://schemas.openxmlformats.org/officeDocument/2006/relationships/image" Target="../media/image9.png"/><Relationship Id="rId1" Type="http://schemas.openxmlformats.org/officeDocument/2006/relationships/tags" Target="../tags/tag1130.xml"/><Relationship Id="rId6" Type="http://schemas.openxmlformats.org/officeDocument/2006/relationships/tags" Target="../tags/tag1135.xml"/><Relationship Id="rId11" Type="http://schemas.openxmlformats.org/officeDocument/2006/relationships/tags" Target="../tags/tag1140.xml"/><Relationship Id="rId24" Type="http://schemas.openxmlformats.org/officeDocument/2006/relationships/image" Target="../media/image223.png"/><Relationship Id="rId5" Type="http://schemas.openxmlformats.org/officeDocument/2006/relationships/tags" Target="../tags/tag113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2.png"/><Relationship Id="rId28" Type="http://schemas.openxmlformats.org/officeDocument/2006/relationships/image" Target="../media/image227.png"/><Relationship Id="rId10" Type="http://schemas.openxmlformats.org/officeDocument/2006/relationships/tags" Target="../tags/tag1139.xml"/><Relationship Id="rId19" Type="http://schemas.openxmlformats.org/officeDocument/2006/relationships/image" Target="../media/image188.png"/><Relationship Id="rId4" Type="http://schemas.openxmlformats.org/officeDocument/2006/relationships/tags" Target="../tags/tag1133.xml"/><Relationship Id="rId9" Type="http://schemas.openxmlformats.org/officeDocument/2006/relationships/tags" Target="../tags/tag1138.xml"/><Relationship Id="rId14" Type="http://schemas.openxmlformats.org/officeDocument/2006/relationships/tags" Target="../tags/tag1143.xml"/><Relationship Id="rId22" Type="http://schemas.openxmlformats.org/officeDocument/2006/relationships/image" Target="../media/image221.png"/><Relationship Id="rId27" Type="http://schemas.openxmlformats.org/officeDocument/2006/relationships/image" Target="../media/image22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image" Target="../media/image2.png"/><Relationship Id="rId21" Type="http://schemas.openxmlformats.org/officeDocument/2006/relationships/tags" Target="../tags/tag6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0.png"/><Relationship Id="rId47" Type="http://schemas.openxmlformats.org/officeDocument/2006/relationships/image" Target="../media/image16.png"/><Relationship Id="rId50" Type="http://schemas.openxmlformats.org/officeDocument/2006/relationships/image" Target="../media/image39.png"/><Relationship Id="rId55" Type="http://schemas.openxmlformats.org/officeDocument/2006/relationships/image" Target="../media/image43.png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image" Target="../media/image35.png"/><Relationship Id="rId54" Type="http://schemas.openxmlformats.org/officeDocument/2006/relationships/image" Target="../media/image9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image" Target="../media/image1.png"/><Relationship Id="rId40" Type="http://schemas.openxmlformats.org/officeDocument/2006/relationships/image" Target="../media/image34.png"/><Relationship Id="rId45" Type="http://schemas.openxmlformats.org/officeDocument/2006/relationships/image" Target="../media/image17.png"/><Relationship Id="rId53" Type="http://schemas.openxmlformats.org/officeDocument/2006/relationships/image" Target="../media/image42.png"/><Relationship Id="rId58" Type="http://schemas.openxmlformats.org/officeDocument/2006/relationships/image" Target="../media/image28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image" Target="../media/image32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61" Type="http://schemas.openxmlformats.org/officeDocument/2006/relationships/image" Target="../media/image7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image" Target="../media/image37.png"/><Relationship Id="rId52" Type="http://schemas.openxmlformats.org/officeDocument/2006/relationships/image" Target="../media/image41.png"/><Relationship Id="rId60" Type="http://schemas.openxmlformats.org/officeDocument/2006/relationships/image" Target="../media/image29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notesSlide" Target="../notesSlides/notesSlide3.xml"/><Relationship Id="rId43" Type="http://schemas.openxmlformats.org/officeDocument/2006/relationships/image" Target="../media/image36.png"/><Relationship Id="rId48" Type="http://schemas.openxmlformats.org/officeDocument/2006/relationships/image" Target="../media/image18.png"/><Relationship Id="rId56" Type="http://schemas.openxmlformats.org/officeDocument/2006/relationships/image" Target="../media/image6.png"/><Relationship Id="rId8" Type="http://schemas.openxmlformats.org/officeDocument/2006/relationships/tags" Target="../tags/tag49.xml"/><Relationship Id="rId51" Type="http://schemas.openxmlformats.org/officeDocument/2006/relationships/image" Target="../media/image40.png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image" Target="../media/image33.png"/><Relationship Id="rId46" Type="http://schemas.openxmlformats.org/officeDocument/2006/relationships/image" Target="../media/image38.png"/><Relationship Id="rId5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image" Target="../media/image36.png"/><Relationship Id="rId21" Type="http://schemas.openxmlformats.org/officeDocument/2006/relationships/tags" Target="../tags/tag95.xml"/><Relationship Id="rId34" Type="http://schemas.openxmlformats.org/officeDocument/2006/relationships/notesSlide" Target="../notesSlides/notesSlide4.xml"/><Relationship Id="rId42" Type="http://schemas.openxmlformats.org/officeDocument/2006/relationships/image" Target="../media/image46.png"/><Relationship Id="rId47" Type="http://schemas.openxmlformats.org/officeDocument/2006/relationships/image" Target="../media/image33.png"/><Relationship Id="rId50" Type="http://schemas.openxmlformats.org/officeDocument/2006/relationships/image" Target="../media/image48.png"/><Relationship Id="rId55" Type="http://schemas.openxmlformats.org/officeDocument/2006/relationships/image" Target="../media/image27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.png"/><Relationship Id="rId46" Type="http://schemas.openxmlformats.org/officeDocument/2006/relationships/image" Target="../media/image16.png"/><Relationship Id="rId59" Type="http://schemas.openxmlformats.org/officeDocument/2006/relationships/image" Target="../media/image7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41" Type="http://schemas.openxmlformats.org/officeDocument/2006/relationships/image" Target="../media/image45.png"/><Relationship Id="rId54" Type="http://schemas.openxmlformats.org/officeDocument/2006/relationships/image" Target="../media/image6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image" Target="../media/image2.png"/><Relationship Id="rId40" Type="http://schemas.openxmlformats.org/officeDocument/2006/relationships/image" Target="../media/image37.png"/><Relationship Id="rId45" Type="http://schemas.openxmlformats.org/officeDocument/2006/relationships/image" Target="../media/image19.png"/><Relationship Id="rId53" Type="http://schemas.openxmlformats.org/officeDocument/2006/relationships/image" Target="../media/image9.png"/><Relationship Id="rId58" Type="http://schemas.openxmlformats.org/officeDocument/2006/relationships/image" Target="../media/image29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1.png"/><Relationship Id="rId49" Type="http://schemas.openxmlformats.org/officeDocument/2006/relationships/image" Target="../media/image47.png"/><Relationship Id="rId57" Type="http://schemas.openxmlformats.org/officeDocument/2006/relationships/image" Target="../media/image8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4" Type="http://schemas.openxmlformats.org/officeDocument/2006/relationships/image" Target="../media/image38.png"/><Relationship Id="rId52" Type="http://schemas.openxmlformats.org/officeDocument/2006/relationships/image" Target="../media/image49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image" Target="../media/image44.png"/><Relationship Id="rId43" Type="http://schemas.openxmlformats.org/officeDocument/2006/relationships/image" Target="../media/image17.png"/><Relationship Id="rId48" Type="http://schemas.openxmlformats.org/officeDocument/2006/relationships/image" Target="../media/image18.png"/><Relationship Id="rId56" Type="http://schemas.openxmlformats.org/officeDocument/2006/relationships/image" Target="../media/image28.png"/><Relationship Id="rId8" Type="http://schemas.openxmlformats.org/officeDocument/2006/relationships/tags" Target="../tags/tag82.xml"/><Relationship Id="rId51" Type="http://schemas.openxmlformats.org/officeDocument/2006/relationships/image" Target="../media/image41.png"/><Relationship Id="rId3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9" Type="http://schemas.openxmlformats.org/officeDocument/2006/relationships/image" Target="../media/image1.png"/><Relationship Id="rId21" Type="http://schemas.openxmlformats.org/officeDocument/2006/relationships/tags" Target="../tags/tag127.xml"/><Relationship Id="rId34" Type="http://schemas.openxmlformats.org/officeDocument/2006/relationships/tags" Target="../tags/tag140.xml"/><Relationship Id="rId42" Type="http://schemas.openxmlformats.org/officeDocument/2006/relationships/image" Target="../media/image50.png"/><Relationship Id="rId47" Type="http://schemas.openxmlformats.org/officeDocument/2006/relationships/image" Target="../media/image36.png"/><Relationship Id="rId50" Type="http://schemas.openxmlformats.org/officeDocument/2006/relationships/image" Target="../media/image53.png"/><Relationship Id="rId55" Type="http://schemas.openxmlformats.org/officeDocument/2006/relationships/image" Target="../media/image27.png"/><Relationship Id="rId63" Type="http://schemas.openxmlformats.org/officeDocument/2006/relationships/image" Target="../media/image40.png"/><Relationship Id="rId68" Type="http://schemas.openxmlformats.org/officeDocument/2006/relationships/image" Target="../media/image63.png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9" Type="http://schemas.openxmlformats.org/officeDocument/2006/relationships/tags" Target="../tags/tag135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tags" Target="../tags/tag13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.png"/><Relationship Id="rId45" Type="http://schemas.openxmlformats.org/officeDocument/2006/relationships/image" Target="../media/image51.png"/><Relationship Id="rId53" Type="http://schemas.openxmlformats.org/officeDocument/2006/relationships/image" Target="../media/image56.png"/><Relationship Id="rId58" Type="http://schemas.openxmlformats.org/officeDocument/2006/relationships/image" Target="../media/image29.png"/><Relationship Id="rId66" Type="http://schemas.openxmlformats.org/officeDocument/2006/relationships/image" Target="../media/image62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36" Type="http://schemas.openxmlformats.org/officeDocument/2006/relationships/tags" Target="../tags/tag142.xml"/><Relationship Id="rId49" Type="http://schemas.openxmlformats.org/officeDocument/2006/relationships/image" Target="../media/image52.png"/><Relationship Id="rId57" Type="http://schemas.openxmlformats.org/officeDocument/2006/relationships/image" Target="../media/image57.png"/><Relationship Id="rId61" Type="http://schemas.openxmlformats.org/officeDocument/2006/relationships/image" Target="../media/image58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tags" Target="../tags/tag137.xml"/><Relationship Id="rId44" Type="http://schemas.openxmlformats.org/officeDocument/2006/relationships/image" Target="../media/image17.png"/><Relationship Id="rId52" Type="http://schemas.openxmlformats.org/officeDocument/2006/relationships/image" Target="../media/image55.png"/><Relationship Id="rId60" Type="http://schemas.openxmlformats.org/officeDocument/2006/relationships/image" Target="../media/image19.png"/><Relationship Id="rId65" Type="http://schemas.openxmlformats.org/officeDocument/2006/relationships/image" Target="../media/image61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tags" Target="../tags/tag136.xml"/><Relationship Id="rId35" Type="http://schemas.openxmlformats.org/officeDocument/2006/relationships/tags" Target="../tags/tag141.xml"/><Relationship Id="rId43" Type="http://schemas.openxmlformats.org/officeDocument/2006/relationships/image" Target="../media/image16.png"/><Relationship Id="rId48" Type="http://schemas.openxmlformats.org/officeDocument/2006/relationships/image" Target="../media/image37.png"/><Relationship Id="rId56" Type="http://schemas.openxmlformats.org/officeDocument/2006/relationships/image" Target="../media/image28.png"/><Relationship Id="rId64" Type="http://schemas.openxmlformats.org/officeDocument/2006/relationships/image" Target="../media/image60.png"/><Relationship Id="rId8" Type="http://schemas.openxmlformats.org/officeDocument/2006/relationships/tags" Target="../tags/tag114.xml"/><Relationship Id="rId51" Type="http://schemas.openxmlformats.org/officeDocument/2006/relationships/image" Target="../media/image54.png"/><Relationship Id="rId3" Type="http://schemas.openxmlformats.org/officeDocument/2006/relationships/tags" Target="../tags/tag109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tags" Target="../tags/tag139.xml"/><Relationship Id="rId38" Type="http://schemas.openxmlformats.org/officeDocument/2006/relationships/notesSlide" Target="../notesSlides/notesSlide5.xml"/><Relationship Id="rId46" Type="http://schemas.openxmlformats.org/officeDocument/2006/relationships/image" Target="../media/image20.png"/><Relationship Id="rId59" Type="http://schemas.openxmlformats.org/officeDocument/2006/relationships/image" Target="../media/image18.png"/><Relationship Id="rId67" Type="http://schemas.openxmlformats.org/officeDocument/2006/relationships/image" Target="../media/image9.png"/><Relationship Id="rId20" Type="http://schemas.openxmlformats.org/officeDocument/2006/relationships/tags" Target="../tags/tag126.xml"/><Relationship Id="rId41" Type="http://schemas.openxmlformats.org/officeDocument/2006/relationships/image" Target="../media/image33.png"/><Relationship Id="rId54" Type="http://schemas.openxmlformats.org/officeDocument/2006/relationships/image" Target="../media/image6.png"/><Relationship Id="rId6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45.xml"/><Relationship Id="rId7" Type="http://schemas.openxmlformats.org/officeDocument/2006/relationships/image" Target="../media/image64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tags" Target="../tags/tag146.xml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72.xml"/><Relationship Id="rId117" Type="http://schemas.openxmlformats.org/officeDocument/2006/relationships/tags" Target="../tags/tag263.xml"/><Relationship Id="rId21" Type="http://schemas.openxmlformats.org/officeDocument/2006/relationships/tags" Target="../tags/tag167.xml"/><Relationship Id="rId42" Type="http://schemas.openxmlformats.org/officeDocument/2006/relationships/tags" Target="../tags/tag188.xml"/><Relationship Id="rId47" Type="http://schemas.openxmlformats.org/officeDocument/2006/relationships/tags" Target="../tags/tag193.xml"/><Relationship Id="rId63" Type="http://schemas.openxmlformats.org/officeDocument/2006/relationships/tags" Target="../tags/tag209.xml"/><Relationship Id="rId68" Type="http://schemas.openxmlformats.org/officeDocument/2006/relationships/tags" Target="../tags/tag214.xml"/><Relationship Id="rId84" Type="http://schemas.openxmlformats.org/officeDocument/2006/relationships/tags" Target="../tags/tag230.xml"/><Relationship Id="rId89" Type="http://schemas.openxmlformats.org/officeDocument/2006/relationships/tags" Target="../tags/tag235.xml"/><Relationship Id="rId112" Type="http://schemas.openxmlformats.org/officeDocument/2006/relationships/tags" Target="../tags/tag258.xml"/><Relationship Id="rId133" Type="http://schemas.openxmlformats.org/officeDocument/2006/relationships/image" Target="../media/image75.png"/><Relationship Id="rId138" Type="http://schemas.openxmlformats.org/officeDocument/2006/relationships/image" Target="../media/image80.png"/><Relationship Id="rId154" Type="http://schemas.openxmlformats.org/officeDocument/2006/relationships/image" Target="../media/image96.png"/><Relationship Id="rId159" Type="http://schemas.openxmlformats.org/officeDocument/2006/relationships/image" Target="../media/image101.png"/><Relationship Id="rId16" Type="http://schemas.openxmlformats.org/officeDocument/2006/relationships/tags" Target="../tags/tag162.xml"/><Relationship Id="rId107" Type="http://schemas.openxmlformats.org/officeDocument/2006/relationships/tags" Target="../tags/tag253.xml"/><Relationship Id="rId11" Type="http://schemas.openxmlformats.org/officeDocument/2006/relationships/tags" Target="../tags/tag157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53" Type="http://schemas.openxmlformats.org/officeDocument/2006/relationships/tags" Target="../tags/tag199.xml"/><Relationship Id="rId58" Type="http://schemas.openxmlformats.org/officeDocument/2006/relationships/tags" Target="../tags/tag204.xml"/><Relationship Id="rId74" Type="http://schemas.openxmlformats.org/officeDocument/2006/relationships/tags" Target="../tags/tag220.xml"/><Relationship Id="rId79" Type="http://schemas.openxmlformats.org/officeDocument/2006/relationships/tags" Target="../tags/tag225.xml"/><Relationship Id="rId102" Type="http://schemas.openxmlformats.org/officeDocument/2006/relationships/tags" Target="../tags/tag248.xml"/><Relationship Id="rId123" Type="http://schemas.openxmlformats.org/officeDocument/2006/relationships/tags" Target="../tags/tag269.xml"/><Relationship Id="rId128" Type="http://schemas.openxmlformats.org/officeDocument/2006/relationships/image" Target="../media/image70.png"/><Relationship Id="rId144" Type="http://schemas.openxmlformats.org/officeDocument/2006/relationships/image" Target="../media/image86.png"/><Relationship Id="rId149" Type="http://schemas.openxmlformats.org/officeDocument/2006/relationships/image" Target="../media/image91.png"/><Relationship Id="rId5" Type="http://schemas.openxmlformats.org/officeDocument/2006/relationships/tags" Target="../tags/tag151.xml"/><Relationship Id="rId90" Type="http://schemas.openxmlformats.org/officeDocument/2006/relationships/tags" Target="../tags/tag236.xml"/><Relationship Id="rId95" Type="http://schemas.openxmlformats.org/officeDocument/2006/relationships/tags" Target="../tags/tag241.xml"/><Relationship Id="rId160" Type="http://schemas.openxmlformats.org/officeDocument/2006/relationships/image" Target="../media/image9.png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43" Type="http://schemas.openxmlformats.org/officeDocument/2006/relationships/tags" Target="../tags/tag189.xml"/><Relationship Id="rId48" Type="http://schemas.openxmlformats.org/officeDocument/2006/relationships/tags" Target="../tags/tag194.xml"/><Relationship Id="rId64" Type="http://schemas.openxmlformats.org/officeDocument/2006/relationships/tags" Target="../tags/tag210.xml"/><Relationship Id="rId69" Type="http://schemas.openxmlformats.org/officeDocument/2006/relationships/tags" Target="../tags/tag215.xml"/><Relationship Id="rId113" Type="http://schemas.openxmlformats.org/officeDocument/2006/relationships/tags" Target="../tags/tag259.xml"/><Relationship Id="rId118" Type="http://schemas.openxmlformats.org/officeDocument/2006/relationships/tags" Target="../tags/tag264.xml"/><Relationship Id="rId134" Type="http://schemas.openxmlformats.org/officeDocument/2006/relationships/image" Target="../media/image76.png"/><Relationship Id="rId139" Type="http://schemas.openxmlformats.org/officeDocument/2006/relationships/image" Target="../media/image81.png"/><Relationship Id="rId80" Type="http://schemas.openxmlformats.org/officeDocument/2006/relationships/tags" Target="../tags/tag226.xml"/><Relationship Id="rId85" Type="http://schemas.openxmlformats.org/officeDocument/2006/relationships/tags" Target="../tags/tag231.xml"/><Relationship Id="rId150" Type="http://schemas.openxmlformats.org/officeDocument/2006/relationships/image" Target="../media/image92.png"/><Relationship Id="rId155" Type="http://schemas.openxmlformats.org/officeDocument/2006/relationships/image" Target="../media/image97.png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59" Type="http://schemas.openxmlformats.org/officeDocument/2006/relationships/tags" Target="../tags/tag205.xml"/><Relationship Id="rId103" Type="http://schemas.openxmlformats.org/officeDocument/2006/relationships/tags" Target="../tags/tag249.xml"/><Relationship Id="rId108" Type="http://schemas.openxmlformats.org/officeDocument/2006/relationships/tags" Target="../tags/tag254.xml"/><Relationship Id="rId124" Type="http://schemas.openxmlformats.org/officeDocument/2006/relationships/slideLayout" Target="../slideLayouts/slideLayout2.xml"/><Relationship Id="rId129" Type="http://schemas.openxmlformats.org/officeDocument/2006/relationships/image" Target="../media/image71.png"/><Relationship Id="rId20" Type="http://schemas.openxmlformats.org/officeDocument/2006/relationships/tags" Target="../tags/tag166.xml"/><Relationship Id="rId41" Type="http://schemas.openxmlformats.org/officeDocument/2006/relationships/tags" Target="../tags/tag187.xml"/><Relationship Id="rId54" Type="http://schemas.openxmlformats.org/officeDocument/2006/relationships/tags" Target="../tags/tag200.xml"/><Relationship Id="rId62" Type="http://schemas.openxmlformats.org/officeDocument/2006/relationships/tags" Target="../tags/tag208.xml"/><Relationship Id="rId70" Type="http://schemas.openxmlformats.org/officeDocument/2006/relationships/tags" Target="../tags/tag216.xml"/><Relationship Id="rId75" Type="http://schemas.openxmlformats.org/officeDocument/2006/relationships/tags" Target="../tags/tag221.xml"/><Relationship Id="rId83" Type="http://schemas.openxmlformats.org/officeDocument/2006/relationships/tags" Target="../tags/tag229.xml"/><Relationship Id="rId88" Type="http://schemas.openxmlformats.org/officeDocument/2006/relationships/tags" Target="../tags/tag234.xml"/><Relationship Id="rId91" Type="http://schemas.openxmlformats.org/officeDocument/2006/relationships/tags" Target="../tags/tag237.xml"/><Relationship Id="rId96" Type="http://schemas.openxmlformats.org/officeDocument/2006/relationships/tags" Target="../tags/tag242.xml"/><Relationship Id="rId111" Type="http://schemas.openxmlformats.org/officeDocument/2006/relationships/tags" Target="../tags/tag257.xml"/><Relationship Id="rId132" Type="http://schemas.openxmlformats.org/officeDocument/2006/relationships/image" Target="../media/image74.png"/><Relationship Id="rId140" Type="http://schemas.openxmlformats.org/officeDocument/2006/relationships/image" Target="../media/image82.png"/><Relationship Id="rId145" Type="http://schemas.openxmlformats.org/officeDocument/2006/relationships/image" Target="../media/image87.png"/><Relationship Id="rId153" Type="http://schemas.openxmlformats.org/officeDocument/2006/relationships/image" Target="../media/image95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49" Type="http://schemas.openxmlformats.org/officeDocument/2006/relationships/tags" Target="../tags/tag195.xml"/><Relationship Id="rId57" Type="http://schemas.openxmlformats.org/officeDocument/2006/relationships/tags" Target="../tags/tag203.xml"/><Relationship Id="rId106" Type="http://schemas.openxmlformats.org/officeDocument/2006/relationships/tags" Target="../tags/tag252.xml"/><Relationship Id="rId114" Type="http://schemas.openxmlformats.org/officeDocument/2006/relationships/tags" Target="../tags/tag260.xml"/><Relationship Id="rId119" Type="http://schemas.openxmlformats.org/officeDocument/2006/relationships/tags" Target="../tags/tag265.xml"/><Relationship Id="rId127" Type="http://schemas.openxmlformats.org/officeDocument/2006/relationships/image" Target="../media/image69.png"/><Relationship Id="rId10" Type="http://schemas.openxmlformats.org/officeDocument/2006/relationships/tags" Target="../tags/tag156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52" Type="http://schemas.openxmlformats.org/officeDocument/2006/relationships/tags" Target="../tags/tag198.xml"/><Relationship Id="rId60" Type="http://schemas.openxmlformats.org/officeDocument/2006/relationships/tags" Target="../tags/tag206.xml"/><Relationship Id="rId65" Type="http://schemas.openxmlformats.org/officeDocument/2006/relationships/tags" Target="../tags/tag211.xml"/><Relationship Id="rId73" Type="http://schemas.openxmlformats.org/officeDocument/2006/relationships/tags" Target="../tags/tag219.xml"/><Relationship Id="rId78" Type="http://schemas.openxmlformats.org/officeDocument/2006/relationships/tags" Target="../tags/tag224.xml"/><Relationship Id="rId81" Type="http://schemas.openxmlformats.org/officeDocument/2006/relationships/tags" Target="../tags/tag227.xml"/><Relationship Id="rId86" Type="http://schemas.openxmlformats.org/officeDocument/2006/relationships/tags" Target="../tags/tag232.xml"/><Relationship Id="rId94" Type="http://schemas.openxmlformats.org/officeDocument/2006/relationships/tags" Target="../tags/tag240.xml"/><Relationship Id="rId99" Type="http://schemas.openxmlformats.org/officeDocument/2006/relationships/tags" Target="../tags/tag245.xml"/><Relationship Id="rId101" Type="http://schemas.openxmlformats.org/officeDocument/2006/relationships/tags" Target="../tags/tag247.xml"/><Relationship Id="rId122" Type="http://schemas.openxmlformats.org/officeDocument/2006/relationships/tags" Target="../tags/tag268.xml"/><Relationship Id="rId130" Type="http://schemas.openxmlformats.org/officeDocument/2006/relationships/image" Target="../media/image72.png"/><Relationship Id="rId135" Type="http://schemas.openxmlformats.org/officeDocument/2006/relationships/image" Target="../media/image77.png"/><Relationship Id="rId143" Type="http://schemas.openxmlformats.org/officeDocument/2006/relationships/image" Target="../media/image85.png"/><Relationship Id="rId148" Type="http://schemas.openxmlformats.org/officeDocument/2006/relationships/image" Target="../media/image90.png"/><Relationship Id="rId151" Type="http://schemas.openxmlformats.org/officeDocument/2006/relationships/image" Target="../media/image93.png"/><Relationship Id="rId156" Type="http://schemas.openxmlformats.org/officeDocument/2006/relationships/image" Target="../media/image98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9" Type="http://schemas.openxmlformats.org/officeDocument/2006/relationships/tags" Target="../tags/tag185.xml"/><Relationship Id="rId109" Type="http://schemas.openxmlformats.org/officeDocument/2006/relationships/tags" Target="../tags/tag255.xml"/><Relationship Id="rId34" Type="http://schemas.openxmlformats.org/officeDocument/2006/relationships/tags" Target="../tags/tag180.xml"/><Relationship Id="rId50" Type="http://schemas.openxmlformats.org/officeDocument/2006/relationships/tags" Target="../tags/tag196.xml"/><Relationship Id="rId55" Type="http://schemas.openxmlformats.org/officeDocument/2006/relationships/tags" Target="../tags/tag201.xml"/><Relationship Id="rId76" Type="http://schemas.openxmlformats.org/officeDocument/2006/relationships/tags" Target="../tags/tag222.xml"/><Relationship Id="rId97" Type="http://schemas.openxmlformats.org/officeDocument/2006/relationships/tags" Target="../tags/tag243.xml"/><Relationship Id="rId104" Type="http://schemas.openxmlformats.org/officeDocument/2006/relationships/tags" Target="../tags/tag250.xml"/><Relationship Id="rId120" Type="http://schemas.openxmlformats.org/officeDocument/2006/relationships/tags" Target="../tags/tag266.xml"/><Relationship Id="rId125" Type="http://schemas.openxmlformats.org/officeDocument/2006/relationships/image" Target="../media/image67.png"/><Relationship Id="rId141" Type="http://schemas.openxmlformats.org/officeDocument/2006/relationships/image" Target="../media/image83.png"/><Relationship Id="rId146" Type="http://schemas.openxmlformats.org/officeDocument/2006/relationships/image" Target="../media/image88.png"/><Relationship Id="rId7" Type="http://schemas.openxmlformats.org/officeDocument/2006/relationships/tags" Target="../tags/tag153.xml"/><Relationship Id="rId71" Type="http://schemas.openxmlformats.org/officeDocument/2006/relationships/tags" Target="../tags/tag217.xml"/><Relationship Id="rId92" Type="http://schemas.openxmlformats.org/officeDocument/2006/relationships/tags" Target="../tags/tag238.xml"/><Relationship Id="rId2" Type="http://schemas.openxmlformats.org/officeDocument/2006/relationships/tags" Target="../tags/tag148.xml"/><Relationship Id="rId29" Type="http://schemas.openxmlformats.org/officeDocument/2006/relationships/tags" Target="../tags/tag175.xml"/><Relationship Id="rId24" Type="http://schemas.openxmlformats.org/officeDocument/2006/relationships/tags" Target="../tags/tag170.xml"/><Relationship Id="rId40" Type="http://schemas.openxmlformats.org/officeDocument/2006/relationships/tags" Target="../tags/tag186.xml"/><Relationship Id="rId45" Type="http://schemas.openxmlformats.org/officeDocument/2006/relationships/tags" Target="../tags/tag191.xml"/><Relationship Id="rId66" Type="http://schemas.openxmlformats.org/officeDocument/2006/relationships/tags" Target="../tags/tag212.xml"/><Relationship Id="rId87" Type="http://schemas.openxmlformats.org/officeDocument/2006/relationships/tags" Target="../tags/tag233.xml"/><Relationship Id="rId110" Type="http://schemas.openxmlformats.org/officeDocument/2006/relationships/tags" Target="../tags/tag256.xml"/><Relationship Id="rId115" Type="http://schemas.openxmlformats.org/officeDocument/2006/relationships/tags" Target="../tags/tag261.xml"/><Relationship Id="rId131" Type="http://schemas.openxmlformats.org/officeDocument/2006/relationships/image" Target="../media/image73.png"/><Relationship Id="rId136" Type="http://schemas.openxmlformats.org/officeDocument/2006/relationships/image" Target="../media/image78.png"/><Relationship Id="rId157" Type="http://schemas.openxmlformats.org/officeDocument/2006/relationships/image" Target="../media/image99.png"/><Relationship Id="rId61" Type="http://schemas.openxmlformats.org/officeDocument/2006/relationships/tags" Target="../tags/tag207.xml"/><Relationship Id="rId82" Type="http://schemas.openxmlformats.org/officeDocument/2006/relationships/tags" Target="../tags/tag228.xml"/><Relationship Id="rId152" Type="http://schemas.openxmlformats.org/officeDocument/2006/relationships/image" Target="../media/image94.png"/><Relationship Id="rId19" Type="http://schemas.openxmlformats.org/officeDocument/2006/relationships/tags" Target="../tags/tag165.xml"/><Relationship Id="rId14" Type="http://schemas.openxmlformats.org/officeDocument/2006/relationships/tags" Target="../tags/tag160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56" Type="http://schemas.openxmlformats.org/officeDocument/2006/relationships/tags" Target="../tags/tag202.xml"/><Relationship Id="rId77" Type="http://schemas.openxmlformats.org/officeDocument/2006/relationships/tags" Target="../tags/tag223.xml"/><Relationship Id="rId100" Type="http://schemas.openxmlformats.org/officeDocument/2006/relationships/tags" Target="../tags/tag246.xml"/><Relationship Id="rId105" Type="http://schemas.openxmlformats.org/officeDocument/2006/relationships/tags" Target="../tags/tag251.xml"/><Relationship Id="rId126" Type="http://schemas.openxmlformats.org/officeDocument/2006/relationships/image" Target="../media/image68.png"/><Relationship Id="rId147" Type="http://schemas.openxmlformats.org/officeDocument/2006/relationships/image" Target="../media/image89.png"/><Relationship Id="rId8" Type="http://schemas.openxmlformats.org/officeDocument/2006/relationships/tags" Target="../tags/tag154.xml"/><Relationship Id="rId51" Type="http://schemas.openxmlformats.org/officeDocument/2006/relationships/tags" Target="../tags/tag197.xml"/><Relationship Id="rId72" Type="http://schemas.openxmlformats.org/officeDocument/2006/relationships/tags" Target="../tags/tag218.xml"/><Relationship Id="rId93" Type="http://schemas.openxmlformats.org/officeDocument/2006/relationships/tags" Target="../tags/tag239.xml"/><Relationship Id="rId98" Type="http://schemas.openxmlformats.org/officeDocument/2006/relationships/tags" Target="../tags/tag244.xml"/><Relationship Id="rId121" Type="http://schemas.openxmlformats.org/officeDocument/2006/relationships/tags" Target="../tags/tag267.xml"/><Relationship Id="rId142" Type="http://schemas.openxmlformats.org/officeDocument/2006/relationships/image" Target="../media/image84.png"/><Relationship Id="rId3" Type="http://schemas.openxmlformats.org/officeDocument/2006/relationships/tags" Target="../tags/tag149.xml"/><Relationship Id="rId25" Type="http://schemas.openxmlformats.org/officeDocument/2006/relationships/tags" Target="../tags/tag171.xml"/><Relationship Id="rId46" Type="http://schemas.openxmlformats.org/officeDocument/2006/relationships/tags" Target="../tags/tag192.xml"/><Relationship Id="rId67" Type="http://schemas.openxmlformats.org/officeDocument/2006/relationships/tags" Target="../tags/tag213.xml"/><Relationship Id="rId116" Type="http://schemas.openxmlformats.org/officeDocument/2006/relationships/tags" Target="../tags/tag262.xml"/><Relationship Id="rId137" Type="http://schemas.openxmlformats.org/officeDocument/2006/relationships/image" Target="../media/image79.png"/><Relationship Id="rId158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95.xml"/><Relationship Id="rId21" Type="http://schemas.openxmlformats.org/officeDocument/2006/relationships/tags" Target="../tags/tag290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63" Type="http://schemas.openxmlformats.org/officeDocument/2006/relationships/tags" Target="../tags/tag332.xml"/><Relationship Id="rId68" Type="http://schemas.openxmlformats.org/officeDocument/2006/relationships/tags" Target="../tags/tag337.xml"/><Relationship Id="rId84" Type="http://schemas.openxmlformats.org/officeDocument/2006/relationships/image" Target="../media/image109.png"/><Relationship Id="rId89" Type="http://schemas.openxmlformats.org/officeDocument/2006/relationships/image" Target="../media/image114.png"/><Relationship Id="rId112" Type="http://schemas.openxmlformats.org/officeDocument/2006/relationships/image" Target="../media/image137.png"/><Relationship Id="rId16" Type="http://schemas.openxmlformats.org/officeDocument/2006/relationships/tags" Target="../tags/tag285.xml"/><Relationship Id="rId107" Type="http://schemas.openxmlformats.org/officeDocument/2006/relationships/image" Target="../media/image132.png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3" Type="http://schemas.openxmlformats.org/officeDocument/2006/relationships/tags" Target="../tags/tag322.xml"/><Relationship Id="rId58" Type="http://schemas.openxmlformats.org/officeDocument/2006/relationships/tags" Target="../tags/tag327.xml"/><Relationship Id="rId66" Type="http://schemas.openxmlformats.org/officeDocument/2006/relationships/tags" Target="../tags/tag335.xml"/><Relationship Id="rId74" Type="http://schemas.openxmlformats.org/officeDocument/2006/relationships/slideLayout" Target="../slideLayouts/slideLayout2.xml"/><Relationship Id="rId79" Type="http://schemas.openxmlformats.org/officeDocument/2006/relationships/image" Target="../media/image104.png"/><Relationship Id="rId87" Type="http://schemas.openxmlformats.org/officeDocument/2006/relationships/image" Target="../media/image112.png"/><Relationship Id="rId102" Type="http://schemas.openxmlformats.org/officeDocument/2006/relationships/image" Target="../media/image127.png"/><Relationship Id="rId110" Type="http://schemas.openxmlformats.org/officeDocument/2006/relationships/image" Target="../media/image135.png"/><Relationship Id="rId115" Type="http://schemas.openxmlformats.org/officeDocument/2006/relationships/image" Target="../media/image140.png"/><Relationship Id="rId5" Type="http://schemas.openxmlformats.org/officeDocument/2006/relationships/tags" Target="../tags/tag274.xml"/><Relationship Id="rId61" Type="http://schemas.openxmlformats.org/officeDocument/2006/relationships/tags" Target="../tags/tag330.xml"/><Relationship Id="rId82" Type="http://schemas.openxmlformats.org/officeDocument/2006/relationships/image" Target="../media/image107.png"/><Relationship Id="rId90" Type="http://schemas.openxmlformats.org/officeDocument/2006/relationships/image" Target="../media/image115.png"/><Relationship Id="rId95" Type="http://schemas.openxmlformats.org/officeDocument/2006/relationships/image" Target="../media/image120.png"/><Relationship Id="rId19" Type="http://schemas.openxmlformats.org/officeDocument/2006/relationships/tags" Target="../tags/tag28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56" Type="http://schemas.openxmlformats.org/officeDocument/2006/relationships/tags" Target="../tags/tag325.xml"/><Relationship Id="rId64" Type="http://schemas.openxmlformats.org/officeDocument/2006/relationships/tags" Target="../tags/tag333.xml"/><Relationship Id="rId69" Type="http://schemas.openxmlformats.org/officeDocument/2006/relationships/tags" Target="../tags/tag338.xml"/><Relationship Id="rId77" Type="http://schemas.openxmlformats.org/officeDocument/2006/relationships/image" Target="../media/image73.png"/><Relationship Id="rId100" Type="http://schemas.openxmlformats.org/officeDocument/2006/relationships/image" Target="../media/image125.png"/><Relationship Id="rId105" Type="http://schemas.openxmlformats.org/officeDocument/2006/relationships/image" Target="../media/image130.png"/><Relationship Id="rId113" Type="http://schemas.openxmlformats.org/officeDocument/2006/relationships/image" Target="../media/image138.png"/><Relationship Id="rId8" Type="http://schemas.openxmlformats.org/officeDocument/2006/relationships/tags" Target="../tags/tag277.xml"/><Relationship Id="rId51" Type="http://schemas.openxmlformats.org/officeDocument/2006/relationships/tags" Target="../tags/tag320.xml"/><Relationship Id="rId72" Type="http://schemas.openxmlformats.org/officeDocument/2006/relationships/tags" Target="../tags/tag341.xml"/><Relationship Id="rId80" Type="http://schemas.openxmlformats.org/officeDocument/2006/relationships/image" Target="../media/image105.png"/><Relationship Id="rId85" Type="http://schemas.openxmlformats.org/officeDocument/2006/relationships/image" Target="../media/image110.png"/><Relationship Id="rId93" Type="http://schemas.openxmlformats.org/officeDocument/2006/relationships/image" Target="../media/image118.png"/><Relationship Id="rId98" Type="http://schemas.openxmlformats.org/officeDocument/2006/relationships/image" Target="../media/image123.png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59" Type="http://schemas.openxmlformats.org/officeDocument/2006/relationships/tags" Target="../tags/tag328.xml"/><Relationship Id="rId67" Type="http://schemas.openxmlformats.org/officeDocument/2006/relationships/tags" Target="../tags/tag336.xml"/><Relationship Id="rId103" Type="http://schemas.openxmlformats.org/officeDocument/2006/relationships/image" Target="../media/image128.png"/><Relationship Id="rId108" Type="http://schemas.openxmlformats.org/officeDocument/2006/relationships/image" Target="../media/image133.png"/><Relationship Id="rId116" Type="http://schemas.openxmlformats.org/officeDocument/2006/relationships/image" Target="../media/image9.png"/><Relationship Id="rId20" Type="http://schemas.openxmlformats.org/officeDocument/2006/relationships/tags" Target="../tags/tag289.xml"/><Relationship Id="rId41" Type="http://schemas.openxmlformats.org/officeDocument/2006/relationships/tags" Target="../tags/tag310.xml"/><Relationship Id="rId54" Type="http://schemas.openxmlformats.org/officeDocument/2006/relationships/tags" Target="../tags/tag323.xml"/><Relationship Id="rId62" Type="http://schemas.openxmlformats.org/officeDocument/2006/relationships/tags" Target="../tags/tag331.xml"/><Relationship Id="rId70" Type="http://schemas.openxmlformats.org/officeDocument/2006/relationships/tags" Target="../tags/tag339.xml"/><Relationship Id="rId75" Type="http://schemas.openxmlformats.org/officeDocument/2006/relationships/image" Target="../media/image102.png"/><Relationship Id="rId83" Type="http://schemas.openxmlformats.org/officeDocument/2006/relationships/image" Target="../media/image108.png"/><Relationship Id="rId88" Type="http://schemas.openxmlformats.org/officeDocument/2006/relationships/image" Target="../media/image113.png"/><Relationship Id="rId91" Type="http://schemas.openxmlformats.org/officeDocument/2006/relationships/image" Target="../media/image116.png"/><Relationship Id="rId96" Type="http://schemas.openxmlformats.org/officeDocument/2006/relationships/image" Target="../media/image121.png"/><Relationship Id="rId111" Type="http://schemas.openxmlformats.org/officeDocument/2006/relationships/image" Target="../media/image136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57" Type="http://schemas.openxmlformats.org/officeDocument/2006/relationships/tags" Target="../tags/tag326.xml"/><Relationship Id="rId106" Type="http://schemas.openxmlformats.org/officeDocument/2006/relationships/image" Target="../media/image131.png"/><Relationship Id="rId114" Type="http://schemas.openxmlformats.org/officeDocument/2006/relationships/image" Target="../media/image139.png"/><Relationship Id="rId10" Type="http://schemas.openxmlformats.org/officeDocument/2006/relationships/tags" Target="../tags/tag279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tags" Target="../tags/tag321.xml"/><Relationship Id="rId60" Type="http://schemas.openxmlformats.org/officeDocument/2006/relationships/tags" Target="../tags/tag329.xml"/><Relationship Id="rId65" Type="http://schemas.openxmlformats.org/officeDocument/2006/relationships/tags" Target="../tags/tag334.xml"/><Relationship Id="rId73" Type="http://schemas.openxmlformats.org/officeDocument/2006/relationships/tags" Target="../tags/tag342.xml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86" Type="http://schemas.openxmlformats.org/officeDocument/2006/relationships/image" Target="../media/image111.png"/><Relationship Id="rId94" Type="http://schemas.openxmlformats.org/officeDocument/2006/relationships/image" Target="../media/image119.png"/><Relationship Id="rId99" Type="http://schemas.openxmlformats.org/officeDocument/2006/relationships/image" Target="../media/image124.png"/><Relationship Id="rId101" Type="http://schemas.openxmlformats.org/officeDocument/2006/relationships/image" Target="../media/image126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39" Type="http://schemas.openxmlformats.org/officeDocument/2006/relationships/tags" Target="../tags/tag308.xml"/><Relationship Id="rId109" Type="http://schemas.openxmlformats.org/officeDocument/2006/relationships/image" Target="../media/image134.png"/><Relationship Id="rId34" Type="http://schemas.openxmlformats.org/officeDocument/2006/relationships/tags" Target="../tags/tag303.xml"/><Relationship Id="rId50" Type="http://schemas.openxmlformats.org/officeDocument/2006/relationships/tags" Target="../tags/tag319.xml"/><Relationship Id="rId55" Type="http://schemas.openxmlformats.org/officeDocument/2006/relationships/tags" Target="../tags/tag324.xml"/><Relationship Id="rId76" Type="http://schemas.openxmlformats.org/officeDocument/2006/relationships/image" Target="../media/image71.png"/><Relationship Id="rId97" Type="http://schemas.openxmlformats.org/officeDocument/2006/relationships/image" Target="../media/image122.png"/><Relationship Id="rId104" Type="http://schemas.openxmlformats.org/officeDocument/2006/relationships/image" Target="../media/image129.png"/><Relationship Id="rId7" Type="http://schemas.openxmlformats.org/officeDocument/2006/relationships/tags" Target="../tags/tag276.xml"/><Relationship Id="rId71" Type="http://schemas.openxmlformats.org/officeDocument/2006/relationships/tags" Target="../tags/tag340.xml"/><Relationship Id="rId92" Type="http://schemas.openxmlformats.org/officeDocument/2006/relationships/image" Target="../media/image117.png"/><Relationship Id="rId2" Type="http://schemas.openxmlformats.org/officeDocument/2006/relationships/tags" Target="../tags/tag271.xml"/><Relationship Id="rId29" Type="http://schemas.openxmlformats.org/officeDocument/2006/relationships/tags" Target="../tags/tag29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68.xml"/><Relationship Id="rId117" Type="http://schemas.openxmlformats.org/officeDocument/2006/relationships/image" Target="../media/image155.png"/><Relationship Id="rId21" Type="http://schemas.openxmlformats.org/officeDocument/2006/relationships/tags" Target="../tags/tag363.xml"/><Relationship Id="rId42" Type="http://schemas.openxmlformats.org/officeDocument/2006/relationships/tags" Target="../tags/tag384.xml"/><Relationship Id="rId47" Type="http://schemas.openxmlformats.org/officeDocument/2006/relationships/tags" Target="../tags/tag389.xml"/><Relationship Id="rId63" Type="http://schemas.openxmlformats.org/officeDocument/2006/relationships/tags" Target="../tags/tag405.xml"/><Relationship Id="rId68" Type="http://schemas.openxmlformats.org/officeDocument/2006/relationships/tags" Target="../tags/tag410.xml"/><Relationship Id="rId84" Type="http://schemas.openxmlformats.org/officeDocument/2006/relationships/tags" Target="../tags/tag426.xml"/><Relationship Id="rId89" Type="http://schemas.openxmlformats.org/officeDocument/2006/relationships/tags" Target="../tags/tag431.xml"/><Relationship Id="rId112" Type="http://schemas.openxmlformats.org/officeDocument/2006/relationships/image" Target="../media/image89.png"/><Relationship Id="rId16" Type="http://schemas.openxmlformats.org/officeDocument/2006/relationships/tags" Target="../tags/tag358.xml"/><Relationship Id="rId107" Type="http://schemas.openxmlformats.org/officeDocument/2006/relationships/image" Target="../media/image147.png"/><Relationship Id="rId11" Type="http://schemas.openxmlformats.org/officeDocument/2006/relationships/tags" Target="../tags/tag353.xml"/><Relationship Id="rId32" Type="http://schemas.openxmlformats.org/officeDocument/2006/relationships/tags" Target="../tags/tag374.xml"/><Relationship Id="rId37" Type="http://schemas.openxmlformats.org/officeDocument/2006/relationships/tags" Target="../tags/tag379.xml"/><Relationship Id="rId53" Type="http://schemas.openxmlformats.org/officeDocument/2006/relationships/tags" Target="../tags/tag395.xml"/><Relationship Id="rId58" Type="http://schemas.openxmlformats.org/officeDocument/2006/relationships/tags" Target="../tags/tag400.xml"/><Relationship Id="rId74" Type="http://schemas.openxmlformats.org/officeDocument/2006/relationships/tags" Target="../tags/tag416.xml"/><Relationship Id="rId79" Type="http://schemas.openxmlformats.org/officeDocument/2006/relationships/tags" Target="../tags/tag421.xml"/><Relationship Id="rId102" Type="http://schemas.openxmlformats.org/officeDocument/2006/relationships/image" Target="../media/image143.png"/><Relationship Id="rId5" Type="http://schemas.openxmlformats.org/officeDocument/2006/relationships/tags" Target="../tags/tag347.xml"/><Relationship Id="rId61" Type="http://schemas.openxmlformats.org/officeDocument/2006/relationships/tags" Target="../tags/tag403.xml"/><Relationship Id="rId82" Type="http://schemas.openxmlformats.org/officeDocument/2006/relationships/tags" Target="../tags/tag424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141.png"/><Relationship Id="rId19" Type="http://schemas.openxmlformats.org/officeDocument/2006/relationships/tags" Target="../tags/tag36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tags" Target="../tags/tag372.xml"/><Relationship Id="rId35" Type="http://schemas.openxmlformats.org/officeDocument/2006/relationships/tags" Target="../tags/tag377.xml"/><Relationship Id="rId43" Type="http://schemas.openxmlformats.org/officeDocument/2006/relationships/tags" Target="../tags/tag385.xml"/><Relationship Id="rId48" Type="http://schemas.openxmlformats.org/officeDocument/2006/relationships/tags" Target="../tags/tag390.xml"/><Relationship Id="rId56" Type="http://schemas.openxmlformats.org/officeDocument/2006/relationships/tags" Target="../tags/tag398.xml"/><Relationship Id="rId64" Type="http://schemas.openxmlformats.org/officeDocument/2006/relationships/tags" Target="../tags/tag406.xml"/><Relationship Id="rId69" Type="http://schemas.openxmlformats.org/officeDocument/2006/relationships/tags" Target="../tags/tag411.xml"/><Relationship Id="rId77" Type="http://schemas.openxmlformats.org/officeDocument/2006/relationships/tags" Target="../tags/tag419.xml"/><Relationship Id="rId100" Type="http://schemas.openxmlformats.org/officeDocument/2006/relationships/image" Target="../media/image75.png"/><Relationship Id="rId105" Type="http://schemas.openxmlformats.org/officeDocument/2006/relationships/image" Target="../media/image145.png"/><Relationship Id="rId113" Type="http://schemas.openxmlformats.org/officeDocument/2006/relationships/image" Target="../media/image151.png"/><Relationship Id="rId118" Type="http://schemas.openxmlformats.org/officeDocument/2006/relationships/image" Target="../media/image156.png"/><Relationship Id="rId8" Type="http://schemas.openxmlformats.org/officeDocument/2006/relationships/tags" Target="../tags/tag350.xml"/><Relationship Id="rId51" Type="http://schemas.openxmlformats.org/officeDocument/2006/relationships/tags" Target="../tags/tag393.xml"/><Relationship Id="rId72" Type="http://schemas.openxmlformats.org/officeDocument/2006/relationships/tags" Target="../tags/tag414.xml"/><Relationship Id="rId80" Type="http://schemas.openxmlformats.org/officeDocument/2006/relationships/tags" Target="../tags/tag422.xml"/><Relationship Id="rId85" Type="http://schemas.openxmlformats.org/officeDocument/2006/relationships/tags" Target="../tags/tag427.xml"/><Relationship Id="rId93" Type="http://schemas.openxmlformats.org/officeDocument/2006/relationships/image" Target="../media/image68.png"/><Relationship Id="rId98" Type="http://schemas.openxmlformats.org/officeDocument/2006/relationships/image" Target="../media/image70.png"/><Relationship Id="rId121" Type="http://schemas.openxmlformats.org/officeDocument/2006/relationships/image" Target="../media/image9.png"/><Relationship Id="rId3" Type="http://schemas.openxmlformats.org/officeDocument/2006/relationships/tags" Target="../tags/tag345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tags" Target="../tags/tag375.xml"/><Relationship Id="rId38" Type="http://schemas.openxmlformats.org/officeDocument/2006/relationships/tags" Target="../tags/tag380.xml"/><Relationship Id="rId46" Type="http://schemas.openxmlformats.org/officeDocument/2006/relationships/tags" Target="../tags/tag388.xml"/><Relationship Id="rId59" Type="http://schemas.openxmlformats.org/officeDocument/2006/relationships/tags" Target="../tags/tag401.xml"/><Relationship Id="rId67" Type="http://schemas.openxmlformats.org/officeDocument/2006/relationships/tags" Target="../tags/tag409.xml"/><Relationship Id="rId103" Type="http://schemas.openxmlformats.org/officeDocument/2006/relationships/image" Target="../media/image67.png"/><Relationship Id="rId108" Type="http://schemas.openxmlformats.org/officeDocument/2006/relationships/image" Target="../media/image148.png"/><Relationship Id="rId116" Type="http://schemas.openxmlformats.org/officeDocument/2006/relationships/image" Target="../media/image154.png"/><Relationship Id="rId20" Type="http://schemas.openxmlformats.org/officeDocument/2006/relationships/tags" Target="../tags/tag362.xml"/><Relationship Id="rId41" Type="http://schemas.openxmlformats.org/officeDocument/2006/relationships/tags" Target="../tags/tag383.xml"/><Relationship Id="rId54" Type="http://schemas.openxmlformats.org/officeDocument/2006/relationships/tags" Target="../tags/tag396.xml"/><Relationship Id="rId62" Type="http://schemas.openxmlformats.org/officeDocument/2006/relationships/tags" Target="../tags/tag404.xml"/><Relationship Id="rId70" Type="http://schemas.openxmlformats.org/officeDocument/2006/relationships/tags" Target="../tags/tag412.xml"/><Relationship Id="rId75" Type="http://schemas.openxmlformats.org/officeDocument/2006/relationships/tags" Target="../tags/tag417.xml"/><Relationship Id="rId83" Type="http://schemas.openxmlformats.org/officeDocument/2006/relationships/tags" Target="../tags/tag425.xml"/><Relationship Id="rId88" Type="http://schemas.openxmlformats.org/officeDocument/2006/relationships/tags" Target="../tags/tag430.xml"/><Relationship Id="rId91" Type="http://schemas.openxmlformats.org/officeDocument/2006/relationships/image" Target="../media/image71.png"/><Relationship Id="rId96" Type="http://schemas.openxmlformats.org/officeDocument/2006/relationships/image" Target="../media/image73.png"/><Relationship Id="rId111" Type="http://schemas.openxmlformats.org/officeDocument/2006/relationships/image" Target="../media/image88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36" Type="http://schemas.openxmlformats.org/officeDocument/2006/relationships/tags" Target="../tags/tag378.xml"/><Relationship Id="rId49" Type="http://schemas.openxmlformats.org/officeDocument/2006/relationships/tags" Target="../tags/tag391.xml"/><Relationship Id="rId57" Type="http://schemas.openxmlformats.org/officeDocument/2006/relationships/tags" Target="../tags/tag399.xml"/><Relationship Id="rId106" Type="http://schemas.openxmlformats.org/officeDocument/2006/relationships/image" Target="../media/image146.png"/><Relationship Id="rId114" Type="http://schemas.openxmlformats.org/officeDocument/2006/relationships/image" Target="../media/image152.png"/><Relationship Id="rId119" Type="http://schemas.openxmlformats.org/officeDocument/2006/relationships/image" Target="../media/image157.png"/><Relationship Id="rId10" Type="http://schemas.openxmlformats.org/officeDocument/2006/relationships/tags" Target="../tags/tag352.xml"/><Relationship Id="rId31" Type="http://schemas.openxmlformats.org/officeDocument/2006/relationships/tags" Target="../tags/tag373.xml"/><Relationship Id="rId44" Type="http://schemas.openxmlformats.org/officeDocument/2006/relationships/tags" Target="../tags/tag386.xml"/><Relationship Id="rId52" Type="http://schemas.openxmlformats.org/officeDocument/2006/relationships/tags" Target="../tags/tag394.xml"/><Relationship Id="rId60" Type="http://schemas.openxmlformats.org/officeDocument/2006/relationships/tags" Target="../tags/tag402.xml"/><Relationship Id="rId65" Type="http://schemas.openxmlformats.org/officeDocument/2006/relationships/tags" Target="../tags/tag407.xml"/><Relationship Id="rId73" Type="http://schemas.openxmlformats.org/officeDocument/2006/relationships/tags" Target="../tags/tag415.xml"/><Relationship Id="rId78" Type="http://schemas.openxmlformats.org/officeDocument/2006/relationships/tags" Target="../tags/tag420.xml"/><Relationship Id="rId81" Type="http://schemas.openxmlformats.org/officeDocument/2006/relationships/tags" Target="../tags/tag423.xml"/><Relationship Id="rId86" Type="http://schemas.openxmlformats.org/officeDocument/2006/relationships/tags" Target="../tags/tag428.xml"/><Relationship Id="rId94" Type="http://schemas.openxmlformats.org/officeDocument/2006/relationships/image" Target="../media/image101.png"/><Relationship Id="rId99" Type="http://schemas.openxmlformats.org/officeDocument/2006/relationships/image" Target="../media/image74.png"/><Relationship Id="rId101" Type="http://schemas.openxmlformats.org/officeDocument/2006/relationships/image" Target="../media/image142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9" Type="http://schemas.openxmlformats.org/officeDocument/2006/relationships/tags" Target="../tags/tag381.xml"/><Relationship Id="rId109" Type="http://schemas.openxmlformats.org/officeDocument/2006/relationships/image" Target="../media/image149.png"/><Relationship Id="rId34" Type="http://schemas.openxmlformats.org/officeDocument/2006/relationships/tags" Target="../tags/tag376.xml"/><Relationship Id="rId50" Type="http://schemas.openxmlformats.org/officeDocument/2006/relationships/tags" Target="../tags/tag392.xml"/><Relationship Id="rId55" Type="http://schemas.openxmlformats.org/officeDocument/2006/relationships/tags" Target="../tags/tag397.xml"/><Relationship Id="rId76" Type="http://schemas.openxmlformats.org/officeDocument/2006/relationships/tags" Target="../tags/tag418.xml"/><Relationship Id="rId97" Type="http://schemas.openxmlformats.org/officeDocument/2006/relationships/image" Target="../media/image69.png"/><Relationship Id="rId104" Type="http://schemas.openxmlformats.org/officeDocument/2006/relationships/image" Target="../media/image144.png"/><Relationship Id="rId120" Type="http://schemas.openxmlformats.org/officeDocument/2006/relationships/image" Target="../media/image158.png"/><Relationship Id="rId7" Type="http://schemas.openxmlformats.org/officeDocument/2006/relationships/tags" Target="../tags/tag349.xml"/><Relationship Id="rId71" Type="http://schemas.openxmlformats.org/officeDocument/2006/relationships/tags" Target="../tags/tag413.xml"/><Relationship Id="rId92" Type="http://schemas.openxmlformats.org/officeDocument/2006/relationships/image" Target="../media/image72.png"/><Relationship Id="rId2" Type="http://schemas.openxmlformats.org/officeDocument/2006/relationships/tags" Target="../tags/tag344.xml"/><Relationship Id="rId29" Type="http://schemas.openxmlformats.org/officeDocument/2006/relationships/tags" Target="../tags/tag371.xml"/><Relationship Id="rId24" Type="http://schemas.openxmlformats.org/officeDocument/2006/relationships/tags" Target="../tags/tag366.xml"/><Relationship Id="rId40" Type="http://schemas.openxmlformats.org/officeDocument/2006/relationships/tags" Target="../tags/tag382.xml"/><Relationship Id="rId45" Type="http://schemas.openxmlformats.org/officeDocument/2006/relationships/tags" Target="../tags/tag387.xml"/><Relationship Id="rId66" Type="http://schemas.openxmlformats.org/officeDocument/2006/relationships/tags" Target="../tags/tag408.xml"/><Relationship Id="rId87" Type="http://schemas.openxmlformats.org/officeDocument/2006/relationships/tags" Target="../tags/tag429.xml"/><Relationship Id="rId110" Type="http://schemas.openxmlformats.org/officeDocument/2006/relationships/image" Target="../media/image150.png"/><Relationship Id="rId115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2811-1085-485D-8ECB-78D8C3DCEBA5}" type="slidenum">
              <a:rPr lang="en-US"/>
              <a:pPr/>
              <a:t>1</a:t>
            </a:fld>
            <a:endParaRPr lang="en-US"/>
          </a:p>
        </p:txBody>
      </p:sp>
      <p:sp>
        <p:nvSpPr>
          <p:cNvPr id="84173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Miscellaneous precalculus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515B-1830-44B4-868C-F87E53EC70EC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001474" name="Group 2"/>
          <p:cNvGrpSpPr>
            <a:grpSpLocks/>
          </p:cNvGrpSpPr>
          <p:nvPr/>
        </p:nvGrpSpPr>
        <p:grpSpPr bwMode="auto">
          <a:xfrm>
            <a:off x="4748213" y="200025"/>
            <a:ext cx="4319587" cy="1954213"/>
            <a:chOff x="2991" y="126"/>
            <a:chExt cx="2721" cy="1231"/>
          </a:xfrm>
        </p:grpSpPr>
        <p:pic>
          <p:nvPicPr>
            <p:cNvPr id="1001475" name="Picture 3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476" name="Picture 4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477" name="Picture 5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478" name="Picture 6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479" name="Picture 7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480" name="Picture 8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01481" name="Group 9"/>
            <p:cNvGrpSpPr>
              <a:grpSpLocks/>
            </p:cNvGrpSpPr>
            <p:nvPr/>
          </p:nvGrpSpPr>
          <p:grpSpPr bwMode="auto">
            <a:xfrm>
              <a:off x="3050" y="713"/>
              <a:ext cx="2326" cy="298"/>
              <a:chOff x="3050" y="713"/>
              <a:chExt cx="2326" cy="298"/>
            </a:xfrm>
          </p:grpSpPr>
          <p:pic>
            <p:nvPicPr>
              <p:cNvPr id="1001482" name="Picture 10" descr="txp_fig"/>
              <p:cNvPicPr>
                <a:picLocks noChangeAspect="1" noChangeArrowheads="1"/>
              </p:cNvPicPr>
              <p:nvPr>
                <p:custDataLst>
                  <p:tags r:id="rId84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5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83" name="Picture 11" descr="txp_fig"/>
              <p:cNvPicPr>
                <a:picLocks noChangeAspect="1" noChangeArrowheads="1"/>
              </p:cNvPicPr>
              <p:nvPr>
                <p:custDataLst>
                  <p:tags r:id="rId85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84" name="Picture 12" descr="txp_fig"/>
              <p:cNvPicPr>
                <a:picLocks noChangeAspect="1" noChangeArrowheads="1"/>
              </p:cNvPicPr>
              <p:nvPr>
                <p:custDataLst>
                  <p:tags r:id="rId86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85" name="Picture 13" descr="txp_fig"/>
              <p:cNvPicPr>
                <a:picLocks noChangeAspect="1" noChangeArrowheads="1"/>
              </p:cNvPicPr>
              <p:nvPr>
                <p:custDataLst>
                  <p:tags r:id="rId87"/>
                </p:custDataLst>
              </p:nvPr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720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86" name="Picture 14" descr="txp_fig"/>
              <p:cNvPicPr>
                <a:picLocks noChangeAspect="1" noChangeArrowheads="1"/>
              </p:cNvPicPr>
              <p:nvPr>
                <p:custDataLst>
                  <p:tags r:id="rId88"/>
                </p:custDataLst>
              </p:nvPr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773"/>
                <a:ext cx="404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87" name="Picture 15" descr="txp_fig"/>
              <p:cNvPicPr>
                <a:picLocks noChangeAspect="1" noChangeArrowheads="1"/>
              </p:cNvPicPr>
              <p:nvPr>
                <p:custDataLst>
                  <p:tags r:id="rId89"/>
                </p:custDataLst>
              </p:nvPr>
            </p:nvPicPr>
            <p:blipFill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" y="713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01488" name="Group 16"/>
            <p:cNvGrpSpPr>
              <a:grpSpLocks/>
            </p:cNvGrpSpPr>
            <p:nvPr/>
          </p:nvGrpSpPr>
          <p:grpSpPr bwMode="auto">
            <a:xfrm>
              <a:off x="2991" y="1058"/>
              <a:ext cx="2721" cy="299"/>
              <a:chOff x="2991" y="1058"/>
              <a:chExt cx="2721" cy="299"/>
            </a:xfrm>
          </p:grpSpPr>
          <p:pic>
            <p:nvPicPr>
              <p:cNvPr id="1001489" name="Picture 17" descr="txp_fig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90" name="Picture 18" descr="txp_fig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91" name="Picture 19" descr="txp_fig"/>
              <p:cNvPicPr>
                <a:picLocks noChangeAspect="1" noChangeArrowheads="1"/>
              </p:cNvPicPr>
              <p:nvPr>
                <p:custDataLst>
                  <p:tags r:id="rId79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92" name="Picture 20" descr="txp_fig"/>
              <p:cNvPicPr>
                <a:picLocks noChangeAspect="1" noChangeArrowheads="1"/>
              </p:cNvPicPr>
              <p:nvPr>
                <p:custDataLst>
                  <p:tags r:id="rId80"/>
                </p:custDataLst>
              </p:nvPr>
            </p:nvPicPr>
            <p:blipFill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" y="1065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93" name="Picture 21" descr="txp_fig"/>
              <p:cNvPicPr>
                <a:picLocks noChangeAspect="1" noChangeArrowheads="1"/>
              </p:cNvPicPr>
              <p:nvPr>
                <p:custDataLst>
                  <p:tags r:id="rId81"/>
                </p:custDataLst>
              </p:nvPr>
            </p:nvPicPr>
            <p:blipFill>
              <a:blip r:embed="rId1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" y="1058"/>
                <a:ext cx="54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94" name="Picture 22" descr="txp_fig"/>
              <p:cNvPicPr>
                <a:picLocks noChangeAspect="1" noChangeArrowheads="1"/>
              </p:cNvPicPr>
              <p:nvPr>
                <p:custDataLst>
                  <p:tags r:id="rId82"/>
                </p:custDataLst>
              </p:nvPr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058"/>
                <a:ext cx="536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1495" name="Picture 23" descr="txp_fig"/>
              <p:cNvPicPr>
                <a:picLocks noChangeAspect="1" noChangeArrowheads="1"/>
              </p:cNvPicPr>
              <p:nvPr>
                <p:custDataLst>
                  <p:tags r:id="rId83"/>
                </p:custDataLst>
              </p:nvPr>
            </p:nvPicPr>
            <p:blipFill>
              <a:blip r:embed="rId1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" y="1059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014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49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86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49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49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1501" name="Line 29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1502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3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2049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09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61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10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11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12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318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13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31888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1514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559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1515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1516" name="Rectangle 4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1518" name="Group 46"/>
          <p:cNvGrpSpPr>
            <a:grpSpLocks/>
          </p:cNvGrpSpPr>
          <p:nvPr/>
        </p:nvGrpSpPr>
        <p:grpSpPr bwMode="auto">
          <a:xfrm>
            <a:off x="1641475" y="2751138"/>
            <a:ext cx="5268913" cy="1657350"/>
            <a:chOff x="1034" y="3192"/>
            <a:chExt cx="3319" cy="1044"/>
          </a:xfrm>
        </p:grpSpPr>
        <p:pic>
          <p:nvPicPr>
            <p:cNvPr id="1001519" name="Picture 4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0" name="Picture 4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1" name="Picture 4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2" name="Picture 5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3" name="Picture 5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3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4" name="Picture 5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323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5" name="Picture 5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6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6" name="Picture 54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7" name="Picture 55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8" name="Picture 56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29" name="Picture 5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0" name="Picture 58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3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1" name="Picture 59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92"/>
              <a:ext cx="5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2" name="Picture 60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3542"/>
              <a:ext cx="5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3" name="Picture 61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43"/>
              <a:ext cx="5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4" name="Picture 62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354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5" name="Picture 63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4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6" name="Picture 64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939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7" name="Picture 65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3938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38" name="Picture 66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38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1539" name="Group 67"/>
          <p:cNvGrpSpPr>
            <a:grpSpLocks/>
          </p:cNvGrpSpPr>
          <p:nvPr/>
        </p:nvGrpSpPr>
        <p:grpSpPr bwMode="auto">
          <a:xfrm>
            <a:off x="1641475" y="5067300"/>
            <a:ext cx="5268913" cy="1657350"/>
            <a:chOff x="1034" y="3192"/>
            <a:chExt cx="3319" cy="1044"/>
          </a:xfrm>
        </p:grpSpPr>
        <p:pic>
          <p:nvPicPr>
            <p:cNvPr id="1001540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1" name="Picture 6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2" name="Picture 7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3" name="Picture 7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4" name="Picture 7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3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5" name="Picture 7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323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6" name="Picture 7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6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7" name="Picture 7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8" name="Picture 7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49" name="Picture 7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0" name="Picture 7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1" name="Picture 7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3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2" name="Picture 8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92"/>
              <a:ext cx="5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3" name="Picture 8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3542"/>
              <a:ext cx="5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4" name="Picture 8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43"/>
              <a:ext cx="5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5" name="Picture 8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354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6" name="Picture 8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4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7" name="Picture 8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939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8" name="Picture 86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3938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59" name="Picture 87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38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1560" name="Group 88"/>
          <p:cNvGrpSpPr>
            <a:grpSpLocks/>
          </p:cNvGrpSpPr>
          <p:nvPr/>
        </p:nvGrpSpPr>
        <p:grpSpPr bwMode="auto">
          <a:xfrm>
            <a:off x="2362200" y="5029200"/>
            <a:ext cx="4295775" cy="1111250"/>
            <a:chOff x="1758" y="1747"/>
            <a:chExt cx="2706" cy="700"/>
          </a:xfrm>
        </p:grpSpPr>
        <p:pic>
          <p:nvPicPr>
            <p:cNvPr id="1001561" name="Picture 8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2" name="Picture 9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3" name="Picture 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4" name="Picture 9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5" name="Picture 9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6" name="Picture 9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7" name="Picture 9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8" name="Picture 9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69" name="Picture 9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1570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1571" name="Line 99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1572" name="Line 10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573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74" name="Picture 10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9479E-6 L 4.72222E-6 -0.33372 " pathEditMode="relative" ptsTypes="AA">
                                      <p:cBhvr>
                                        <p:cTn id="6" dur="500" fill="hold"/>
                                        <p:tgtEl>
                                          <p:spTgt spid="100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5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B9F-774D-4AD7-8C29-15A5BDA6D018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002498" name="Group 2"/>
          <p:cNvGrpSpPr>
            <a:grpSpLocks/>
          </p:cNvGrpSpPr>
          <p:nvPr/>
        </p:nvGrpSpPr>
        <p:grpSpPr bwMode="auto">
          <a:xfrm>
            <a:off x="4748213" y="200025"/>
            <a:ext cx="4319587" cy="1954213"/>
            <a:chOff x="2991" y="126"/>
            <a:chExt cx="2721" cy="1231"/>
          </a:xfrm>
        </p:grpSpPr>
        <p:pic>
          <p:nvPicPr>
            <p:cNvPr id="1002499" name="Picture 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00" name="Picture 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01" name="Picture 5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02" name="Picture 6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03" name="Picture 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04" name="Picture 8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02505" name="Group 9"/>
            <p:cNvGrpSpPr>
              <a:grpSpLocks/>
            </p:cNvGrpSpPr>
            <p:nvPr/>
          </p:nvGrpSpPr>
          <p:grpSpPr bwMode="auto">
            <a:xfrm>
              <a:off x="3050" y="713"/>
              <a:ext cx="2326" cy="298"/>
              <a:chOff x="3050" y="713"/>
              <a:chExt cx="2326" cy="298"/>
            </a:xfrm>
          </p:grpSpPr>
          <p:pic>
            <p:nvPicPr>
              <p:cNvPr id="1002506" name="Picture 10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5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07" name="Picture 11" descr="txp_fig"/>
              <p:cNvPicPr>
                <a:picLocks noChangeAspect="1" noChangeArrowheads="1"/>
              </p:cNvPicPr>
              <p:nvPr>
                <p:custDataLst>
                  <p:tags r:id="rId63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08" name="Picture 12" descr="txp_fig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09" name="Picture 13" descr="txp_fig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720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0" name="Picture 14" descr="txp_fig"/>
              <p:cNvPicPr>
                <a:picLocks noChangeAspect="1" noChangeArrowheads="1"/>
              </p:cNvPicPr>
              <p:nvPr>
                <p:custDataLst>
                  <p:tags r:id="rId66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773"/>
                <a:ext cx="404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1" name="Picture 15" descr="txp_fig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" y="713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02512" name="Group 16"/>
            <p:cNvGrpSpPr>
              <a:grpSpLocks/>
            </p:cNvGrpSpPr>
            <p:nvPr/>
          </p:nvGrpSpPr>
          <p:grpSpPr bwMode="auto">
            <a:xfrm>
              <a:off x="2991" y="1058"/>
              <a:ext cx="2721" cy="299"/>
              <a:chOff x="2991" y="1058"/>
              <a:chExt cx="2721" cy="299"/>
            </a:xfrm>
          </p:grpSpPr>
          <p:pic>
            <p:nvPicPr>
              <p:cNvPr id="1002513" name="Picture 17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4" name="Picture 18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5" name="Picture 19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6" name="Picture 20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" y="1065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7" name="Picture 21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" y="1058"/>
                <a:ext cx="54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8" name="Picture 22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058"/>
                <a:ext cx="536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2519" name="Picture 23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" y="1059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02520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86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2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3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2525" name="Line 29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252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7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1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2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2049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3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61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4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5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6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318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37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31888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2538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39" name="Rectangle 4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2540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2541" name="Group 45"/>
          <p:cNvGrpSpPr>
            <a:grpSpLocks/>
          </p:cNvGrpSpPr>
          <p:nvPr/>
        </p:nvGrpSpPr>
        <p:grpSpPr bwMode="auto">
          <a:xfrm>
            <a:off x="2790825" y="2773363"/>
            <a:ext cx="4295775" cy="1111250"/>
            <a:chOff x="1758" y="1747"/>
            <a:chExt cx="2706" cy="700"/>
          </a:xfrm>
        </p:grpSpPr>
        <p:pic>
          <p:nvPicPr>
            <p:cNvPr id="1002542" name="Picture 4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3" name="Picture 4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4" name="Picture 4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5" name="Picture 4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6" name="Picture 5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7" name="Picture 5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8" name="Picture 5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49" name="Picture 5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0" name="Picture 5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1" name="Picture 5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2552" name="Line 56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2553" name="Group 57"/>
          <p:cNvGrpSpPr>
            <a:grpSpLocks/>
          </p:cNvGrpSpPr>
          <p:nvPr/>
        </p:nvGrpSpPr>
        <p:grpSpPr bwMode="auto">
          <a:xfrm>
            <a:off x="2362200" y="5029200"/>
            <a:ext cx="4295775" cy="1111250"/>
            <a:chOff x="1758" y="1747"/>
            <a:chExt cx="2706" cy="700"/>
          </a:xfrm>
        </p:grpSpPr>
        <p:pic>
          <p:nvPicPr>
            <p:cNvPr id="1002554" name="Picture 5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5" name="Picture 5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6" name="Picture 6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7" name="Picture 6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8" name="Picture 6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59" name="Picture 6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0" name="Picture 6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1" name="Picture 6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2" name="Picture 6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3" name="Picture 6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2564" name="Line 68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2565" name="Group 69"/>
          <p:cNvGrpSpPr>
            <a:grpSpLocks/>
          </p:cNvGrpSpPr>
          <p:nvPr/>
        </p:nvGrpSpPr>
        <p:grpSpPr bwMode="auto">
          <a:xfrm>
            <a:off x="3048000" y="4095750"/>
            <a:ext cx="3903663" cy="284163"/>
            <a:chOff x="1920" y="2580"/>
            <a:chExt cx="2459" cy="179"/>
          </a:xfrm>
        </p:grpSpPr>
        <p:pic>
          <p:nvPicPr>
            <p:cNvPr id="1002566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7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8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69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2570" name="Line 7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71" name="Line 75"/>
          <p:cNvSpPr>
            <a:spLocks noChangeShapeType="1"/>
          </p:cNvSpPr>
          <p:nvPr/>
        </p:nvSpPr>
        <p:spPr bwMode="auto">
          <a:xfrm flipH="1">
            <a:off x="3152775" y="2057400"/>
            <a:ext cx="16002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72" name="Line 76"/>
          <p:cNvSpPr>
            <a:spLocks noChangeShapeType="1"/>
          </p:cNvSpPr>
          <p:nvPr/>
        </p:nvSpPr>
        <p:spPr bwMode="auto">
          <a:xfrm flipH="1">
            <a:off x="4305300" y="2057400"/>
            <a:ext cx="1527175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73" name="Line 77"/>
          <p:cNvSpPr>
            <a:spLocks noChangeShapeType="1"/>
          </p:cNvSpPr>
          <p:nvPr/>
        </p:nvSpPr>
        <p:spPr bwMode="auto">
          <a:xfrm flipH="1">
            <a:off x="5602288" y="2057400"/>
            <a:ext cx="1654175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74" name="Line 78"/>
          <p:cNvSpPr>
            <a:spLocks noChangeShapeType="1"/>
          </p:cNvSpPr>
          <p:nvPr/>
        </p:nvSpPr>
        <p:spPr bwMode="auto">
          <a:xfrm flipH="1">
            <a:off x="6873875" y="2065338"/>
            <a:ext cx="1600200" cy="2047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2575" name="Group 79"/>
          <p:cNvGrpSpPr>
            <a:grpSpLocks/>
          </p:cNvGrpSpPr>
          <p:nvPr/>
        </p:nvGrpSpPr>
        <p:grpSpPr bwMode="auto">
          <a:xfrm>
            <a:off x="4173538" y="4513263"/>
            <a:ext cx="3903662" cy="284162"/>
            <a:chOff x="2629" y="2843"/>
            <a:chExt cx="2459" cy="179"/>
          </a:xfrm>
        </p:grpSpPr>
        <p:pic>
          <p:nvPicPr>
            <p:cNvPr id="1002576" name="Picture 8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" y="28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77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843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78" name="Picture 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2843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2579" name="Picture 8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" y="28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2580" name="Line 84"/>
          <p:cNvSpPr>
            <a:spLocks noChangeShapeType="1"/>
          </p:cNvSpPr>
          <p:nvPr/>
        </p:nvSpPr>
        <p:spPr bwMode="auto">
          <a:xfrm flipH="1">
            <a:off x="4259263" y="2074863"/>
            <a:ext cx="576262" cy="24399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81" name="Line 85"/>
          <p:cNvSpPr>
            <a:spLocks noChangeShapeType="1"/>
          </p:cNvSpPr>
          <p:nvPr/>
        </p:nvSpPr>
        <p:spPr bwMode="auto">
          <a:xfrm flipH="1">
            <a:off x="5538788" y="2082800"/>
            <a:ext cx="374650" cy="241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82" name="Line 86"/>
          <p:cNvSpPr>
            <a:spLocks noChangeShapeType="1"/>
          </p:cNvSpPr>
          <p:nvPr/>
        </p:nvSpPr>
        <p:spPr bwMode="auto">
          <a:xfrm flipH="1">
            <a:off x="6910388" y="2082800"/>
            <a:ext cx="411162" cy="241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83" name="Line 87"/>
          <p:cNvSpPr>
            <a:spLocks noChangeShapeType="1"/>
          </p:cNvSpPr>
          <p:nvPr/>
        </p:nvSpPr>
        <p:spPr bwMode="auto">
          <a:xfrm flipH="1">
            <a:off x="7988300" y="2074863"/>
            <a:ext cx="557213" cy="24399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2585" name="Picture 8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86" name="Picture 9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1912E-6 L 0.04844 -0.325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02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-1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0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0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0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0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0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0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0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70" grpId="0" animBg="1"/>
      <p:bldP spid="1002571" grpId="0" animBg="1"/>
      <p:bldP spid="1002571" grpId="1" animBg="1"/>
      <p:bldP spid="1002572" grpId="0" animBg="1"/>
      <p:bldP spid="1002572" grpId="1" animBg="1"/>
      <p:bldP spid="1002573" grpId="0" animBg="1"/>
      <p:bldP spid="1002573" grpId="1" animBg="1"/>
      <p:bldP spid="1002574" grpId="0" animBg="1"/>
      <p:bldP spid="1002574" grpId="1" animBg="1"/>
      <p:bldP spid="1002580" grpId="0" animBg="1"/>
      <p:bldP spid="1002581" grpId="0" animBg="1"/>
      <p:bldP spid="1002582" grpId="0" animBg="1"/>
      <p:bldP spid="10025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B1A5-03BF-45CA-A8E2-762C8569CA35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003522" name="Group 2"/>
          <p:cNvGrpSpPr>
            <a:grpSpLocks/>
          </p:cNvGrpSpPr>
          <p:nvPr/>
        </p:nvGrpSpPr>
        <p:grpSpPr bwMode="auto">
          <a:xfrm>
            <a:off x="4748213" y="200025"/>
            <a:ext cx="4319587" cy="1954213"/>
            <a:chOff x="2991" y="126"/>
            <a:chExt cx="2721" cy="1231"/>
          </a:xfrm>
        </p:grpSpPr>
        <p:pic>
          <p:nvPicPr>
            <p:cNvPr id="1003523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24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25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26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27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28" name="Picture 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03529" name="Group 9"/>
            <p:cNvGrpSpPr>
              <a:grpSpLocks/>
            </p:cNvGrpSpPr>
            <p:nvPr/>
          </p:nvGrpSpPr>
          <p:grpSpPr bwMode="auto">
            <a:xfrm>
              <a:off x="3050" y="713"/>
              <a:ext cx="2326" cy="298"/>
              <a:chOff x="3050" y="713"/>
              <a:chExt cx="2326" cy="298"/>
            </a:xfrm>
          </p:grpSpPr>
          <p:pic>
            <p:nvPicPr>
              <p:cNvPr id="1003530" name="Picture 10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5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1" name="Picture 11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2" name="Picture 12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3" name="Picture 13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720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4" name="Picture 14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773"/>
                <a:ext cx="404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5" name="Picture 15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" y="713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03536" name="Group 16"/>
            <p:cNvGrpSpPr>
              <a:grpSpLocks/>
            </p:cNvGrpSpPr>
            <p:nvPr/>
          </p:nvGrpSpPr>
          <p:grpSpPr bwMode="auto">
            <a:xfrm>
              <a:off x="2991" y="1058"/>
              <a:ext cx="2721" cy="299"/>
              <a:chOff x="2991" y="1058"/>
              <a:chExt cx="2721" cy="299"/>
            </a:xfrm>
          </p:grpSpPr>
          <p:pic>
            <p:nvPicPr>
              <p:cNvPr id="1003537" name="Picture 17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8" name="Picture 18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39" name="Picture 19" descr="txp_fig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40" name="Picture 20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" y="1065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41" name="Picture 21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" y="1058"/>
                <a:ext cx="54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42" name="Picture 22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058"/>
                <a:ext cx="536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543" name="Picture 23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" y="1059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03544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86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2049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61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318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31888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8" name="Line 38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3559" name="Group 39"/>
          <p:cNvGrpSpPr>
            <a:grpSpLocks/>
          </p:cNvGrpSpPr>
          <p:nvPr/>
        </p:nvGrpSpPr>
        <p:grpSpPr bwMode="auto">
          <a:xfrm>
            <a:off x="3048000" y="4095750"/>
            <a:ext cx="3903663" cy="284163"/>
            <a:chOff x="1920" y="2580"/>
            <a:chExt cx="2459" cy="179"/>
          </a:xfrm>
        </p:grpSpPr>
        <p:pic>
          <p:nvPicPr>
            <p:cNvPr id="1003560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61" name="Picture 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62" name="Picture 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63" name="Picture 4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3564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5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3263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6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1326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7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8" name="Line 48"/>
          <p:cNvSpPr>
            <a:spLocks noChangeShapeType="1"/>
          </p:cNvSpPr>
          <p:nvPr/>
        </p:nvSpPr>
        <p:spPr bwMode="auto">
          <a:xfrm>
            <a:off x="2819400" y="4873625"/>
            <a:ext cx="533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3569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4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0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994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1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2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36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3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74" name="Line 5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3575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3576" name="Group 56"/>
          <p:cNvGrpSpPr>
            <a:grpSpLocks/>
          </p:cNvGrpSpPr>
          <p:nvPr/>
        </p:nvGrpSpPr>
        <p:grpSpPr bwMode="auto">
          <a:xfrm>
            <a:off x="2790825" y="2773363"/>
            <a:ext cx="4295775" cy="1111250"/>
            <a:chOff x="1758" y="1747"/>
            <a:chExt cx="2706" cy="700"/>
          </a:xfrm>
        </p:grpSpPr>
        <p:pic>
          <p:nvPicPr>
            <p:cNvPr id="1003577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78" name="Picture 5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79" name="Picture 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0" name="Picture 6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1" name="Picture 6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2" name="Picture 6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3" name="Picture 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4" name="Picture 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5" name="Picture 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586" name="Picture 6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3587" name="Line 67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3588" name="Picture 6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89" name="Picture 6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90" name="Picture 7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91" name="Rectangle 7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2" name="Rectangle 7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93" name="Picture 7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94" name="Picture 7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B55E-23B1-4AC6-8E61-FA72007C798B}" type="slidenum">
              <a:rPr lang="en-US"/>
              <a:pPr/>
              <a:t>13</a:t>
            </a:fld>
            <a:endParaRPr lang="en-US"/>
          </a:p>
        </p:txBody>
      </p:sp>
      <p:pic>
        <p:nvPicPr>
          <p:cNvPr id="10045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4554" name="Group 10"/>
          <p:cNvGrpSpPr>
            <a:grpSpLocks/>
          </p:cNvGrpSpPr>
          <p:nvPr/>
        </p:nvGrpSpPr>
        <p:grpSpPr bwMode="auto">
          <a:xfrm>
            <a:off x="4281488" y="712788"/>
            <a:ext cx="1558925" cy="365125"/>
            <a:chOff x="2697" y="449"/>
            <a:chExt cx="982" cy="230"/>
          </a:xfrm>
        </p:grpSpPr>
        <p:pic>
          <p:nvPicPr>
            <p:cNvPr id="1004555" name="Picture 11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56" name="Picture 12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57" name="Picture 13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455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5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000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4560" name="Group 16"/>
          <p:cNvGrpSpPr>
            <a:grpSpLocks/>
          </p:cNvGrpSpPr>
          <p:nvPr/>
        </p:nvGrpSpPr>
        <p:grpSpPr bwMode="auto">
          <a:xfrm>
            <a:off x="6172200" y="712788"/>
            <a:ext cx="1558925" cy="365125"/>
            <a:chOff x="3888" y="449"/>
            <a:chExt cx="982" cy="230"/>
          </a:xfrm>
        </p:grpSpPr>
        <p:pic>
          <p:nvPicPr>
            <p:cNvPr id="1004561" name="Picture 17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62" name="Picture 18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63" name="Picture 19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456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6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6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6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690688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6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6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7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7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72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73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574" name="Line 30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4575" name="Group 31"/>
          <p:cNvGrpSpPr>
            <a:grpSpLocks/>
          </p:cNvGrpSpPr>
          <p:nvPr/>
        </p:nvGrpSpPr>
        <p:grpSpPr bwMode="auto">
          <a:xfrm>
            <a:off x="3048000" y="4095750"/>
            <a:ext cx="3903663" cy="284163"/>
            <a:chOff x="1920" y="2580"/>
            <a:chExt cx="2459" cy="179"/>
          </a:xfrm>
        </p:grpSpPr>
        <p:pic>
          <p:nvPicPr>
            <p:cNvPr id="1004576" name="Picture 3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77" name="Picture 33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78" name="Picture 34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79" name="Picture 35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4580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1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3263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2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1326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3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584" name="Line 40"/>
          <p:cNvSpPr>
            <a:spLocks noChangeShapeType="1"/>
          </p:cNvSpPr>
          <p:nvPr/>
        </p:nvSpPr>
        <p:spPr bwMode="auto">
          <a:xfrm>
            <a:off x="2819400" y="4873625"/>
            <a:ext cx="533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4585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4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6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994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7" name="Picture 4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8" name="Picture 4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36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589" name="Picture 4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590" name="Line 46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4591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4592" name="Group 48"/>
          <p:cNvGrpSpPr>
            <a:grpSpLocks/>
          </p:cNvGrpSpPr>
          <p:nvPr/>
        </p:nvGrpSpPr>
        <p:grpSpPr bwMode="auto">
          <a:xfrm>
            <a:off x="2790825" y="2773363"/>
            <a:ext cx="4295775" cy="1111250"/>
            <a:chOff x="1758" y="1747"/>
            <a:chExt cx="2706" cy="700"/>
          </a:xfrm>
        </p:grpSpPr>
        <p:pic>
          <p:nvPicPr>
            <p:cNvPr id="1004593" name="Picture 4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94" name="Picture 5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95" name="Picture 5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96" name="Picture 5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97" name="Picture 5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98" name="Picture 5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99" name="Picture 5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00" name="Picture 5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01" name="Picture 57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02" name="Picture 58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603" name="Line 59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4604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05" name="Picture 6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06" name="Picture 6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607" name="Rectangle 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08" name="Rectangle 6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609" name="Picture 6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0" name="Picture 6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1" name="Picture 6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2" name="Picture 6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3" name="Picture 6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4" name="Picture 7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5" name="Picture 7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6" name="Picture 7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7" name="Picture 7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8" name="Picture 7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619" name="Picture 7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4620" name="Group 76"/>
          <p:cNvGrpSpPr>
            <a:grpSpLocks/>
          </p:cNvGrpSpPr>
          <p:nvPr/>
        </p:nvGrpSpPr>
        <p:grpSpPr bwMode="auto">
          <a:xfrm>
            <a:off x="1525588" y="2192338"/>
            <a:ext cx="7278687" cy="473075"/>
            <a:chOff x="961" y="1381"/>
            <a:chExt cx="4585" cy="298"/>
          </a:xfrm>
        </p:grpSpPr>
        <p:pic>
          <p:nvPicPr>
            <p:cNvPr id="1004621" name="Picture 7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5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2" name="Picture 7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3" name="Picture 79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4" name="Picture 8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5" name="Picture 8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6" name="Picture 8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93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7" name="Picture 8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81"/>
              <a:ext cx="54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8" name="Picture 8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381"/>
              <a:ext cx="655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29" name="Picture 8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1381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30" name="Picture 8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" y="1393"/>
              <a:ext cx="38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4631" name="Line 87"/>
          <p:cNvSpPr>
            <a:spLocks noChangeShapeType="1"/>
          </p:cNvSpPr>
          <p:nvPr/>
        </p:nvSpPr>
        <p:spPr bwMode="auto">
          <a:xfrm flipH="1" flipV="1">
            <a:off x="2457450" y="2590800"/>
            <a:ext cx="630238" cy="239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32" name="Line 88"/>
          <p:cNvSpPr>
            <a:spLocks noChangeShapeType="1"/>
          </p:cNvSpPr>
          <p:nvPr/>
        </p:nvSpPr>
        <p:spPr bwMode="auto">
          <a:xfrm flipH="1" flipV="1">
            <a:off x="3581400" y="2590800"/>
            <a:ext cx="658813" cy="239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33" name="Line 89"/>
          <p:cNvSpPr>
            <a:spLocks noChangeShapeType="1"/>
          </p:cNvSpPr>
          <p:nvPr/>
        </p:nvSpPr>
        <p:spPr bwMode="auto">
          <a:xfrm flipH="1" flipV="1">
            <a:off x="4922838" y="2590800"/>
            <a:ext cx="576262" cy="2366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34" name="Line 90"/>
          <p:cNvSpPr>
            <a:spLocks noChangeShapeType="1"/>
          </p:cNvSpPr>
          <p:nvPr/>
        </p:nvSpPr>
        <p:spPr bwMode="auto">
          <a:xfrm flipH="1" flipV="1">
            <a:off x="6735763" y="2590800"/>
            <a:ext cx="192087" cy="2386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35" name="Line 91"/>
          <p:cNvSpPr>
            <a:spLocks noChangeShapeType="1"/>
          </p:cNvSpPr>
          <p:nvPr/>
        </p:nvSpPr>
        <p:spPr bwMode="auto">
          <a:xfrm flipV="1">
            <a:off x="7997825" y="2590800"/>
            <a:ext cx="274638" cy="2386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636" name="Picture 92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637" name="Picture 93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925E-7 L -0.20833 -2.54925E-7 " pathEditMode="relative" ptsTypes="AA">
                                      <p:cBhvr>
                                        <p:cTn id="6" dur="500" fill="hold"/>
                                        <p:tgtEl>
                                          <p:spTgt spid="1004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96524E-7 L -0.2 -9.96524E-7 " pathEditMode="relative" ptsTypes="AA">
                                      <p:cBhvr>
                                        <p:cTn id="8" dur="500" fill="hold"/>
                                        <p:tgtEl>
                                          <p:spTgt spid="1004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7115E-6 L -0.20833 2.27115E-6 " pathEditMode="relative" ptsTypes="AA">
                                      <p:cBhvr>
                                        <p:cTn id="10" dur="500" fill="hold"/>
                                        <p:tgtEl>
                                          <p:spTgt spid="1004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0811E-6 L -0.20833 1.00811E-6 " pathEditMode="relative" ptsTypes="AA">
                                      <p:cBhvr>
                                        <p:cTn id="12" dur="500" fill="hold"/>
                                        <p:tgtEl>
                                          <p:spTgt spid="100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0753E-6 L -0.19166 4.50753E-6 " pathEditMode="relative" ptsTypes="AA">
                                      <p:cBhvr>
                                        <p:cTn id="14" dur="500" fill="hold"/>
                                        <p:tgtEl>
                                          <p:spTgt spid="100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0811E-6 L -0.175 1.00811E-6 " pathEditMode="relative" ptsTypes="AA">
                                      <p:cBhvr>
                                        <p:cTn id="16" dur="500" fill="hold"/>
                                        <p:tgtEl>
                                          <p:spTgt spid="1004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9942E-6 L -0.15 -3.49942E-6 " pathEditMode="relative" ptsTypes="AA">
                                      <p:cBhvr>
                                        <p:cTn id="18" dur="500" fill="hold"/>
                                        <p:tgtEl>
                                          <p:spTgt spid="1004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8146E-6 L -0.19167 -1.98146E-6 " pathEditMode="relative" ptsTypes="AA">
                                      <p:cBhvr>
                                        <p:cTn id="20" dur="500" fill="hold"/>
                                        <p:tgtEl>
                                          <p:spTgt spid="1004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445E-6 L -0.19167 -3.2445E-6 " pathEditMode="relative" ptsTypes="AA">
                                      <p:cBhvr>
                                        <p:cTn id="22" dur="500" fill="hold"/>
                                        <p:tgtEl>
                                          <p:spTgt spid="1004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8262E-7 L -0.19166 4.98262E-7 " pathEditMode="relative" ptsTypes="AA">
                                      <p:cBhvr>
                                        <p:cTn id="24" dur="500" fill="hold"/>
                                        <p:tgtEl>
                                          <p:spTgt spid="1004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445E-6 L -0.18333 -3.2445E-6 " pathEditMode="relative" ptsTypes="AA">
                                      <p:cBhvr>
                                        <p:cTn id="26" dur="500" fill="hold"/>
                                        <p:tgtEl>
                                          <p:spTgt spid="100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3812E-6 L -0.175 -1.73812E-6 " pathEditMode="relative" ptsTypes="AA">
                                      <p:cBhvr>
                                        <p:cTn id="28" dur="500" fill="hold"/>
                                        <p:tgtEl>
                                          <p:spTgt spid="100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445E-6 L -0.15 -3.2445E-6 " pathEditMode="relative" ptsTypes="AA">
                                      <p:cBhvr>
                                        <p:cTn id="30" dur="500" fill="hold"/>
                                        <p:tgtEl>
                                          <p:spTgt spid="1004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5875E-8 L -0.11667 1.15875E-8 " pathEditMode="relative" ptsTypes="AA">
                                      <p:cBhvr>
                                        <p:cTn id="32" dur="500" fill="hold"/>
                                        <p:tgtEl>
                                          <p:spTgt spid="1004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100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100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100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100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00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31" grpId="0" animBg="1"/>
      <p:bldP spid="1004632" grpId="0" animBg="1"/>
      <p:bldP spid="1004633" grpId="0" animBg="1"/>
      <p:bldP spid="1004634" grpId="0" animBg="1"/>
      <p:bldP spid="10046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C7E1-CFB8-4216-8671-3FED010A81D9}" type="slidenum">
              <a:rPr lang="en-US"/>
              <a:pPr/>
              <a:t>14</a:t>
            </a:fld>
            <a:endParaRPr lang="en-US"/>
          </a:p>
        </p:txBody>
      </p:sp>
      <p:pic>
        <p:nvPicPr>
          <p:cNvPr id="1005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89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0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1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2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3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4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5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6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7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8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599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00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01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02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03" name="Picture 3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04" name="Picture 3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605" name="Rectangle 37"/>
          <p:cNvSpPr>
            <a:spLocks noChangeArrowheads="1"/>
          </p:cNvSpPr>
          <p:nvPr/>
        </p:nvSpPr>
        <p:spPr bwMode="auto">
          <a:xfrm>
            <a:off x="2549525" y="2184400"/>
            <a:ext cx="447675" cy="438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06" name="Rectangle 38"/>
          <p:cNvSpPr>
            <a:spLocks noChangeArrowheads="1"/>
          </p:cNvSpPr>
          <p:nvPr/>
        </p:nvSpPr>
        <p:spPr bwMode="auto">
          <a:xfrm>
            <a:off x="3657600" y="2174875"/>
            <a:ext cx="649288" cy="503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07" name="Rectangle 39"/>
          <p:cNvSpPr>
            <a:spLocks noChangeArrowheads="1"/>
          </p:cNvSpPr>
          <p:nvPr/>
        </p:nvSpPr>
        <p:spPr bwMode="auto">
          <a:xfrm>
            <a:off x="5018088" y="2173288"/>
            <a:ext cx="850900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08" name="Rectangle 40"/>
          <p:cNvSpPr>
            <a:spLocks noChangeArrowheads="1"/>
          </p:cNvSpPr>
          <p:nvPr/>
        </p:nvSpPr>
        <p:spPr bwMode="auto">
          <a:xfrm>
            <a:off x="6800850" y="2173288"/>
            <a:ext cx="649288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09" name="Rectangle 41"/>
          <p:cNvSpPr>
            <a:spLocks noChangeArrowheads="1"/>
          </p:cNvSpPr>
          <p:nvPr/>
        </p:nvSpPr>
        <p:spPr bwMode="auto">
          <a:xfrm>
            <a:off x="8372475" y="2173288"/>
            <a:ext cx="438150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610" name="Picture 4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667000"/>
            <a:ext cx="24384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1" name="Picture 4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913063"/>
            <a:ext cx="2649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2" name="Picture 4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136900"/>
            <a:ext cx="15287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3" name="Picture 45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365500"/>
            <a:ext cx="9223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4" name="Picture 46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3594100"/>
            <a:ext cx="974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15" name="Picture 47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638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16" name="Picture 48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5750"/>
            <a:ext cx="22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17" name="Picture 49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95750"/>
            <a:ext cx="22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18" name="Picture 50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638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19" name="Picture 51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0" name="Picture 52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3263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1" name="Picture 53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1326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2" name="Picture 54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623" name="Line 55"/>
          <p:cNvSpPr>
            <a:spLocks noChangeShapeType="1"/>
          </p:cNvSpPr>
          <p:nvPr/>
        </p:nvSpPr>
        <p:spPr bwMode="auto">
          <a:xfrm>
            <a:off x="2819400" y="4873625"/>
            <a:ext cx="533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5624" name="Picture 56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4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5" name="Picture 57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994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6" name="Picture 58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7" name="Picture 59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36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28" name="Picture 60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629" name="Line 61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30" name="Line 6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5631" name="Picture 63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42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32" name="Picture 64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42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33" name="Picture 65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404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34" name="Picture 66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214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35" name="Picture 67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404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636" name="Line 68"/>
          <p:cNvSpPr>
            <a:spLocks noChangeShapeType="1"/>
          </p:cNvSpPr>
          <p:nvPr/>
        </p:nvSpPr>
        <p:spPr bwMode="auto">
          <a:xfrm flipH="1">
            <a:off x="37338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37" name="Line 69"/>
          <p:cNvSpPr>
            <a:spLocks noChangeShapeType="1"/>
          </p:cNvSpPr>
          <p:nvPr/>
        </p:nvSpPr>
        <p:spPr bwMode="auto">
          <a:xfrm>
            <a:off x="44196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38" name="Line 70"/>
          <p:cNvSpPr>
            <a:spLocks noChangeShapeType="1"/>
          </p:cNvSpPr>
          <p:nvPr/>
        </p:nvSpPr>
        <p:spPr bwMode="auto">
          <a:xfrm>
            <a:off x="56388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39" name="Line 71"/>
          <p:cNvSpPr>
            <a:spLocks noChangeShapeType="1"/>
          </p:cNvSpPr>
          <p:nvPr/>
        </p:nvSpPr>
        <p:spPr bwMode="auto">
          <a:xfrm flipH="1">
            <a:off x="50292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5640" name="Picture 72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80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41" name="Picture 73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59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42" name="Picture 74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9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5643" name="Picture 75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80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644" name="Rectangle 7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45" name="Rectangle 77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46" name="Line 78"/>
          <p:cNvSpPr>
            <a:spLocks noChangeShapeType="1"/>
          </p:cNvSpPr>
          <p:nvPr/>
        </p:nvSpPr>
        <p:spPr bwMode="auto">
          <a:xfrm>
            <a:off x="32004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47" name="Line 79"/>
          <p:cNvSpPr>
            <a:spLocks noChangeShapeType="1"/>
          </p:cNvSpPr>
          <p:nvPr/>
        </p:nvSpPr>
        <p:spPr bwMode="auto">
          <a:xfrm flipH="1">
            <a:off x="63246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5648" name="Picture 80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5659438"/>
            <a:ext cx="1227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49" name="Picture 81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50" name="Picture 82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930" y="56388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67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775" y="56388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68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655" y="56388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0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0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605" grpId="0" animBg="1"/>
      <p:bldP spid="1005605" grpId="1" animBg="1"/>
      <p:bldP spid="1005606" grpId="0" animBg="1"/>
      <p:bldP spid="1005606" grpId="1" animBg="1"/>
      <p:bldP spid="1005607" grpId="0" animBg="1"/>
      <p:bldP spid="1005607" grpId="1" animBg="1"/>
      <p:bldP spid="1005608" grpId="0" animBg="1"/>
      <p:bldP spid="1005608" grpId="1" animBg="1"/>
      <p:bldP spid="1005609" grpId="0" animBg="1"/>
      <p:bldP spid="1005609" grpId="1" animBg="1"/>
      <p:bldP spid="1005630" grpId="0" animBg="1"/>
      <p:bldP spid="1005636" grpId="0" animBg="1"/>
      <p:bldP spid="1005637" grpId="0" animBg="1"/>
      <p:bldP spid="1005638" grpId="0" animBg="1"/>
      <p:bldP spid="1005639" grpId="0" animBg="1"/>
      <p:bldP spid="1005646" grpId="0" animBg="1"/>
      <p:bldP spid="10056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DFE9-1B58-43B1-A90E-51C7B9886BD2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6594" name="Group 2"/>
          <p:cNvGrpSpPr>
            <a:grpSpLocks/>
          </p:cNvGrpSpPr>
          <p:nvPr/>
        </p:nvGrpSpPr>
        <p:grpSpPr bwMode="auto">
          <a:xfrm>
            <a:off x="1751013" y="5278438"/>
            <a:ext cx="5427662" cy="876300"/>
            <a:chOff x="1103" y="3325"/>
            <a:chExt cx="3419" cy="552"/>
          </a:xfrm>
        </p:grpSpPr>
        <p:pic>
          <p:nvPicPr>
            <p:cNvPr id="1006595" name="Picture 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596" name="Picture 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597" name="Picture 5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598" name="Picture 6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599" name="Picture 7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00" name="Picture 8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01" name="Picture 9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3698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02" name="Picture 10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03" name="Picture 11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6604" name="Line 12"/>
            <p:cNvSpPr>
              <a:spLocks noChangeShapeType="1"/>
            </p:cNvSpPr>
            <p:nvPr/>
          </p:nvSpPr>
          <p:spPr bwMode="auto">
            <a:xfrm>
              <a:off x="16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5" name="Line 13"/>
            <p:cNvSpPr>
              <a:spLocks noChangeShapeType="1"/>
            </p:cNvSpPr>
            <p:nvPr/>
          </p:nvSpPr>
          <p:spPr bwMode="auto">
            <a:xfrm>
              <a:off x="235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6" name="Line 14"/>
            <p:cNvSpPr>
              <a:spLocks noChangeShapeType="1"/>
            </p:cNvSpPr>
            <p:nvPr/>
          </p:nvSpPr>
          <p:spPr bwMode="auto">
            <a:xfrm>
              <a:off x="331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7" name="Line 15"/>
            <p:cNvSpPr>
              <a:spLocks noChangeShapeType="1"/>
            </p:cNvSpPr>
            <p:nvPr/>
          </p:nvSpPr>
          <p:spPr bwMode="auto">
            <a:xfrm flipH="1">
              <a:off x="28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8" name="Line 16"/>
            <p:cNvSpPr>
              <a:spLocks noChangeShapeType="1"/>
            </p:cNvSpPr>
            <p:nvPr/>
          </p:nvSpPr>
          <p:spPr bwMode="auto">
            <a:xfrm flipH="1">
              <a:off x="379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09" name="Line 17"/>
            <p:cNvSpPr>
              <a:spLocks noChangeShapeType="1"/>
            </p:cNvSpPr>
            <p:nvPr/>
          </p:nvSpPr>
          <p:spPr bwMode="auto">
            <a:xfrm flipH="1">
              <a:off x="1919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661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7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1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0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3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4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5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6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7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29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0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1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2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3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4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5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6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7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8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39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40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41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42" name="Picture 5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43" name="Picture 5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44" name="Picture 5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6645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46" name="Rectangle 5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6647" name="Group 55"/>
          <p:cNvGrpSpPr>
            <a:grpSpLocks/>
          </p:cNvGrpSpPr>
          <p:nvPr/>
        </p:nvGrpSpPr>
        <p:grpSpPr bwMode="auto">
          <a:xfrm>
            <a:off x="2590800" y="5659438"/>
            <a:ext cx="4894263" cy="1046162"/>
            <a:chOff x="1632" y="3565"/>
            <a:chExt cx="3083" cy="659"/>
          </a:xfrm>
        </p:grpSpPr>
        <p:pic>
          <p:nvPicPr>
            <p:cNvPr id="1006648" name="Picture 5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405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49" name="Picture 5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05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50" name="Picture 5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4057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51" name="Picture 5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52" name="Picture 6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057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6653" name="Line 61"/>
            <p:cNvSpPr>
              <a:spLocks noChangeShapeType="1"/>
            </p:cNvSpPr>
            <p:nvPr/>
          </p:nvSpPr>
          <p:spPr bwMode="auto">
            <a:xfrm flipH="1">
              <a:off x="2352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54" name="Line 62"/>
            <p:cNvSpPr>
              <a:spLocks noChangeShapeType="1"/>
            </p:cNvSpPr>
            <p:nvPr/>
          </p:nvSpPr>
          <p:spPr bwMode="auto">
            <a:xfrm>
              <a:off x="2784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55" name="Line 63"/>
            <p:cNvSpPr>
              <a:spLocks noChangeShapeType="1"/>
            </p:cNvSpPr>
            <p:nvPr/>
          </p:nvSpPr>
          <p:spPr bwMode="auto">
            <a:xfrm>
              <a:off x="3552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56" name="Line 64"/>
            <p:cNvSpPr>
              <a:spLocks noChangeShapeType="1"/>
            </p:cNvSpPr>
            <p:nvPr/>
          </p:nvSpPr>
          <p:spPr bwMode="auto">
            <a:xfrm flipH="1">
              <a:off x="3168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6657" name="Picture 6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7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58" name="Picture 6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56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59" name="Picture 6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6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60" name="Picture 6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57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6661" name="Line 69"/>
            <p:cNvSpPr>
              <a:spLocks noChangeShapeType="1"/>
            </p:cNvSpPr>
            <p:nvPr/>
          </p:nvSpPr>
          <p:spPr bwMode="auto">
            <a:xfrm>
              <a:off x="2016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662" name="Line 70"/>
            <p:cNvSpPr>
              <a:spLocks noChangeShapeType="1"/>
            </p:cNvSpPr>
            <p:nvPr/>
          </p:nvSpPr>
          <p:spPr bwMode="auto">
            <a:xfrm flipH="1">
              <a:off x="3984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6663" name="Picture 7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64" name="Picture 7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65" name="Picture 7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66" name="Picture 74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67" name="Picture 75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6668" name="Line 76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669" name="Line 77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670" name="Line 78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671" name="Line 79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672" name="Line 80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673" name="Line 81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6674" name="Picture 8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675" name="Picture 8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6677" name="Picture 8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280" y="3926775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17919E-6 L -0.07587 -0.056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0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0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0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0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68" grpId="0" animBg="1"/>
      <p:bldP spid="1006669" grpId="0" animBg="1"/>
      <p:bldP spid="1006670" grpId="0" animBg="1"/>
      <p:bldP spid="1006671" grpId="0" animBg="1"/>
      <p:bldP spid="1006672" grpId="0" animBg="1"/>
      <p:bldP spid="10066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5B54-B05F-4993-AFB7-A2A18F3388E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007618" name="Group 2"/>
          <p:cNvGrpSpPr>
            <a:grpSpLocks/>
          </p:cNvGrpSpPr>
          <p:nvPr/>
        </p:nvGrpSpPr>
        <p:grpSpPr bwMode="auto">
          <a:xfrm>
            <a:off x="1751013" y="5278438"/>
            <a:ext cx="5427662" cy="876300"/>
            <a:chOff x="1103" y="3325"/>
            <a:chExt cx="3419" cy="552"/>
          </a:xfrm>
        </p:grpSpPr>
        <p:pic>
          <p:nvPicPr>
            <p:cNvPr id="1007619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0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1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2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3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4" name="Picture 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5" name="Picture 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3698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6" name="Picture 1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27" name="Picture 1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7628" name="Line 12"/>
            <p:cNvSpPr>
              <a:spLocks noChangeShapeType="1"/>
            </p:cNvSpPr>
            <p:nvPr/>
          </p:nvSpPr>
          <p:spPr bwMode="auto">
            <a:xfrm>
              <a:off x="16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629" name="Line 13"/>
            <p:cNvSpPr>
              <a:spLocks noChangeShapeType="1"/>
            </p:cNvSpPr>
            <p:nvPr/>
          </p:nvSpPr>
          <p:spPr bwMode="auto">
            <a:xfrm>
              <a:off x="235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630" name="Line 14"/>
            <p:cNvSpPr>
              <a:spLocks noChangeShapeType="1"/>
            </p:cNvSpPr>
            <p:nvPr/>
          </p:nvSpPr>
          <p:spPr bwMode="auto">
            <a:xfrm>
              <a:off x="331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631" name="Line 15"/>
            <p:cNvSpPr>
              <a:spLocks noChangeShapeType="1"/>
            </p:cNvSpPr>
            <p:nvPr/>
          </p:nvSpPr>
          <p:spPr bwMode="auto">
            <a:xfrm flipH="1">
              <a:off x="28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632" name="Line 16"/>
            <p:cNvSpPr>
              <a:spLocks noChangeShapeType="1"/>
            </p:cNvSpPr>
            <p:nvPr/>
          </p:nvSpPr>
          <p:spPr bwMode="auto">
            <a:xfrm flipH="1">
              <a:off x="379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633" name="Line 17"/>
            <p:cNvSpPr>
              <a:spLocks noChangeShapeType="1"/>
            </p:cNvSpPr>
            <p:nvPr/>
          </p:nvSpPr>
          <p:spPr bwMode="auto">
            <a:xfrm flipH="1">
              <a:off x="1919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763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3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3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3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38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3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0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1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2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4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5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7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8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49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0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2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3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4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5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6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7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8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9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0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1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2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3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4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5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6" name="Picture 5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7" name="Picture 5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8" name="Picture 5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7669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70" name="Rectangle 5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7671" name="Picture 5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72" name="Picture 5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73" name="Picture 5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74" name="Picture 5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75" name="Picture 59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7676" name="Line 60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77" name="Line 61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78" name="Line 62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79" name="Line 63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80" name="Line 64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81" name="Line 65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7682" name="Picture 6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7683" name="Line 67"/>
          <p:cNvSpPr>
            <a:spLocks noChangeShapeType="1"/>
          </p:cNvSpPr>
          <p:nvPr/>
        </p:nvSpPr>
        <p:spPr bwMode="auto">
          <a:xfrm flipV="1">
            <a:off x="4349750" y="465138"/>
            <a:ext cx="676275" cy="2943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84" name="Line 68"/>
          <p:cNvSpPr>
            <a:spLocks noChangeShapeType="1"/>
          </p:cNvSpPr>
          <p:nvPr/>
        </p:nvSpPr>
        <p:spPr bwMode="auto">
          <a:xfrm flipV="1">
            <a:off x="3756025" y="1343025"/>
            <a:ext cx="7620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85" name="Line 69"/>
          <p:cNvSpPr>
            <a:spLocks noChangeShapeType="1"/>
          </p:cNvSpPr>
          <p:nvPr/>
        </p:nvSpPr>
        <p:spPr bwMode="auto">
          <a:xfrm flipV="1">
            <a:off x="4945063" y="1004888"/>
            <a:ext cx="557212" cy="293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86" name="Line 70"/>
          <p:cNvSpPr>
            <a:spLocks noChangeShapeType="1"/>
          </p:cNvSpPr>
          <p:nvPr/>
        </p:nvSpPr>
        <p:spPr bwMode="auto">
          <a:xfrm flipV="1">
            <a:off x="3070225" y="1516063"/>
            <a:ext cx="622300" cy="304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87" name="Line 71"/>
          <p:cNvSpPr>
            <a:spLocks noChangeShapeType="1"/>
          </p:cNvSpPr>
          <p:nvPr/>
        </p:nvSpPr>
        <p:spPr bwMode="auto">
          <a:xfrm flipV="1">
            <a:off x="4322763" y="1508125"/>
            <a:ext cx="649287" cy="3062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88" name="Line 72"/>
          <p:cNvSpPr>
            <a:spLocks noChangeShapeType="1"/>
          </p:cNvSpPr>
          <p:nvPr/>
        </p:nvSpPr>
        <p:spPr bwMode="auto">
          <a:xfrm flipV="1">
            <a:off x="5721350" y="1524000"/>
            <a:ext cx="895350" cy="3035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89" name="Line 73"/>
          <p:cNvSpPr>
            <a:spLocks noChangeShapeType="1"/>
          </p:cNvSpPr>
          <p:nvPr/>
        </p:nvSpPr>
        <p:spPr bwMode="auto">
          <a:xfrm flipV="1">
            <a:off x="2438400" y="2057400"/>
            <a:ext cx="630238" cy="3217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0" name="Line 74"/>
          <p:cNvSpPr>
            <a:spLocks noChangeShapeType="1"/>
          </p:cNvSpPr>
          <p:nvPr/>
        </p:nvSpPr>
        <p:spPr bwMode="auto">
          <a:xfrm flipV="1">
            <a:off x="3619500" y="2286000"/>
            <a:ext cx="55563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1" name="Line 75"/>
          <p:cNvSpPr>
            <a:spLocks noChangeShapeType="1"/>
          </p:cNvSpPr>
          <p:nvPr/>
        </p:nvSpPr>
        <p:spPr bwMode="auto">
          <a:xfrm flipV="1">
            <a:off x="3665538" y="2057400"/>
            <a:ext cx="384175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2" name="Line 76"/>
          <p:cNvSpPr>
            <a:spLocks noChangeShapeType="1"/>
          </p:cNvSpPr>
          <p:nvPr/>
        </p:nvSpPr>
        <p:spPr bwMode="auto">
          <a:xfrm flipV="1">
            <a:off x="5081588" y="2082800"/>
            <a:ext cx="630237" cy="3181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3" name="Line 77"/>
          <p:cNvSpPr>
            <a:spLocks noChangeShapeType="1"/>
          </p:cNvSpPr>
          <p:nvPr/>
        </p:nvSpPr>
        <p:spPr bwMode="auto">
          <a:xfrm flipV="1">
            <a:off x="6489700" y="2065338"/>
            <a:ext cx="960438" cy="32178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4" name="Line 78"/>
          <p:cNvSpPr>
            <a:spLocks noChangeShapeType="1"/>
          </p:cNvSpPr>
          <p:nvPr/>
        </p:nvSpPr>
        <p:spPr bwMode="auto">
          <a:xfrm flipV="1">
            <a:off x="1828800" y="2586038"/>
            <a:ext cx="622300" cy="328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5" name="Line 79"/>
          <p:cNvSpPr>
            <a:spLocks noChangeShapeType="1"/>
          </p:cNvSpPr>
          <p:nvPr/>
        </p:nvSpPr>
        <p:spPr bwMode="auto">
          <a:xfrm flipV="1">
            <a:off x="2960688" y="2576513"/>
            <a:ext cx="612775" cy="329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6" name="Line 80"/>
          <p:cNvSpPr>
            <a:spLocks noChangeShapeType="1"/>
          </p:cNvSpPr>
          <p:nvPr/>
        </p:nvSpPr>
        <p:spPr bwMode="auto">
          <a:xfrm flipV="1">
            <a:off x="4305300" y="2595563"/>
            <a:ext cx="585788" cy="325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7" name="Line 81"/>
          <p:cNvSpPr>
            <a:spLocks noChangeShapeType="1"/>
          </p:cNvSpPr>
          <p:nvPr/>
        </p:nvSpPr>
        <p:spPr bwMode="auto">
          <a:xfrm flipV="1">
            <a:off x="5791200" y="2586038"/>
            <a:ext cx="941388" cy="328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8" name="Line 82"/>
          <p:cNvSpPr>
            <a:spLocks noChangeShapeType="1"/>
          </p:cNvSpPr>
          <p:nvPr/>
        </p:nvSpPr>
        <p:spPr bwMode="auto">
          <a:xfrm flipV="1">
            <a:off x="7092950" y="2586038"/>
            <a:ext cx="1179513" cy="328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99" name="Line 83"/>
          <p:cNvSpPr>
            <a:spLocks noChangeShapeType="1"/>
          </p:cNvSpPr>
          <p:nvPr/>
        </p:nvSpPr>
        <p:spPr bwMode="auto">
          <a:xfrm flipH="1" flipV="1">
            <a:off x="4368800" y="995363"/>
            <a:ext cx="146050" cy="357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7700" name="Picture 8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701" name="Picture 8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0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0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0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00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00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0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00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0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0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0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0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00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0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0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00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83" grpId="0" animBg="1"/>
      <p:bldP spid="1007684" grpId="0" animBg="1"/>
      <p:bldP spid="1007685" grpId="0" animBg="1"/>
      <p:bldP spid="1007686" grpId="0" animBg="1"/>
      <p:bldP spid="1007687" grpId="0" animBg="1"/>
      <p:bldP spid="1007688" grpId="0" animBg="1"/>
      <p:bldP spid="1007689" grpId="0" animBg="1"/>
      <p:bldP spid="1007690" grpId="0" animBg="1"/>
      <p:bldP spid="1007691" grpId="0" animBg="1"/>
      <p:bldP spid="1007692" grpId="0" animBg="1"/>
      <p:bldP spid="1007693" grpId="0" animBg="1"/>
      <p:bldP spid="1007694" grpId="0" animBg="1"/>
      <p:bldP spid="1007695" grpId="0" animBg="1"/>
      <p:bldP spid="1007696" grpId="0" animBg="1"/>
      <p:bldP spid="1007697" grpId="0" animBg="1"/>
      <p:bldP spid="1007698" grpId="0" animBg="1"/>
      <p:bldP spid="10076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92E4-A301-41DB-89DC-3DCB86D05A2D}" type="slidenum">
              <a:rPr lang="en-US"/>
              <a:pPr/>
              <a:t>17</a:t>
            </a:fld>
            <a:endParaRPr lang="en-US"/>
          </a:p>
        </p:txBody>
      </p:sp>
      <p:pic>
        <p:nvPicPr>
          <p:cNvPr id="10086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8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5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1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2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3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4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5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6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7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8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69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0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1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8672" name="Line 32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8673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4" name="Picture 3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5" name="Picture 3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6" name="Picture 3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7" name="Picture 3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8" name="Picture 3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299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79" name="Picture 3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78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0" name="Picture 4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278438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1" name="Picture 41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5299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2" name="Picture 4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8912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3" name="Picture 43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889625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4" name="Picture 4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5870575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5" name="Picture 4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889625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686" name="Picture 4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8912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8687" name="Line 47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88" name="Line 48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89" name="Line 49"/>
          <p:cNvSpPr>
            <a:spLocks noChangeShapeType="1"/>
          </p:cNvSpPr>
          <p:nvPr/>
        </p:nvSpPr>
        <p:spPr bwMode="auto">
          <a:xfrm>
            <a:off x="2589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0" name="Line 50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1" name="Line 51"/>
          <p:cNvSpPr>
            <a:spLocks noChangeShapeType="1"/>
          </p:cNvSpPr>
          <p:nvPr/>
        </p:nvSpPr>
        <p:spPr bwMode="auto">
          <a:xfrm>
            <a:off x="3732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2" name="Line 52"/>
          <p:cNvSpPr>
            <a:spLocks noChangeShapeType="1"/>
          </p:cNvSpPr>
          <p:nvPr/>
        </p:nvSpPr>
        <p:spPr bwMode="auto">
          <a:xfrm>
            <a:off x="5256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3" name="Line 53"/>
          <p:cNvSpPr>
            <a:spLocks noChangeShapeType="1"/>
          </p:cNvSpPr>
          <p:nvPr/>
        </p:nvSpPr>
        <p:spPr bwMode="auto">
          <a:xfrm flipH="1">
            <a:off x="4494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4" name="Line 54"/>
          <p:cNvSpPr>
            <a:spLocks noChangeShapeType="1"/>
          </p:cNvSpPr>
          <p:nvPr/>
        </p:nvSpPr>
        <p:spPr bwMode="auto">
          <a:xfrm flipH="1">
            <a:off x="6018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5" name="Line 55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6" name="Line 56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7" name="Line 57"/>
          <p:cNvSpPr>
            <a:spLocks noChangeShapeType="1"/>
          </p:cNvSpPr>
          <p:nvPr/>
        </p:nvSpPr>
        <p:spPr bwMode="auto">
          <a:xfrm flipH="1">
            <a:off x="30464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8" name="Line 58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699" name="Line 59"/>
          <p:cNvSpPr>
            <a:spLocks noChangeShapeType="1"/>
          </p:cNvSpPr>
          <p:nvPr/>
        </p:nvSpPr>
        <p:spPr bwMode="auto">
          <a:xfrm>
            <a:off x="1903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0" name="Line 60"/>
          <p:cNvSpPr>
            <a:spLocks noChangeShapeType="1"/>
          </p:cNvSpPr>
          <p:nvPr/>
        </p:nvSpPr>
        <p:spPr bwMode="auto">
          <a:xfrm>
            <a:off x="3046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1" name="Line 61"/>
          <p:cNvSpPr>
            <a:spLocks noChangeShapeType="1"/>
          </p:cNvSpPr>
          <p:nvPr/>
        </p:nvSpPr>
        <p:spPr bwMode="auto">
          <a:xfrm>
            <a:off x="4570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2" name="Line 62"/>
          <p:cNvSpPr>
            <a:spLocks noChangeShapeType="1"/>
          </p:cNvSpPr>
          <p:nvPr/>
        </p:nvSpPr>
        <p:spPr bwMode="auto">
          <a:xfrm flipH="1">
            <a:off x="3808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3" name="Line 63"/>
          <p:cNvSpPr>
            <a:spLocks noChangeShapeType="1"/>
          </p:cNvSpPr>
          <p:nvPr/>
        </p:nvSpPr>
        <p:spPr bwMode="auto">
          <a:xfrm flipH="1">
            <a:off x="5332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4" name="Line 64"/>
          <p:cNvSpPr>
            <a:spLocks noChangeShapeType="1"/>
          </p:cNvSpPr>
          <p:nvPr/>
        </p:nvSpPr>
        <p:spPr bwMode="auto">
          <a:xfrm flipH="1">
            <a:off x="23606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5" name="Line 65"/>
          <p:cNvSpPr>
            <a:spLocks noChangeShapeType="1"/>
          </p:cNvSpPr>
          <p:nvPr/>
        </p:nvSpPr>
        <p:spPr bwMode="auto">
          <a:xfrm>
            <a:off x="59420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06" name="Line 66"/>
          <p:cNvSpPr>
            <a:spLocks noChangeShapeType="1"/>
          </p:cNvSpPr>
          <p:nvPr/>
        </p:nvSpPr>
        <p:spPr bwMode="auto">
          <a:xfrm flipH="1">
            <a:off x="66278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8707" name="Picture 67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976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08" name="Picture 68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4976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09" name="Picture 69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64976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0" name="Picture 70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497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1" name="Picture 71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2" name="Picture 72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3" name="Picture 73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4" name="Picture 74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5" name="Picture 75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6" name="Picture 76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7" name="Picture 77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8" name="Picture 78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19" name="Picture 79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0" name="Picture 80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1" name="Picture 81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2" name="Picture 82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7513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3" name="Picture 83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3687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4" name="Picture 84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3687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5" name="Picture 85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3687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6" name="Picture 86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3687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7" name="Picture 87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8" name="Picture 88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05113"/>
            <a:ext cx="1492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29" name="Picture 89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30" name="Picture 90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6429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33" name="Picture 93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819400"/>
            <a:ext cx="623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34" name="Picture 94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819400"/>
            <a:ext cx="396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35" name="Picture 95" descr="txp_fig"/>
          <p:cNvPicPr>
            <a:picLocks noChangeAspect="1" noChangeArrowheads="1"/>
          </p:cNvPicPr>
          <p:nvPr>
            <p:custDataLst>
              <p:tags r:id="rId7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29575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8736" name="Group 96"/>
          <p:cNvGrpSpPr>
            <a:grpSpLocks/>
          </p:cNvGrpSpPr>
          <p:nvPr/>
        </p:nvGrpSpPr>
        <p:grpSpPr bwMode="auto">
          <a:xfrm rot="-2666248">
            <a:off x="990600" y="4419600"/>
            <a:ext cx="2208213" cy="609600"/>
            <a:chOff x="480" y="2784"/>
            <a:chExt cx="1391" cy="384"/>
          </a:xfrm>
        </p:grpSpPr>
        <p:pic>
          <p:nvPicPr>
            <p:cNvPr id="1008737" name="Picture 97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127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8738" name="Picture 98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97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72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610" y="2819400"/>
            <a:ext cx="813180" cy="47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3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648" y="2819400"/>
            <a:ext cx="813180" cy="47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8739" name="Rectangle 9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740" name="Rectangle 10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8745" name="Picture 105" descr="txp_fig"/>
          <p:cNvPicPr>
            <a:picLocks noChangeAspect="1" noChangeArrowheads="1"/>
          </p:cNvPicPr>
          <p:nvPr>
            <p:custDataLst>
              <p:tags r:id="rId7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497638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8746" name="Picture 106" descr="txp_fig"/>
          <p:cNvPicPr>
            <a:picLocks noChangeAspect="1" noChangeArrowheads="1"/>
          </p:cNvPicPr>
          <p:nvPr>
            <p:custDataLst>
              <p:tags r:id="rId7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49763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8747" name="Line 107"/>
          <p:cNvSpPr>
            <a:spLocks noChangeShapeType="1"/>
          </p:cNvSpPr>
          <p:nvPr/>
        </p:nvSpPr>
        <p:spPr bwMode="auto">
          <a:xfrm flipV="1">
            <a:off x="1143000" y="3216275"/>
            <a:ext cx="831850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48" name="Line 108"/>
          <p:cNvSpPr>
            <a:spLocks noChangeShapeType="1"/>
          </p:cNvSpPr>
          <p:nvPr/>
        </p:nvSpPr>
        <p:spPr bwMode="auto">
          <a:xfrm flipV="1">
            <a:off x="7759700" y="3216275"/>
            <a:ext cx="838200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8749" name="Picture 109" descr="txp_fig"/>
          <p:cNvPicPr>
            <a:picLocks noChangeAspect="1" noChangeArrowheads="1"/>
          </p:cNvPicPr>
          <p:nvPr>
            <p:custDataLst>
              <p:tags r:id="rId76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750" name="Picture 110" descr="txp_fig"/>
          <p:cNvPicPr>
            <a:picLocks noChangeAspect="1" noChangeArrowheads="1"/>
          </p:cNvPicPr>
          <p:nvPr>
            <p:custDataLst>
              <p:tags r:id="rId77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78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830" y="58674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79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05" y="58674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80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3675" y="58674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81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100" y="5867400"/>
            <a:ext cx="340520" cy="340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8741" name="Line 101"/>
          <p:cNvSpPr>
            <a:spLocks noChangeShapeType="1"/>
          </p:cNvSpPr>
          <p:nvPr/>
        </p:nvSpPr>
        <p:spPr bwMode="auto">
          <a:xfrm flipV="1">
            <a:off x="2274888" y="3216275"/>
            <a:ext cx="630237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42" name="Line 102"/>
          <p:cNvSpPr>
            <a:spLocks noChangeShapeType="1"/>
          </p:cNvSpPr>
          <p:nvPr/>
        </p:nvSpPr>
        <p:spPr bwMode="auto">
          <a:xfrm flipV="1">
            <a:off x="3581400" y="3216275"/>
            <a:ext cx="630238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43" name="Line 103"/>
          <p:cNvSpPr>
            <a:spLocks noChangeShapeType="1"/>
          </p:cNvSpPr>
          <p:nvPr/>
        </p:nvSpPr>
        <p:spPr bwMode="auto">
          <a:xfrm flipV="1">
            <a:off x="5164138" y="3216275"/>
            <a:ext cx="685800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8744" name="Line 104"/>
          <p:cNvSpPr>
            <a:spLocks noChangeShapeType="1"/>
          </p:cNvSpPr>
          <p:nvPr/>
        </p:nvSpPr>
        <p:spPr bwMode="auto">
          <a:xfrm flipV="1">
            <a:off x="6434138" y="3216275"/>
            <a:ext cx="877887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008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008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100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100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100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"/>
                                        <p:tgtEl>
                                          <p:spTgt spid="100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100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4" dur="500"/>
                                        <p:tgtEl>
                                          <p:spTgt spid="100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0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0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0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0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0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0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0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0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0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0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0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0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72" grpId="0" animBg="1"/>
      <p:bldP spid="1008699" grpId="0" animBg="1"/>
      <p:bldP spid="1008700" grpId="0" animBg="1"/>
      <p:bldP spid="1008701" grpId="0" animBg="1"/>
      <p:bldP spid="1008702" grpId="0" animBg="1"/>
      <p:bldP spid="1008703" grpId="0" animBg="1"/>
      <p:bldP spid="1008704" grpId="0" animBg="1"/>
      <p:bldP spid="1008705" grpId="0" animBg="1"/>
      <p:bldP spid="1008706" grpId="0" animBg="1"/>
      <p:bldP spid="1008747" grpId="0" animBg="1"/>
      <p:bldP spid="1008747" grpId="1" animBg="1"/>
      <p:bldP spid="1008748" grpId="0" animBg="1"/>
      <p:bldP spid="1008748" grpId="1" animBg="1"/>
      <p:bldP spid="1008741" grpId="0" animBg="1"/>
      <p:bldP spid="1008741" grpId="1" animBg="1"/>
      <p:bldP spid="1008742" grpId="0" animBg="1"/>
      <p:bldP spid="1008742" grpId="1" animBg="1"/>
      <p:bldP spid="1008743" grpId="0" animBg="1"/>
      <p:bldP spid="1008743" grpId="1" animBg="1"/>
      <p:bldP spid="1008744" grpId="0" animBg="1"/>
      <p:bldP spid="10087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3687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648" y="2819400"/>
            <a:ext cx="813180" cy="47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610" y="2819400"/>
            <a:ext cx="813180" cy="47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2354-F92C-487D-9FBC-76E0D49684D4}" type="slidenum">
              <a:rPr lang="en-US"/>
              <a:pPr/>
              <a:t>18</a:t>
            </a:fld>
            <a:endParaRPr lang="en-US"/>
          </a:p>
        </p:txBody>
      </p:sp>
      <p:pic>
        <p:nvPicPr>
          <p:cNvPr id="101273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3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3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4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5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6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7" name="Picture 1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8" name="Picture 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49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0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1" name="Picture 1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2" name="Picture 1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3" name="Picture 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4" name="Picture 1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5" name="Picture 1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6" name="Picture 2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7" name="Picture 2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8" name="Picture 2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59" name="Picture 2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0" name="Picture 2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1" name="Picture 2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2" name="Picture 2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3" name="Picture 2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4" name="Picture 2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5" name="Picture 2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6" name="Picture 3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67" name="Picture 3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2768" name="Line 32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2769" name="Picture 3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0" name="Picture 3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1" name="Picture 3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2" name="Picture 36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3" name="Picture 37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4" name="Picture 38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299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5" name="Picture 39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78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6" name="Picture 40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278438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7" name="Picture 41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5299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8" name="Picture 42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8912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79" name="Picture 43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889625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80" name="Picture 44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5870575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81" name="Picture 45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889625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82" name="Picture 46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8912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2783" name="Line 47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84" name="Line 48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85" name="Line 49"/>
          <p:cNvSpPr>
            <a:spLocks noChangeShapeType="1"/>
          </p:cNvSpPr>
          <p:nvPr/>
        </p:nvSpPr>
        <p:spPr bwMode="auto">
          <a:xfrm>
            <a:off x="2589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86" name="Line 50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87" name="Line 51"/>
          <p:cNvSpPr>
            <a:spLocks noChangeShapeType="1"/>
          </p:cNvSpPr>
          <p:nvPr/>
        </p:nvSpPr>
        <p:spPr bwMode="auto">
          <a:xfrm>
            <a:off x="3732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88" name="Line 52"/>
          <p:cNvSpPr>
            <a:spLocks noChangeShapeType="1"/>
          </p:cNvSpPr>
          <p:nvPr/>
        </p:nvSpPr>
        <p:spPr bwMode="auto">
          <a:xfrm>
            <a:off x="5256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89" name="Line 53"/>
          <p:cNvSpPr>
            <a:spLocks noChangeShapeType="1"/>
          </p:cNvSpPr>
          <p:nvPr/>
        </p:nvSpPr>
        <p:spPr bwMode="auto">
          <a:xfrm flipH="1">
            <a:off x="4494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0" name="Line 54"/>
          <p:cNvSpPr>
            <a:spLocks noChangeShapeType="1"/>
          </p:cNvSpPr>
          <p:nvPr/>
        </p:nvSpPr>
        <p:spPr bwMode="auto">
          <a:xfrm flipH="1">
            <a:off x="6018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1" name="Line 55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2" name="Line 56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3" name="Line 57"/>
          <p:cNvSpPr>
            <a:spLocks noChangeShapeType="1"/>
          </p:cNvSpPr>
          <p:nvPr/>
        </p:nvSpPr>
        <p:spPr bwMode="auto">
          <a:xfrm flipH="1">
            <a:off x="30464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4" name="Line 58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5" name="Line 59"/>
          <p:cNvSpPr>
            <a:spLocks noChangeShapeType="1"/>
          </p:cNvSpPr>
          <p:nvPr/>
        </p:nvSpPr>
        <p:spPr bwMode="auto">
          <a:xfrm>
            <a:off x="1903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6" name="Line 60"/>
          <p:cNvSpPr>
            <a:spLocks noChangeShapeType="1"/>
          </p:cNvSpPr>
          <p:nvPr/>
        </p:nvSpPr>
        <p:spPr bwMode="auto">
          <a:xfrm>
            <a:off x="3046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7" name="Line 61"/>
          <p:cNvSpPr>
            <a:spLocks noChangeShapeType="1"/>
          </p:cNvSpPr>
          <p:nvPr/>
        </p:nvSpPr>
        <p:spPr bwMode="auto">
          <a:xfrm>
            <a:off x="4570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8" name="Line 62"/>
          <p:cNvSpPr>
            <a:spLocks noChangeShapeType="1"/>
          </p:cNvSpPr>
          <p:nvPr/>
        </p:nvSpPr>
        <p:spPr bwMode="auto">
          <a:xfrm flipH="1">
            <a:off x="3808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99" name="Line 63"/>
          <p:cNvSpPr>
            <a:spLocks noChangeShapeType="1"/>
          </p:cNvSpPr>
          <p:nvPr/>
        </p:nvSpPr>
        <p:spPr bwMode="auto">
          <a:xfrm flipH="1">
            <a:off x="5332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00" name="Line 64"/>
          <p:cNvSpPr>
            <a:spLocks noChangeShapeType="1"/>
          </p:cNvSpPr>
          <p:nvPr/>
        </p:nvSpPr>
        <p:spPr bwMode="auto">
          <a:xfrm flipH="1">
            <a:off x="23606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01" name="Line 65"/>
          <p:cNvSpPr>
            <a:spLocks noChangeShapeType="1"/>
          </p:cNvSpPr>
          <p:nvPr/>
        </p:nvSpPr>
        <p:spPr bwMode="auto">
          <a:xfrm>
            <a:off x="59420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02" name="Line 66"/>
          <p:cNvSpPr>
            <a:spLocks noChangeShapeType="1"/>
          </p:cNvSpPr>
          <p:nvPr/>
        </p:nvSpPr>
        <p:spPr bwMode="auto">
          <a:xfrm flipH="1">
            <a:off x="66278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2803" name="Picture 67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976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04" name="Picture 68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4976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05" name="Picture 69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64976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06" name="Picture 70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497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07" name="Picture 71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08" name="Picture 72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09" name="Picture 73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0" name="Picture 74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1" name="Picture 75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2" name="Picture 76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3" name="Picture 77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4" name="Picture 78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5" name="Picture 79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7" name="Picture 81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8" name="Picture 82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7513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19" name="Picture 83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3687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0" name="Picture 84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3687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2" name="Picture 86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3687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3" name="Picture 87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4" name="Picture 88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05113"/>
            <a:ext cx="1492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5" name="Picture 89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6" name="Picture 90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6429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29" name="Picture 93" descr="txp_fig"/>
          <p:cNvPicPr>
            <a:picLocks noChangeAspect="1" noChangeArrowheads="1"/>
          </p:cNvPicPr>
          <p:nvPr>
            <p:custDataLst>
              <p:tags r:id="rId71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819400"/>
            <a:ext cx="623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30" name="Picture 94" descr="txp_fig"/>
          <p:cNvPicPr>
            <a:picLocks noChangeAspect="1" noChangeArrowheads="1"/>
          </p:cNvPicPr>
          <p:nvPr>
            <p:custDataLst>
              <p:tags r:id="rId72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819400"/>
            <a:ext cx="396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31" name="Picture 95" descr="txp_fig"/>
          <p:cNvPicPr>
            <a:picLocks noChangeAspect="1" noChangeArrowheads="1"/>
          </p:cNvPicPr>
          <p:nvPr>
            <p:custDataLst>
              <p:tags r:id="rId7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29575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2832" name="Group 96"/>
          <p:cNvGrpSpPr>
            <a:grpSpLocks/>
          </p:cNvGrpSpPr>
          <p:nvPr/>
        </p:nvGrpSpPr>
        <p:grpSpPr bwMode="auto">
          <a:xfrm rot="-2666248">
            <a:off x="990600" y="4419600"/>
            <a:ext cx="2208213" cy="609600"/>
            <a:chOff x="480" y="2784"/>
            <a:chExt cx="1391" cy="384"/>
          </a:xfrm>
        </p:grpSpPr>
        <p:pic>
          <p:nvPicPr>
            <p:cNvPr id="1012833" name="Picture 97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127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2834" name="Picture 98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97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12835" name="Rectangle 9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6" name="Rectangle 10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2841" name="Picture 105" descr="txp_fig"/>
          <p:cNvPicPr>
            <a:picLocks noChangeAspect="1" noChangeArrowheads="1"/>
          </p:cNvPicPr>
          <p:nvPr>
            <p:custDataLst>
              <p:tags r:id="rId7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497638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42" name="Picture 106" descr="txp_fig"/>
          <p:cNvPicPr>
            <a:picLocks noChangeAspect="1" noChangeArrowheads="1"/>
          </p:cNvPicPr>
          <p:nvPr>
            <p:custDataLst>
              <p:tags r:id="rId7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49763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845" name="Picture 109" descr="txp_fig"/>
          <p:cNvPicPr>
            <a:picLocks noChangeAspect="1" noChangeArrowheads="1"/>
          </p:cNvPicPr>
          <p:nvPr>
            <p:custDataLst>
              <p:tags r:id="rId76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2847" name="Line 111"/>
          <p:cNvSpPr>
            <a:spLocks noChangeShapeType="1"/>
          </p:cNvSpPr>
          <p:nvPr/>
        </p:nvSpPr>
        <p:spPr bwMode="auto">
          <a:xfrm>
            <a:off x="1489075" y="730250"/>
            <a:ext cx="3949700" cy="136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48" name="Line 112"/>
          <p:cNvSpPr>
            <a:spLocks noChangeShapeType="1"/>
          </p:cNvSpPr>
          <p:nvPr/>
        </p:nvSpPr>
        <p:spPr bwMode="auto">
          <a:xfrm>
            <a:off x="1524000" y="1260475"/>
            <a:ext cx="3352800" cy="128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49" name="Line 113"/>
          <p:cNvSpPr>
            <a:spLocks noChangeShapeType="1"/>
          </p:cNvSpPr>
          <p:nvPr/>
        </p:nvSpPr>
        <p:spPr bwMode="auto">
          <a:xfrm>
            <a:off x="1524000" y="1790700"/>
            <a:ext cx="2541588" cy="136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850" name="Line 114"/>
          <p:cNvSpPr>
            <a:spLocks noChangeShapeType="1"/>
          </p:cNvSpPr>
          <p:nvPr/>
        </p:nvSpPr>
        <p:spPr bwMode="auto">
          <a:xfrm>
            <a:off x="1524000" y="2320925"/>
            <a:ext cx="1901825" cy="146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2857" name="Group 121"/>
          <p:cNvGrpSpPr>
            <a:grpSpLocks/>
          </p:cNvGrpSpPr>
          <p:nvPr/>
        </p:nvGrpSpPr>
        <p:grpSpPr bwMode="auto">
          <a:xfrm>
            <a:off x="2065338" y="3911600"/>
            <a:ext cx="3062287" cy="2909888"/>
            <a:chOff x="1301" y="2464"/>
            <a:chExt cx="1929" cy="1833"/>
          </a:xfrm>
        </p:grpSpPr>
        <p:sp>
          <p:nvSpPr>
            <p:cNvPr id="1012851" name="Oval 115"/>
            <p:cNvSpPr>
              <a:spLocks noChangeAspect="1" noChangeArrowheads="1"/>
            </p:cNvSpPr>
            <p:nvPr/>
          </p:nvSpPr>
          <p:spPr bwMode="auto">
            <a:xfrm>
              <a:off x="2988" y="2464"/>
              <a:ext cx="242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852" name="Oval 116"/>
            <p:cNvSpPr>
              <a:spLocks noChangeAspect="1" noChangeArrowheads="1"/>
            </p:cNvSpPr>
            <p:nvPr/>
          </p:nvSpPr>
          <p:spPr bwMode="auto">
            <a:xfrm>
              <a:off x="2596" y="2855"/>
              <a:ext cx="242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853" name="Oval 117"/>
            <p:cNvSpPr>
              <a:spLocks noChangeAspect="1" noChangeArrowheads="1"/>
            </p:cNvSpPr>
            <p:nvPr/>
          </p:nvSpPr>
          <p:spPr bwMode="auto">
            <a:xfrm>
              <a:off x="2147" y="3287"/>
              <a:ext cx="242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854" name="Oval 118"/>
            <p:cNvSpPr>
              <a:spLocks noChangeAspect="1" noChangeArrowheads="1"/>
            </p:cNvSpPr>
            <p:nvPr/>
          </p:nvSpPr>
          <p:spPr bwMode="auto">
            <a:xfrm>
              <a:off x="1727" y="3671"/>
              <a:ext cx="242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855" name="Oval 119"/>
            <p:cNvSpPr>
              <a:spLocks noChangeAspect="1" noChangeArrowheads="1"/>
            </p:cNvSpPr>
            <p:nvPr/>
          </p:nvSpPr>
          <p:spPr bwMode="auto">
            <a:xfrm>
              <a:off x="1301" y="4055"/>
              <a:ext cx="242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2858" name="Line 122"/>
          <p:cNvSpPr>
            <a:spLocks noChangeShapeType="1"/>
          </p:cNvSpPr>
          <p:nvPr/>
        </p:nvSpPr>
        <p:spPr bwMode="auto">
          <a:xfrm>
            <a:off x="1524000" y="2914650"/>
            <a:ext cx="1316038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2859" name="Picture 123" descr="txp_fig"/>
          <p:cNvPicPr>
            <a:picLocks noChangeAspect="1" noChangeArrowheads="1"/>
          </p:cNvPicPr>
          <p:nvPr>
            <p:custDataLst>
              <p:tags r:id="rId77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26995" y="3416121"/>
            <a:ext cx="3448025" cy="736214"/>
            <a:chOff x="5626995" y="3454758"/>
            <a:chExt cx="3448025" cy="73621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8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6995" y="3454758"/>
              <a:ext cx="2819828" cy="262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79"/>
              </p:custDataLst>
            </p:nvPr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91837" y="3711244"/>
              <a:ext cx="2264341" cy="2191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80"/>
              </p:custDataLst>
            </p:nvPr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91837" y="3971842"/>
              <a:ext cx="2483183" cy="2191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1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1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1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1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47" grpId="0" animBg="1"/>
      <p:bldP spid="1012848" grpId="0" animBg="1"/>
      <p:bldP spid="1012849" grpId="0" animBg="1"/>
      <p:bldP spid="1012850" grpId="0" animBg="1"/>
      <p:bldP spid="10128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11C-9678-41F6-B32E-C8691E6238FA}" type="slidenum">
              <a:rPr lang="en-US"/>
              <a:pPr/>
              <a:t>19</a:t>
            </a:fld>
            <a:endParaRPr lang="en-US"/>
          </a:p>
        </p:txBody>
      </p:sp>
      <p:pic>
        <p:nvPicPr>
          <p:cNvPr id="740465" name="Picture 1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6513"/>
            <a:ext cx="7589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07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418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5838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20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9975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22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5663"/>
            <a:ext cx="5191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8" name="Picture 8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057400"/>
            <a:ext cx="21605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26" name="Picture 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074863"/>
            <a:ext cx="93821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397" y="766763"/>
            <a:ext cx="5975805" cy="770326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397" y="3646488"/>
            <a:ext cx="5975805" cy="770326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0428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56038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29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41925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5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05388"/>
            <a:ext cx="5191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9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37125"/>
            <a:ext cx="21605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7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954588"/>
            <a:ext cx="11557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440" name="Line 88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443" name="Rectangle 91"/>
          <p:cNvSpPr>
            <a:spLocks noChangeArrowheads="1"/>
          </p:cNvSpPr>
          <p:nvPr/>
        </p:nvSpPr>
        <p:spPr bwMode="auto">
          <a:xfrm>
            <a:off x="5791200" y="2362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44" name="Rectangle 92"/>
          <p:cNvSpPr>
            <a:spLocks noChangeArrowheads="1"/>
          </p:cNvSpPr>
          <p:nvPr/>
        </p:nvSpPr>
        <p:spPr bwMode="auto">
          <a:xfrm>
            <a:off x="6096000" y="5257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45" name="Rectangle 93"/>
          <p:cNvSpPr>
            <a:spLocks noChangeArrowheads="1"/>
          </p:cNvSpPr>
          <p:nvPr/>
        </p:nvSpPr>
        <p:spPr bwMode="auto">
          <a:xfrm>
            <a:off x="7138988" y="1169988"/>
            <a:ext cx="533400" cy="3937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448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1334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449" name="Rectangle 97"/>
          <p:cNvSpPr>
            <a:spLocks noChangeArrowheads="1"/>
          </p:cNvSpPr>
          <p:nvPr/>
        </p:nvSpPr>
        <p:spPr bwMode="auto">
          <a:xfrm>
            <a:off x="5054600" y="2041525"/>
            <a:ext cx="533400" cy="3937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450" name="Picture 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800225"/>
            <a:ext cx="11334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451" name="Rectangle 99"/>
          <p:cNvSpPr>
            <a:spLocks noChangeArrowheads="1"/>
          </p:cNvSpPr>
          <p:nvPr/>
        </p:nvSpPr>
        <p:spPr bwMode="auto">
          <a:xfrm>
            <a:off x="5191125" y="2595563"/>
            <a:ext cx="238125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453" name="Picture 10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28938"/>
            <a:ext cx="9509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473" name="Group 121"/>
          <p:cNvGrpSpPr>
            <a:grpSpLocks/>
          </p:cNvGrpSpPr>
          <p:nvPr/>
        </p:nvGrpSpPr>
        <p:grpSpPr bwMode="auto">
          <a:xfrm>
            <a:off x="2686050" y="328613"/>
            <a:ext cx="3562350" cy="236537"/>
            <a:chOff x="1692" y="207"/>
            <a:chExt cx="2244" cy="149"/>
          </a:xfrm>
        </p:grpSpPr>
        <p:pic>
          <p:nvPicPr>
            <p:cNvPr id="740467" name="Picture 1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0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472" name="Picture 1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220"/>
              <a:ext cx="158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476" name="Picture 1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4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440" grpId="0" animBg="1"/>
      <p:bldP spid="740443" grpId="0" animBg="1"/>
      <p:bldP spid="740444" grpId="0" animBg="1"/>
      <p:bldP spid="740445" grpId="0" animBg="1"/>
      <p:bldP spid="740445" grpId="1" animBg="1"/>
      <p:bldP spid="740449" grpId="0" animBg="1"/>
      <p:bldP spid="740449" grpId="1" animBg="1"/>
      <p:bldP spid="740451" grpId="0" animBg="1"/>
      <p:bldP spid="7404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78A1-5D67-474F-B88E-0C4FB268A0BB}" type="slidenum">
              <a:rPr lang="en-US"/>
              <a:pPr/>
              <a:t>2</a:t>
            </a:fld>
            <a:endParaRPr lang="en-US"/>
          </a:p>
        </p:txBody>
      </p:sp>
      <p:pic>
        <p:nvPicPr>
          <p:cNvPr id="9850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5098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5160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2650"/>
            <a:ext cx="51736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44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28625"/>
            <a:ext cx="378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1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509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510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27200"/>
            <a:ext cx="263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5103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5143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89063"/>
            <a:ext cx="378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5175" name="Group 87"/>
          <p:cNvGrpSpPr>
            <a:grpSpLocks/>
          </p:cNvGrpSpPr>
          <p:nvPr/>
        </p:nvGrpSpPr>
        <p:grpSpPr bwMode="auto">
          <a:xfrm>
            <a:off x="2133600" y="5791200"/>
            <a:ext cx="1298575" cy="690563"/>
            <a:chOff x="1344" y="3679"/>
            <a:chExt cx="818" cy="435"/>
          </a:xfrm>
        </p:grpSpPr>
        <p:pic>
          <p:nvPicPr>
            <p:cNvPr id="985168" name="Picture 8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367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73" name="Picture 8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835"/>
              <a:ext cx="81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71" name="Picture 8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3984"/>
              <a:ext cx="81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85176" name="Picture 8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77" name="Picture 8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28625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87" name="Picture 9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443038"/>
            <a:ext cx="2390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89" name="Picture 10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065338"/>
            <a:ext cx="2390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88" name="Picture 10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717675"/>
            <a:ext cx="24304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90" name="Picture 10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39975"/>
            <a:ext cx="2219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5178" name="Line 90"/>
          <p:cNvSpPr>
            <a:spLocks noChangeShapeType="1"/>
          </p:cNvSpPr>
          <p:nvPr/>
        </p:nvSpPr>
        <p:spPr bwMode="auto">
          <a:xfrm flipV="1">
            <a:off x="5145088" y="1581150"/>
            <a:ext cx="731837" cy="246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5191" name="Line 103"/>
          <p:cNvSpPr>
            <a:spLocks noChangeShapeType="1"/>
          </p:cNvSpPr>
          <p:nvPr/>
        </p:nvSpPr>
        <p:spPr bwMode="auto">
          <a:xfrm>
            <a:off x="5145088" y="1946275"/>
            <a:ext cx="731837" cy="246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5196" name="Picture 10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809750"/>
            <a:ext cx="11906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5212" name="Group 124"/>
          <p:cNvGrpSpPr>
            <a:grpSpLocks/>
          </p:cNvGrpSpPr>
          <p:nvPr/>
        </p:nvGrpSpPr>
        <p:grpSpPr bwMode="auto">
          <a:xfrm>
            <a:off x="6764338" y="2330450"/>
            <a:ext cx="1444625" cy="274638"/>
            <a:chOff x="4261" y="1468"/>
            <a:chExt cx="910" cy="173"/>
          </a:xfrm>
        </p:grpSpPr>
        <p:sp>
          <p:nvSpPr>
            <p:cNvPr id="985203" name="Rectangle 115"/>
            <p:cNvSpPr>
              <a:spLocks noChangeArrowheads="1"/>
            </p:cNvSpPr>
            <p:nvPr/>
          </p:nvSpPr>
          <p:spPr bwMode="auto">
            <a:xfrm>
              <a:off x="4261" y="1468"/>
              <a:ext cx="276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4" name="Rectangle 116"/>
            <p:cNvSpPr>
              <a:spLocks noChangeArrowheads="1"/>
            </p:cNvSpPr>
            <p:nvPr/>
          </p:nvSpPr>
          <p:spPr bwMode="auto">
            <a:xfrm>
              <a:off x="4929" y="1474"/>
              <a:ext cx="242" cy="14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5211" name="Group 123"/>
          <p:cNvGrpSpPr>
            <a:grpSpLocks/>
          </p:cNvGrpSpPr>
          <p:nvPr/>
        </p:nvGrpSpPr>
        <p:grpSpPr bwMode="auto">
          <a:xfrm>
            <a:off x="6791325" y="2057400"/>
            <a:ext cx="1408113" cy="274638"/>
            <a:chOff x="4278" y="1296"/>
            <a:chExt cx="887" cy="173"/>
          </a:xfrm>
        </p:grpSpPr>
        <p:sp>
          <p:nvSpPr>
            <p:cNvPr id="985209" name="Rectangle 121"/>
            <p:cNvSpPr>
              <a:spLocks noChangeArrowheads="1"/>
            </p:cNvSpPr>
            <p:nvPr/>
          </p:nvSpPr>
          <p:spPr bwMode="auto">
            <a:xfrm>
              <a:off x="4278" y="1296"/>
              <a:ext cx="276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0" name="Rectangle 122"/>
            <p:cNvSpPr>
              <a:spLocks noChangeArrowheads="1"/>
            </p:cNvSpPr>
            <p:nvPr/>
          </p:nvSpPr>
          <p:spPr bwMode="auto">
            <a:xfrm>
              <a:off x="4923" y="1302"/>
              <a:ext cx="242" cy="14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5099" name="Picture 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2938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5205" name="Rectangle 117"/>
          <p:cNvSpPr>
            <a:spLocks noChangeArrowheads="1"/>
          </p:cNvSpPr>
          <p:nvPr/>
        </p:nvSpPr>
        <p:spPr bwMode="auto">
          <a:xfrm>
            <a:off x="3902075" y="2128838"/>
            <a:ext cx="547688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5206" name="Rectangle 118"/>
          <p:cNvSpPr>
            <a:spLocks noChangeArrowheads="1"/>
          </p:cNvSpPr>
          <p:nvPr/>
        </p:nvSpPr>
        <p:spPr bwMode="auto">
          <a:xfrm>
            <a:off x="4962525" y="2133600"/>
            <a:ext cx="493713" cy="2555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5145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633472"/>
            <a:ext cx="16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0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0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0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1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12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13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5114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5116" name="Group 28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985117" name="Line 29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18" name="Line 30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19" name="Line 31"/>
            <p:cNvSpPr>
              <a:spLocks noChangeShapeType="1"/>
            </p:cNvSpPr>
            <p:nvPr/>
          </p:nvSpPr>
          <p:spPr bwMode="auto">
            <a:xfrm>
              <a:off x="316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20" name="Line 32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85121" name="Picture 3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22" name="Picture 3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23" name="Picture 3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928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85147" name="Rectangle 59"/>
          <p:cNvSpPr>
            <a:spLocks noChangeArrowheads="1"/>
          </p:cNvSpPr>
          <p:nvPr/>
        </p:nvSpPr>
        <p:spPr bwMode="auto">
          <a:xfrm>
            <a:off x="6159500" y="4724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5159" name="Group 71"/>
          <p:cNvGrpSpPr>
            <a:grpSpLocks/>
          </p:cNvGrpSpPr>
          <p:nvPr/>
        </p:nvGrpSpPr>
        <p:grpSpPr bwMode="auto">
          <a:xfrm>
            <a:off x="2616200" y="3811588"/>
            <a:ext cx="3937000" cy="1204912"/>
            <a:chOff x="1648" y="2401"/>
            <a:chExt cx="2480" cy="759"/>
          </a:xfrm>
        </p:grpSpPr>
        <p:pic>
          <p:nvPicPr>
            <p:cNvPr id="985149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2401"/>
              <a:ext cx="246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51" name="Picture 6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600"/>
              <a:ext cx="175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56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2792"/>
              <a:ext cx="16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57" name="Picture 6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" y="2976"/>
              <a:ext cx="21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85161" name="Group 73"/>
          <p:cNvGrpSpPr>
            <a:grpSpLocks/>
          </p:cNvGrpSpPr>
          <p:nvPr/>
        </p:nvGrpSpPr>
        <p:grpSpPr bwMode="auto">
          <a:xfrm>
            <a:off x="5284788" y="5565775"/>
            <a:ext cx="1649412" cy="1139825"/>
            <a:chOff x="2550" y="3473"/>
            <a:chExt cx="1039" cy="718"/>
          </a:xfrm>
        </p:grpSpPr>
        <p:pic>
          <p:nvPicPr>
            <p:cNvPr id="985162" name="Picture 7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34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63" name="Picture 7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3629"/>
              <a:ext cx="85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64" name="Picture 7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3917"/>
              <a:ext cx="103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65" name="Picture 7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4061"/>
              <a:ext cx="81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5166" name="Picture 7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3773"/>
              <a:ext cx="65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 bwMode="auto">
          <a:xfrm>
            <a:off x="76199" y="1828800"/>
            <a:ext cx="1682370" cy="474054"/>
            <a:chOff x="76199" y="1828800"/>
            <a:chExt cx="1682370" cy="474054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917" y="1828800"/>
              <a:ext cx="1394933" cy="2480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99" y="2081408"/>
              <a:ext cx="1682370" cy="221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ctangle 5"/>
          <p:cNvSpPr/>
          <p:nvPr/>
        </p:nvSpPr>
        <p:spPr bwMode="auto">
          <a:xfrm>
            <a:off x="3531295" y="1700784"/>
            <a:ext cx="1737360" cy="37490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85208" name="Group 120"/>
          <p:cNvGrpSpPr>
            <a:grpSpLocks/>
          </p:cNvGrpSpPr>
          <p:nvPr/>
        </p:nvGrpSpPr>
        <p:grpSpPr bwMode="auto">
          <a:xfrm>
            <a:off x="4414838" y="1992313"/>
            <a:ext cx="4337050" cy="1690687"/>
            <a:chOff x="2781" y="1255"/>
            <a:chExt cx="2732" cy="1065"/>
          </a:xfrm>
        </p:grpSpPr>
        <p:sp>
          <p:nvSpPr>
            <p:cNvPr id="985193" name="Line 105"/>
            <p:cNvSpPr>
              <a:spLocks noChangeShapeType="1"/>
            </p:cNvSpPr>
            <p:nvPr/>
          </p:nvSpPr>
          <p:spPr bwMode="auto">
            <a:xfrm flipH="1">
              <a:off x="3593" y="1600"/>
              <a:ext cx="192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94" name="Line 106"/>
            <p:cNvSpPr>
              <a:spLocks noChangeShapeType="1"/>
            </p:cNvSpPr>
            <p:nvPr/>
          </p:nvSpPr>
          <p:spPr bwMode="auto">
            <a:xfrm flipH="1" flipV="1">
              <a:off x="2781" y="1255"/>
              <a:ext cx="818" cy="10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09167 0.1333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98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8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98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8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8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8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8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8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8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8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8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8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8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8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8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8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8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8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8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8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8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8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8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8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8" grpId="0" animBg="1"/>
      <p:bldP spid="985178" grpId="0" animBg="1"/>
      <p:bldP spid="985178" grpId="1" animBg="1"/>
      <p:bldP spid="985191" grpId="0" animBg="1"/>
      <p:bldP spid="985191" grpId="1" animBg="1"/>
      <p:bldP spid="985205" grpId="0" animBg="1"/>
      <p:bldP spid="985205" grpId="1" animBg="1"/>
      <p:bldP spid="985206" grpId="0" animBg="1"/>
      <p:bldP spid="985206" grpId="1" animBg="1"/>
      <p:bldP spid="985147" grpId="0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7C9-61D5-4370-BA49-953F8A9D08F7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820302" name="Group 78"/>
          <p:cNvGrpSpPr>
            <a:grpSpLocks/>
          </p:cNvGrpSpPr>
          <p:nvPr/>
        </p:nvGrpSpPr>
        <p:grpSpPr bwMode="auto">
          <a:xfrm>
            <a:off x="2686050" y="328613"/>
            <a:ext cx="3562350" cy="236537"/>
            <a:chOff x="1692" y="207"/>
            <a:chExt cx="2244" cy="149"/>
          </a:xfrm>
        </p:grpSpPr>
        <p:pic>
          <p:nvPicPr>
            <p:cNvPr id="820303" name="Picture 7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0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04" name="Picture 8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220"/>
              <a:ext cx="158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298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6513"/>
            <a:ext cx="7589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57" name="Line 3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5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607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5838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9975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10" name="Picture 8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36950"/>
            <a:ext cx="6243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1525"/>
            <a:ext cx="5191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21605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5663"/>
            <a:ext cx="11557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9050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41925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05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155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06" name="Picture 8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4972050"/>
            <a:ext cx="348456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07" name="Picture 8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932488"/>
            <a:ext cx="24447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09" name="Picture 8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95988"/>
            <a:ext cx="24447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60" name="Rectangle 36"/>
          <p:cNvSpPr>
            <a:spLocks noChangeArrowheads="1"/>
          </p:cNvSpPr>
          <p:nvPr/>
        </p:nvSpPr>
        <p:spPr bwMode="auto">
          <a:xfrm>
            <a:off x="5943600" y="2362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61" name="Rectangle 37"/>
          <p:cNvSpPr>
            <a:spLocks noChangeArrowheads="1"/>
          </p:cNvSpPr>
          <p:nvPr/>
        </p:nvSpPr>
        <p:spPr bwMode="auto">
          <a:xfrm>
            <a:off x="7391400" y="6019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76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541838"/>
            <a:ext cx="21764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7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5240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78" name="Group 54"/>
          <p:cNvGrpSpPr>
            <a:grpSpLocks/>
          </p:cNvGrpSpPr>
          <p:nvPr/>
        </p:nvGrpSpPr>
        <p:grpSpPr bwMode="auto">
          <a:xfrm>
            <a:off x="3733800" y="4800600"/>
            <a:ext cx="2344738" cy="255588"/>
            <a:chOff x="2352" y="3024"/>
            <a:chExt cx="1477" cy="161"/>
          </a:xfrm>
        </p:grpSpPr>
        <p:sp>
          <p:nvSpPr>
            <p:cNvPr id="820268" name="Line 44"/>
            <p:cNvSpPr>
              <a:spLocks noChangeShapeType="1"/>
            </p:cNvSpPr>
            <p:nvPr/>
          </p:nvSpPr>
          <p:spPr bwMode="auto">
            <a:xfrm flipV="1">
              <a:off x="2352" y="3024"/>
              <a:ext cx="173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69" name="Line 45"/>
            <p:cNvSpPr>
              <a:spLocks noChangeShapeType="1"/>
            </p:cNvSpPr>
            <p:nvPr/>
          </p:nvSpPr>
          <p:spPr bwMode="auto">
            <a:xfrm flipV="1">
              <a:off x="2928" y="3028"/>
              <a:ext cx="17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70" name="Line 46"/>
            <p:cNvSpPr>
              <a:spLocks noChangeShapeType="1"/>
            </p:cNvSpPr>
            <p:nvPr/>
          </p:nvSpPr>
          <p:spPr bwMode="auto">
            <a:xfrm flipH="1" flipV="1">
              <a:off x="3264" y="3024"/>
              <a:ext cx="48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71" name="Line 47"/>
            <p:cNvSpPr>
              <a:spLocks noChangeShapeType="1"/>
            </p:cNvSpPr>
            <p:nvPr/>
          </p:nvSpPr>
          <p:spPr bwMode="auto">
            <a:xfrm flipH="1" flipV="1">
              <a:off x="3685" y="3024"/>
              <a:ext cx="144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72" name="Line 48"/>
          <p:cNvSpPr>
            <a:spLocks noChangeShapeType="1"/>
          </p:cNvSpPr>
          <p:nvPr/>
        </p:nvSpPr>
        <p:spPr bwMode="auto">
          <a:xfrm flipH="1">
            <a:off x="3884613" y="4800600"/>
            <a:ext cx="2705100" cy="1179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73" name="Line 49"/>
          <p:cNvSpPr>
            <a:spLocks noChangeShapeType="1"/>
          </p:cNvSpPr>
          <p:nvPr/>
        </p:nvSpPr>
        <p:spPr bwMode="auto">
          <a:xfrm flipH="1">
            <a:off x="5310188" y="4800600"/>
            <a:ext cx="2074862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312" name="Picture 8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82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2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57" grpId="0" animBg="1"/>
      <p:bldP spid="820260" grpId="0" animBg="1"/>
      <p:bldP spid="820261" grpId="0" animBg="1"/>
      <p:bldP spid="820272" grpId="0" animBg="1"/>
      <p:bldP spid="820272" grpId="1" animBg="1"/>
      <p:bldP spid="820273" grpId="0" animBg="1"/>
      <p:bldP spid="82027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EBDD-A803-4A80-AC56-08DCB80CAF8B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822320" name="Group 48"/>
          <p:cNvGrpSpPr>
            <a:grpSpLocks/>
          </p:cNvGrpSpPr>
          <p:nvPr/>
        </p:nvGrpSpPr>
        <p:grpSpPr bwMode="auto">
          <a:xfrm>
            <a:off x="2686050" y="328613"/>
            <a:ext cx="3562350" cy="236537"/>
            <a:chOff x="1692" y="207"/>
            <a:chExt cx="2244" cy="149"/>
          </a:xfrm>
        </p:grpSpPr>
        <p:pic>
          <p:nvPicPr>
            <p:cNvPr id="822321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0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22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220"/>
              <a:ext cx="158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31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6513"/>
            <a:ext cx="7589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536950"/>
            <a:ext cx="622617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0" name="Line 18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762000"/>
            <a:ext cx="605948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8375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1911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057400"/>
            <a:ext cx="21431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92325"/>
            <a:ext cx="113823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8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9050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8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41925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953000"/>
            <a:ext cx="11557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0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45063"/>
            <a:ext cx="3467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01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94400"/>
            <a:ext cx="21431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02" name="Rectangle 30"/>
          <p:cNvSpPr>
            <a:spLocks noChangeArrowheads="1"/>
          </p:cNvSpPr>
          <p:nvPr/>
        </p:nvSpPr>
        <p:spPr bwMode="auto">
          <a:xfrm>
            <a:off x="5943600" y="2362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03" name="Rectangle 31"/>
          <p:cNvSpPr>
            <a:spLocks noChangeArrowheads="1"/>
          </p:cNvSpPr>
          <p:nvPr/>
        </p:nvSpPr>
        <p:spPr bwMode="auto">
          <a:xfrm>
            <a:off x="5334000" y="6248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24" name="Picture 5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90" grpId="0" animBg="1"/>
      <p:bldP spid="822302" grpId="0" animBg="1"/>
      <p:bldP spid="8223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C900-FD54-4C85-B890-BA0DEC9BFF0C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824389" name="Group 69"/>
          <p:cNvGrpSpPr>
            <a:grpSpLocks/>
          </p:cNvGrpSpPr>
          <p:nvPr/>
        </p:nvGrpSpPr>
        <p:grpSpPr bwMode="auto">
          <a:xfrm>
            <a:off x="2686050" y="328613"/>
            <a:ext cx="3562350" cy="236537"/>
            <a:chOff x="1692" y="207"/>
            <a:chExt cx="2244" cy="149"/>
          </a:xfrm>
        </p:grpSpPr>
        <p:pic>
          <p:nvPicPr>
            <p:cNvPr id="824390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0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91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220"/>
              <a:ext cx="158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4385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6513"/>
            <a:ext cx="7589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5838"/>
            <a:ext cx="1473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3950"/>
            <a:ext cx="1473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712788"/>
            <a:ext cx="69119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6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125663"/>
            <a:ext cx="18415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84388"/>
            <a:ext cx="48387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7925"/>
            <a:ext cx="283051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08600"/>
            <a:ext cx="23114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3" name="Line 33"/>
          <p:cNvSpPr>
            <a:spLocks noChangeShapeType="1"/>
          </p:cNvSpPr>
          <p:nvPr/>
        </p:nvSpPr>
        <p:spPr bwMode="auto">
          <a:xfrm>
            <a:off x="4524375" y="3733800"/>
            <a:ext cx="228600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4" name="Line 34"/>
          <p:cNvSpPr>
            <a:spLocks noChangeShapeType="1"/>
          </p:cNvSpPr>
          <p:nvPr/>
        </p:nvSpPr>
        <p:spPr bwMode="auto">
          <a:xfrm>
            <a:off x="6005513" y="3733800"/>
            <a:ext cx="228600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5" name="Line 35"/>
          <p:cNvSpPr>
            <a:spLocks noChangeShapeType="1"/>
          </p:cNvSpPr>
          <p:nvPr/>
        </p:nvSpPr>
        <p:spPr bwMode="auto">
          <a:xfrm flipH="1">
            <a:off x="5181600" y="3733800"/>
            <a:ext cx="228600" cy="2651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6" name="Line 36"/>
          <p:cNvSpPr>
            <a:spLocks noChangeShapeType="1"/>
          </p:cNvSpPr>
          <p:nvPr/>
        </p:nvSpPr>
        <p:spPr bwMode="auto">
          <a:xfrm flipH="1">
            <a:off x="4038600" y="4230688"/>
            <a:ext cx="228600" cy="2651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400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350043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60" name="Rectangle 40"/>
          <p:cNvSpPr>
            <a:spLocks noChangeArrowheads="1"/>
          </p:cNvSpPr>
          <p:nvPr/>
        </p:nvSpPr>
        <p:spPr bwMode="auto">
          <a:xfrm>
            <a:off x="6096000" y="5562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99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410200"/>
            <a:ext cx="5921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4395" name="Group 75"/>
          <p:cNvGrpSpPr>
            <a:grpSpLocks/>
          </p:cNvGrpSpPr>
          <p:nvPr/>
        </p:nvGrpSpPr>
        <p:grpSpPr bwMode="auto">
          <a:xfrm>
            <a:off x="8153400" y="5181600"/>
            <a:ext cx="914400" cy="914400"/>
            <a:chOff x="4853" y="1680"/>
            <a:chExt cx="576" cy="576"/>
          </a:xfrm>
        </p:grpSpPr>
        <p:sp>
          <p:nvSpPr>
            <p:cNvPr id="824396" name="AutoShape 7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97" name="Text Box 7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824398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824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53" grpId="0" animBg="1"/>
      <p:bldP spid="824354" grpId="0" animBg="1"/>
      <p:bldP spid="824355" grpId="0" animBg="1"/>
      <p:bldP spid="824355" grpId="1" animBg="1"/>
      <p:bldP spid="824356" grpId="0" animBg="1"/>
      <p:bldP spid="824356" grpId="1" animBg="1"/>
      <p:bldP spid="8243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950-AF69-44CB-8C65-743AE5F17B98}" type="slidenum">
              <a:rPr lang="en-US"/>
              <a:pPr/>
              <a:t>3</a:t>
            </a:fld>
            <a:endParaRPr lang="en-US"/>
          </a:p>
        </p:txBody>
      </p:sp>
      <p:pic>
        <p:nvPicPr>
          <p:cNvPr id="989260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28625"/>
            <a:ext cx="407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1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1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75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2650"/>
            <a:ext cx="51736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9211" name="Line 2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920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52600"/>
            <a:ext cx="2747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0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309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59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06525"/>
            <a:ext cx="407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9193" name="Group 9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989194" name="Line 10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195" name="Line 11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196" name="Line 12"/>
            <p:cNvSpPr>
              <a:spLocks noChangeShapeType="1"/>
            </p:cNvSpPr>
            <p:nvPr/>
          </p:nvSpPr>
          <p:spPr bwMode="auto">
            <a:xfrm>
              <a:off x="259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197" name="Line 13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89198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199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928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00" name="Picture 1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8920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90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920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920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522538"/>
            <a:ext cx="320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61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659063"/>
            <a:ext cx="16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1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9214" name="Rectangle 30"/>
          <p:cNvSpPr>
            <a:spLocks noChangeArrowheads="1"/>
          </p:cNvSpPr>
          <p:nvPr/>
        </p:nvSpPr>
        <p:spPr bwMode="auto">
          <a:xfrm>
            <a:off x="4203700" y="2493963"/>
            <a:ext cx="155575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9215" name="Group 31"/>
          <p:cNvGrpSpPr>
            <a:grpSpLocks/>
          </p:cNvGrpSpPr>
          <p:nvPr/>
        </p:nvGrpSpPr>
        <p:grpSpPr bwMode="auto">
          <a:xfrm>
            <a:off x="3511550" y="2111375"/>
            <a:ext cx="682625" cy="373063"/>
            <a:chOff x="2212" y="1330"/>
            <a:chExt cx="430" cy="235"/>
          </a:xfrm>
        </p:grpSpPr>
        <p:sp>
          <p:nvSpPr>
            <p:cNvPr id="989216" name="Line 32"/>
            <p:cNvSpPr>
              <a:spLocks noChangeShapeType="1"/>
            </p:cNvSpPr>
            <p:nvPr/>
          </p:nvSpPr>
          <p:spPr bwMode="auto">
            <a:xfrm>
              <a:off x="2320" y="1392"/>
              <a:ext cx="322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217" name="Rectangle 33"/>
            <p:cNvSpPr>
              <a:spLocks noChangeArrowheads="1"/>
            </p:cNvSpPr>
            <p:nvPr/>
          </p:nvSpPr>
          <p:spPr bwMode="auto">
            <a:xfrm>
              <a:off x="2212" y="1330"/>
              <a:ext cx="109" cy="13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921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3207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1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3207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20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3207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21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3207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925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9274" name="Group 90"/>
          <p:cNvGrpSpPr>
            <a:grpSpLocks/>
          </p:cNvGrpSpPr>
          <p:nvPr/>
        </p:nvGrpSpPr>
        <p:grpSpPr bwMode="auto">
          <a:xfrm>
            <a:off x="2668588" y="3811588"/>
            <a:ext cx="3833812" cy="1204912"/>
            <a:chOff x="1681" y="2401"/>
            <a:chExt cx="2415" cy="759"/>
          </a:xfrm>
        </p:grpSpPr>
        <p:pic>
          <p:nvPicPr>
            <p:cNvPr id="989268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401"/>
              <a:ext cx="24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69" name="Picture 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600"/>
              <a:ext cx="18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70" name="Picture 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792"/>
              <a:ext cx="16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71" name="Picture 8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2976"/>
              <a:ext cx="21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89273" name="Rectangle 89"/>
          <p:cNvSpPr>
            <a:spLocks noChangeArrowheads="1"/>
          </p:cNvSpPr>
          <p:nvPr/>
        </p:nvSpPr>
        <p:spPr bwMode="auto">
          <a:xfrm>
            <a:off x="6159500" y="4724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9292" name="Picture 10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9296" name="Group 112"/>
          <p:cNvGrpSpPr>
            <a:grpSpLocks/>
          </p:cNvGrpSpPr>
          <p:nvPr/>
        </p:nvGrpSpPr>
        <p:grpSpPr bwMode="auto">
          <a:xfrm>
            <a:off x="4176713" y="3235325"/>
            <a:ext cx="4662487" cy="428625"/>
            <a:chOff x="2631" y="2038"/>
            <a:chExt cx="2937" cy="270"/>
          </a:xfrm>
        </p:grpSpPr>
        <p:pic>
          <p:nvPicPr>
            <p:cNvPr id="989294" name="Picture 1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2142"/>
              <a:ext cx="274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9295" name="Line 111"/>
            <p:cNvSpPr>
              <a:spLocks noChangeShapeType="1"/>
            </p:cNvSpPr>
            <p:nvPr/>
          </p:nvSpPr>
          <p:spPr bwMode="auto">
            <a:xfrm flipH="1" flipV="1">
              <a:off x="2631" y="2038"/>
              <a:ext cx="196" cy="12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9297" name="Rectangle 113"/>
          <p:cNvSpPr>
            <a:spLocks noChangeArrowheads="1"/>
          </p:cNvSpPr>
          <p:nvPr/>
        </p:nvSpPr>
        <p:spPr bwMode="auto">
          <a:xfrm>
            <a:off x="8656638" y="3390900"/>
            <a:ext cx="209550" cy="2555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9282" name="Group 98"/>
          <p:cNvGrpSpPr>
            <a:grpSpLocks/>
          </p:cNvGrpSpPr>
          <p:nvPr/>
        </p:nvGrpSpPr>
        <p:grpSpPr bwMode="auto">
          <a:xfrm>
            <a:off x="5284788" y="5565775"/>
            <a:ext cx="1649412" cy="1139825"/>
            <a:chOff x="2550" y="3473"/>
            <a:chExt cx="1039" cy="718"/>
          </a:xfrm>
        </p:grpSpPr>
        <p:pic>
          <p:nvPicPr>
            <p:cNvPr id="989283" name="Picture 9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34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84" name="Picture 10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3629"/>
              <a:ext cx="85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85" name="Picture 10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3917"/>
              <a:ext cx="103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86" name="Picture 10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4061"/>
              <a:ext cx="81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87" name="Picture 10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3773"/>
              <a:ext cx="65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89288" name="Group 104"/>
          <p:cNvGrpSpPr>
            <a:grpSpLocks/>
          </p:cNvGrpSpPr>
          <p:nvPr/>
        </p:nvGrpSpPr>
        <p:grpSpPr bwMode="auto">
          <a:xfrm>
            <a:off x="2133600" y="5791200"/>
            <a:ext cx="1298575" cy="690563"/>
            <a:chOff x="1344" y="3679"/>
            <a:chExt cx="818" cy="435"/>
          </a:xfrm>
        </p:grpSpPr>
        <p:pic>
          <p:nvPicPr>
            <p:cNvPr id="989289" name="Picture 10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367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90" name="Picture 10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835"/>
              <a:ext cx="81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91" name="Picture 10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3984"/>
              <a:ext cx="81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8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8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8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8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8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8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8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8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8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8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11" grpId="0" animBg="1"/>
      <p:bldP spid="989214" grpId="0" animBg="1"/>
      <p:bldP spid="989214" grpId="1" animBg="1"/>
      <p:bldP spid="989214" grpId="2" animBg="1"/>
      <p:bldP spid="989214" grpId="3" animBg="1"/>
      <p:bldP spid="989214" grpId="4" animBg="1"/>
      <p:bldP spid="989273" grpId="0" animBg="1"/>
      <p:bldP spid="989297" grpId="0" animBg="1"/>
      <p:bldP spid="98929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DEC-BB9C-4FA5-B9BB-2279F190F950}" type="slidenum">
              <a:rPr lang="en-US"/>
              <a:pPr/>
              <a:t>4</a:t>
            </a:fld>
            <a:endParaRPr lang="en-US"/>
          </a:p>
        </p:txBody>
      </p:sp>
      <p:pic>
        <p:nvPicPr>
          <p:cNvPr id="993360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406525"/>
            <a:ext cx="4017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57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58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2650"/>
            <a:ext cx="51736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3285" name="Group 5"/>
          <p:cNvGrpSpPr>
            <a:grpSpLocks/>
          </p:cNvGrpSpPr>
          <p:nvPr/>
        </p:nvGrpSpPr>
        <p:grpSpPr bwMode="auto">
          <a:xfrm>
            <a:off x="1219200" y="3060700"/>
            <a:ext cx="6705600" cy="474663"/>
            <a:chOff x="768" y="1767"/>
            <a:chExt cx="4224" cy="299"/>
          </a:xfrm>
        </p:grpSpPr>
        <p:sp>
          <p:nvSpPr>
            <p:cNvPr id="993286" name="Line 6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287" name="Line 7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288" name="Line 8"/>
            <p:cNvSpPr>
              <a:spLocks noChangeShapeType="1"/>
            </p:cNvSpPr>
            <p:nvPr/>
          </p:nvSpPr>
          <p:spPr bwMode="auto">
            <a:xfrm>
              <a:off x="259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289" name="Line 9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3290" name="Picture 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291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928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292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329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52600"/>
            <a:ext cx="321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29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333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29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7971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298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4" name="Line 2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330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722563"/>
            <a:ext cx="320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08" name="Rectangle 28"/>
          <p:cNvSpPr>
            <a:spLocks noChangeArrowheads="1"/>
          </p:cNvSpPr>
          <p:nvPr/>
        </p:nvSpPr>
        <p:spPr bwMode="auto">
          <a:xfrm>
            <a:off x="6019800" y="2695575"/>
            <a:ext cx="165100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75" name="Group 95"/>
          <p:cNvGrpSpPr>
            <a:grpSpLocks/>
          </p:cNvGrpSpPr>
          <p:nvPr/>
        </p:nvGrpSpPr>
        <p:grpSpPr bwMode="auto">
          <a:xfrm>
            <a:off x="4770438" y="2111375"/>
            <a:ext cx="1231900" cy="573088"/>
            <a:chOff x="3005" y="1330"/>
            <a:chExt cx="776" cy="361"/>
          </a:xfrm>
        </p:grpSpPr>
        <p:sp>
          <p:nvSpPr>
            <p:cNvPr id="993310" name="Line 30"/>
            <p:cNvSpPr>
              <a:spLocks noChangeShapeType="1"/>
            </p:cNvSpPr>
            <p:nvPr/>
          </p:nvSpPr>
          <p:spPr bwMode="auto">
            <a:xfrm>
              <a:off x="3107" y="1392"/>
              <a:ext cx="674" cy="29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1" name="Rectangle 31"/>
            <p:cNvSpPr>
              <a:spLocks noChangeArrowheads="1"/>
            </p:cNvSpPr>
            <p:nvPr/>
          </p:nvSpPr>
          <p:spPr bwMode="auto">
            <a:xfrm>
              <a:off x="3005" y="1330"/>
              <a:ext cx="109" cy="13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9331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83845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61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28625"/>
            <a:ext cx="4016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62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70200"/>
            <a:ext cx="16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1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845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3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7971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4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45" name="Line 65"/>
          <p:cNvSpPr>
            <a:spLocks noChangeShapeType="1"/>
          </p:cNvSpPr>
          <p:nvPr/>
        </p:nvSpPr>
        <p:spPr bwMode="auto">
          <a:xfrm>
            <a:off x="3089275" y="1828800"/>
            <a:ext cx="3665538" cy="1023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3346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38450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7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3845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54" name="Line 74"/>
          <p:cNvSpPr>
            <a:spLocks noChangeShapeType="1"/>
          </p:cNvSpPr>
          <p:nvPr/>
        </p:nvSpPr>
        <p:spPr bwMode="auto">
          <a:xfrm>
            <a:off x="3106738" y="1625600"/>
            <a:ext cx="0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55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73" name="Group 93"/>
          <p:cNvGrpSpPr>
            <a:grpSpLocks/>
          </p:cNvGrpSpPr>
          <p:nvPr/>
        </p:nvGrpSpPr>
        <p:grpSpPr bwMode="auto">
          <a:xfrm>
            <a:off x="2824163" y="3963988"/>
            <a:ext cx="3935412" cy="1204912"/>
            <a:chOff x="1779" y="2497"/>
            <a:chExt cx="2479" cy="759"/>
          </a:xfrm>
        </p:grpSpPr>
        <p:pic>
          <p:nvPicPr>
            <p:cNvPr id="993369" name="Picture 8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2497"/>
              <a:ext cx="246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70" name="Picture 9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2696"/>
              <a:ext cx="175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66" name="Picture 8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2888"/>
              <a:ext cx="16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71" name="Picture 9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" y="3072"/>
              <a:ext cx="2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3368" name="Rectangle 88"/>
          <p:cNvSpPr>
            <a:spLocks noChangeArrowheads="1"/>
          </p:cNvSpPr>
          <p:nvPr/>
        </p:nvSpPr>
        <p:spPr bwMode="auto">
          <a:xfrm>
            <a:off x="6553200" y="4876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394" name="Picture 1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3384" name="Group 104"/>
          <p:cNvGrpSpPr>
            <a:grpSpLocks/>
          </p:cNvGrpSpPr>
          <p:nvPr/>
        </p:nvGrpSpPr>
        <p:grpSpPr bwMode="auto">
          <a:xfrm>
            <a:off x="5284788" y="5565775"/>
            <a:ext cx="1649412" cy="1139825"/>
            <a:chOff x="2550" y="3473"/>
            <a:chExt cx="1039" cy="718"/>
          </a:xfrm>
        </p:grpSpPr>
        <p:pic>
          <p:nvPicPr>
            <p:cNvPr id="993385" name="Picture 10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34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86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3629"/>
              <a:ext cx="85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87" name="Picture 10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3917"/>
              <a:ext cx="103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88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4061"/>
              <a:ext cx="81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89" name="Picture 10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3773"/>
              <a:ext cx="65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93390" name="Group 110"/>
          <p:cNvGrpSpPr>
            <a:grpSpLocks/>
          </p:cNvGrpSpPr>
          <p:nvPr/>
        </p:nvGrpSpPr>
        <p:grpSpPr bwMode="auto">
          <a:xfrm>
            <a:off x="2133600" y="5791200"/>
            <a:ext cx="1298575" cy="690563"/>
            <a:chOff x="1344" y="3679"/>
            <a:chExt cx="818" cy="435"/>
          </a:xfrm>
        </p:grpSpPr>
        <p:pic>
          <p:nvPicPr>
            <p:cNvPr id="993391" name="Picture 1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367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92" name="Picture 1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835"/>
              <a:ext cx="81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3393" name="Picture 1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3984"/>
              <a:ext cx="81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99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9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9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9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9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9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9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9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9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9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9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4" grpId="0" animBg="1"/>
      <p:bldP spid="993308" grpId="0" animBg="1"/>
      <p:bldP spid="993308" grpId="1" animBg="1"/>
      <p:bldP spid="993308" grpId="2" animBg="1"/>
      <p:bldP spid="993308" grpId="3" animBg="1"/>
      <p:bldP spid="993308" grpId="4" animBg="1"/>
      <p:bldP spid="993345" grpId="0" animBg="1"/>
      <p:bldP spid="993345" grpId="1" animBg="1"/>
      <p:bldP spid="993354" grpId="0" animBg="1"/>
      <p:bldP spid="993354" grpId="1" animBg="1"/>
      <p:bldP spid="9933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86D3-5B23-40AF-A2FC-859CF5C1D256}" type="slidenum">
              <a:rPr lang="en-US"/>
              <a:pPr/>
              <a:t>5</a:t>
            </a:fld>
            <a:endParaRPr lang="en-US"/>
          </a:p>
        </p:txBody>
      </p:sp>
      <p:pic>
        <p:nvPicPr>
          <p:cNvPr id="9953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04950"/>
            <a:ext cx="51736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534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5" name="Line 17"/>
          <p:cNvSpPr>
            <a:spLocks noChangeShapeType="1"/>
          </p:cNvSpPr>
          <p:nvPr/>
        </p:nvSpPr>
        <p:spPr bwMode="auto">
          <a:xfrm>
            <a:off x="0" y="19177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535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536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406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33400"/>
            <a:ext cx="34893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4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2600"/>
            <a:ext cx="161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5437" name="Group 109"/>
          <p:cNvGrpSpPr>
            <a:grpSpLocks/>
          </p:cNvGrpSpPr>
          <p:nvPr/>
        </p:nvGrpSpPr>
        <p:grpSpPr bwMode="auto">
          <a:xfrm>
            <a:off x="3582988" y="2874963"/>
            <a:ext cx="3052762" cy="293687"/>
            <a:chOff x="2257" y="1811"/>
            <a:chExt cx="1923" cy="185"/>
          </a:xfrm>
        </p:grpSpPr>
        <p:pic>
          <p:nvPicPr>
            <p:cNvPr id="995380" name="Picture 5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185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07" name="Picture 7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1811"/>
              <a:ext cx="20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386" name="Picture 5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85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95436" name="Group 108"/>
          <p:cNvGrpSpPr>
            <a:grpSpLocks/>
          </p:cNvGrpSpPr>
          <p:nvPr/>
        </p:nvGrpSpPr>
        <p:grpSpPr bwMode="auto">
          <a:xfrm>
            <a:off x="757238" y="3213100"/>
            <a:ext cx="7623175" cy="474663"/>
            <a:chOff x="477" y="2024"/>
            <a:chExt cx="4802" cy="299"/>
          </a:xfrm>
        </p:grpSpPr>
        <p:sp>
          <p:nvSpPr>
            <p:cNvPr id="995373" name="Line 45"/>
            <p:cNvSpPr>
              <a:spLocks noChangeShapeType="1"/>
            </p:cNvSpPr>
            <p:nvPr/>
          </p:nvSpPr>
          <p:spPr bwMode="auto">
            <a:xfrm>
              <a:off x="477" y="2089"/>
              <a:ext cx="48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4" name="Line 46"/>
            <p:cNvSpPr>
              <a:spLocks noChangeShapeType="1"/>
            </p:cNvSpPr>
            <p:nvPr/>
          </p:nvSpPr>
          <p:spPr bwMode="auto">
            <a:xfrm>
              <a:off x="2304" y="2024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5" name="Line 47"/>
            <p:cNvSpPr>
              <a:spLocks noChangeShapeType="1"/>
            </p:cNvSpPr>
            <p:nvPr/>
          </p:nvSpPr>
          <p:spPr bwMode="auto">
            <a:xfrm>
              <a:off x="2880" y="2024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6" name="Line 48"/>
            <p:cNvSpPr>
              <a:spLocks noChangeShapeType="1"/>
            </p:cNvSpPr>
            <p:nvPr/>
          </p:nvSpPr>
          <p:spPr bwMode="auto">
            <a:xfrm>
              <a:off x="4032" y="2024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5377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218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378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18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379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" y="2185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5389" name="Line 61"/>
            <p:cNvSpPr>
              <a:spLocks noChangeShapeType="1"/>
            </p:cNvSpPr>
            <p:nvPr/>
          </p:nvSpPr>
          <p:spPr bwMode="auto">
            <a:xfrm>
              <a:off x="4603" y="2024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5394" name="Picture 6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" y="218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5391" name="Line 63"/>
            <p:cNvSpPr>
              <a:spLocks noChangeShapeType="1"/>
            </p:cNvSpPr>
            <p:nvPr/>
          </p:nvSpPr>
          <p:spPr bwMode="auto">
            <a:xfrm>
              <a:off x="1152" y="2024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5399" name="Picture 7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" y="2185"/>
              <a:ext cx="2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5408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874963"/>
            <a:ext cx="3635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404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949575"/>
            <a:ext cx="1889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411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133600"/>
            <a:ext cx="34591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5433" name="Group 105"/>
          <p:cNvGrpSpPr>
            <a:grpSpLocks/>
          </p:cNvGrpSpPr>
          <p:nvPr/>
        </p:nvGrpSpPr>
        <p:grpSpPr bwMode="auto">
          <a:xfrm>
            <a:off x="715963" y="457200"/>
            <a:ext cx="1989137" cy="1116013"/>
            <a:chOff x="451" y="3137"/>
            <a:chExt cx="1253" cy="703"/>
          </a:xfrm>
        </p:grpSpPr>
        <p:pic>
          <p:nvPicPr>
            <p:cNvPr id="995423" name="Picture 9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13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32" name="Picture 10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3293"/>
              <a:ext cx="85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27" name="Picture 9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3581"/>
              <a:ext cx="103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29" name="Picture 10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3725"/>
              <a:ext cx="12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31" name="Picture 10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3437"/>
              <a:ext cx="65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5434" name="Line 106"/>
          <p:cNvSpPr>
            <a:spLocks noChangeShapeType="1"/>
          </p:cNvSpPr>
          <p:nvPr/>
        </p:nvSpPr>
        <p:spPr bwMode="auto">
          <a:xfrm flipH="1">
            <a:off x="6580188" y="712788"/>
            <a:ext cx="593725" cy="2157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5435" name="Line 107"/>
          <p:cNvSpPr>
            <a:spLocks noChangeShapeType="1"/>
          </p:cNvSpPr>
          <p:nvPr/>
        </p:nvSpPr>
        <p:spPr bwMode="auto">
          <a:xfrm flipH="1">
            <a:off x="2074863" y="1087438"/>
            <a:ext cx="6015037" cy="1865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5400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990850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3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99085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7" name="Picture 5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990850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5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9085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409" name="Picture 8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990850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40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0850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5443" name="Group 115"/>
          <p:cNvGrpSpPr>
            <a:grpSpLocks/>
          </p:cNvGrpSpPr>
          <p:nvPr/>
        </p:nvGrpSpPr>
        <p:grpSpPr bwMode="auto">
          <a:xfrm>
            <a:off x="2878138" y="4191000"/>
            <a:ext cx="3830637" cy="1930400"/>
            <a:chOff x="1813" y="2640"/>
            <a:chExt cx="2413" cy="1216"/>
          </a:xfrm>
        </p:grpSpPr>
        <p:pic>
          <p:nvPicPr>
            <p:cNvPr id="995412" name="Picture 8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2640"/>
              <a:ext cx="24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13" name="Picture 8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2839"/>
              <a:ext cx="191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18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050"/>
              <a:ext cx="18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41" name="Picture 1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3672"/>
              <a:ext cx="21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17" name="Picture 8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257"/>
              <a:ext cx="16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5419" name="Picture 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465"/>
              <a:ext cx="16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5369" name="Rectangle 41"/>
          <p:cNvSpPr>
            <a:spLocks noChangeArrowheads="1"/>
          </p:cNvSpPr>
          <p:nvPr/>
        </p:nvSpPr>
        <p:spPr bwMode="auto">
          <a:xfrm>
            <a:off x="6629400" y="58293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439" name="Rectangle 111"/>
          <p:cNvSpPr>
            <a:spLocks noChangeArrowheads="1"/>
          </p:cNvSpPr>
          <p:nvPr/>
        </p:nvSpPr>
        <p:spPr bwMode="auto">
          <a:xfrm>
            <a:off x="676275" y="1371600"/>
            <a:ext cx="960438" cy="228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440" name="Picture 1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096" y="6600244"/>
            <a:ext cx="4733304" cy="219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99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9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9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9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45" grpId="0" animBg="1"/>
      <p:bldP spid="995434" grpId="0" animBg="1"/>
      <p:bldP spid="995434" grpId="1" animBg="1"/>
      <p:bldP spid="995435" grpId="0" animBg="1"/>
      <p:bldP spid="995435" grpId="1" animBg="1"/>
      <p:bldP spid="995369" grpId="0" animBg="1"/>
      <p:bldP spid="995439" grpId="0" animBg="1"/>
      <p:bldP spid="9954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E1A-0303-4345-9FCB-BAB4F3548C54}" type="slidenum">
              <a:rPr lang="en-US"/>
              <a:pPr/>
              <a:t>6</a:t>
            </a:fld>
            <a:endParaRPr lang="en-US"/>
          </a:p>
        </p:txBody>
      </p:sp>
      <p:sp>
        <p:nvSpPr>
          <p:cNvPr id="101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765" name="Group 5"/>
          <p:cNvGrpSpPr>
            <a:grpSpLocks/>
          </p:cNvGrpSpPr>
          <p:nvPr/>
        </p:nvGrpSpPr>
        <p:grpSpPr bwMode="auto">
          <a:xfrm>
            <a:off x="342900" y="2157413"/>
            <a:ext cx="8458200" cy="1881187"/>
            <a:chOff x="216" y="240"/>
            <a:chExt cx="5328" cy="1185"/>
          </a:xfrm>
        </p:grpSpPr>
        <p:pic>
          <p:nvPicPr>
            <p:cNvPr id="1013766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240"/>
              <a:ext cx="49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67" name="Picture 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682"/>
              <a:ext cx="2417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3768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107"/>
              <a:ext cx="532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3803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3BD-402C-42A3-8396-D70F2183E4D2}" type="slidenum">
              <a:rPr lang="en-US"/>
              <a:pPr/>
              <a:t>7</a:t>
            </a:fld>
            <a:endParaRPr lang="en-US"/>
          </a:p>
        </p:txBody>
      </p:sp>
      <p:pic>
        <p:nvPicPr>
          <p:cNvPr id="998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5725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698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936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8175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0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0413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41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8412" name="Group 12"/>
          <p:cNvGrpSpPr>
            <a:grpSpLocks/>
          </p:cNvGrpSpPr>
          <p:nvPr/>
        </p:nvGrpSpPr>
        <p:grpSpPr bwMode="auto">
          <a:xfrm>
            <a:off x="1644650" y="2133600"/>
            <a:ext cx="4756150" cy="339725"/>
            <a:chOff x="1036" y="1344"/>
            <a:chExt cx="2996" cy="214"/>
          </a:xfrm>
        </p:grpSpPr>
        <p:pic>
          <p:nvPicPr>
            <p:cNvPr id="998413" name="Picture 13" descr="txp_fig"/>
            <p:cNvPicPr>
              <a:picLocks noChangeAspect="1" noChangeArrowheads="1"/>
            </p:cNvPicPr>
            <p:nvPr>
              <p:custDataLst>
                <p:tags r:id="rId116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41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14" name="Picture 14" descr="txp_fig"/>
            <p:cNvPicPr>
              <a:picLocks noChangeAspect="1" noChangeArrowheads="1"/>
            </p:cNvPicPr>
            <p:nvPr>
              <p:custDataLst>
                <p:tags r:id="rId117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1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15" name="Picture 15" descr="txp_fig"/>
            <p:cNvPicPr>
              <a:picLocks noChangeAspect="1" noChangeArrowheads="1"/>
            </p:cNvPicPr>
            <p:nvPr>
              <p:custDataLst>
                <p:tags r:id="rId11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16" name="Picture 16" descr="txp_fig"/>
            <p:cNvPicPr>
              <a:picLocks noChangeAspect="1" noChangeArrowheads="1"/>
            </p:cNvPicPr>
            <p:nvPr>
              <p:custDataLst>
                <p:tags r:id="rId11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13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17" name="Picture 17" descr="txp_fig"/>
            <p:cNvPicPr>
              <a:picLocks noChangeAspect="1" noChangeArrowheads="1"/>
            </p:cNvPicPr>
            <p:nvPr>
              <p:custDataLst>
                <p:tags r:id="rId12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3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18" name="Picture 18" descr="txp_fig"/>
            <p:cNvPicPr>
              <a:picLocks noChangeAspect="1" noChangeArrowheads="1"/>
            </p:cNvPicPr>
            <p:nvPr>
              <p:custDataLst>
                <p:tags r:id="rId121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3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19" name="Picture 19" descr="txp_fig"/>
            <p:cNvPicPr>
              <a:picLocks noChangeAspect="1" noChangeArrowheads="1"/>
            </p:cNvPicPr>
            <p:nvPr>
              <p:custDataLst>
                <p:tags r:id="rId122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13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0" name="Picture 20" descr="txp_fig"/>
            <p:cNvPicPr>
              <a:picLocks noChangeAspect="1" noChangeArrowheads="1"/>
            </p:cNvPicPr>
            <p:nvPr>
              <p:custDataLst>
                <p:tags r:id="rId123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3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98421" name="Group 21"/>
          <p:cNvGrpSpPr>
            <a:grpSpLocks/>
          </p:cNvGrpSpPr>
          <p:nvPr/>
        </p:nvGrpSpPr>
        <p:grpSpPr bwMode="auto">
          <a:xfrm>
            <a:off x="1641475" y="3748088"/>
            <a:ext cx="5021263" cy="873125"/>
            <a:chOff x="1034" y="2361"/>
            <a:chExt cx="3163" cy="550"/>
          </a:xfrm>
        </p:grpSpPr>
        <p:pic>
          <p:nvPicPr>
            <p:cNvPr id="998422" name="Picture 22" descr="txp_fig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4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3" name="Picture 23" descr="txp_fig"/>
            <p:cNvPicPr>
              <a:picLocks noChangeAspect="1" noChangeArrowheads="1"/>
            </p:cNvPicPr>
            <p:nvPr>
              <p:custDataLst>
                <p:tags r:id="rId101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236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4" name="Picture 24" descr="txp_fig"/>
            <p:cNvPicPr>
              <a:picLocks noChangeAspect="1" noChangeArrowheads="1"/>
            </p:cNvPicPr>
            <p:nvPr>
              <p:custDataLst>
                <p:tags r:id="rId102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6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5" name="Picture 25" descr="txp_fig"/>
            <p:cNvPicPr>
              <a:picLocks noChangeAspect="1" noChangeArrowheads="1"/>
            </p:cNvPicPr>
            <p:nvPr>
              <p:custDataLst>
                <p:tags r:id="rId10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36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6" name="Picture 26" descr="txp_fig"/>
            <p:cNvPicPr>
              <a:picLocks noChangeAspect="1" noChangeArrowheads="1"/>
            </p:cNvPicPr>
            <p:nvPr>
              <p:custDataLst>
                <p:tags r:id="rId104"/>
              </p:custDataLst>
            </p:nvPr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08"/>
              <a:ext cx="4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7" name="Picture 27" descr="txp_fig"/>
            <p:cNvPicPr>
              <a:picLocks noChangeAspect="1" noChangeArrowheads="1"/>
            </p:cNvPicPr>
            <p:nvPr>
              <p:custDataLst>
                <p:tags r:id="rId105"/>
              </p:custDataLst>
            </p:nvPr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08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8" name="Picture 28" descr="txp_fig"/>
            <p:cNvPicPr>
              <a:picLocks noChangeAspect="1" noChangeArrowheads="1"/>
            </p:cNvPicPr>
            <p:nvPr>
              <p:custDataLst>
                <p:tags r:id="rId106"/>
              </p:custDataLst>
            </p:nvPr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408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29" name="Picture 29" descr="txp_fig"/>
            <p:cNvPicPr>
              <a:picLocks noChangeAspect="1" noChangeArrowheads="1"/>
            </p:cNvPicPr>
            <p:nvPr>
              <p:custDataLst>
                <p:tags r:id="rId107"/>
              </p:custDataLst>
            </p:nvPr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08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0" name="Picture 30" descr="txp_fig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1" name="Picture 31" descr="txp_fig"/>
            <p:cNvPicPr>
              <a:picLocks noChangeAspect="1" noChangeArrowheads="1"/>
            </p:cNvPicPr>
            <p:nvPr>
              <p:custDataLst>
                <p:tags r:id="rId10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2" name="Picture 32" descr="txp_fig"/>
            <p:cNvPicPr>
              <a:picLocks noChangeAspect="1" noChangeArrowheads="1"/>
            </p:cNvPicPr>
            <p:nvPr>
              <p:custDataLst>
                <p:tags r:id="rId11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3" name="Picture 33" descr="txp_fig"/>
            <p:cNvPicPr>
              <a:picLocks noChangeAspect="1" noChangeArrowheads="1"/>
            </p:cNvPicPr>
            <p:nvPr>
              <p:custDataLst>
                <p:tags r:id="rId111"/>
              </p:custDataLst>
            </p:nvPr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4" name="Picture 34" descr="txp_fig"/>
            <p:cNvPicPr>
              <a:picLocks noChangeAspect="1" noChangeArrowheads="1"/>
            </p:cNvPicPr>
            <p:nvPr>
              <p:custDataLst>
                <p:tags r:id="rId112"/>
              </p:custDataLst>
            </p:nvPr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5" name="Picture 35" descr="txp_fig"/>
            <p:cNvPicPr>
              <a:picLocks noChangeAspect="1" noChangeArrowheads="1"/>
            </p:cNvPicPr>
            <p:nvPr>
              <p:custDataLst>
                <p:tags r:id="rId113"/>
              </p:custDataLst>
            </p:nvPr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6" name="Picture 36" descr="txp_fig"/>
            <p:cNvPicPr>
              <a:picLocks noChangeAspect="1" noChangeArrowheads="1"/>
            </p:cNvPicPr>
            <p:nvPr>
              <p:custDataLst>
                <p:tags r:id="rId114"/>
              </p:custDataLst>
            </p:nvPr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44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37" name="Picture 37" descr="txp_fig"/>
            <p:cNvPicPr>
              <a:picLocks noChangeAspect="1" noChangeArrowheads="1"/>
            </p:cNvPicPr>
            <p:nvPr>
              <p:custDataLst>
                <p:tags r:id="rId11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98438" name="Group 38"/>
          <p:cNvGrpSpPr>
            <a:grpSpLocks/>
          </p:cNvGrpSpPr>
          <p:nvPr/>
        </p:nvGrpSpPr>
        <p:grpSpPr bwMode="auto">
          <a:xfrm>
            <a:off x="1641475" y="2743200"/>
            <a:ext cx="4967288" cy="796925"/>
            <a:chOff x="1034" y="1728"/>
            <a:chExt cx="3129" cy="502"/>
          </a:xfrm>
        </p:grpSpPr>
        <p:pic>
          <p:nvPicPr>
            <p:cNvPr id="998439" name="Picture 39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82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0" name="Picture 40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02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1" name="Picture 41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72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2" name="Picture 42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72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3" name="Picture 43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063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4" name="Picture 44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99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5" name="Picture 45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9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6" name="Picture 46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92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7" name="Picture 47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8" name="Picture 48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172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49" name="Picture 49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72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0" name="Picture 50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792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1" name="Picture 51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1775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2" name="Picture 52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775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3" name="Picture 53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063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4" name="Picture 54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5" name="Picture 55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6" name="Picture 56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7" name="Picture 57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0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8" name="Picture 58" descr="txp_fig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0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59" name="Picture 59" descr="txp_fig"/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0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60" name="Picture 60" descr="txp_fig"/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98461" name="Line 61"/>
          <p:cNvSpPr>
            <a:spLocks noChangeShapeType="1"/>
          </p:cNvSpPr>
          <p:nvPr/>
        </p:nvSpPr>
        <p:spPr bwMode="auto">
          <a:xfrm>
            <a:off x="763588" y="4724400"/>
            <a:ext cx="6399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62" name="Line 62"/>
          <p:cNvSpPr>
            <a:spLocks noChangeShapeType="1"/>
          </p:cNvSpPr>
          <p:nvPr/>
        </p:nvSpPr>
        <p:spPr bwMode="auto">
          <a:xfrm>
            <a:off x="838200" y="2540000"/>
            <a:ext cx="6399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63" name="Line 63"/>
          <p:cNvSpPr>
            <a:spLocks noChangeShapeType="1"/>
          </p:cNvSpPr>
          <p:nvPr/>
        </p:nvSpPr>
        <p:spPr bwMode="auto">
          <a:xfrm>
            <a:off x="762000" y="1104900"/>
            <a:ext cx="6399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64" name="Line 64"/>
          <p:cNvSpPr>
            <a:spLocks noChangeShapeType="1"/>
          </p:cNvSpPr>
          <p:nvPr/>
        </p:nvSpPr>
        <p:spPr bwMode="auto">
          <a:xfrm>
            <a:off x="762000" y="584200"/>
            <a:ext cx="6399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8543" name="Group 143"/>
          <p:cNvGrpSpPr>
            <a:grpSpLocks/>
          </p:cNvGrpSpPr>
          <p:nvPr/>
        </p:nvGrpSpPr>
        <p:grpSpPr bwMode="auto">
          <a:xfrm>
            <a:off x="1641475" y="4953000"/>
            <a:ext cx="5292725" cy="1828800"/>
            <a:chOff x="1034" y="3120"/>
            <a:chExt cx="3334" cy="1152"/>
          </a:xfrm>
        </p:grpSpPr>
        <p:pic>
          <p:nvPicPr>
            <p:cNvPr id="998466" name="Picture 6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20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67" name="Picture 6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17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68" name="Picture 6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12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69" name="Picture 6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817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0" name="Picture 7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74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1" name="Picture 7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12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2" name="Picture 7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12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3" name="Picture 7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312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4" name="Picture 7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167"/>
              <a:ext cx="4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5" name="Picture 7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16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6" name="Picture 7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316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7" name="Picture 7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16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8" name="Picture 7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79" name="Picture 7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0" name="Picture 8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1" name="Picture 8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455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2" name="Picture 8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455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3" name="Picture 8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3455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4" name="Picture 84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455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5" name="Picture 85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6" name="Picture 86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3411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7" name="Picture 8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7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8" name="Picture 88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7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89" name="Picture 89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37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0" name="Picture 90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791"/>
              <a:ext cx="4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1" name="Picture 91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791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2" name="Picture 92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3791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3" name="Picture 93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791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4" name="Picture 94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5" name="Picture 95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6" name="Picture 96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7" name="Picture 97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4079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8" name="Picture 98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4079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499" name="Picture 99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4079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00" name="Picture 100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4079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01" name="Picture 101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02" name="Picture 102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03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03" name="Picture 103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" y="377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98504" name="Group 104"/>
          <p:cNvGrpSpPr>
            <a:grpSpLocks/>
          </p:cNvGrpSpPr>
          <p:nvPr/>
        </p:nvGrpSpPr>
        <p:grpSpPr bwMode="auto">
          <a:xfrm>
            <a:off x="7037388" y="6397625"/>
            <a:ext cx="1090612" cy="263525"/>
            <a:chOff x="4433" y="4030"/>
            <a:chExt cx="687" cy="166"/>
          </a:xfrm>
        </p:grpSpPr>
        <p:pic>
          <p:nvPicPr>
            <p:cNvPr id="998505" name="Picture 10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06" name="Picture 10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4030"/>
              <a:ext cx="41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8507" name="Picture 10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46050"/>
            <a:ext cx="1663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508" name="Picture 10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703263"/>
            <a:ext cx="1663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509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133600"/>
            <a:ext cx="1663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8510" name="Picture 1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4073525"/>
            <a:ext cx="16637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8511" name="Group 111"/>
          <p:cNvGrpSpPr>
            <a:grpSpLocks/>
          </p:cNvGrpSpPr>
          <p:nvPr/>
        </p:nvGrpSpPr>
        <p:grpSpPr bwMode="auto">
          <a:xfrm>
            <a:off x="7162800" y="5813425"/>
            <a:ext cx="1828800" cy="587375"/>
            <a:chOff x="4512" y="3662"/>
            <a:chExt cx="1152" cy="370"/>
          </a:xfrm>
        </p:grpSpPr>
        <p:pic>
          <p:nvPicPr>
            <p:cNvPr id="998512" name="Picture 11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662"/>
              <a:ext cx="115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8513" name="Line 113"/>
            <p:cNvSpPr>
              <a:spLocks noChangeShapeType="1"/>
            </p:cNvSpPr>
            <p:nvPr/>
          </p:nvSpPr>
          <p:spPr bwMode="auto">
            <a:xfrm flipH="1">
              <a:off x="4944" y="3823"/>
              <a:ext cx="88" cy="20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8514" name="Group 114"/>
          <p:cNvGrpSpPr>
            <a:grpSpLocks/>
          </p:cNvGrpSpPr>
          <p:nvPr/>
        </p:nvGrpSpPr>
        <p:grpSpPr bwMode="auto">
          <a:xfrm>
            <a:off x="1641475" y="1219200"/>
            <a:ext cx="2473325" cy="833438"/>
            <a:chOff x="1034" y="768"/>
            <a:chExt cx="1558" cy="525"/>
          </a:xfrm>
        </p:grpSpPr>
        <p:pic>
          <p:nvPicPr>
            <p:cNvPr id="998515" name="Picture 1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82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16" name="Picture 1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76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17" name="Picture 1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815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18" name="Picture 1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5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19" name="Picture 1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815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0" name="Picture 1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1" name="Picture 1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7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2" name="Picture 1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5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3" name="Picture 1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56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4" name="Picture 1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56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5" name="Picture 1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5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6" name="Picture 1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05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7" name="Picture 1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1103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8528" name="Picture 12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03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98529" name="Picture 1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21238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8530" name="Rectangle 1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531" name="Rectangle 13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8532" name="Group 132"/>
          <p:cNvGrpSpPr>
            <a:grpSpLocks/>
          </p:cNvGrpSpPr>
          <p:nvPr/>
        </p:nvGrpSpPr>
        <p:grpSpPr bwMode="auto">
          <a:xfrm>
            <a:off x="4191000" y="1219200"/>
            <a:ext cx="2133600" cy="960438"/>
            <a:chOff x="2640" y="768"/>
            <a:chExt cx="1344" cy="605"/>
          </a:xfrm>
        </p:grpSpPr>
        <p:pic>
          <p:nvPicPr>
            <p:cNvPr id="998533" name="Picture 1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768"/>
              <a:ext cx="9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8534" name="Line 134"/>
            <p:cNvSpPr>
              <a:spLocks noChangeShapeType="1"/>
            </p:cNvSpPr>
            <p:nvPr/>
          </p:nvSpPr>
          <p:spPr bwMode="auto">
            <a:xfrm flipH="1">
              <a:off x="2640" y="912"/>
              <a:ext cx="480" cy="4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535" name="Line 135"/>
            <p:cNvSpPr>
              <a:spLocks noChangeShapeType="1"/>
            </p:cNvSpPr>
            <p:nvPr/>
          </p:nvSpPr>
          <p:spPr bwMode="auto">
            <a:xfrm>
              <a:off x="3216" y="912"/>
              <a:ext cx="0" cy="4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8536" name="Group 136"/>
          <p:cNvGrpSpPr>
            <a:grpSpLocks/>
          </p:cNvGrpSpPr>
          <p:nvPr/>
        </p:nvGrpSpPr>
        <p:grpSpPr bwMode="auto">
          <a:xfrm>
            <a:off x="6172200" y="1447800"/>
            <a:ext cx="2895600" cy="588963"/>
            <a:chOff x="3888" y="912"/>
            <a:chExt cx="1824" cy="371"/>
          </a:xfrm>
        </p:grpSpPr>
        <p:pic>
          <p:nvPicPr>
            <p:cNvPr id="998537" name="Picture 1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912"/>
              <a:ext cx="163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538" name="Picture 1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17150">
              <a:off x="3888" y="120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8539" name="Picture 1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716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8540" name="Picture 1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546725"/>
            <a:ext cx="171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8541" name="Picture 1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6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8542" name="Picture 1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9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8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98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8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98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9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9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9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61" grpId="0" animBg="1"/>
      <p:bldP spid="998462" grpId="0" animBg="1"/>
      <p:bldP spid="998463" grpId="0" animBg="1"/>
      <p:bldP spid="9984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70A1-658E-44C2-B6F9-787D5065DBBB}" type="slidenum">
              <a:rPr lang="en-US"/>
              <a:pPr/>
              <a:t>8</a:t>
            </a:fld>
            <a:endParaRPr lang="en-US"/>
          </a:p>
        </p:txBody>
      </p:sp>
      <p:pic>
        <p:nvPicPr>
          <p:cNvPr id="9994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492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9493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817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817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817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92175"/>
            <a:ext cx="1116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8921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8921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8921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5575"/>
            <a:ext cx="1096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3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255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4255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4255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3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4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5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6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7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8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44688"/>
            <a:ext cx="109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49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944688"/>
            <a:ext cx="1096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0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944688"/>
            <a:ext cx="1096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1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944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2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8088"/>
            <a:ext cx="109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3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4780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4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4780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5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4780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6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7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8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59" name="Picture 3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0" name="Picture 3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1" name="Picture 3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2" name="Picture 3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3" name="Picture 3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4" name="Picture 4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5" name="Picture 4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6" name="Picture 4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7" name="Picture 4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8" name="Picture 4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25775"/>
            <a:ext cx="1096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69" name="Picture 4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0257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0" name="Picture 46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0257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1" name="Picture 47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0257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2" name="Picture 48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9175"/>
            <a:ext cx="1096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3" name="Picture 49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5591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4" name="Picture 50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591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5" name="Picture 51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5591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6" name="Picture 52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11688"/>
            <a:ext cx="10588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7" name="Picture 53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78288"/>
            <a:ext cx="109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8" name="Picture 54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078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79" name="Picture 55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078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0" name="Picture 56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078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1" name="Picture 57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611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2" name="Picture 58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611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3" name="Picture 59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611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4" name="Picture 60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5" name="Picture 61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6" name="Picture 62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7" name="Picture 63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8" name="Picture 64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89" name="Picture 65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90" name="Picture 66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9491" name="Rectangle 6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92" name="Rectangle 6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9493" name="Picture 69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35675"/>
            <a:ext cx="20796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9494" name="Picture 70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538"/>
            <a:ext cx="4249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9495" name="Group 71"/>
          <p:cNvGrpSpPr>
            <a:grpSpLocks/>
          </p:cNvGrpSpPr>
          <p:nvPr/>
        </p:nvGrpSpPr>
        <p:grpSpPr bwMode="auto">
          <a:xfrm>
            <a:off x="3208338" y="182563"/>
            <a:ext cx="2293937" cy="1762125"/>
            <a:chOff x="2021" y="115"/>
            <a:chExt cx="1445" cy="1110"/>
          </a:xfrm>
        </p:grpSpPr>
        <p:pic>
          <p:nvPicPr>
            <p:cNvPr id="999496" name="Picture 72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" y="115"/>
              <a:ext cx="4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9497" name="Line 73"/>
            <p:cNvSpPr>
              <a:spLocks noChangeShapeType="1"/>
            </p:cNvSpPr>
            <p:nvPr/>
          </p:nvSpPr>
          <p:spPr bwMode="auto">
            <a:xfrm flipH="1">
              <a:off x="2021" y="240"/>
              <a:ext cx="1048" cy="6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9498" name="Line 74"/>
            <p:cNvSpPr>
              <a:spLocks noChangeShapeType="1"/>
            </p:cNvSpPr>
            <p:nvPr/>
          </p:nvSpPr>
          <p:spPr bwMode="auto">
            <a:xfrm flipH="1">
              <a:off x="2021" y="240"/>
              <a:ext cx="1048" cy="98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99499" name="Picture 75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299075"/>
            <a:ext cx="66754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9500" name="Group 76"/>
          <p:cNvGrpSpPr>
            <a:grpSpLocks/>
          </p:cNvGrpSpPr>
          <p:nvPr/>
        </p:nvGrpSpPr>
        <p:grpSpPr bwMode="auto">
          <a:xfrm>
            <a:off x="1801813" y="1600200"/>
            <a:ext cx="636587" cy="304800"/>
            <a:chOff x="1135" y="1008"/>
            <a:chExt cx="401" cy="192"/>
          </a:xfrm>
        </p:grpSpPr>
        <p:pic>
          <p:nvPicPr>
            <p:cNvPr id="999501" name="Picture 77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008"/>
              <a:ext cx="25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9502" name="Picture 78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4529">
              <a:off x="1400" y="1041"/>
              <a:ext cx="136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9503" name="Picture 79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529" flipV="1">
              <a:off x="1399" y="1148"/>
              <a:ext cx="136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9504" name="Picture 80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DF03-B22B-46E0-9C3D-E742E9946ED1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000551" name="Group 103"/>
          <p:cNvGrpSpPr>
            <a:grpSpLocks/>
          </p:cNvGrpSpPr>
          <p:nvPr/>
        </p:nvGrpSpPr>
        <p:grpSpPr bwMode="auto">
          <a:xfrm>
            <a:off x="36513" y="76200"/>
            <a:ext cx="3316287" cy="471488"/>
            <a:chOff x="23" y="48"/>
            <a:chExt cx="2089" cy="297"/>
          </a:xfrm>
        </p:grpSpPr>
        <p:pic>
          <p:nvPicPr>
            <p:cNvPr id="1000451" name="Picture 3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52" name="Picture 4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" y="14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53" name="Picture 5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48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50" name="Picture 102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8"/>
              <a:ext cx="57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00454" name="Group 6"/>
          <p:cNvGrpSpPr>
            <a:grpSpLocks/>
          </p:cNvGrpSpPr>
          <p:nvPr/>
        </p:nvGrpSpPr>
        <p:grpSpPr bwMode="auto">
          <a:xfrm>
            <a:off x="4841875" y="200025"/>
            <a:ext cx="2168525" cy="263525"/>
            <a:chOff x="3050" y="126"/>
            <a:chExt cx="1366" cy="166"/>
          </a:xfrm>
        </p:grpSpPr>
        <p:pic>
          <p:nvPicPr>
            <p:cNvPr id="1000455" name="Picture 7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56" name="Picture 8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04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5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5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0462" name="Line 14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046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6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0469" name="Group 21"/>
          <p:cNvGrpSpPr>
            <a:grpSpLocks/>
          </p:cNvGrpSpPr>
          <p:nvPr/>
        </p:nvGrpSpPr>
        <p:grpSpPr bwMode="auto">
          <a:xfrm>
            <a:off x="36513" y="1128713"/>
            <a:ext cx="4364037" cy="476250"/>
            <a:chOff x="23" y="711"/>
            <a:chExt cx="2749" cy="300"/>
          </a:xfrm>
        </p:grpSpPr>
        <p:pic>
          <p:nvPicPr>
            <p:cNvPr id="1000470" name="Picture 22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711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1" name="Picture 23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" y="75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2" name="Picture 24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85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3" name="Picture 25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85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4" name="Picture 26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773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5" name="Picture 27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713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6" name="Picture 28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713"/>
              <a:ext cx="25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0477" name="Group 29"/>
          <p:cNvGrpSpPr>
            <a:grpSpLocks/>
          </p:cNvGrpSpPr>
          <p:nvPr/>
        </p:nvGrpSpPr>
        <p:grpSpPr bwMode="auto">
          <a:xfrm>
            <a:off x="4841875" y="1131888"/>
            <a:ext cx="3692525" cy="473075"/>
            <a:chOff x="3050" y="713"/>
            <a:chExt cx="2326" cy="298"/>
          </a:xfrm>
        </p:grpSpPr>
        <p:pic>
          <p:nvPicPr>
            <p:cNvPr id="1000478" name="Picture 30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85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79" name="Picture 31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77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0" name="Picture 32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7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1" name="Picture 33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720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2" name="Picture 34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773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3" name="Picture 35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" y="713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0484" name="Group 36"/>
          <p:cNvGrpSpPr>
            <a:grpSpLocks/>
          </p:cNvGrpSpPr>
          <p:nvPr/>
        </p:nvGrpSpPr>
        <p:grpSpPr bwMode="auto">
          <a:xfrm>
            <a:off x="76200" y="2755900"/>
            <a:ext cx="5619750" cy="485775"/>
            <a:chOff x="48" y="1736"/>
            <a:chExt cx="3540" cy="306"/>
          </a:xfrm>
        </p:grpSpPr>
        <p:pic>
          <p:nvPicPr>
            <p:cNvPr id="1000485" name="Picture 37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88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6" name="Picture 38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736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7" name="Picture 39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1793"/>
              <a:ext cx="8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88" name="Picture 40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1745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0489" name="Group 41"/>
          <p:cNvGrpSpPr>
            <a:grpSpLocks/>
          </p:cNvGrpSpPr>
          <p:nvPr/>
        </p:nvGrpSpPr>
        <p:grpSpPr bwMode="auto">
          <a:xfrm>
            <a:off x="1641475" y="3355975"/>
            <a:ext cx="4987925" cy="473075"/>
            <a:chOff x="1034" y="2114"/>
            <a:chExt cx="3142" cy="298"/>
          </a:xfrm>
        </p:grpSpPr>
        <p:pic>
          <p:nvPicPr>
            <p:cNvPr id="1000490" name="Picture 42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25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1" name="Picture 43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16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2" name="Picture 44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16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3" name="Picture 45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16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4" name="Picture 46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8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5" name="Picture 47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2162"/>
              <a:ext cx="8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6" name="Picture 48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121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7" name="Picture 49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174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498" name="Picture 50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114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0499" name="Group 51"/>
          <p:cNvGrpSpPr>
            <a:grpSpLocks/>
          </p:cNvGrpSpPr>
          <p:nvPr/>
        </p:nvGrpSpPr>
        <p:grpSpPr bwMode="auto">
          <a:xfrm>
            <a:off x="1641475" y="3924300"/>
            <a:ext cx="4987925" cy="1006475"/>
            <a:chOff x="1034" y="2472"/>
            <a:chExt cx="3142" cy="634"/>
          </a:xfrm>
        </p:grpSpPr>
        <p:pic>
          <p:nvPicPr>
            <p:cNvPr id="1000500" name="Picture 5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62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1" name="Picture 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51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2" name="Picture 5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5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3" name="Picture 5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51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4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51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5" name="Picture 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85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6" name="Picture 5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88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7" name="Picture 5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5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8" name="Picture 6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85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09" name="Picture 6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7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0" name="Picture 6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2591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1" name="Picture 6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79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2" name="Picture 6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32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3" name="Picture 6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7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4" name="Picture 6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2907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5" name="Picture 6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81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6" name="Picture 6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68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17" name="Picture 6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808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0518" name="Group 70"/>
          <p:cNvGrpSpPr>
            <a:grpSpLocks/>
          </p:cNvGrpSpPr>
          <p:nvPr/>
        </p:nvGrpSpPr>
        <p:grpSpPr bwMode="auto">
          <a:xfrm>
            <a:off x="1641475" y="5067300"/>
            <a:ext cx="5254625" cy="1028700"/>
            <a:chOff x="1034" y="3192"/>
            <a:chExt cx="3310" cy="648"/>
          </a:xfrm>
        </p:grpSpPr>
        <p:pic>
          <p:nvPicPr>
            <p:cNvPr id="1000519" name="Picture 7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3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0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323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1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6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2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3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4" name="Picture 7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5" name="Picture 7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6" name="Picture 7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3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7" name="Picture 7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92"/>
              <a:ext cx="5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8" name="Picture 8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3542"/>
              <a:ext cx="5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29" name="Picture 8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43"/>
              <a:ext cx="5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30" name="Picture 8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354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0531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62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32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53163"/>
            <a:ext cx="8667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33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6251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34" name="Picture 8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51575"/>
            <a:ext cx="5857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0535" name="Rectangle 8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36" name="Rectangle 8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0537" name="Group 89"/>
          <p:cNvGrpSpPr>
            <a:grpSpLocks/>
          </p:cNvGrpSpPr>
          <p:nvPr/>
        </p:nvGrpSpPr>
        <p:grpSpPr bwMode="auto">
          <a:xfrm>
            <a:off x="4748213" y="1679575"/>
            <a:ext cx="4319587" cy="474663"/>
            <a:chOff x="2991" y="1058"/>
            <a:chExt cx="2721" cy="299"/>
          </a:xfrm>
        </p:grpSpPr>
        <p:pic>
          <p:nvPicPr>
            <p:cNvPr id="1000538" name="Picture 9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112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39" name="Picture 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112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40" name="Picture 9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12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41" name="Picture 9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106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42" name="Picture 9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1058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43" name="Picture 9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58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0544" name="Picture 9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1059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0546" name="Picture 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6497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7" name="Picture 9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8" name="Picture 10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9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52" name="Picture 10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0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0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25509&quot;&gt;&lt;property id=&quot;20148&quot; value=&quot;5&quot;/&gt;&lt;property id=&quot;20300&quot; value=&quot;Slide 19&quot;/&gt;&lt;property id=&quot;20307&quot; value=&quot;389&quot;/&gt;&lt;/object&gt;&lt;object type=&quot;3&quot; unique_id=&quot;25610&quot;&gt;&lt;property id=&quot;20148&quot; value=&quot;5&quot;/&gt;&lt;property id=&quot;20300&quot; value=&quot;Slide 20&quot;/&gt;&lt;property id=&quot;20307&quot; value=&quot;412&quot;/&gt;&lt;/object&gt;&lt;object type=&quot;3&quot; unique_id=&quot;25611&quot;&gt;&lt;property id=&quot;20148&quot; value=&quot;5&quot;/&gt;&lt;property id=&quot;20300&quot; value=&quot;Slide 21&quot;/&gt;&lt;property id=&quot;20307&quot; value=&quot;413&quot;/&gt;&lt;/object&gt;&lt;object type=&quot;3&quot; unique_id=&quot;25612&quot;&gt;&lt;property id=&quot;20148&quot; value=&quot;5&quot;/&gt;&lt;property id=&quot;20300&quot; value=&quot;Slide 22&quot;/&gt;&lt;property id=&quot;20307&quot; value=&quot;414&quot;/&gt;&lt;/object&gt;&lt;object type=&quot;3&quot; unique_id=&quot;25739&quot;&gt;&lt;property id=&quot;20148&quot; value=&quot;5&quot;/&gt;&lt;property id=&quot;20300&quot; value=&quot;Slide 1&quot;/&gt;&lt;property id=&quot;20307&quot; value=&quot;430&quot;/&gt;&lt;/object&gt;&lt;object type=&quot;3&quot; unique_id=&quot;34086&quot;&gt;&lt;property id=&quot;20148&quot; value=&quot;5&quot;/&gt;&lt;property id=&quot;20300&quot; value=&quot;Slide 2&quot;/&gt;&lt;property id=&quot;20307&quot; value=&quot;511&quot;/&gt;&lt;/object&gt;&lt;object type=&quot;3&quot; unique_id=&quot;34088&quot;&gt;&lt;property id=&quot;20148&quot; value=&quot;5&quot;/&gt;&lt;property id=&quot;20300&quot; value=&quot;Slide 3&quot;/&gt;&lt;property id=&quot;20307&quot; value=&quot;513&quot;/&gt;&lt;/object&gt;&lt;object type=&quot;3&quot; unique_id=&quot;34090&quot;&gt;&lt;property id=&quot;20148&quot; value=&quot;5&quot;/&gt;&lt;property id=&quot;20300&quot; value=&quot;Slide 4&quot;/&gt;&lt;property id=&quot;20307&quot; value=&quot;515&quot;/&gt;&lt;/object&gt;&lt;object type=&quot;3&quot; unique_id=&quot;34109&quot;&gt;&lt;property id=&quot;20148&quot; value=&quot;5&quot;/&gt;&lt;property id=&quot;20300&quot; value=&quot;Slide 5&quot;/&gt;&lt;property id=&quot;20307&quot; value=&quot;516&quot;/&gt;&lt;/object&gt;&lt;object type=&quot;3&quot; unique_id=&quot;34719&quot;&gt;&lt;property id=&quot;20148&quot; value=&quot;5&quot;/&gt;&lt;property id=&quot;20300&quot; value=&quot;Slide 7&quot;/&gt;&lt;property id=&quot;20307&quot; value=&quot;519&quot;/&gt;&lt;/object&gt;&lt;object type=&quot;3&quot; unique_id=&quot;34720&quot;&gt;&lt;property id=&quot;20148&quot; value=&quot;5&quot;/&gt;&lt;property id=&quot;20300&quot; value=&quot;Slide 8&quot;/&gt;&lt;property id=&quot;20307&quot; value=&quot;520&quot;/&gt;&lt;/object&gt;&lt;object type=&quot;3&quot; unique_id=&quot;34721&quot;&gt;&lt;property id=&quot;20148&quot; value=&quot;5&quot;/&gt;&lt;property id=&quot;20300&quot; value=&quot;Slide 9&quot;/&gt;&lt;property id=&quot;20307&quot; value=&quot;521&quot;/&gt;&lt;/object&gt;&lt;object type=&quot;3&quot; unique_id=&quot;34722&quot;&gt;&lt;property id=&quot;20148&quot; value=&quot;5&quot;/&gt;&lt;property id=&quot;20300&quot; value=&quot;Slide 10&quot;/&gt;&lt;property id=&quot;20307&quot; value=&quot;522&quot;/&gt;&lt;/object&gt;&lt;object type=&quot;3&quot; unique_id=&quot;34723&quot;&gt;&lt;property id=&quot;20148&quot; value=&quot;5&quot;/&gt;&lt;property id=&quot;20300&quot; value=&quot;Slide 11&quot;/&gt;&lt;property id=&quot;20307&quot; value=&quot;523&quot;/&gt;&lt;/object&gt;&lt;object type=&quot;3&quot; unique_id=&quot;34724&quot;&gt;&lt;property id=&quot;20148&quot; value=&quot;5&quot;/&gt;&lt;property id=&quot;20300&quot; value=&quot;Slide 12&quot;/&gt;&lt;property id=&quot;20307&quot; value=&quot;524&quot;/&gt;&lt;/object&gt;&lt;object type=&quot;3&quot; unique_id=&quot;34725&quot;&gt;&lt;property id=&quot;20148&quot; value=&quot;5&quot;/&gt;&lt;property id=&quot;20300&quot; value=&quot;Slide 13&quot;/&gt;&lt;property id=&quot;20307&quot; value=&quot;525&quot;/&gt;&lt;/object&gt;&lt;object type=&quot;3&quot; unique_id=&quot;34726&quot;&gt;&lt;property id=&quot;20148&quot; value=&quot;5&quot;/&gt;&lt;property id=&quot;20300&quot; value=&quot;Slide 14&quot;/&gt;&lt;property id=&quot;20307&quot; value=&quot;526&quot;/&gt;&lt;/object&gt;&lt;object type=&quot;3&quot; unique_id=&quot;34727&quot;&gt;&lt;property id=&quot;20148&quot; value=&quot;5&quot;/&gt;&lt;property id=&quot;20300&quot; value=&quot;Slide 15&quot;/&gt;&lt;property id=&quot;20307&quot; value=&quot;527&quot;/&gt;&lt;/object&gt;&lt;object type=&quot;3&quot; unique_id=&quot;34728&quot;&gt;&lt;property id=&quot;20148&quot; value=&quot;5&quot;/&gt;&lt;property id=&quot;20300&quot; value=&quot;Slide 16&quot;/&gt;&lt;property id=&quot;20307&quot; value=&quot;528&quot;/&gt;&lt;/object&gt;&lt;object type=&quot;3&quot; unique_id=&quot;34729&quot;&gt;&lt;property id=&quot;20148&quot; value=&quot;5&quot;/&gt;&lt;property id=&quot;20300&quot; value=&quot;Slide 17&quot;/&gt;&lt;property id=&quot;20307&quot; value=&quot;529&quot;/&gt;&lt;/object&gt;&lt;object type=&quot;3&quot; unique_id=&quot;34897&quot;&gt;&lt;property id=&quot;20148&quot; value=&quot;5&quot;/&gt;&lt;property id=&quot;20300&quot; value=&quot;Slide 6&quot;/&gt;&lt;property id=&quot;20307&quot; value=&quot;532&quot;/&gt;&lt;/object&gt;&lt;object type=&quot;3&quot; unique_id=&quot;34898&quot;&gt;&lt;property id=&quot;20148&quot; value=&quot;5&quot;/&gt;&lt;property id=&quot;20300&quot; value=&quot;Slide 18&quot;/&gt;&lt;property id=&quot;20307&quot; value=&quot;53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00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negative on $(-\infty,-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704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ve on $(-1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2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gative on 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159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negative on $(2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9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8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4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46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197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080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Rationaliz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00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erators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nominator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535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SCAL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76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RI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229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ationalize numerator and 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059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562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1}{\sqrt{2}}\right]\left[\frac{\sqrt{2}}{\sqrt{2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21387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 the denominator in&#10;$\displaystyle{\frac{1}{\sqrt{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168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 the denominator in&#10;$\displaystyle{\frac{4}{\sqrt{7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1728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4}{\sqrt{7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19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4}{\sqrt{7}}\right]\left[\frac{\sqrt{7}}{\sqrt{7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21517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4\sqrt{7}}{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738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r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860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r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86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50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positive and where it is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92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ationalize num\&amp;d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78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ationalize numerator and 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059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&#10;the numerator in $\displaystyle{\frac{\sqrt{3}}{\sqrt{7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2339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&#10;the numerator in $\displaystyle{\frac{7-\sqrt{3}}{\sqrt{5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4288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sqrt{3}}{\sqrt{7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6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2=(-2)\times(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15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\sqrt{3}}{\sqrt{7}}\right]&#10;\left[\frac{\sqrt{3}}{\sqrt{3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22947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3}{\sqrt{2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877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7-\sqrt{3}}{\sqrt{5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95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7-\sqrt{3}}{\sqrt{5}}\right]&#10;\left[\frac{7+\sqrt{3}}{7+\sqrt{3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9377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7^2-(\sqrt{3})^2}{\sqrt{5}(7+\sqrt{3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1199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46}{\sqrt{5}(7+\sqrt{3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10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{\color{blue}a}-{\color{red}b})({\color{blue}a}+{\color{red}b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156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{\color{blue}a}^2-{\color{red}b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4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(x)=\frac{x(x-2)^3(x+1)}{(x-3)(x+3)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0859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ationalize num\&amp;d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78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ationalize numerator and 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059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&#10;the numerator in $\displaystyle{\frac{7-\sqrt{h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2532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&#10;the denomenator in $\displaystyle{\frac{5}{\sqrt{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2505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5}{\sqrt{x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72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5}{\sqrt{x}}\right]&#10;\left[\frac{\sqrt{x}}{\sqrt{x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2145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5\sqrt{x}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219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7-\sqrt{h}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806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7-\sqrt{h}}{h}\right]&#10;\left[\frac{7+\sqrt{h}}{7+\sqrt{h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9823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49-h}{h(7+\sqrt{h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6587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ationalize num\&amp;d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$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644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ationalize numerator and 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059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ationalize}&#10;the numerator in $\displaystyle{\frac{\sqrt{9+h}-3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5680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sqrt{9+h}-3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455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eft[\frac{\sqrt{9+h}-3}{h}\right]&#10;\left[\frac{\sqrt{9+h}+3}{\sqrt{9+h}+3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8733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9+h)-9}{h(\sqrt{9+h}+3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22112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\sqrt{9+h}+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16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237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ationalize num\&amp;d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U}'' means ``{\color{red}U}ndefined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5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2=(+2)\times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1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The binomial theorem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94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positive on $(-\infty,-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50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ve on $(-3,-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24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gative on $(-1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1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positive on $(3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9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ve on $(0,2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8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gative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1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-2)+(+1)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85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3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 a facto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7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ational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s\&amp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+2)+(-1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5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Binomial Theorem, o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7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how to exp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8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(x+y)^0,(x+y)^1,(x+y)^2,(x+y)^3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8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0=1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68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1=2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4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2=4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8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+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49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3=8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17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uplic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7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uplic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7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^2+2xy+y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u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66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4=16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09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69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79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5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0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09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6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79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5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09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9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0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1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0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1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actor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8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69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79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5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quadratic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48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09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9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0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14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2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3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2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2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 a facto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7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0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6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3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1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5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2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s\&amp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5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17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93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1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negative on $(-\infty,-2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94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4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72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ve on $(-2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8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5=32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061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Lots of duplica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44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tart over, avoiding duplica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36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^4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57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gative on 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97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e.g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1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positive on $(1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6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0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9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5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positive and where it is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9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actor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8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41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2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4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60x^4-60x^3-120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41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positive and where it is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9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0x^2(x^2-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60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0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9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6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5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0x^2(x-2)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6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60x^4-60x^3-120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41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0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9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6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5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00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actor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8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2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3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 a facto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7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2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s\&amp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5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a root of multiplicit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740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positive on $(-\infty,-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95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gative on $(-1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13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^2+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64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gative on 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15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positive on $(2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80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-20x^4+60x^3-8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13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tart with four $x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86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hange an $x$ to a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2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ntinu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8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ti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6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four $y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56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positive and where it is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9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38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0x(x^3-3x^2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8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0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0x(x-2)^2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9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-20x^4+60x^3-8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130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actor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82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2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34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 a facto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7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8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4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46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197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080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^3y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3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2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^2y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24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blue}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56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SCAL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7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s\&amp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5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RI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229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^2y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24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^3y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337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36</Words>
  <Application>Microsoft Office PowerPoint</Application>
  <PresentationFormat>On-screen Show (4:3)</PresentationFormat>
  <Paragraphs>35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768</cp:revision>
  <dcterms:created xsi:type="dcterms:W3CDTF">2008-09-20T13:47:00Z</dcterms:created>
  <dcterms:modified xsi:type="dcterms:W3CDTF">2013-01-17T23:41:28Z</dcterms:modified>
</cp:coreProperties>
</file>