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4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5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6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7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8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notesSlides/notesSlide9.xml" ContentType="application/vnd.openxmlformats-officedocument.presentationml.notesSlid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notesSlides/notesSlide10.xml" ContentType="application/vnd.openxmlformats-officedocument.presentationml.notesSlide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notesSlides/notesSlide11.xml" ContentType="application/vnd.openxmlformats-officedocument.presentationml.notesSlide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notesSlides/notesSlide12.xml" ContentType="application/vnd.openxmlformats-officedocument.presentationml.notesSlide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notesSlides/notesSlide13.xml" ContentType="application/vnd.openxmlformats-officedocument.presentationml.notesSlide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notesSlides/notesSlide14.xml" ContentType="application/vnd.openxmlformats-officedocument.presentationml.notesSlide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notesSlides/notesSlide15.xml" ContentType="application/vnd.openxmlformats-officedocument.presentationml.notesSlide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notesSlides/notesSlide16.xml" ContentType="application/vnd.openxmlformats-officedocument.presentationml.notesSlide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notesSlides/notesSlide17.xml" ContentType="application/vnd.openxmlformats-officedocument.presentationml.notesSlide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notesSlides/notesSlide18.xml" ContentType="application/vnd.openxmlformats-officedocument.presentationml.notesSlide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notesSlides/notesSlide19.xml" ContentType="application/vnd.openxmlformats-officedocument.presentationml.notesSlide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notesSlides/notesSlide20.xml" ContentType="application/vnd.openxmlformats-officedocument.presentationml.notesSlide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notesSlides/notesSlide21.xml" ContentType="application/vnd.openxmlformats-officedocument.presentationml.notesSlide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notesSlides/notesSlide22.xml" ContentType="application/vnd.openxmlformats-officedocument.presentationml.notesSlide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notesSlides/notesSlide23.xml" ContentType="application/vnd.openxmlformats-officedocument.presentationml.notesSlide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notesSlides/notesSlide24.xml" ContentType="application/vnd.openxmlformats-officedocument.presentationml.notesSlide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notesSlides/notesSlide25.xml" ContentType="application/vnd.openxmlformats-officedocument.presentationml.notesSlide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notesSlides/notesSlide26.xml" ContentType="application/vnd.openxmlformats-officedocument.presentationml.notesSlide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notesSlides/notesSlide27.xml" ContentType="application/vnd.openxmlformats-officedocument.presentationml.notesSlide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notesSlides/notesSlide28.xml" ContentType="application/vnd.openxmlformats-officedocument.presentationml.notesSlide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notesSlides/notesSlide29.xml" ContentType="application/vnd.openxmlformats-officedocument.presentationml.notesSlide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notesSlides/notesSlide30.xml" ContentType="application/vnd.openxmlformats-officedocument.presentationml.notesSlide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430" r:id="rId2"/>
    <p:sldId id="510" r:id="rId3"/>
    <p:sldId id="511" r:id="rId4"/>
    <p:sldId id="512" r:id="rId5"/>
    <p:sldId id="513" r:id="rId6"/>
    <p:sldId id="514" r:id="rId7"/>
    <p:sldId id="515" r:id="rId8"/>
    <p:sldId id="516" r:id="rId9"/>
    <p:sldId id="517" r:id="rId10"/>
    <p:sldId id="518" r:id="rId11"/>
    <p:sldId id="519" r:id="rId12"/>
    <p:sldId id="520" r:id="rId13"/>
    <p:sldId id="521" r:id="rId14"/>
    <p:sldId id="522" r:id="rId15"/>
    <p:sldId id="523" r:id="rId16"/>
    <p:sldId id="524" r:id="rId17"/>
    <p:sldId id="525" r:id="rId18"/>
    <p:sldId id="526" r:id="rId19"/>
    <p:sldId id="539" r:id="rId20"/>
    <p:sldId id="527" r:id="rId21"/>
    <p:sldId id="528" r:id="rId22"/>
    <p:sldId id="529" r:id="rId23"/>
    <p:sldId id="530" r:id="rId24"/>
    <p:sldId id="531" r:id="rId25"/>
    <p:sldId id="532" r:id="rId26"/>
    <p:sldId id="533" r:id="rId27"/>
    <p:sldId id="534" r:id="rId28"/>
    <p:sldId id="535" r:id="rId29"/>
    <p:sldId id="536" r:id="rId30"/>
    <p:sldId id="537" r:id="rId31"/>
    <p:sldId id="538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7" autoAdjust="0"/>
    <p:restoredTop sz="94158" autoAdjust="0"/>
  </p:normalViewPr>
  <p:slideViewPr>
    <p:cSldViewPr>
      <p:cViewPr varScale="1">
        <p:scale>
          <a:sx n="76" d="100"/>
          <a:sy n="76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B32DE9A-02A9-400F-81C7-98AFE0903C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50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304D1B-E008-415B-A7CE-649BBB1FFFAB}" type="slidenum">
              <a:rPr lang="en-US"/>
              <a:pPr/>
              <a:t>1</a:t>
            </a:fld>
            <a:endParaRPr lang="en-US"/>
          </a:p>
        </p:txBody>
      </p:sp>
      <p:sp>
        <p:nvSpPr>
          <p:cNvPr id="93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EE56A7-AE3A-449E-83EA-E4E783C10904}" type="slidenum">
              <a:rPr lang="en-US"/>
              <a:pPr/>
              <a:t>10</a:t>
            </a:fld>
            <a:endParaRPr lang="en-US"/>
          </a:p>
        </p:txBody>
      </p:sp>
      <p:sp>
        <p:nvSpPr>
          <p:cNvPr id="101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F2B4E9-64C8-41B2-969F-44A2347FA772}" type="slidenum">
              <a:rPr lang="en-US"/>
              <a:pPr/>
              <a:t>11</a:t>
            </a:fld>
            <a:endParaRPr lang="en-US"/>
          </a:p>
        </p:txBody>
      </p:sp>
      <p:sp>
        <p:nvSpPr>
          <p:cNvPr id="101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03F324-4DE7-4F87-A442-889339CDBCBF}" type="slidenum">
              <a:rPr lang="en-US"/>
              <a:pPr/>
              <a:t>12</a:t>
            </a:fld>
            <a:endParaRPr lang="en-US"/>
          </a:p>
        </p:txBody>
      </p:sp>
      <p:sp>
        <p:nvSpPr>
          <p:cNvPr id="101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1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6EDF94-CEE1-4AF2-8DAE-56F6294FE23E}" type="slidenum">
              <a:rPr lang="en-US"/>
              <a:pPr/>
              <a:t>13</a:t>
            </a:fld>
            <a:endParaRPr lang="en-US"/>
          </a:p>
        </p:txBody>
      </p:sp>
      <p:sp>
        <p:nvSpPr>
          <p:cNvPr id="101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1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A98D7C-18FF-4F6B-81AD-1E64AD116BEC}" type="slidenum">
              <a:rPr lang="en-US"/>
              <a:pPr/>
              <a:t>14</a:t>
            </a:fld>
            <a:endParaRPr lang="en-US"/>
          </a:p>
        </p:txBody>
      </p:sp>
      <p:sp>
        <p:nvSpPr>
          <p:cNvPr id="102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09DC0-F1A6-4BF3-A899-20E2113DC28C}" type="slidenum">
              <a:rPr lang="en-US"/>
              <a:pPr/>
              <a:t>15</a:t>
            </a:fld>
            <a:endParaRPr lang="en-US"/>
          </a:p>
        </p:txBody>
      </p:sp>
      <p:sp>
        <p:nvSpPr>
          <p:cNvPr id="102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2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AAB0B3-0FCF-47ED-B203-88771B9BF05E}" type="slidenum">
              <a:rPr lang="en-US"/>
              <a:pPr/>
              <a:t>16</a:t>
            </a:fld>
            <a:endParaRPr lang="en-US"/>
          </a:p>
        </p:txBody>
      </p:sp>
      <p:sp>
        <p:nvSpPr>
          <p:cNvPr id="102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2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B47639-A75D-4434-A5AF-2CEFD44D7D48}" type="slidenum">
              <a:rPr lang="en-US"/>
              <a:pPr/>
              <a:t>17</a:t>
            </a:fld>
            <a:endParaRPr lang="en-US"/>
          </a:p>
        </p:txBody>
      </p:sp>
      <p:sp>
        <p:nvSpPr>
          <p:cNvPr id="102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2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12A97F-1AD2-4186-8265-64C7A3CD3A79}" type="slidenum">
              <a:rPr lang="en-US"/>
              <a:pPr/>
              <a:t>18</a:t>
            </a:fld>
            <a:endParaRPr lang="en-US"/>
          </a:p>
        </p:txBody>
      </p:sp>
      <p:sp>
        <p:nvSpPr>
          <p:cNvPr id="102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2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32ADB9-D602-46E8-88BF-833A195265EA}" type="slidenum">
              <a:rPr lang="en-US"/>
              <a:pPr/>
              <a:t>19</a:t>
            </a:fld>
            <a:endParaRPr lang="en-US"/>
          </a:p>
        </p:txBody>
      </p:sp>
      <p:sp>
        <p:nvSpPr>
          <p:cNvPr id="69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26A4CE-2C99-49C6-ADAA-62BC6A28946B}" type="slidenum">
              <a:rPr lang="en-US"/>
              <a:pPr/>
              <a:t>2</a:t>
            </a:fld>
            <a:endParaRPr lang="en-US"/>
          </a:p>
        </p:txBody>
      </p:sp>
      <p:sp>
        <p:nvSpPr>
          <p:cNvPr id="99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9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0A13EC-BCAA-439C-92B1-9798F3436EC0}" type="slidenum">
              <a:rPr lang="en-US"/>
              <a:pPr/>
              <a:t>20</a:t>
            </a:fld>
            <a:endParaRPr lang="en-US"/>
          </a:p>
        </p:txBody>
      </p:sp>
      <p:sp>
        <p:nvSpPr>
          <p:cNvPr id="103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3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AEFDC0-4E8E-4678-B67B-6B34F9E0F7DD}" type="slidenum">
              <a:rPr lang="en-US"/>
              <a:pPr/>
              <a:t>21</a:t>
            </a:fld>
            <a:endParaRPr lang="en-US"/>
          </a:p>
        </p:txBody>
      </p:sp>
      <p:sp>
        <p:nvSpPr>
          <p:cNvPr id="103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3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96B10E-03D5-496F-B7E2-095A3AA8E506}" type="slidenum">
              <a:rPr lang="en-US"/>
              <a:pPr/>
              <a:t>22</a:t>
            </a:fld>
            <a:endParaRPr lang="en-US"/>
          </a:p>
        </p:txBody>
      </p:sp>
      <p:sp>
        <p:nvSpPr>
          <p:cNvPr id="103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2B45BD-3B1E-4AFF-8DB0-2344F93B404B}" type="slidenum">
              <a:rPr lang="en-US"/>
              <a:pPr/>
              <a:t>23</a:t>
            </a:fld>
            <a:endParaRPr lang="en-US"/>
          </a:p>
        </p:txBody>
      </p:sp>
      <p:sp>
        <p:nvSpPr>
          <p:cNvPr id="103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3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5C296B-DF9B-43B1-AB69-710DD19F3699}" type="slidenum">
              <a:rPr lang="en-US"/>
              <a:pPr/>
              <a:t>24</a:t>
            </a:fld>
            <a:endParaRPr lang="en-US"/>
          </a:p>
        </p:txBody>
      </p:sp>
      <p:sp>
        <p:nvSpPr>
          <p:cNvPr id="103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BA234E-5E19-4F0B-8DC5-9703FAC9B5CA}" type="slidenum">
              <a:rPr lang="en-US"/>
              <a:pPr/>
              <a:t>25</a:t>
            </a:fld>
            <a:endParaRPr lang="en-US"/>
          </a:p>
        </p:txBody>
      </p:sp>
      <p:sp>
        <p:nvSpPr>
          <p:cNvPr id="104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4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30ED5D-BE1C-4E53-88C4-56E348DB4804}" type="slidenum">
              <a:rPr lang="en-US"/>
              <a:pPr/>
              <a:t>26</a:t>
            </a:fld>
            <a:endParaRPr lang="en-US"/>
          </a:p>
        </p:txBody>
      </p:sp>
      <p:sp>
        <p:nvSpPr>
          <p:cNvPr id="104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77A1E2-2E54-4135-9E15-AEF827E464A9}" type="slidenum">
              <a:rPr lang="en-US"/>
              <a:pPr/>
              <a:t>27</a:t>
            </a:fld>
            <a:endParaRPr lang="en-US"/>
          </a:p>
        </p:txBody>
      </p:sp>
      <p:sp>
        <p:nvSpPr>
          <p:cNvPr id="104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4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FA9F19-3DBD-4AB6-A376-AEB2E67E72F8}" type="slidenum">
              <a:rPr lang="en-US"/>
              <a:pPr/>
              <a:t>28</a:t>
            </a:fld>
            <a:endParaRPr lang="en-US"/>
          </a:p>
        </p:txBody>
      </p:sp>
      <p:sp>
        <p:nvSpPr>
          <p:cNvPr id="104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94FC43-BA28-4D27-AD5A-18E4A0B31ECE}" type="slidenum">
              <a:rPr lang="en-US"/>
              <a:pPr/>
              <a:t>29</a:t>
            </a:fld>
            <a:endParaRPr lang="en-US"/>
          </a:p>
        </p:txBody>
      </p:sp>
      <p:sp>
        <p:nvSpPr>
          <p:cNvPr id="104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E7901-3B25-499A-8907-19CC0E4EA0E0}" type="slidenum">
              <a:rPr lang="en-US"/>
              <a:pPr/>
              <a:t>3</a:t>
            </a:fld>
            <a:endParaRPr lang="en-US"/>
          </a:p>
        </p:txBody>
      </p:sp>
      <p:sp>
        <p:nvSpPr>
          <p:cNvPr id="99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F8BF15-10B0-45CC-A870-2C4C1940175C}" type="slidenum">
              <a:rPr lang="en-US"/>
              <a:pPr/>
              <a:t>30</a:t>
            </a:fld>
            <a:endParaRPr lang="en-US"/>
          </a:p>
        </p:txBody>
      </p:sp>
      <p:sp>
        <p:nvSpPr>
          <p:cNvPr id="105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F46DC2-D070-4CD2-BA46-2B6E105DBF1A}" type="slidenum">
              <a:rPr lang="en-US"/>
              <a:pPr/>
              <a:t>31</a:t>
            </a:fld>
            <a:endParaRPr lang="en-US"/>
          </a:p>
        </p:txBody>
      </p:sp>
      <p:sp>
        <p:nvSpPr>
          <p:cNvPr id="105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5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07E9F3-92FD-4B91-A724-64C1F7AB3959}" type="slidenum">
              <a:rPr lang="en-US"/>
              <a:pPr/>
              <a:t>4</a:t>
            </a:fld>
            <a:endParaRPr lang="en-US"/>
          </a:p>
        </p:txBody>
      </p:sp>
      <p:sp>
        <p:nvSpPr>
          <p:cNvPr id="100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0BB353-EC52-4958-9CDA-089FAE13E83F}" type="slidenum">
              <a:rPr lang="en-US"/>
              <a:pPr/>
              <a:t>5</a:t>
            </a:fld>
            <a:endParaRPr lang="en-US"/>
          </a:p>
        </p:txBody>
      </p:sp>
      <p:sp>
        <p:nvSpPr>
          <p:cNvPr id="100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7DBD8-386C-469E-B2A2-10240D1D970B}" type="slidenum">
              <a:rPr lang="en-US"/>
              <a:pPr/>
              <a:t>6</a:t>
            </a:fld>
            <a:endParaRPr lang="en-US"/>
          </a:p>
        </p:txBody>
      </p:sp>
      <p:sp>
        <p:nvSpPr>
          <p:cNvPr id="100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0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7AF54F-30C9-4AAA-90FE-38F357FEBCBE}" type="slidenum">
              <a:rPr lang="en-US"/>
              <a:pPr/>
              <a:t>7</a:t>
            </a:fld>
            <a:endParaRPr lang="en-US"/>
          </a:p>
        </p:txBody>
      </p:sp>
      <p:sp>
        <p:nvSpPr>
          <p:cNvPr id="100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0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F3369C-D4AB-45E9-97E0-AD4E5127179D}" type="slidenum">
              <a:rPr lang="en-US"/>
              <a:pPr/>
              <a:t>8</a:t>
            </a:fld>
            <a:endParaRPr lang="en-US"/>
          </a:p>
        </p:txBody>
      </p:sp>
      <p:sp>
        <p:nvSpPr>
          <p:cNvPr id="100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0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338A8F-F284-40BF-9B4E-46BEC64E03BA}" type="slidenum">
              <a:rPr lang="en-US"/>
              <a:pPr/>
              <a:t>9</a:t>
            </a:fld>
            <a:endParaRPr lang="en-US"/>
          </a:p>
        </p:txBody>
      </p:sp>
      <p:sp>
        <p:nvSpPr>
          <p:cNvPr id="101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1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315A4-E8E2-4750-AAB9-B94084B53A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67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0173D-FE3E-4492-899F-087ED3585A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9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9EC91-299F-478C-A451-B0FD318997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6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188A7-2457-4244-8C5E-5ECBCBA919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06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F2DAF-C821-4C25-B72E-D04C89B316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30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9592F-88CA-409B-84EF-9BD41D4DAA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79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64471-CDFA-4037-95B6-0A3AC439F1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39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F3000-9964-444F-8E39-90A2E89CBF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7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BCA7E-28FF-4B88-A4B8-EDE344D07D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82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324E9-DB74-4688-A344-4F2A3B8F53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7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9560E-2F8A-425E-A52D-C17F4F688E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1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62E1164-D78B-4E29-8174-DD02367F575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06.xml"/><Relationship Id="rId18" Type="http://schemas.openxmlformats.org/officeDocument/2006/relationships/tags" Target="../tags/tag211.xml"/><Relationship Id="rId26" Type="http://schemas.openxmlformats.org/officeDocument/2006/relationships/tags" Target="../tags/tag219.xml"/><Relationship Id="rId39" Type="http://schemas.openxmlformats.org/officeDocument/2006/relationships/image" Target="../media/image67.png"/><Relationship Id="rId21" Type="http://schemas.openxmlformats.org/officeDocument/2006/relationships/tags" Target="../tags/tag214.xml"/><Relationship Id="rId34" Type="http://schemas.openxmlformats.org/officeDocument/2006/relationships/notesSlide" Target="../notesSlides/notesSlide10.xml"/><Relationship Id="rId42" Type="http://schemas.openxmlformats.org/officeDocument/2006/relationships/image" Target="../media/image71.png"/><Relationship Id="rId47" Type="http://schemas.openxmlformats.org/officeDocument/2006/relationships/image" Target="../media/image20.png"/><Relationship Id="rId50" Type="http://schemas.openxmlformats.org/officeDocument/2006/relationships/image" Target="../media/image33.png"/><Relationship Id="rId55" Type="http://schemas.openxmlformats.org/officeDocument/2006/relationships/image" Target="../media/image38.png"/><Relationship Id="rId63" Type="http://schemas.openxmlformats.org/officeDocument/2006/relationships/image" Target="../media/image72.png"/><Relationship Id="rId7" Type="http://schemas.openxmlformats.org/officeDocument/2006/relationships/tags" Target="../tags/tag200.xml"/><Relationship Id="rId2" Type="http://schemas.openxmlformats.org/officeDocument/2006/relationships/tags" Target="../tags/tag195.xml"/><Relationship Id="rId16" Type="http://schemas.openxmlformats.org/officeDocument/2006/relationships/tags" Target="../tags/tag209.xml"/><Relationship Id="rId20" Type="http://schemas.openxmlformats.org/officeDocument/2006/relationships/tags" Target="../tags/tag213.xml"/><Relationship Id="rId29" Type="http://schemas.openxmlformats.org/officeDocument/2006/relationships/tags" Target="../tags/tag222.xml"/><Relationship Id="rId41" Type="http://schemas.openxmlformats.org/officeDocument/2006/relationships/image" Target="../media/image70.png"/><Relationship Id="rId54" Type="http://schemas.openxmlformats.org/officeDocument/2006/relationships/image" Target="../media/image37.png"/><Relationship Id="rId62" Type="http://schemas.openxmlformats.org/officeDocument/2006/relationships/image" Target="../media/image17.png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11" Type="http://schemas.openxmlformats.org/officeDocument/2006/relationships/tags" Target="../tags/tag204.xml"/><Relationship Id="rId24" Type="http://schemas.openxmlformats.org/officeDocument/2006/relationships/tags" Target="../tags/tag217.xml"/><Relationship Id="rId32" Type="http://schemas.openxmlformats.org/officeDocument/2006/relationships/tags" Target="../tags/tag225.xml"/><Relationship Id="rId37" Type="http://schemas.openxmlformats.org/officeDocument/2006/relationships/image" Target="../media/image6.png"/><Relationship Id="rId40" Type="http://schemas.openxmlformats.org/officeDocument/2006/relationships/image" Target="../media/image68.png"/><Relationship Id="rId45" Type="http://schemas.openxmlformats.org/officeDocument/2006/relationships/image" Target="../media/image2.png"/><Relationship Id="rId53" Type="http://schemas.openxmlformats.org/officeDocument/2006/relationships/image" Target="../media/image36.png"/><Relationship Id="rId58" Type="http://schemas.openxmlformats.org/officeDocument/2006/relationships/image" Target="../media/image48.png"/><Relationship Id="rId5" Type="http://schemas.openxmlformats.org/officeDocument/2006/relationships/tags" Target="../tags/tag198.xml"/><Relationship Id="rId15" Type="http://schemas.openxmlformats.org/officeDocument/2006/relationships/tags" Target="../tags/tag208.xml"/><Relationship Id="rId23" Type="http://schemas.openxmlformats.org/officeDocument/2006/relationships/tags" Target="../tags/tag216.xml"/><Relationship Id="rId28" Type="http://schemas.openxmlformats.org/officeDocument/2006/relationships/tags" Target="../tags/tag221.xml"/><Relationship Id="rId36" Type="http://schemas.openxmlformats.org/officeDocument/2006/relationships/image" Target="../media/image63.png"/><Relationship Id="rId49" Type="http://schemas.openxmlformats.org/officeDocument/2006/relationships/image" Target="../media/image32.png"/><Relationship Id="rId57" Type="http://schemas.openxmlformats.org/officeDocument/2006/relationships/image" Target="../media/image44.png"/><Relationship Id="rId61" Type="http://schemas.openxmlformats.org/officeDocument/2006/relationships/image" Target="../media/image69.png"/><Relationship Id="rId10" Type="http://schemas.openxmlformats.org/officeDocument/2006/relationships/tags" Target="../tags/tag203.xml"/><Relationship Id="rId19" Type="http://schemas.openxmlformats.org/officeDocument/2006/relationships/tags" Target="../tags/tag212.xml"/><Relationship Id="rId31" Type="http://schemas.openxmlformats.org/officeDocument/2006/relationships/tags" Target="../tags/tag224.xml"/><Relationship Id="rId44" Type="http://schemas.openxmlformats.org/officeDocument/2006/relationships/image" Target="../media/image3.png"/><Relationship Id="rId52" Type="http://schemas.openxmlformats.org/officeDocument/2006/relationships/image" Target="../media/image35.png"/><Relationship Id="rId60" Type="http://schemas.openxmlformats.org/officeDocument/2006/relationships/image" Target="../media/image57.png"/><Relationship Id="rId65" Type="http://schemas.openxmlformats.org/officeDocument/2006/relationships/image" Target="../media/image5.png"/><Relationship Id="rId4" Type="http://schemas.openxmlformats.org/officeDocument/2006/relationships/tags" Target="../tags/tag197.xml"/><Relationship Id="rId9" Type="http://schemas.openxmlformats.org/officeDocument/2006/relationships/tags" Target="../tags/tag202.xml"/><Relationship Id="rId14" Type="http://schemas.openxmlformats.org/officeDocument/2006/relationships/tags" Target="../tags/tag207.xml"/><Relationship Id="rId22" Type="http://schemas.openxmlformats.org/officeDocument/2006/relationships/tags" Target="../tags/tag215.xml"/><Relationship Id="rId27" Type="http://schemas.openxmlformats.org/officeDocument/2006/relationships/tags" Target="../tags/tag220.xml"/><Relationship Id="rId30" Type="http://schemas.openxmlformats.org/officeDocument/2006/relationships/tags" Target="../tags/tag223.xml"/><Relationship Id="rId35" Type="http://schemas.openxmlformats.org/officeDocument/2006/relationships/image" Target="../media/image64.png"/><Relationship Id="rId43" Type="http://schemas.openxmlformats.org/officeDocument/2006/relationships/image" Target="../media/image1.png"/><Relationship Id="rId48" Type="http://schemas.openxmlformats.org/officeDocument/2006/relationships/image" Target="../media/image31.png"/><Relationship Id="rId56" Type="http://schemas.openxmlformats.org/officeDocument/2006/relationships/image" Target="../media/image50.png"/><Relationship Id="rId64" Type="http://schemas.openxmlformats.org/officeDocument/2006/relationships/image" Target="../media/image73.png"/><Relationship Id="rId8" Type="http://schemas.openxmlformats.org/officeDocument/2006/relationships/tags" Target="../tags/tag201.xml"/><Relationship Id="rId51" Type="http://schemas.openxmlformats.org/officeDocument/2006/relationships/image" Target="../media/image34.png"/><Relationship Id="rId3" Type="http://schemas.openxmlformats.org/officeDocument/2006/relationships/tags" Target="../tags/tag196.xml"/><Relationship Id="rId12" Type="http://schemas.openxmlformats.org/officeDocument/2006/relationships/tags" Target="../tags/tag205.xml"/><Relationship Id="rId17" Type="http://schemas.openxmlformats.org/officeDocument/2006/relationships/tags" Target="../tags/tag210.xml"/><Relationship Id="rId25" Type="http://schemas.openxmlformats.org/officeDocument/2006/relationships/tags" Target="../tags/tag218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66.png"/><Relationship Id="rId46" Type="http://schemas.openxmlformats.org/officeDocument/2006/relationships/image" Target="../media/image4.png"/><Relationship Id="rId59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238.xml"/><Relationship Id="rId18" Type="http://schemas.openxmlformats.org/officeDocument/2006/relationships/tags" Target="../tags/tag243.xml"/><Relationship Id="rId26" Type="http://schemas.openxmlformats.org/officeDocument/2006/relationships/tags" Target="../tags/tag251.xml"/><Relationship Id="rId39" Type="http://schemas.openxmlformats.org/officeDocument/2006/relationships/image" Target="../media/image3.png"/><Relationship Id="rId21" Type="http://schemas.openxmlformats.org/officeDocument/2006/relationships/tags" Target="../tags/tag246.xml"/><Relationship Id="rId34" Type="http://schemas.openxmlformats.org/officeDocument/2006/relationships/notesSlide" Target="../notesSlides/notesSlide11.xml"/><Relationship Id="rId42" Type="http://schemas.openxmlformats.org/officeDocument/2006/relationships/image" Target="../media/image20.png"/><Relationship Id="rId47" Type="http://schemas.openxmlformats.org/officeDocument/2006/relationships/image" Target="../media/image35.png"/><Relationship Id="rId50" Type="http://schemas.openxmlformats.org/officeDocument/2006/relationships/image" Target="../media/image38.png"/><Relationship Id="rId55" Type="http://schemas.openxmlformats.org/officeDocument/2006/relationships/image" Target="../media/image57.png"/><Relationship Id="rId63" Type="http://schemas.openxmlformats.org/officeDocument/2006/relationships/image" Target="../media/image70.png"/><Relationship Id="rId7" Type="http://schemas.openxmlformats.org/officeDocument/2006/relationships/tags" Target="../tags/tag232.xml"/><Relationship Id="rId2" Type="http://schemas.openxmlformats.org/officeDocument/2006/relationships/tags" Target="../tags/tag227.xml"/><Relationship Id="rId16" Type="http://schemas.openxmlformats.org/officeDocument/2006/relationships/tags" Target="../tags/tag241.xml"/><Relationship Id="rId20" Type="http://schemas.openxmlformats.org/officeDocument/2006/relationships/tags" Target="../tags/tag245.xml"/><Relationship Id="rId29" Type="http://schemas.openxmlformats.org/officeDocument/2006/relationships/tags" Target="../tags/tag254.xml"/><Relationship Id="rId41" Type="http://schemas.openxmlformats.org/officeDocument/2006/relationships/image" Target="../media/image4.png"/><Relationship Id="rId54" Type="http://schemas.openxmlformats.org/officeDocument/2006/relationships/image" Target="../media/image56.png"/><Relationship Id="rId62" Type="http://schemas.openxmlformats.org/officeDocument/2006/relationships/image" Target="../media/image73.png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11" Type="http://schemas.openxmlformats.org/officeDocument/2006/relationships/tags" Target="../tags/tag236.xml"/><Relationship Id="rId24" Type="http://schemas.openxmlformats.org/officeDocument/2006/relationships/tags" Target="../tags/tag249.xml"/><Relationship Id="rId32" Type="http://schemas.openxmlformats.org/officeDocument/2006/relationships/tags" Target="../tags/tag257.xml"/><Relationship Id="rId37" Type="http://schemas.openxmlformats.org/officeDocument/2006/relationships/image" Target="../media/image6.png"/><Relationship Id="rId40" Type="http://schemas.openxmlformats.org/officeDocument/2006/relationships/image" Target="../media/image2.png"/><Relationship Id="rId45" Type="http://schemas.openxmlformats.org/officeDocument/2006/relationships/image" Target="../media/image33.png"/><Relationship Id="rId53" Type="http://schemas.openxmlformats.org/officeDocument/2006/relationships/image" Target="../media/image48.png"/><Relationship Id="rId58" Type="http://schemas.openxmlformats.org/officeDocument/2006/relationships/image" Target="../media/image75.png"/><Relationship Id="rId5" Type="http://schemas.openxmlformats.org/officeDocument/2006/relationships/tags" Target="../tags/tag230.xml"/><Relationship Id="rId15" Type="http://schemas.openxmlformats.org/officeDocument/2006/relationships/tags" Target="../tags/tag240.xml"/><Relationship Id="rId23" Type="http://schemas.openxmlformats.org/officeDocument/2006/relationships/tags" Target="../tags/tag248.xml"/><Relationship Id="rId28" Type="http://schemas.openxmlformats.org/officeDocument/2006/relationships/tags" Target="../tags/tag253.xml"/><Relationship Id="rId36" Type="http://schemas.openxmlformats.org/officeDocument/2006/relationships/image" Target="../media/image63.png"/><Relationship Id="rId49" Type="http://schemas.openxmlformats.org/officeDocument/2006/relationships/image" Target="../media/image37.png"/><Relationship Id="rId57" Type="http://schemas.openxmlformats.org/officeDocument/2006/relationships/image" Target="../media/image74.png"/><Relationship Id="rId61" Type="http://schemas.openxmlformats.org/officeDocument/2006/relationships/image" Target="../media/image72.png"/><Relationship Id="rId10" Type="http://schemas.openxmlformats.org/officeDocument/2006/relationships/tags" Target="../tags/tag235.xml"/><Relationship Id="rId19" Type="http://schemas.openxmlformats.org/officeDocument/2006/relationships/tags" Target="../tags/tag244.xml"/><Relationship Id="rId31" Type="http://schemas.openxmlformats.org/officeDocument/2006/relationships/tags" Target="../tags/tag256.xml"/><Relationship Id="rId44" Type="http://schemas.openxmlformats.org/officeDocument/2006/relationships/image" Target="../media/image32.png"/><Relationship Id="rId52" Type="http://schemas.openxmlformats.org/officeDocument/2006/relationships/image" Target="../media/image44.png"/><Relationship Id="rId60" Type="http://schemas.openxmlformats.org/officeDocument/2006/relationships/image" Target="../media/image17.png"/><Relationship Id="rId65" Type="http://schemas.openxmlformats.org/officeDocument/2006/relationships/image" Target="../media/image5.png"/><Relationship Id="rId4" Type="http://schemas.openxmlformats.org/officeDocument/2006/relationships/tags" Target="../tags/tag229.xml"/><Relationship Id="rId9" Type="http://schemas.openxmlformats.org/officeDocument/2006/relationships/tags" Target="../tags/tag234.xml"/><Relationship Id="rId14" Type="http://schemas.openxmlformats.org/officeDocument/2006/relationships/tags" Target="../tags/tag239.xml"/><Relationship Id="rId22" Type="http://schemas.openxmlformats.org/officeDocument/2006/relationships/tags" Target="../tags/tag247.xml"/><Relationship Id="rId27" Type="http://schemas.openxmlformats.org/officeDocument/2006/relationships/tags" Target="../tags/tag252.xml"/><Relationship Id="rId30" Type="http://schemas.openxmlformats.org/officeDocument/2006/relationships/tags" Target="../tags/tag255.xml"/><Relationship Id="rId35" Type="http://schemas.openxmlformats.org/officeDocument/2006/relationships/image" Target="../media/image64.png"/><Relationship Id="rId43" Type="http://schemas.openxmlformats.org/officeDocument/2006/relationships/image" Target="../media/image31.png"/><Relationship Id="rId48" Type="http://schemas.openxmlformats.org/officeDocument/2006/relationships/image" Target="../media/image36.png"/><Relationship Id="rId56" Type="http://schemas.openxmlformats.org/officeDocument/2006/relationships/image" Target="../media/image69.png"/><Relationship Id="rId64" Type="http://schemas.openxmlformats.org/officeDocument/2006/relationships/image" Target="../media/image71.png"/><Relationship Id="rId8" Type="http://schemas.openxmlformats.org/officeDocument/2006/relationships/tags" Target="../tags/tag233.xml"/><Relationship Id="rId51" Type="http://schemas.openxmlformats.org/officeDocument/2006/relationships/image" Target="../media/image50.png"/><Relationship Id="rId3" Type="http://schemas.openxmlformats.org/officeDocument/2006/relationships/tags" Target="../tags/tag228.xml"/><Relationship Id="rId12" Type="http://schemas.openxmlformats.org/officeDocument/2006/relationships/tags" Target="../tags/tag237.xml"/><Relationship Id="rId17" Type="http://schemas.openxmlformats.org/officeDocument/2006/relationships/tags" Target="../tags/tag242.xml"/><Relationship Id="rId25" Type="http://schemas.openxmlformats.org/officeDocument/2006/relationships/tags" Target="../tags/tag250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1.png"/><Relationship Id="rId46" Type="http://schemas.openxmlformats.org/officeDocument/2006/relationships/image" Target="../media/image34.png"/><Relationship Id="rId59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270.xml"/><Relationship Id="rId18" Type="http://schemas.openxmlformats.org/officeDocument/2006/relationships/tags" Target="../tags/tag275.xml"/><Relationship Id="rId26" Type="http://schemas.openxmlformats.org/officeDocument/2006/relationships/tags" Target="../tags/tag283.xml"/><Relationship Id="rId39" Type="http://schemas.openxmlformats.org/officeDocument/2006/relationships/image" Target="../media/image75.png"/><Relationship Id="rId21" Type="http://schemas.openxmlformats.org/officeDocument/2006/relationships/tags" Target="../tags/tag278.xml"/><Relationship Id="rId34" Type="http://schemas.openxmlformats.org/officeDocument/2006/relationships/notesSlide" Target="../notesSlides/notesSlide12.xml"/><Relationship Id="rId42" Type="http://schemas.openxmlformats.org/officeDocument/2006/relationships/image" Target="../media/image1.png"/><Relationship Id="rId47" Type="http://schemas.openxmlformats.org/officeDocument/2006/relationships/image" Target="../media/image31.png"/><Relationship Id="rId50" Type="http://schemas.openxmlformats.org/officeDocument/2006/relationships/image" Target="../media/image34.png"/><Relationship Id="rId55" Type="http://schemas.openxmlformats.org/officeDocument/2006/relationships/image" Target="../media/image50.png"/><Relationship Id="rId63" Type="http://schemas.openxmlformats.org/officeDocument/2006/relationships/image" Target="../media/image72.png"/><Relationship Id="rId7" Type="http://schemas.openxmlformats.org/officeDocument/2006/relationships/tags" Target="../tags/tag264.xml"/><Relationship Id="rId2" Type="http://schemas.openxmlformats.org/officeDocument/2006/relationships/tags" Target="../tags/tag259.xml"/><Relationship Id="rId16" Type="http://schemas.openxmlformats.org/officeDocument/2006/relationships/tags" Target="../tags/tag273.xml"/><Relationship Id="rId20" Type="http://schemas.openxmlformats.org/officeDocument/2006/relationships/tags" Target="../tags/tag277.xml"/><Relationship Id="rId29" Type="http://schemas.openxmlformats.org/officeDocument/2006/relationships/tags" Target="../tags/tag286.xml"/><Relationship Id="rId41" Type="http://schemas.openxmlformats.org/officeDocument/2006/relationships/image" Target="../media/image71.png"/><Relationship Id="rId54" Type="http://schemas.openxmlformats.org/officeDocument/2006/relationships/image" Target="../media/image38.png"/><Relationship Id="rId62" Type="http://schemas.openxmlformats.org/officeDocument/2006/relationships/image" Target="../media/image17.png"/><Relationship Id="rId1" Type="http://schemas.openxmlformats.org/officeDocument/2006/relationships/tags" Target="../tags/tag258.xml"/><Relationship Id="rId6" Type="http://schemas.openxmlformats.org/officeDocument/2006/relationships/tags" Target="../tags/tag263.xml"/><Relationship Id="rId11" Type="http://schemas.openxmlformats.org/officeDocument/2006/relationships/tags" Target="../tags/tag268.xml"/><Relationship Id="rId24" Type="http://schemas.openxmlformats.org/officeDocument/2006/relationships/tags" Target="../tags/tag281.xml"/><Relationship Id="rId32" Type="http://schemas.openxmlformats.org/officeDocument/2006/relationships/tags" Target="../tags/tag289.xml"/><Relationship Id="rId37" Type="http://schemas.openxmlformats.org/officeDocument/2006/relationships/image" Target="../media/image6.png"/><Relationship Id="rId40" Type="http://schemas.openxmlformats.org/officeDocument/2006/relationships/image" Target="../media/image70.png"/><Relationship Id="rId45" Type="http://schemas.openxmlformats.org/officeDocument/2006/relationships/image" Target="../media/image4.png"/><Relationship Id="rId53" Type="http://schemas.openxmlformats.org/officeDocument/2006/relationships/image" Target="../media/image37.png"/><Relationship Id="rId58" Type="http://schemas.openxmlformats.org/officeDocument/2006/relationships/image" Target="../media/image56.png"/><Relationship Id="rId5" Type="http://schemas.openxmlformats.org/officeDocument/2006/relationships/tags" Target="../tags/tag262.xml"/><Relationship Id="rId15" Type="http://schemas.openxmlformats.org/officeDocument/2006/relationships/tags" Target="../tags/tag272.xml"/><Relationship Id="rId23" Type="http://schemas.openxmlformats.org/officeDocument/2006/relationships/tags" Target="../tags/tag280.xml"/><Relationship Id="rId28" Type="http://schemas.openxmlformats.org/officeDocument/2006/relationships/tags" Target="../tags/tag285.xml"/><Relationship Id="rId36" Type="http://schemas.openxmlformats.org/officeDocument/2006/relationships/image" Target="../media/image63.png"/><Relationship Id="rId49" Type="http://schemas.openxmlformats.org/officeDocument/2006/relationships/image" Target="../media/image33.png"/><Relationship Id="rId57" Type="http://schemas.openxmlformats.org/officeDocument/2006/relationships/image" Target="../media/image48.png"/><Relationship Id="rId61" Type="http://schemas.openxmlformats.org/officeDocument/2006/relationships/image" Target="../media/image74.png"/><Relationship Id="rId10" Type="http://schemas.openxmlformats.org/officeDocument/2006/relationships/tags" Target="../tags/tag267.xml"/><Relationship Id="rId19" Type="http://schemas.openxmlformats.org/officeDocument/2006/relationships/tags" Target="../tags/tag276.xml"/><Relationship Id="rId31" Type="http://schemas.openxmlformats.org/officeDocument/2006/relationships/tags" Target="../tags/tag288.xml"/><Relationship Id="rId44" Type="http://schemas.openxmlformats.org/officeDocument/2006/relationships/image" Target="../media/image2.png"/><Relationship Id="rId52" Type="http://schemas.openxmlformats.org/officeDocument/2006/relationships/image" Target="../media/image36.png"/><Relationship Id="rId60" Type="http://schemas.openxmlformats.org/officeDocument/2006/relationships/image" Target="../media/image69.png"/><Relationship Id="rId65" Type="http://schemas.openxmlformats.org/officeDocument/2006/relationships/image" Target="../media/image5.png"/><Relationship Id="rId4" Type="http://schemas.openxmlformats.org/officeDocument/2006/relationships/tags" Target="../tags/tag261.xml"/><Relationship Id="rId9" Type="http://schemas.openxmlformats.org/officeDocument/2006/relationships/tags" Target="../tags/tag266.xml"/><Relationship Id="rId14" Type="http://schemas.openxmlformats.org/officeDocument/2006/relationships/tags" Target="../tags/tag271.xml"/><Relationship Id="rId22" Type="http://schemas.openxmlformats.org/officeDocument/2006/relationships/tags" Target="../tags/tag279.xml"/><Relationship Id="rId27" Type="http://schemas.openxmlformats.org/officeDocument/2006/relationships/tags" Target="../tags/tag284.xml"/><Relationship Id="rId30" Type="http://schemas.openxmlformats.org/officeDocument/2006/relationships/tags" Target="../tags/tag287.xml"/><Relationship Id="rId35" Type="http://schemas.openxmlformats.org/officeDocument/2006/relationships/image" Target="../media/image64.png"/><Relationship Id="rId43" Type="http://schemas.openxmlformats.org/officeDocument/2006/relationships/image" Target="../media/image3.png"/><Relationship Id="rId48" Type="http://schemas.openxmlformats.org/officeDocument/2006/relationships/image" Target="../media/image32.png"/><Relationship Id="rId56" Type="http://schemas.openxmlformats.org/officeDocument/2006/relationships/image" Target="../media/image44.png"/><Relationship Id="rId64" Type="http://schemas.openxmlformats.org/officeDocument/2006/relationships/image" Target="../media/image73.png"/><Relationship Id="rId8" Type="http://schemas.openxmlformats.org/officeDocument/2006/relationships/tags" Target="../tags/tag265.xml"/><Relationship Id="rId51" Type="http://schemas.openxmlformats.org/officeDocument/2006/relationships/image" Target="../media/image35.png"/><Relationship Id="rId3" Type="http://schemas.openxmlformats.org/officeDocument/2006/relationships/tags" Target="../tags/tag260.xml"/><Relationship Id="rId12" Type="http://schemas.openxmlformats.org/officeDocument/2006/relationships/tags" Target="../tags/tag269.xml"/><Relationship Id="rId17" Type="http://schemas.openxmlformats.org/officeDocument/2006/relationships/tags" Target="../tags/tag274.xml"/><Relationship Id="rId25" Type="http://schemas.openxmlformats.org/officeDocument/2006/relationships/tags" Target="../tags/tag282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68.png"/><Relationship Id="rId46" Type="http://schemas.openxmlformats.org/officeDocument/2006/relationships/image" Target="../media/image20.png"/><Relationship Id="rId59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97.xml"/><Relationship Id="rId13" Type="http://schemas.openxmlformats.org/officeDocument/2006/relationships/tags" Target="../tags/tag302.xml"/><Relationship Id="rId18" Type="http://schemas.openxmlformats.org/officeDocument/2006/relationships/tags" Target="../tags/tag307.xml"/><Relationship Id="rId26" Type="http://schemas.openxmlformats.org/officeDocument/2006/relationships/image" Target="../media/image77.png"/><Relationship Id="rId39" Type="http://schemas.openxmlformats.org/officeDocument/2006/relationships/image" Target="../media/image68.png"/><Relationship Id="rId3" Type="http://schemas.openxmlformats.org/officeDocument/2006/relationships/tags" Target="../tags/tag292.xml"/><Relationship Id="rId21" Type="http://schemas.openxmlformats.org/officeDocument/2006/relationships/notesSlide" Target="../notesSlides/notesSlide13.xml"/><Relationship Id="rId34" Type="http://schemas.openxmlformats.org/officeDocument/2006/relationships/image" Target="../media/image37.png"/><Relationship Id="rId7" Type="http://schemas.openxmlformats.org/officeDocument/2006/relationships/tags" Target="../tags/tag296.xml"/><Relationship Id="rId12" Type="http://schemas.openxmlformats.org/officeDocument/2006/relationships/tags" Target="../tags/tag301.xml"/><Relationship Id="rId17" Type="http://schemas.openxmlformats.org/officeDocument/2006/relationships/tags" Target="../tags/tag306.xml"/><Relationship Id="rId25" Type="http://schemas.openxmlformats.org/officeDocument/2006/relationships/image" Target="../media/image76.png"/><Relationship Id="rId33" Type="http://schemas.openxmlformats.org/officeDocument/2006/relationships/image" Target="../media/image36.png"/><Relationship Id="rId38" Type="http://schemas.openxmlformats.org/officeDocument/2006/relationships/image" Target="../media/image80.png"/><Relationship Id="rId2" Type="http://schemas.openxmlformats.org/officeDocument/2006/relationships/tags" Target="../tags/tag291.xml"/><Relationship Id="rId16" Type="http://schemas.openxmlformats.org/officeDocument/2006/relationships/tags" Target="../tags/tag30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2.png"/><Relationship Id="rId1" Type="http://schemas.openxmlformats.org/officeDocument/2006/relationships/tags" Target="../tags/tag290.xml"/><Relationship Id="rId6" Type="http://schemas.openxmlformats.org/officeDocument/2006/relationships/tags" Target="../tags/tag295.xml"/><Relationship Id="rId11" Type="http://schemas.openxmlformats.org/officeDocument/2006/relationships/tags" Target="../tags/tag300.xml"/><Relationship Id="rId24" Type="http://schemas.openxmlformats.org/officeDocument/2006/relationships/image" Target="../media/image17.png"/><Relationship Id="rId32" Type="http://schemas.openxmlformats.org/officeDocument/2006/relationships/image" Target="../media/image35.png"/><Relationship Id="rId37" Type="http://schemas.openxmlformats.org/officeDocument/2006/relationships/image" Target="../media/image79.png"/><Relationship Id="rId40" Type="http://schemas.openxmlformats.org/officeDocument/2006/relationships/image" Target="../media/image5.png"/><Relationship Id="rId5" Type="http://schemas.openxmlformats.org/officeDocument/2006/relationships/tags" Target="../tags/tag294.xml"/><Relationship Id="rId15" Type="http://schemas.openxmlformats.org/officeDocument/2006/relationships/tags" Target="../tags/tag304.xml"/><Relationship Id="rId23" Type="http://schemas.openxmlformats.org/officeDocument/2006/relationships/image" Target="../media/image63.png"/><Relationship Id="rId28" Type="http://schemas.openxmlformats.org/officeDocument/2006/relationships/image" Target="../media/image31.png"/><Relationship Id="rId36" Type="http://schemas.openxmlformats.org/officeDocument/2006/relationships/image" Target="../media/image78.png"/><Relationship Id="rId10" Type="http://schemas.openxmlformats.org/officeDocument/2006/relationships/tags" Target="../tags/tag299.xml"/><Relationship Id="rId19" Type="http://schemas.openxmlformats.org/officeDocument/2006/relationships/tags" Target="../tags/tag308.xml"/><Relationship Id="rId31" Type="http://schemas.openxmlformats.org/officeDocument/2006/relationships/image" Target="../media/image34.png"/><Relationship Id="rId4" Type="http://schemas.openxmlformats.org/officeDocument/2006/relationships/tags" Target="../tags/tag293.xml"/><Relationship Id="rId9" Type="http://schemas.openxmlformats.org/officeDocument/2006/relationships/tags" Target="../tags/tag298.xml"/><Relationship Id="rId14" Type="http://schemas.openxmlformats.org/officeDocument/2006/relationships/tags" Target="../tags/tag303.xml"/><Relationship Id="rId22" Type="http://schemas.openxmlformats.org/officeDocument/2006/relationships/image" Target="../media/image64.png"/><Relationship Id="rId27" Type="http://schemas.openxmlformats.org/officeDocument/2006/relationships/image" Target="../media/image2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321.xml"/><Relationship Id="rId18" Type="http://schemas.openxmlformats.org/officeDocument/2006/relationships/tags" Target="../tags/tag326.xml"/><Relationship Id="rId26" Type="http://schemas.openxmlformats.org/officeDocument/2006/relationships/tags" Target="../tags/tag334.xml"/><Relationship Id="rId39" Type="http://schemas.openxmlformats.org/officeDocument/2006/relationships/image" Target="../media/image37.png"/><Relationship Id="rId3" Type="http://schemas.openxmlformats.org/officeDocument/2006/relationships/tags" Target="../tags/tag311.xml"/><Relationship Id="rId21" Type="http://schemas.openxmlformats.org/officeDocument/2006/relationships/tags" Target="../tags/tag329.xml"/><Relationship Id="rId34" Type="http://schemas.openxmlformats.org/officeDocument/2006/relationships/image" Target="../media/image32.png"/><Relationship Id="rId42" Type="http://schemas.openxmlformats.org/officeDocument/2006/relationships/image" Target="../media/image79.png"/><Relationship Id="rId47" Type="http://schemas.openxmlformats.org/officeDocument/2006/relationships/image" Target="../media/image84.png"/><Relationship Id="rId50" Type="http://schemas.openxmlformats.org/officeDocument/2006/relationships/image" Target="../media/image17.png"/><Relationship Id="rId7" Type="http://schemas.openxmlformats.org/officeDocument/2006/relationships/tags" Target="../tags/tag315.xml"/><Relationship Id="rId12" Type="http://schemas.openxmlformats.org/officeDocument/2006/relationships/tags" Target="../tags/tag320.xml"/><Relationship Id="rId17" Type="http://schemas.openxmlformats.org/officeDocument/2006/relationships/tags" Target="../tags/tag325.xml"/><Relationship Id="rId25" Type="http://schemas.openxmlformats.org/officeDocument/2006/relationships/tags" Target="../tags/tag333.xml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83.png"/><Relationship Id="rId2" Type="http://schemas.openxmlformats.org/officeDocument/2006/relationships/tags" Target="../tags/tag310.xml"/><Relationship Id="rId16" Type="http://schemas.openxmlformats.org/officeDocument/2006/relationships/tags" Target="../tags/tag324.xml"/><Relationship Id="rId20" Type="http://schemas.openxmlformats.org/officeDocument/2006/relationships/tags" Target="../tags/tag328.xml"/><Relationship Id="rId29" Type="http://schemas.openxmlformats.org/officeDocument/2006/relationships/image" Target="../media/image64.png"/><Relationship Id="rId41" Type="http://schemas.openxmlformats.org/officeDocument/2006/relationships/image" Target="../media/image78.png"/><Relationship Id="rId1" Type="http://schemas.openxmlformats.org/officeDocument/2006/relationships/tags" Target="../tags/tag309.xml"/><Relationship Id="rId6" Type="http://schemas.openxmlformats.org/officeDocument/2006/relationships/tags" Target="../tags/tag314.xml"/><Relationship Id="rId11" Type="http://schemas.openxmlformats.org/officeDocument/2006/relationships/tags" Target="../tags/tag319.xml"/><Relationship Id="rId24" Type="http://schemas.openxmlformats.org/officeDocument/2006/relationships/tags" Target="../tags/tag332.xml"/><Relationship Id="rId32" Type="http://schemas.openxmlformats.org/officeDocument/2006/relationships/image" Target="../media/image2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68.png"/><Relationship Id="rId5" Type="http://schemas.openxmlformats.org/officeDocument/2006/relationships/tags" Target="../tags/tag313.xml"/><Relationship Id="rId15" Type="http://schemas.openxmlformats.org/officeDocument/2006/relationships/tags" Target="../tags/tag323.xml"/><Relationship Id="rId23" Type="http://schemas.openxmlformats.org/officeDocument/2006/relationships/tags" Target="../tags/tag331.xml"/><Relationship Id="rId28" Type="http://schemas.openxmlformats.org/officeDocument/2006/relationships/notesSlide" Target="../notesSlides/notesSlide14.xml"/><Relationship Id="rId36" Type="http://schemas.openxmlformats.org/officeDocument/2006/relationships/image" Target="../media/image34.png"/><Relationship Id="rId49" Type="http://schemas.openxmlformats.org/officeDocument/2006/relationships/image" Target="../media/image5.png"/><Relationship Id="rId10" Type="http://schemas.openxmlformats.org/officeDocument/2006/relationships/tags" Target="../tags/tag318.xml"/><Relationship Id="rId19" Type="http://schemas.openxmlformats.org/officeDocument/2006/relationships/tags" Target="../tags/tag327.xml"/><Relationship Id="rId31" Type="http://schemas.openxmlformats.org/officeDocument/2006/relationships/image" Target="../media/image81.png"/><Relationship Id="rId44" Type="http://schemas.openxmlformats.org/officeDocument/2006/relationships/image" Target="../media/image80.png"/><Relationship Id="rId52" Type="http://schemas.openxmlformats.org/officeDocument/2006/relationships/image" Target="../media/image76.png"/><Relationship Id="rId4" Type="http://schemas.openxmlformats.org/officeDocument/2006/relationships/tags" Target="../tags/tag312.xml"/><Relationship Id="rId9" Type="http://schemas.openxmlformats.org/officeDocument/2006/relationships/tags" Target="../tags/tag317.xml"/><Relationship Id="rId14" Type="http://schemas.openxmlformats.org/officeDocument/2006/relationships/tags" Target="../tags/tag322.xml"/><Relationship Id="rId22" Type="http://schemas.openxmlformats.org/officeDocument/2006/relationships/tags" Target="../tags/tag330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63.png"/><Relationship Id="rId35" Type="http://schemas.openxmlformats.org/officeDocument/2006/relationships/image" Target="../media/image33.png"/><Relationship Id="rId43" Type="http://schemas.openxmlformats.org/officeDocument/2006/relationships/image" Target="../media/image82.png"/><Relationship Id="rId48" Type="http://schemas.openxmlformats.org/officeDocument/2006/relationships/image" Target="../media/image85.png"/><Relationship Id="rId8" Type="http://schemas.openxmlformats.org/officeDocument/2006/relationships/tags" Target="../tags/tag316.xml"/><Relationship Id="rId51" Type="http://schemas.openxmlformats.org/officeDocument/2006/relationships/image" Target="../media/image86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347.xml"/><Relationship Id="rId18" Type="http://schemas.openxmlformats.org/officeDocument/2006/relationships/tags" Target="../tags/tag352.xml"/><Relationship Id="rId26" Type="http://schemas.openxmlformats.org/officeDocument/2006/relationships/tags" Target="../tags/tag360.xml"/><Relationship Id="rId39" Type="http://schemas.openxmlformats.org/officeDocument/2006/relationships/image" Target="../media/image34.png"/><Relationship Id="rId3" Type="http://schemas.openxmlformats.org/officeDocument/2006/relationships/tags" Target="../tags/tag337.xml"/><Relationship Id="rId21" Type="http://schemas.openxmlformats.org/officeDocument/2006/relationships/tags" Target="../tags/tag355.xml"/><Relationship Id="rId34" Type="http://schemas.openxmlformats.org/officeDocument/2006/relationships/image" Target="../media/image87.png"/><Relationship Id="rId42" Type="http://schemas.openxmlformats.org/officeDocument/2006/relationships/image" Target="../media/image37.png"/><Relationship Id="rId47" Type="http://schemas.openxmlformats.org/officeDocument/2006/relationships/image" Target="../media/image88.png"/><Relationship Id="rId50" Type="http://schemas.openxmlformats.org/officeDocument/2006/relationships/image" Target="../media/image5.png"/><Relationship Id="rId7" Type="http://schemas.openxmlformats.org/officeDocument/2006/relationships/tags" Target="../tags/tag341.xml"/><Relationship Id="rId12" Type="http://schemas.openxmlformats.org/officeDocument/2006/relationships/tags" Target="../tags/tag346.xml"/><Relationship Id="rId17" Type="http://schemas.openxmlformats.org/officeDocument/2006/relationships/tags" Target="../tags/tag351.xml"/><Relationship Id="rId25" Type="http://schemas.openxmlformats.org/officeDocument/2006/relationships/tags" Target="../tags/tag359.xml"/><Relationship Id="rId33" Type="http://schemas.openxmlformats.org/officeDocument/2006/relationships/image" Target="../media/image68.png"/><Relationship Id="rId38" Type="http://schemas.openxmlformats.org/officeDocument/2006/relationships/image" Target="../media/image33.png"/><Relationship Id="rId46" Type="http://schemas.openxmlformats.org/officeDocument/2006/relationships/image" Target="../media/image82.png"/><Relationship Id="rId2" Type="http://schemas.openxmlformats.org/officeDocument/2006/relationships/tags" Target="../tags/tag336.xml"/><Relationship Id="rId16" Type="http://schemas.openxmlformats.org/officeDocument/2006/relationships/tags" Target="../tags/tag350.xml"/><Relationship Id="rId20" Type="http://schemas.openxmlformats.org/officeDocument/2006/relationships/tags" Target="../tags/tag354.xml"/><Relationship Id="rId29" Type="http://schemas.openxmlformats.org/officeDocument/2006/relationships/image" Target="../media/image17.png"/><Relationship Id="rId41" Type="http://schemas.openxmlformats.org/officeDocument/2006/relationships/image" Target="../media/image36.png"/><Relationship Id="rId1" Type="http://schemas.openxmlformats.org/officeDocument/2006/relationships/tags" Target="../tags/tag335.xml"/><Relationship Id="rId6" Type="http://schemas.openxmlformats.org/officeDocument/2006/relationships/tags" Target="../tags/tag340.xml"/><Relationship Id="rId11" Type="http://schemas.openxmlformats.org/officeDocument/2006/relationships/tags" Target="../tags/tag345.xml"/><Relationship Id="rId24" Type="http://schemas.openxmlformats.org/officeDocument/2006/relationships/tags" Target="../tags/tag358.xml"/><Relationship Id="rId32" Type="http://schemas.openxmlformats.org/officeDocument/2006/relationships/image" Target="../media/image83.png"/><Relationship Id="rId37" Type="http://schemas.openxmlformats.org/officeDocument/2006/relationships/image" Target="../media/image32.png"/><Relationship Id="rId40" Type="http://schemas.openxmlformats.org/officeDocument/2006/relationships/image" Target="../media/image35.png"/><Relationship Id="rId45" Type="http://schemas.openxmlformats.org/officeDocument/2006/relationships/image" Target="../media/image79.png"/><Relationship Id="rId5" Type="http://schemas.openxmlformats.org/officeDocument/2006/relationships/tags" Target="../tags/tag339.xml"/><Relationship Id="rId15" Type="http://schemas.openxmlformats.org/officeDocument/2006/relationships/tags" Target="../tags/tag349.xml"/><Relationship Id="rId23" Type="http://schemas.openxmlformats.org/officeDocument/2006/relationships/tags" Target="../tags/tag357.xml"/><Relationship Id="rId28" Type="http://schemas.openxmlformats.org/officeDocument/2006/relationships/notesSlide" Target="../notesSlides/notesSlide15.xml"/><Relationship Id="rId36" Type="http://schemas.openxmlformats.org/officeDocument/2006/relationships/image" Target="../media/image31.png"/><Relationship Id="rId49" Type="http://schemas.openxmlformats.org/officeDocument/2006/relationships/image" Target="../media/image89.png"/><Relationship Id="rId10" Type="http://schemas.openxmlformats.org/officeDocument/2006/relationships/tags" Target="../tags/tag344.xml"/><Relationship Id="rId19" Type="http://schemas.openxmlformats.org/officeDocument/2006/relationships/tags" Target="../tags/tag353.xml"/><Relationship Id="rId31" Type="http://schemas.openxmlformats.org/officeDocument/2006/relationships/image" Target="../media/image86.png"/><Relationship Id="rId44" Type="http://schemas.openxmlformats.org/officeDocument/2006/relationships/image" Target="../media/image78.png"/><Relationship Id="rId4" Type="http://schemas.openxmlformats.org/officeDocument/2006/relationships/tags" Target="../tags/tag338.xml"/><Relationship Id="rId9" Type="http://schemas.openxmlformats.org/officeDocument/2006/relationships/tags" Target="../tags/tag343.xml"/><Relationship Id="rId14" Type="http://schemas.openxmlformats.org/officeDocument/2006/relationships/tags" Target="../tags/tag348.xml"/><Relationship Id="rId22" Type="http://schemas.openxmlformats.org/officeDocument/2006/relationships/tags" Target="../tags/tag356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76.png"/><Relationship Id="rId35" Type="http://schemas.openxmlformats.org/officeDocument/2006/relationships/image" Target="../media/image20.png"/><Relationship Id="rId43" Type="http://schemas.openxmlformats.org/officeDocument/2006/relationships/image" Target="../media/image38.png"/><Relationship Id="rId48" Type="http://schemas.openxmlformats.org/officeDocument/2006/relationships/image" Target="../media/image80.png"/><Relationship Id="rId8" Type="http://schemas.openxmlformats.org/officeDocument/2006/relationships/tags" Target="../tags/tag34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373.xml"/><Relationship Id="rId18" Type="http://schemas.openxmlformats.org/officeDocument/2006/relationships/tags" Target="../tags/tag378.xml"/><Relationship Id="rId26" Type="http://schemas.openxmlformats.org/officeDocument/2006/relationships/tags" Target="../tags/tag386.xml"/><Relationship Id="rId39" Type="http://schemas.openxmlformats.org/officeDocument/2006/relationships/image" Target="../media/image31.png"/><Relationship Id="rId21" Type="http://schemas.openxmlformats.org/officeDocument/2006/relationships/tags" Target="../tags/tag381.xml"/><Relationship Id="rId34" Type="http://schemas.openxmlformats.org/officeDocument/2006/relationships/image" Target="../media/image86.png"/><Relationship Id="rId42" Type="http://schemas.openxmlformats.org/officeDocument/2006/relationships/image" Target="../media/image34.png"/><Relationship Id="rId47" Type="http://schemas.openxmlformats.org/officeDocument/2006/relationships/image" Target="../media/image78.png"/><Relationship Id="rId50" Type="http://schemas.openxmlformats.org/officeDocument/2006/relationships/image" Target="../media/image88.png"/><Relationship Id="rId55" Type="http://schemas.openxmlformats.org/officeDocument/2006/relationships/image" Target="../media/image5.png"/><Relationship Id="rId7" Type="http://schemas.openxmlformats.org/officeDocument/2006/relationships/tags" Target="../tags/tag367.xml"/><Relationship Id="rId12" Type="http://schemas.openxmlformats.org/officeDocument/2006/relationships/tags" Target="../tags/tag372.xml"/><Relationship Id="rId17" Type="http://schemas.openxmlformats.org/officeDocument/2006/relationships/tags" Target="../tags/tag377.xml"/><Relationship Id="rId25" Type="http://schemas.openxmlformats.org/officeDocument/2006/relationships/tags" Target="../tags/tag385.xml"/><Relationship Id="rId33" Type="http://schemas.openxmlformats.org/officeDocument/2006/relationships/image" Target="../media/image76.png"/><Relationship Id="rId38" Type="http://schemas.openxmlformats.org/officeDocument/2006/relationships/image" Target="../media/image20.png"/><Relationship Id="rId46" Type="http://schemas.openxmlformats.org/officeDocument/2006/relationships/image" Target="../media/image38.png"/><Relationship Id="rId2" Type="http://schemas.openxmlformats.org/officeDocument/2006/relationships/tags" Target="../tags/tag362.xml"/><Relationship Id="rId16" Type="http://schemas.openxmlformats.org/officeDocument/2006/relationships/tags" Target="../tags/tag376.xml"/><Relationship Id="rId20" Type="http://schemas.openxmlformats.org/officeDocument/2006/relationships/tags" Target="../tags/tag380.xml"/><Relationship Id="rId29" Type="http://schemas.openxmlformats.org/officeDocument/2006/relationships/tags" Target="../tags/tag389.xml"/><Relationship Id="rId41" Type="http://schemas.openxmlformats.org/officeDocument/2006/relationships/image" Target="../media/image33.png"/><Relationship Id="rId54" Type="http://schemas.openxmlformats.org/officeDocument/2006/relationships/image" Target="../media/image92.png"/><Relationship Id="rId1" Type="http://schemas.openxmlformats.org/officeDocument/2006/relationships/tags" Target="../tags/tag361.xml"/><Relationship Id="rId6" Type="http://schemas.openxmlformats.org/officeDocument/2006/relationships/tags" Target="../tags/tag366.xml"/><Relationship Id="rId11" Type="http://schemas.openxmlformats.org/officeDocument/2006/relationships/tags" Target="../tags/tag371.xml"/><Relationship Id="rId24" Type="http://schemas.openxmlformats.org/officeDocument/2006/relationships/tags" Target="../tags/tag384.xml"/><Relationship Id="rId32" Type="http://schemas.openxmlformats.org/officeDocument/2006/relationships/image" Target="../media/image17.png"/><Relationship Id="rId37" Type="http://schemas.openxmlformats.org/officeDocument/2006/relationships/image" Target="../media/image90.png"/><Relationship Id="rId40" Type="http://schemas.openxmlformats.org/officeDocument/2006/relationships/image" Target="../media/image32.png"/><Relationship Id="rId45" Type="http://schemas.openxmlformats.org/officeDocument/2006/relationships/image" Target="../media/image37.png"/><Relationship Id="rId53" Type="http://schemas.openxmlformats.org/officeDocument/2006/relationships/image" Target="../media/image89.png"/><Relationship Id="rId5" Type="http://schemas.openxmlformats.org/officeDocument/2006/relationships/tags" Target="../tags/tag365.xml"/><Relationship Id="rId15" Type="http://schemas.openxmlformats.org/officeDocument/2006/relationships/tags" Target="../tags/tag375.xml"/><Relationship Id="rId23" Type="http://schemas.openxmlformats.org/officeDocument/2006/relationships/tags" Target="../tags/tag383.xml"/><Relationship Id="rId28" Type="http://schemas.openxmlformats.org/officeDocument/2006/relationships/tags" Target="../tags/tag388.xml"/><Relationship Id="rId36" Type="http://schemas.openxmlformats.org/officeDocument/2006/relationships/image" Target="../media/image68.png"/><Relationship Id="rId49" Type="http://schemas.openxmlformats.org/officeDocument/2006/relationships/image" Target="../media/image82.png"/><Relationship Id="rId10" Type="http://schemas.openxmlformats.org/officeDocument/2006/relationships/tags" Target="../tags/tag370.xml"/><Relationship Id="rId19" Type="http://schemas.openxmlformats.org/officeDocument/2006/relationships/tags" Target="../tags/tag379.xml"/><Relationship Id="rId31" Type="http://schemas.openxmlformats.org/officeDocument/2006/relationships/notesSlide" Target="../notesSlides/notesSlide16.xml"/><Relationship Id="rId44" Type="http://schemas.openxmlformats.org/officeDocument/2006/relationships/image" Target="../media/image36.png"/><Relationship Id="rId52" Type="http://schemas.openxmlformats.org/officeDocument/2006/relationships/image" Target="../media/image80.png"/><Relationship Id="rId4" Type="http://schemas.openxmlformats.org/officeDocument/2006/relationships/tags" Target="../tags/tag364.xml"/><Relationship Id="rId9" Type="http://schemas.openxmlformats.org/officeDocument/2006/relationships/tags" Target="../tags/tag369.xml"/><Relationship Id="rId14" Type="http://schemas.openxmlformats.org/officeDocument/2006/relationships/tags" Target="../tags/tag374.xml"/><Relationship Id="rId22" Type="http://schemas.openxmlformats.org/officeDocument/2006/relationships/tags" Target="../tags/tag382.xml"/><Relationship Id="rId27" Type="http://schemas.openxmlformats.org/officeDocument/2006/relationships/tags" Target="../tags/tag387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83.png"/><Relationship Id="rId43" Type="http://schemas.openxmlformats.org/officeDocument/2006/relationships/image" Target="../media/image35.png"/><Relationship Id="rId48" Type="http://schemas.openxmlformats.org/officeDocument/2006/relationships/image" Target="../media/image79.png"/><Relationship Id="rId8" Type="http://schemas.openxmlformats.org/officeDocument/2006/relationships/tags" Target="../tags/tag368.xml"/><Relationship Id="rId51" Type="http://schemas.openxmlformats.org/officeDocument/2006/relationships/image" Target="../media/image91.png"/><Relationship Id="rId3" Type="http://schemas.openxmlformats.org/officeDocument/2006/relationships/tags" Target="../tags/tag363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402.xml"/><Relationship Id="rId18" Type="http://schemas.openxmlformats.org/officeDocument/2006/relationships/tags" Target="../tags/tag407.xml"/><Relationship Id="rId26" Type="http://schemas.openxmlformats.org/officeDocument/2006/relationships/tags" Target="../tags/tag415.xml"/><Relationship Id="rId39" Type="http://schemas.openxmlformats.org/officeDocument/2006/relationships/image" Target="../media/image92.png"/><Relationship Id="rId21" Type="http://schemas.openxmlformats.org/officeDocument/2006/relationships/tags" Target="../tags/tag410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93.png"/><Relationship Id="rId47" Type="http://schemas.openxmlformats.org/officeDocument/2006/relationships/image" Target="../media/image34.png"/><Relationship Id="rId50" Type="http://schemas.openxmlformats.org/officeDocument/2006/relationships/image" Target="../media/image37.png"/><Relationship Id="rId55" Type="http://schemas.openxmlformats.org/officeDocument/2006/relationships/image" Target="../media/image88.png"/><Relationship Id="rId7" Type="http://schemas.openxmlformats.org/officeDocument/2006/relationships/tags" Target="../tags/tag396.xml"/><Relationship Id="rId2" Type="http://schemas.openxmlformats.org/officeDocument/2006/relationships/tags" Target="../tags/tag391.xml"/><Relationship Id="rId16" Type="http://schemas.openxmlformats.org/officeDocument/2006/relationships/tags" Target="../tags/tag405.xml"/><Relationship Id="rId20" Type="http://schemas.openxmlformats.org/officeDocument/2006/relationships/tags" Target="../tags/tag409.xml"/><Relationship Id="rId29" Type="http://schemas.openxmlformats.org/officeDocument/2006/relationships/tags" Target="../tags/tag418.xml"/><Relationship Id="rId41" Type="http://schemas.openxmlformats.org/officeDocument/2006/relationships/image" Target="../media/image83.png"/><Relationship Id="rId54" Type="http://schemas.openxmlformats.org/officeDocument/2006/relationships/image" Target="../media/image82.png"/><Relationship Id="rId1" Type="http://schemas.openxmlformats.org/officeDocument/2006/relationships/tags" Target="../tags/tag390.xml"/><Relationship Id="rId6" Type="http://schemas.openxmlformats.org/officeDocument/2006/relationships/tags" Target="../tags/tag395.xml"/><Relationship Id="rId11" Type="http://schemas.openxmlformats.org/officeDocument/2006/relationships/tags" Target="../tags/tag400.xml"/><Relationship Id="rId24" Type="http://schemas.openxmlformats.org/officeDocument/2006/relationships/tags" Target="../tags/tag413.xml"/><Relationship Id="rId32" Type="http://schemas.openxmlformats.org/officeDocument/2006/relationships/tags" Target="../tags/tag421.xml"/><Relationship Id="rId37" Type="http://schemas.openxmlformats.org/officeDocument/2006/relationships/image" Target="../media/image76.png"/><Relationship Id="rId40" Type="http://schemas.openxmlformats.org/officeDocument/2006/relationships/image" Target="../media/image68.png"/><Relationship Id="rId45" Type="http://schemas.openxmlformats.org/officeDocument/2006/relationships/image" Target="../media/image32.png"/><Relationship Id="rId53" Type="http://schemas.openxmlformats.org/officeDocument/2006/relationships/image" Target="../media/image79.png"/><Relationship Id="rId58" Type="http://schemas.openxmlformats.org/officeDocument/2006/relationships/image" Target="../media/image80.png"/><Relationship Id="rId5" Type="http://schemas.openxmlformats.org/officeDocument/2006/relationships/tags" Target="../tags/tag394.xml"/><Relationship Id="rId15" Type="http://schemas.openxmlformats.org/officeDocument/2006/relationships/tags" Target="../tags/tag404.xml"/><Relationship Id="rId23" Type="http://schemas.openxmlformats.org/officeDocument/2006/relationships/tags" Target="../tags/tag412.xml"/><Relationship Id="rId28" Type="http://schemas.openxmlformats.org/officeDocument/2006/relationships/tags" Target="../tags/tag417.xml"/><Relationship Id="rId36" Type="http://schemas.openxmlformats.org/officeDocument/2006/relationships/image" Target="../media/image17.png"/><Relationship Id="rId49" Type="http://schemas.openxmlformats.org/officeDocument/2006/relationships/image" Target="../media/image36.png"/><Relationship Id="rId57" Type="http://schemas.openxmlformats.org/officeDocument/2006/relationships/image" Target="../media/image94.png"/><Relationship Id="rId61" Type="http://schemas.openxmlformats.org/officeDocument/2006/relationships/image" Target="../media/image5.png"/><Relationship Id="rId10" Type="http://schemas.openxmlformats.org/officeDocument/2006/relationships/tags" Target="../tags/tag399.xml"/><Relationship Id="rId19" Type="http://schemas.openxmlformats.org/officeDocument/2006/relationships/tags" Target="../tags/tag408.xml"/><Relationship Id="rId31" Type="http://schemas.openxmlformats.org/officeDocument/2006/relationships/tags" Target="../tags/tag420.xml"/><Relationship Id="rId44" Type="http://schemas.openxmlformats.org/officeDocument/2006/relationships/image" Target="../media/image31.png"/><Relationship Id="rId52" Type="http://schemas.openxmlformats.org/officeDocument/2006/relationships/image" Target="../media/image78.png"/><Relationship Id="rId60" Type="http://schemas.openxmlformats.org/officeDocument/2006/relationships/image" Target="../media/image95.png"/><Relationship Id="rId4" Type="http://schemas.openxmlformats.org/officeDocument/2006/relationships/tags" Target="../tags/tag393.xml"/><Relationship Id="rId9" Type="http://schemas.openxmlformats.org/officeDocument/2006/relationships/tags" Target="../tags/tag398.xml"/><Relationship Id="rId14" Type="http://schemas.openxmlformats.org/officeDocument/2006/relationships/tags" Target="../tags/tag403.xml"/><Relationship Id="rId22" Type="http://schemas.openxmlformats.org/officeDocument/2006/relationships/tags" Target="../tags/tag411.xml"/><Relationship Id="rId27" Type="http://schemas.openxmlformats.org/officeDocument/2006/relationships/tags" Target="../tags/tag416.xml"/><Relationship Id="rId30" Type="http://schemas.openxmlformats.org/officeDocument/2006/relationships/tags" Target="../tags/tag419.xml"/><Relationship Id="rId35" Type="http://schemas.openxmlformats.org/officeDocument/2006/relationships/notesSlide" Target="../notesSlides/notesSlide17.xml"/><Relationship Id="rId43" Type="http://schemas.openxmlformats.org/officeDocument/2006/relationships/image" Target="../media/image20.png"/><Relationship Id="rId48" Type="http://schemas.openxmlformats.org/officeDocument/2006/relationships/image" Target="../media/image35.png"/><Relationship Id="rId56" Type="http://schemas.openxmlformats.org/officeDocument/2006/relationships/image" Target="../media/image91.png"/><Relationship Id="rId8" Type="http://schemas.openxmlformats.org/officeDocument/2006/relationships/tags" Target="../tags/tag397.xml"/><Relationship Id="rId51" Type="http://schemas.openxmlformats.org/officeDocument/2006/relationships/image" Target="../media/image38.png"/><Relationship Id="rId3" Type="http://schemas.openxmlformats.org/officeDocument/2006/relationships/tags" Target="../tags/tag392.xml"/><Relationship Id="rId12" Type="http://schemas.openxmlformats.org/officeDocument/2006/relationships/tags" Target="../tags/tag401.xml"/><Relationship Id="rId17" Type="http://schemas.openxmlformats.org/officeDocument/2006/relationships/tags" Target="../tags/tag406.xml"/><Relationship Id="rId25" Type="http://schemas.openxmlformats.org/officeDocument/2006/relationships/tags" Target="../tags/tag414.xml"/><Relationship Id="rId33" Type="http://schemas.openxmlformats.org/officeDocument/2006/relationships/tags" Target="../tags/tag422.xml"/><Relationship Id="rId38" Type="http://schemas.openxmlformats.org/officeDocument/2006/relationships/image" Target="../media/image86.png"/><Relationship Id="rId46" Type="http://schemas.openxmlformats.org/officeDocument/2006/relationships/image" Target="../media/image33.png"/><Relationship Id="rId59" Type="http://schemas.openxmlformats.org/officeDocument/2006/relationships/image" Target="../media/image89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435.xml"/><Relationship Id="rId18" Type="http://schemas.openxmlformats.org/officeDocument/2006/relationships/tags" Target="../tags/tag440.xml"/><Relationship Id="rId26" Type="http://schemas.openxmlformats.org/officeDocument/2006/relationships/tags" Target="../tags/tag448.xml"/><Relationship Id="rId39" Type="http://schemas.openxmlformats.org/officeDocument/2006/relationships/image" Target="../media/image17.png"/><Relationship Id="rId21" Type="http://schemas.openxmlformats.org/officeDocument/2006/relationships/tags" Target="../tags/tag443.xml"/><Relationship Id="rId34" Type="http://schemas.openxmlformats.org/officeDocument/2006/relationships/tags" Target="../tags/tag456.xml"/><Relationship Id="rId42" Type="http://schemas.openxmlformats.org/officeDocument/2006/relationships/image" Target="../media/image92.png"/><Relationship Id="rId47" Type="http://schemas.openxmlformats.org/officeDocument/2006/relationships/image" Target="../media/image31.png"/><Relationship Id="rId50" Type="http://schemas.openxmlformats.org/officeDocument/2006/relationships/image" Target="../media/image34.png"/><Relationship Id="rId55" Type="http://schemas.openxmlformats.org/officeDocument/2006/relationships/image" Target="../media/image78.png"/><Relationship Id="rId63" Type="http://schemas.openxmlformats.org/officeDocument/2006/relationships/image" Target="../media/image89.png"/><Relationship Id="rId7" Type="http://schemas.openxmlformats.org/officeDocument/2006/relationships/tags" Target="../tags/tag429.xml"/><Relationship Id="rId2" Type="http://schemas.openxmlformats.org/officeDocument/2006/relationships/tags" Target="../tags/tag424.xml"/><Relationship Id="rId16" Type="http://schemas.openxmlformats.org/officeDocument/2006/relationships/tags" Target="../tags/tag438.xml"/><Relationship Id="rId20" Type="http://schemas.openxmlformats.org/officeDocument/2006/relationships/tags" Target="../tags/tag442.xml"/><Relationship Id="rId29" Type="http://schemas.openxmlformats.org/officeDocument/2006/relationships/tags" Target="../tags/tag451.xml"/><Relationship Id="rId41" Type="http://schemas.openxmlformats.org/officeDocument/2006/relationships/image" Target="../media/image86.png"/><Relationship Id="rId54" Type="http://schemas.openxmlformats.org/officeDocument/2006/relationships/image" Target="../media/image38.png"/><Relationship Id="rId62" Type="http://schemas.openxmlformats.org/officeDocument/2006/relationships/image" Target="../media/image80.png"/><Relationship Id="rId1" Type="http://schemas.openxmlformats.org/officeDocument/2006/relationships/tags" Target="../tags/tag423.xml"/><Relationship Id="rId6" Type="http://schemas.openxmlformats.org/officeDocument/2006/relationships/tags" Target="../tags/tag428.xml"/><Relationship Id="rId11" Type="http://schemas.openxmlformats.org/officeDocument/2006/relationships/tags" Target="../tags/tag433.xml"/><Relationship Id="rId24" Type="http://schemas.openxmlformats.org/officeDocument/2006/relationships/tags" Target="../tags/tag446.xml"/><Relationship Id="rId32" Type="http://schemas.openxmlformats.org/officeDocument/2006/relationships/tags" Target="../tags/tag454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76.png"/><Relationship Id="rId45" Type="http://schemas.openxmlformats.org/officeDocument/2006/relationships/image" Target="../media/image96.png"/><Relationship Id="rId53" Type="http://schemas.openxmlformats.org/officeDocument/2006/relationships/image" Target="../media/image37.png"/><Relationship Id="rId58" Type="http://schemas.openxmlformats.org/officeDocument/2006/relationships/image" Target="../media/image88.png"/><Relationship Id="rId66" Type="http://schemas.openxmlformats.org/officeDocument/2006/relationships/image" Target="../media/image5.png"/><Relationship Id="rId5" Type="http://schemas.openxmlformats.org/officeDocument/2006/relationships/tags" Target="../tags/tag427.xml"/><Relationship Id="rId15" Type="http://schemas.openxmlformats.org/officeDocument/2006/relationships/tags" Target="../tags/tag437.xml"/><Relationship Id="rId23" Type="http://schemas.openxmlformats.org/officeDocument/2006/relationships/tags" Target="../tags/tag445.xml"/><Relationship Id="rId28" Type="http://schemas.openxmlformats.org/officeDocument/2006/relationships/tags" Target="../tags/tag450.xml"/><Relationship Id="rId36" Type="http://schemas.openxmlformats.org/officeDocument/2006/relationships/tags" Target="../tags/tag458.xml"/><Relationship Id="rId49" Type="http://schemas.openxmlformats.org/officeDocument/2006/relationships/image" Target="../media/image33.png"/><Relationship Id="rId57" Type="http://schemas.openxmlformats.org/officeDocument/2006/relationships/image" Target="../media/image82.png"/><Relationship Id="rId61" Type="http://schemas.openxmlformats.org/officeDocument/2006/relationships/image" Target="../media/image97.png"/><Relationship Id="rId10" Type="http://schemas.openxmlformats.org/officeDocument/2006/relationships/tags" Target="../tags/tag432.xml"/><Relationship Id="rId19" Type="http://schemas.openxmlformats.org/officeDocument/2006/relationships/tags" Target="../tags/tag441.xml"/><Relationship Id="rId31" Type="http://schemas.openxmlformats.org/officeDocument/2006/relationships/tags" Target="../tags/tag453.xml"/><Relationship Id="rId44" Type="http://schemas.openxmlformats.org/officeDocument/2006/relationships/image" Target="../media/image83.png"/><Relationship Id="rId52" Type="http://schemas.openxmlformats.org/officeDocument/2006/relationships/image" Target="../media/image36.png"/><Relationship Id="rId60" Type="http://schemas.openxmlformats.org/officeDocument/2006/relationships/image" Target="../media/image94.png"/><Relationship Id="rId65" Type="http://schemas.openxmlformats.org/officeDocument/2006/relationships/image" Target="../media/image98.png"/><Relationship Id="rId4" Type="http://schemas.openxmlformats.org/officeDocument/2006/relationships/tags" Target="../tags/tag426.xml"/><Relationship Id="rId9" Type="http://schemas.openxmlformats.org/officeDocument/2006/relationships/tags" Target="../tags/tag431.xml"/><Relationship Id="rId14" Type="http://schemas.openxmlformats.org/officeDocument/2006/relationships/tags" Target="../tags/tag436.xml"/><Relationship Id="rId22" Type="http://schemas.openxmlformats.org/officeDocument/2006/relationships/tags" Target="../tags/tag444.xml"/><Relationship Id="rId27" Type="http://schemas.openxmlformats.org/officeDocument/2006/relationships/tags" Target="../tags/tag449.xml"/><Relationship Id="rId30" Type="http://schemas.openxmlformats.org/officeDocument/2006/relationships/tags" Target="../tags/tag452.xml"/><Relationship Id="rId35" Type="http://schemas.openxmlformats.org/officeDocument/2006/relationships/tags" Target="../tags/tag457.xml"/><Relationship Id="rId43" Type="http://schemas.openxmlformats.org/officeDocument/2006/relationships/image" Target="../media/image68.png"/><Relationship Id="rId48" Type="http://schemas.openxmlformats.org/officeDocument/2006/relationships/image" Target="../media/image32.png"/><Relationship Id="rId56" Type="http://schemas.openxmlformats.org/officeDocument/2006/relationships/image" Target="../media/image79.png"/><Relationship Id="rId64" Type="http://schemas.openxmlformats.org/officeDocument/2006/relationships/image" Target="../media/image95.png"/><Relationship Id="rId8" Type="http://schemas.openxmlformats.org/officeDocument/2006/relationships/tags" Target="../tags/tag430.xml"/><Relationship Id="rId51" Type="http://schemas.openxmlformats.org/officeDocument/2006/relationships/image" Target="../media/image35.png"/><Relationship Id="rId3" Type="http://schemas.openxmlformats.org/officeDocument/2006/relationships/tags" Target="../tags/tag425.xml"/><Relationship Id="rId12" Type="http://schemas.openxmlformats.org/officeDocument/2006/relationships/tags" Target="../tags/tag434.xml"/><Relationship Id="rId17" Type="http://schemas.openxmlformats.org/officeDocument/2006/relationships/tags" Target="../tags/tag439.xml"/><Relationship Id="rId25" Type="http://schemas.openxmlformats.org/officeDocument/2006/relationships/tags" Target="../tags/tag447.xml"/><Relationship Id="rId33" Type="http://schemas.openxmlformats.org/officeDocument/2006/relationships/tags" Target="../tags/tag455.xml"/><Relationship Id="rId38" Type="http://schemas.openxmlformats.org/officeDocument/2006/relationships/notesSlide" Target="../notesSlides/notesSlide18.xml"/><Relationship Id="rId46" Type="http://schemas.openxmlformats.org/officeDocument/2006/relationships/image" Target="../media/image20.png"/><Relationship Id="rId59" Type="http://schemas.openxmlformats.org/officeDocument/2006/relationships/image" Target="../media/image91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471.xml"/><Relationship Id="rId18" Type="http://schemas.openxmlformats.org/officeDocument/2006/relationships/tags" Target="../tags/tag476.xml"/><Relationship Id="rId26" Type="http://schemas.openxmlformats.org/officeDocument/2006/relationships/tags" Target="../tags/tag484.xml"/><Relationship Id="rId39" Type="http://schemas.openxmlformats.org/officeDocument/2006/relationships/tags" Target="../tags/tag497.xml"/><Relationship Id="rId21" Type="http://schemas.openxmlformats.org/officeDocument/2006/relationships/tags" Target="../tags/tag479.xml"/><Relationship Id="rId34" Type="http://schemas.openxmlformats.org/officeDocument/2006/relationships/tags" Target="../tags/tag492.xml"/><Relationship Id="rId42" Type="http://schemas.openxmlformats.org/officeDocument/2006/relationships/slideLayout" Target="../slideLayouts/slideLayout2.xml"/><Relationship Id="rId47" Type="http://schemas.openxmlformats.org/officeDocument/2006/relationships/image" Target="../media/image5.png"/><Relationship Id="rId50" Type="http://schemas.openxmlformats.org/officeDocument/2006/relationships/image" Target="../media/image83.png"/><Relationship Id="rId55" Type="http://schemas.openxmlformats.org/officeDocument/2006/relationships/image" Target="../media/image33.png"/><Relationship Id="rId63" Type="http://schemas.openxmlformats.org/officeDocument/2006/relationships/image" Target="../media/image82.png"/><Relationship Id="rId68" Type="http://schemas.openxmlformats.org/officeDocument/2006/relationships/image" Target="../media/image80.png"/><Relationship Id="rId7" Type="http://schemas.openxmlformats.org/officeDocument/2006/relationships/tags" Target="../tags/tag465.xml"/><Relationship Id="rId71" Type="http://schemas.openxmlformats.org/officeDocument/2006/relationships/image" Target="../media/image98.png"/><Relationship Id="rId2" Type="http://schemas.openxmlformats.org/officeDocument/2006/relationships/tags" Target="../tags/tag460.xml"/><Relationship Id="rId16" Type="http://schemas.openxmlformats.org/officeDocument/2006/relationships/tags" Target="../tags/tag474.xml"/><Relationship Id="rId29" Type="http://schemas.openxmlformats.org/officeDocument/2006/relationships/tags" Target="../tags/tag487.xml"/><Relationship Id="rId11" Type="http://schemas.openxmlformats.org/officeDocument/2006/relationships/tags" Target="../tags/tag469.xml"/><Relationship Id="rId24" Type="http://schemas.openxmlformats.org/officeDocument/2006/relationships/tags" Target="../tags/tag482.xml"/><Relationship Id="rId32" Type="http://schemas.openxmlformats.org/officeDocument/2006/relationships/tags" Target="../tags/tag490.xml"/><Relationship Id="rId37" Type="http://schemas.openxmlformats.org/officeDocument/2006/relationships/tags" Target="../tags/tag495.xml"/><Relationship Id="rId40" Type="http://schemas.openxmlformats.org/officeDocument/2006/relationships/tags" Target="../tags/tag498.xml"/><Relationship Id="rId45" Type="http://schemas.openxmlformats.org/officeDocument/2006/relationships/image" Target="../media/image76.png"/><Relationship Id="rId53" Type="http://schemas.openxmlformats.org/officeDocument/2006/relationships/image" Target="../media/image31.png"/><Relationship Id="rId58" Type="http://schemas.openxmlformats.org/officeDocument/2006/relationships/image" Target="../media/image36.png"/><Relationship Id="rId66" Type="http://schemas.openxmlformats.org/officeDocument/2006/relationships/image" Target="../media/image94.png"/><Relationship Id="rId5" Type="http://schemas.openxmlformats.org/officeDocument/2006/relationships/tags" Target="../tags/tag463.xml"/><Relationship Id="rId15" Type="http://schemas.openxmlformats.org/officeDocument/2006/relationships/tags" Target="../tags/tag473.xml"/><Relationship Id="rId23" Type="http://schemas.openxmlformats.org/officeDocument/2006/relationships/tags" Target="../tags/tag481.xml"/><Relationship Id="rId28" Type="http://schemas.openxmlformats.org/officeDocument/2006/relationships/tags" Target="../tags/tag486.xml"/><Relationship Id="rId36" Type="http://schemas.openxmlformats.org/officeDocument/2006/relationships/tags" Target="../tags/tag494.xml"/><Relationship Id="rId49" Type="http://schemas.openxmlformats.org/officeDocument/2006/relationships/image" Target="../media/image68.png"/><Relationship Id="rId57" Type="http://schemas.openxmlformats.org/officeDocument/2006/relationships/image" Target="../media/image35.png"/><Relationship Id="rId61" Type="http://schemas.openxmlformats.org/officeDocument/2006/relationships/image" Target="../media/image78.png"/><Relationship Id="rId10" Type="http://schemas.openxmlformats.org/officeDocument/2006/relationships/tags" Target="../tags/tag468.xml"/><Relationship Id="rId19" Type="http://schemas.openxmlformats.org/officeDocument/2006/relationships/tags" Target="../tags/tag477.xml"/><Relationship Id="rId31" Type="http://schemas.openxmlformats.org/officeDocument/2006/relationships/tags" Target="../tags/tag489.xml"/><Relationship Id="rId44" Type="http://schemas.openxmlformats.org/officeDocument/2006/relationships/image" Target="../media/image17.png"/><Relationship Id="rId52" Type="http://schemas.openxmlformats.org/officeDocument/2006/relationships/image" Target="../media/image20.png"/><Relationship Id="rId60" Type="http://schemas.openxmlformats.org/officeDocument/2006/relationships/image" Target="../media/image38.png"/><Relationship Id="rId65" Type="http://schemas.openxmlformats.org/officeDocument/2006/relationships/image" Target="../media/image91.png"/><Relationship Id="rId73" Type="http://schemas.openxmlformats.org/officeDocument/2006/relationships/image" Target="../media/image100.png"/><Relationship Id="rId4" Type="http://schemas.openxmlformats.org/officeDocument/2006/relationships/tags" Target="../tags/tag462.xml"/><Relationship Id="rId9" Type="http://schemas.openxmlformats.org/officeDocument/2006/relationships/tags" Target="../tags/tag467.xml"/><Relationship Id="rId14" Type="http://schemas.openxmlformats.org/officeDocument/2006/relationships/tags" Target="../tags/tag472.xml"/><Relationship Id="rId22" Type="http://schemas.openxmlformats.org/officeDocument/2006/relationships/tags" Target="../tags/tag480.xml"/><Relationship Id="rId27" Type="http://schemas.openxmlformats.org/officeDocument/2006/relationships/tags" Target="../tags/tag485.xml"/><Relationship Id="rId30" Type="http://schemas.openxmlformats.org/officeDocument/2006/relationships/tags" Target="../tags/tag488.xml"/><Relationship Id="rId35" Type="http://schemas.openxmlformats.org/officeDocument/2006/relationships/tags" Target="../tags/tag493.xml"/><Relationship Id="rId43" Type="http://schemas.openxmlformats.org/officeDocument/2006/relationships/notesSlide" Target="../notesSlides/notesSlide19.xml"/><Relationship Id="rId48" Type="http://schemas.openxmlformats.org/officeDocument/2006/relationships/image" Target="../media/image92.png"/><Relationship Id="rId56" Type="http://schemas.openxmlformats.org/officeDocument/2006/relationships/image" Target="../media/image34.png"/><Relationship Id="rId64" Type="http://schemas.openxmlformats.org/officeDocument/2006/relationships/image" Target="../media/image88.png"/><Relationship Id="rId69" Type="http://schemas.openxmlformats.org/officeDocument/2006/relationships/image" Target="../media/image89.png"/><Relationship Id="rId8" Type="http://schemas.openxmlformats.org/officeDocument/2006/relationships/tags" Target="../tags/tag466.xml"/><Relationship Id="rId51" Type="http://schemas.openxmlformats.org/officeDocument/2006/relationships/image" Target="../media/image96.png"/><Relationship Id="rId72" Type="http://schemas.openxmlformats.org/officeDocument/2006/relationships/image" Target="../media/image99.png"/><Relationship Id="rId3" Type="http://schemas.openxmlformats.org/officeDocument/2006/relationships/tags" Target="../tags/tag461.xml"/><Relationship Id="rId12" Type="http://schemas.openxmlformats.org/officeDocument/2006/relationships/tags" Target="../tags/tag470.xml"/><Relationship Id="rId17" Type="http://schemas.openxmlformats.org/officeDocument/2006/relationships/tags" Target="../tags/tag475.xml"/><Relationship Id="rId25" Type="http://schemas.openxmlformats.org/officeDocument/2006/relationships/tags" Target="../tags/tag483.xml"/><Relationship Id="rId33" Type="http://schemas.openxmlformats.org/officeDocument/2006/relationships/tags" Target="../tags/tag491.xml"/><Relationship Id="rId38" Type="http://schemas.openxmlformats.org/officeDocument/2006/relationships/tags" Target="../tags/tag496.xml"/><Relationship Id="rId46" Type="http://schemas.openxmlformats.org/officeDocument/2006/relationships/image" Target="../media/image86.png"/><Relationship Id="rId59" Type="http://schemas.openxmlformats.org/officeDocument/2006/relationships/image" Target="../media/image37.png"/><Relationship Id="rId67" Type="http://schemas.openxmlformats.org/officeDocument/2006/relationships/image" Target="../media/image97.png"/><Relationship Id="rId20" Type="http://schemas.openxmlformats.org/officeDocument/2006/relationships/tags" Target="../tags/tag478.xml"/><Relationship Id="rId41" Type="http://schemas.openxmlformats.org/officeDocument/2006/relationships/tags" Target="../tags/tag499.xml"/><Relationship Id="rId54" Type="http://schemas.openxmlformats.org/officeDocument/2006/relationships/image" Target="../media/image32.png"/><Relationship Id="rId62" Type="http://schemas.openxmlformats.org/officeDocument/2006/relationships/image" Target="../media/image79.png"/><Relationship Id="rId70" Type="http://schemas.openxmlformats.org/officeDocument/2006/relationships/image" Target="../media/image95.png"/><Relationship Id="rId1" Type="http://schemas.openxmlformats.org/officeDocument/2006/relationships/tags" Target="../tags/tag459.xml"/><Relationship Id="rId6" Type="http://schemas.openxmlformats.org/officeDocument/2006/relationships/tags" Target="../tags/tag46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5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3.png"/><Relationship Id="rId5" Type="http://schemas.openxmlformats.org/officeDocument/2006/relationships/tags" Target="../tags/tag6.xml"/><Relationship Id="rId10" Type="http://schemas.openxmlformats.org/officeDocument/2006/relationships/image" Target="../media/image2.png"/><Relationship Id="rId4" Type="http://schemas.openxmlformats.org/officeDocument/2006/relationships/tags" Target="../tags/tag5.xml"/><Relationship Id="rId9" Type="http://schemas.openxmlformats.org/officeDocument/2006/relationships/image" Target="../media/image1.png"/><Relationship Id="rId1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507.xml"/><Relationship Id="rId13" Type="http://schemas.openxmlformats.org/officeDocument/2006/relationships/tags" Target="../tags/tag512.xml"/><Relationship Id="rId18" Type="http://schemas.openxmlformats.org/officeDocument/2006/relationships/tags" Target="../tags/tag517.xml"/><Relationship Id="rId26" Type="http://schemas.openxmlformats.org/officeDocument/2006/relationships/image" Target="../media/image103.png"/><Relationship Id="rId39" Type="http://schemas.openxmlformats.org/officeDocument/2006/relationships/image" Target="../media/image5.png"/><Relationship Id="rId3" Type="http://schemas.openxmlformats.org/officeDocument/2006/relationships/tags" Target="../tags/tag502.xml"/><Relationship Id="rId21" Type="http://schemas.openxmlformats.org/officeDocument/2006/relationships/tags" Target="../tags/tag520.xml"/><Relationship Id="rId34" Type="http://schemas.openxmlformats.org/officeDocument/2006/relationships/image" Target="../media/image110.png"/><Relationship Id="rId7" Type="http://schemas.openxmlformats.org/officeDocument/2006/relationships/tags" Target="../tags/tag506.xml"/><Relationship Id="rId12" Type="http://schemas.openxmlformats.org/officeDocument/2006/relationships/tags" Target="../tags/tag511.xml"/><Relationship Id="rId17" Type="http://schemas.openxmlformats.org/officeDocument/2006/relationships/tags" Target="../tags/tag516.xml"/><Relationship Id="rId25" Type="http://schemas.openxmlformats.org/officeDocument/2006/relationships/image" Target="../media/image102.png"/><Relationship Id="rId33" Type="http://schemas.openxmlformats.org/officeDocument/2006/relationships/image" Target="../media/image109.png"/><Relationship Id="rId38" Type="http://schemas.openxmlformats.org/officeDocument/2006/relationships/image" Target="../media/image114.png"/><Relationship Id="rId2" Type="http://schemas.openxmlformats.org/officeDocument/2006/relationships/tags" Target="../tags/tag501.xml"/><Relationship Id="rId16" Type="http://schemas.openxmlformats.org/officeDocument/2006/relationships/tags" Target="../tags/tag515.xml"/><Relationship Id="rId20" Type="http://schemas.openxmlformats.org/officeDocument/2006/relationships/tags" Target="../tags/tag519.xml"/><Relationship Id="rId29" Type="http://schemas.openxmlformats.org/officeDocument/2006/relationships/image" Target="../media/image10.png"/><Relationship Id="rId1" Type="http://schemas.openxmlformats.org/officeDocument/2006/relationships/tags" Target="../tags/tag500.xml"/><Relationship Id="rId6" Type="http://schemas.openxmlformats.org/officeDocument/2006/relationships/tags" Target="../tags/tag505.xml"/><Relationship Id="rId11" Type="http://schemas.openxmlformats.org/officeDocument/2006/relationships/tags" Target="../tags/tag510.xml"/><Relationship Id="rId24" Type="http://schemas.openxmlformats.org/officeDocument/2006/relationships/image" Target="../media/image101.png"/><Relationship Id="rId32" Type="http://schemas.openxmlformats.org/officeDocument/2006/relationships/image" Target="../media/image108.png"/><Relationship Id="rId37" Type="http://schemas.openxmlformats.org/officeDocument/2006/relationships/image" Target="../media/image113.png"/><Relationship Id="rId5" Type="http://schemas.openxmlformats.org/officeDocument/2006/relationships/tags" Target="../tags/tag504.xml"/><Relationship Id="rId15" Type="http://schemas.openxmlformats.org/officeDocument/2006/relationships/tags" Target="../tags/tag514.xml"/><Relationship Id="rId23" Type="http://schemas.openxmlformats.org/officeDocument/2006/relationships/notesSlide" Target="../notesSlides/notesSlide20.xml"/><Relationship Id="rId28" Type="http://schemas.openxmlformats.org/officeDocument/2006/relationships/image" Target="../media/image105.png"/><Relationship Id="rId36" Type="http://schemas.openxmlformats.org/officeDocument/2006/relationships/image" Target="../media/image112.png"/><Relationship Id="rId10" Type="http://schemas.openxmlformats.org/officeDocument/2006/relationships/tags" Target="../tags/tag509.xml"/><Relationship Id="rId19" Type="http://schemas.openxmlformats.org/officeDocument/2006/relationships/tags" Target="../tags/tag518.xml"/><Relationship Id="rId31" Type="http://schemas.openxmlformats.org/officeDocument/2006/relationships/image" Target="../media/image107.png"/><Relationship Id="rId4" Type="http://schemas.openxmlformats.org/officeDocument/2006/relationships/tags" Target="../tags/tag503.xml"/><Relationship Id="rId9" Type="http://schemas.openxmlformats.org/officeDocument/2006/relationships/tags" Target="../tags/tag508.xml"/><Relationship Id="rId14" Type="http://schemas.openxmlformats.org/officeDocument/2006/relationships/tags" Target="../tags/tag513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04.png"/><Relationship Id="rId30" Type="http://schemas.openxmlformats.org/officeDocument/2006/relationships/image" Target="../media/image106.png"/><Relationship Id="rId35" Type="http://schemas.openxmlformats.org/officeDocument/2006/relationships/image" Target="../media/image1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528.xml"/><Relationship Id="rId13" Type="http://schemas.openxmlformats.org/officeDocument/2006/relationships/tags" Target="../tags/tag533.xml"/><Relationship Id="rId18" Type="http://schemas.openxmlformats.org/officeDocument/2006/relationships/image" Target="../media/image109.png"/><Relationship Id="rId26" Type="http://schemas.openxmlformats.org/officeDocument/2006/relationships/image" Target="../media/image116.png"/><Relationship Id="rId3" Type="http://schemas.openxmlformats.org/officeDocument/2006/relationships/tags" Target="../tags/tag523.xml"/><Relationship Id="rId21" Type="http://schemas.openxmlformats.org/officeDocument/2006/relationships/image" Target="../media/image112.png"/><Relationship Id="rId7" Type="http://schemas.openxmlformats.org/officeDocument/2006/relationships/tags" Target="../tags/tag527.xml"/><Relationship Id="rId12" Type="http://schemas.openxmlformats.org/officeDocument/2006/relationships/tags" Target="../tags/tag532.xml"/><Relationship Id="rId17" Type="http://schemas.openxmlformats.org/officeDocument/2006/relationships/notesSlide" Target="../notesSlides/notesSlide21.xml"/><Relationship Id="rId25" Type="http://schemas.openxmlformats.org/officeDocument/2006/relationships/image" Target="../media/image115.png"/><Relationship Id="rId2" Type="http://schemas.openxmlformats.org/officeDocument/2006/relationships/tags" Target="../tags/tag522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11.png"/><Relationship Id="rId29" Type="http://schemas.openxmlformats.org/officeDocument/2006/relationships/image" Target="../media/image119.png"/><Relationship Id="rId1" Type="http://schemas.openxmlformats.org/officeDocument/2006/relationships/tags" Target="../tags/tag521.xml"/><Relationship Id="rId6" Type="http://schemas.openxmlformats.org/officeDocument/2006/relationships/tags" Target="../tags/tag526.xml"/><Relationship Id="rId11" Type="http://schemas.openxmlformats.org/officeDocument/2006/relationships/tags" Target="../tags/tag531.xml"/><Relationship Id="rId24" Type="http://schemas.openxmlformats.org/officeDocument/2006/relationships/image" Target="../media/image113.png"/><Relationship Id="rId32" Type="http://schemas.openxmlformats.org/officeDocument/2006/relationships/image" Target="../media/image120.png"/><Relationship Id="rId5" Type="http://schemas.openxmlformats.org/officeDocument/2006/relationships/tags" Target="../tags/tag525.xml"/><Relationship Id="rId15" Type="http://schemas.openxmlformats.org/officeDocument/2006/relationships/tags" Target="../tags/tag535.xml"/><Relationship Id="rId23" Type="http://schemas.openxmlformats.org/officeDocument/2006/relationships/image" Target="../media/image114.png"/><Relationship Id="rId28" Type="http://schemas.openxmlformats.org/officeDocument/2006/relationships/image" Target="../media/image118.png"/><Relationship Id="rId10" Type="http://schemas.openxmlformats.org/officeDocument/2006/relationships/tags" Target="../tags/tag530.xml"/><Relationship Id="rId19" Type="http://schemas.openxmlformats.org/officeDocument/2006/relationships/image" Target="../media/image110.png"/><Relationship Id="rId31" Type="http://schemas.openxmlformats.org/officeDocument/2006/relationships/image" Target="../media/image17.png"/><Relationship Id="rId4" Type="http://schemas.openxmlformats.org/officeDocument/2006/relationships/tags" Target="../tags/tag524.xml"/><Relationship Id="rId9" Type="http://schemas.openxmlformats.org/officeDocument/2006/relationships/tags" Target="../tags/tag529.xml"/><Relationship Id="rId14" Type="http://schemas.openxmlformats.org/officeDocument/2006/relationships/tags" Target="../tags/tag534.xml"/><Relationship Id="rId22" Type="http://schemas.openxmlformats.org/officeDocument/2006/relationships/image" Target="../media/image101.png"/><Relationship Id="rId27" Type="http://schemas.openxmlformats.org/officeDocument/2006/relationships/image" Target="../media/image117.png"/><Relationship Id="rId30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543.xml"/><Relationship Id="rId13" Type="http://schemas.openxmlformats.org/officeDocument/2006/relationships/tags" Target="../tags/tag548.xml"/><Relationship Id="rId18" Type="http://schemas.openxmlformats.org/officeDocument/2006/relationships/tags" Target="../tags/tag553.xml"/><Relationship Id="rId26" Type="http://schemas.openxmlformats.org/officeDocument/2006/relationships/image" Target="../media/image102.png"/><Relationship Id="rId39" Type="http://schemas.openxmlformats.org/officeDocument/2006/relationships/image" Target="../media/image127.png"/><Relationship Id="rId3" Type="http://schemas.openxmlformats.org/officeDocument/2006/relationships/tags" Target="../tags/tag538.xml"/><Relationship Id="rId21" Type="http://schemas.openxmlformats.org/officeDocument/2006/relationships/tags" Target="../tags/tag556.xml"/><Relationship Id="rId34" Type="http://schemas.openxmlformats.org/officeDocument/2006/relationships/image" Target="../media/image123.png"/><Relationship Id="rId42" Type="http://schemas.openxmlformats.org/officeDocument/2006/relationships/image" Target="../media/image130.png"/><Relationship Id="rId7" Type="http://schemas.openxmlformats.org/officeDocument/2006/relationships/tags" Target="../tags/tag542.xml"/><Relationship Id="rId12" Type="http://schemas.openxmlformats.org/officeDocument/2006/relationships/tags" Target="../tags/tag547.xml"/><Relationship Id="rId17" Type="http://schemas.openxmlformats.org/officeDocument/2006/relationships/tags" Target="../tags/tag552.xml"/><Relationship Id="rId25" Type="http://schemas.openxmlformats.org/officeDocument/2006/relationships/notesSlide" Target="../notesSlides/notesSlide22.xml"/><Relationship Id="rId33" Type="http://schemas.openxmlformats.org/officeDocument/2006/relationships/image" Target="../media/image122.png"/><Relationship Id="rId38" Type="http://schemas.openxmlformats.org/officeDocument/2006/relationships/image" Target="../media/image8.png"/><Relationship Id="rId2" Type="http://schemas.openxmlformats.org/officeDocument/2006/relationships/tags" Target="../tags/tag537.xml"/><Relationship Id="rId16" Type="http://schemas.openxmlformats.org/officeDocument/2006/relationships/tags" Target="../tags/tag551.xml"/><Relationship Id="rId20" Type="http://schemas.openxmlformats.org/officeDocument/2006/relationships/tags" Target="../tags/tag555.xml"/><Relationship Id="rId29" Type="http://schemas.openxmlformats.org/officeDocument/2006/relationships/image" Target="../media/image105.png"/><Relationship Id="rId41" Type="http://schemas.openxmlformats.org/officeDocument/2006/relationships/image" Target="../media/image129.png"/><Relationship Id="rId1" Type="http://schemas.openxmlformats.org/officeDocument/2006/relationships/tags" Target="../tags/tag536.xml"/><Relationship Id="rId6" Type="http://schemas.openxmlformats.org/officeDocument/2006/relationships/tags" Target="../tags/tag541.xml"/><Relationship Id="rId11" Type="http://schemas.openxmlformats.org/officeDocument/2006/relationships/tags" Target="../tags/tag546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21.png"/><Relationship Id="rId37" Type="http://schemas.openxmlformats.org/officeDocument/2006/relationships/image" Target="../media/image126.png"/><Relationship Id="rId40" Type="http://schemas.openxmlformats.org/officeDocument/2006/relationships/image" Target="../media/image128.png"/><Relationship Id="rId5" Type="http://schemas.openxmlformats.org/officeDocument/2006/relationships/tags" Target="../tags/tag540.xml"/><Relationship Id="rId15" Type="http://schemas.openxmlformats.org/officeDocument/2006/relationships/tags" Target="../tags/tag550.xml"/><Relationship Id="rId23" Type="http://schemas.openxmlformats.org/officeDocument/2006/relationships/tags" Target="../tags/tag558.xml"/><Relationship Id="rId28" Type="http://schemas.openxmlformats.org/officeDocument/2006/relationships/image" Target="../media/image104.png"/><Relationship Id="rId36" Type="http://schemas.openxmlformats.org/officeDocument/2006/relationships/image" Target="../media/image125.png"/><Relationship Id="rId10" Type="http://schemas.openxmlformats.org/officeDocument/2006/relationships/tags" Target="../tags/tag545.xml"/><Relationship Id="rId19" Type="http://schemas.openxmlformats.org/officeDocument/2006/relationships/tags" Target="../tags/tag554.xml"/><Relationship Id="rId31" Type="http://schemas.openxmlformats.org/officeDocument/2006/relationships/image" Target="../media/image106.png"/><Relationship Id="rId44" Type="http://schemas.openxmlformats.org/officeDocument/2006/relationships/image" Target="../media/image132.png"/><Relationship Id="rId4" Type="http://schemas.openxmlformats.org/officeDocument/2006/relationships/tags" Target="../tags/tag539.xml"/><Relationship Id="rId9" Type="http://schemas.openxmlformats.org/officeDocument/2006/relationships/tags" Target="../tags/tag544.xml"/><Relationship Id="rId14" Type="http://schemas.openxmlformats.org/officeDocument/2006/relationships/tags" Target="../tags/tag549.xml"/><Relationship Id="rId22" Type="http://schemas.openxmlformats.org/officeDocument/2006/relationships/tags" Target="../tags/tag557.xml"/><Relationship Id="rId27" Type="http://schemas.openxmlformats.org/officeDocument/2006/relationships/image" Target="../media/image103.png"/><Relationship Id="rId30" Type="http://schemas.openxmlformats.org/officeDocument/2006/relationships/image" Target="../media/image10.png"/><Relationship Id="rId35" Type="http://schemas.openxmlformats.org/officeDocument/2006/relationships/image" Target="../media/image124.png"/><Relationship Id="rId43" Type="http://schemas.openxmlformats.org/officeDocument/2006/relationships/image" Target="../media/image1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566.xml"/><Relationship Id="rId13" Type="http://schemas.openxmlformats.org/officeDocument/2006/relationships/tags" Target="../tags/tag571.xml"/><Relationship Id="rId18" Type="http://schemas.openxmlformats.org/officeDocument/2006/relationships/tags" Target="../tags/tag576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26.png"/><Relationship Id="rId3" Type="http://schemas.openxmlformats.org/officeDocument/2006/relationships/tags" Target="../tags/tag561.xml"/><Relationship Id="rId21" Type="http://schemas.openxmlformats.org/officeDocument/2006/relationships/tags" Target="../tags/tag579.xml"/><Relationship Id="rId34" Type="http://schemas.openxmlformats.org/officeDocument/2006/relationships/image" Target="../media/image121.png"/><Relationship Id="rId42" Type="http://schemas.openxmlformats.org/officeDocument/2006/relationships/image" Target="../media/image128.png"/><Relationship Id="rId47" Type="http://schemas.openxmlformats.org/officeDocument/2006/relationships/image" Target="../media/image131.png"/><Relationship Id="rId7" Type="http://schemas.openxmlformats.org/officeDocument/2006/relationships/tags" Target="../tags/tag565.xml"/><Relationship Id="rId12" Type="http://schemas.openxmlformats.org/officeDocument/2006/relationships/tags" Target="../tags/tag570.xml"/><Relationship Id="rId17" Type="http://schemas.openxmlformats.org/officeDocument/2006/relationships/tags" Target="../tags/tag575.xml"/><Relationship Id="rId25" Type="http://schemas.openxmlformats.org/officeDocument/2006/relationships/tags" Target="../tags/tag583.xml"/><Relationship Id="rId33" Type="http://schemas.openxmlformats.org/officeDocument/2006/relationships/image" Target="../media/image106.png"/><Relationship Id="rId38" Type="http://schemas.openxmlformats.org/officeDocument/2006/relationships/image" Target="../media/image125.png"/><Relationship Id="rId46" Type="http://schemas.openxmlformats.org/officeDocument/2006/relationships/image" Target="../media/image129.png"/><Relationship Id="rId2" Type="http://schemas.openxmlformats.org/officeDocument/2006/relationships/tags" Target="../tags/tag560.xml"/><Relationship Id="rId16" Type="http://schemas.openxmlformats.org/officeDocument/2006/relationships/tags" Target="../tags/tag574.xml"/><Relationship Id="rId20" Type="http://schemas.openxmlformats.org/officeDocument/2006/relationships/tags" Target="../tags/tag578.xml"/><Relationship Id="rId29" Type="http://schemas.openxmlformats.org/officeDocument/2006/relationships/image" Target="../media/image103.png"/><Relationship Id="rId41" Type="http://schemas.openxmlformats.org/officeDocument/2006/relationships/image" Target="../media/image127.png"/><Relationship Id="rId1" Type="http://schemas.openxmlformats.org/officeDocument/2006/relationships/tags" Target="../tags/tag559.xml"/><Relationship Id="rId6" Type="http://schemas.openxmlformats.org/officeDocument/2006/relationships/tags" Target="../tags/tag564.xml"/><Relationship Id="rId11" Type="http://schemas.openxmlformats.org/officeDocument/2006/relationships/tags" Target="../tags/tag569.xml"/><Relationship Id="rId24" Type="http://schemas.openxmlformats.org/officeDocument/2006/relationships/tags" Target="../tags/tag582.xml"/><Relationship Id="rId32" Type="http://schemas.openxmlformats.org/officeDocument/2006/relationships/image" Target="../media/image10.png"/><Relationship Id="rId37" Type="http://schemas.openxmlformats.org/officeDocument/2006/relationships/image" Target="../media/image124.png"/><Relationship Id="rId40" Type="http://schemas.openxmlformats.org/officeDocument/2006/relationships/image" Target="../media/image8.png"/><Relationship Id="rId45" Type="http://schemas.openxmlformats.org/officeDocument/2006/relationships/image" Target="../media/image134.png"/><Relationship Id="rId5" Type="http://schemas.openxmlformats.org/officeDocument/2006/relationships/tags" Target="../tags/tag563.xml"/><Relationship Id="rId15" Type="http://schemas.openxmlformats.org/officeDocument/2006/relationships/tags" Target="../tags/tag573.xml"/><Relationship Id="rId23" Type="http://schemas.openxmlformats.org/officeDocument/2006/relationships/tags" Target="../tags/tag581.xml"/><Relationship Id="rId28" Type="http://schemas.openxmlformats.org/officeDocument/2006/relationships/image" Target="../media/image102.png"/><Relationship Id="rId36" Type="http://schemas.openxmlformats.org/officeDocument/2006/relationships/image" Target="../media/image123.png"/><Relationship Id="rId10" Type="http://schemas.openxmlformats.org/officeDocument/2006/relationships/tags" Target="../tags/tag568.xml"/><Relationship Id="rId19" Type="http://schemas.openxmlformats.org/officeDocument/2006/relationships/tags" Target="../tags/tag577.xml"/><Relationship Id="rId31" Type="http://schemas.openxmlformats.org/officeDocument/2006/relationships/image" Target="../media/image105.png"/><Relationship Id="rId44" Type="http://schemas.openxmlformats.org/officeDocument/2006/relationships/image" Target="../media/image133.png"/><Relationship Id="rId4" Type="http://schemas.openxmlformats.org/officeDocument/2006/relationships/tags" Target="../tags/tag562.xml"/><Relationship Id="rId9" Type="http://schemas.openxmlformats.org/officeDocument/2006/relationships/tags" Target="../tags/tag567.xml"/><Relationship Id="rId14" Type="http://schemas.openxmlformats.org/officeDocument/2006/relationships/tags" Target="../tags/tag572.xml"/><Relationship Id="rId22" Type="http://schemas.openxmlformats.org/officeDocument/2006/relationships/tags" Target="../tags/tag580.xml"/><Relationship Id="rId27" Type="http://schemas.openxmlformats.org/officeDocument/2006/relationships/notesSlide" Target="../notesSlides/notesSlide23.xml"/><Relationship Id="rId30" Type="http://schemas.openxmlformats.org/officeDocument/2006/relationships/image" Target="../media/image104.png"/><Relationship Id="rId35" Type="http://schemas.openxmlformats.org/officeDocument/2006/relationships/image" Target="../media/image122.png"/><Relationship Id="rId43" Type="http://schemas.openxmlformats.org/officeDocument/2006/relationships/image" Target="../media/image130.png"/><Relationship Id="rId48" Type="http://schemas.openxmlformats.org/officeDocument/2006/relationships/image" Target="../media/image13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591.xml"/><Relationship Id="rId13" Type="http://schemas.openxmlformats.org/officeDocument/2006/relationships/image" Target="../media/image135.png"/><Relationship Id="rId18" Type="http://schemas.openxmlformats.org/officeDocument/2006/relationships/image" Target="../media/image132.png"/><Relationship Id="rId3" Type="http://schemas.openxmlformats.org/officeDocument/2006/relationships/tags" Target="../tags/tag586.xml"/><Relationship Id="rId7" Type="http://schemas.openxmlformats.org/officeDocument/2006/relationships/tags" Target="../tags/tag590.xml"/><Relationship Id="rId12" Type="http://schemas.openxmlformats.org/officeDocument/2006/relationships/image" Target="../media/image127.png"/><Relationship Id="rId17" Type="http://schemas.openxmlformats.org/officeDocument/2006/relationships/image" Target="../media/image139.png"/><Relationship Id="rId2" Type="http://schemas.openxmlformats.org/officeDocument/2006/relationships/tags" Target="../tags/tag585.xml"/><Relationship Id="rId16" Type="http://schemas.openxmlformats.org/officeDocument/2006/relationships/image" Target="../media/image138.png"/><Relationship Id="rId1" Type="http://schemas.openxmlformats.org/officeDocument/2006/relationships/tags" Target="../tags/tag584.xml"/><Relationship Id="rId6" Type="http://schemas.openxmlformats.org/officeDocument/2006/relationships/tags" Target="../tags/tag589.xml"/><Relationship Id="rId11" Type="http://schemas.openxmlformats.org/officeDocument/2006/relationships/image" Target="../media/image128.png"/><Relationship Id="rId5" Type="http://schemas.openxmlformats.org/officeDocument/2006/relationships/tags" Target="../tags/tag588.xml"/><Relationship Id="rId15" Type="http://schemas.openxmlformats.org/officeDocument/2006/relationships/image" Target="../media/image137.png"/><Relationship Id="rId10" Type="http://schemas.openxmlformats.org/officeDocument/2006/relationships/notesSlide" Target="../notesSlides/notesSlide24.xml"/><Relationship Id="rId4" Type="http://schemas.openxmlformats.org/officeDocument/2006/relationships/tags" Target="../tags/tag587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3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599.xml"/><Relationship Id="rId13" Type="http://schemas.openxmlformats.org/officeDocument/2006/relationships/tags" Target="../tags/tag604.xml"/><Relationship Id="rId18" Type="http://schemas.openxmlformats.org/officeDocument/2006/relationships/image" Target="../media/image136.png"/><Relationship Id="rId3" Type="http://schemas.openxmlformats.org/officeDocument/2006/relationships/tags" Target="../tags/tag594.xml"/><Relationship Id="rId21" Type="http://schemas.openxmlformats.org/officeDocument/2006/relationships/image" Target="../media/image139.png"/><Relationship Id="rId7" Type="http://schemas.openxmlformats.org/officeDocument/2006/relationships/tags" Target="../tags/tag598.xml"/><Relationship Id="rId12" Type="http://schemas.openxmlformats.org/officeDocument/2006/relationships/tags" Target="../tags/tag603.xml"/><Relationship Id="rId17" Type="http://schemas.openxmlformats.org/officeDocument/2006/relationships/image" Target="../media/image135.png"/><Relationship Id="rId25" Type="http://schemas.openxmlformats.org/officeDocument/2006/relationships/image" Target="../media/image132.png"/><Relationship Id="rId2" Type="http://schemas.openxmlformats.org/officeDocument/2006/relationships/tags" Target="../tags/tag593.xml"/><Relationship Id="rId16" Type="http://schemas.openxmlformats.org/officeDocument/2006/relationships/notesSlide" Target="../notesSlides/notesSlide25.xml"/><Relationship Id="rId20" Type="http://schemas.openxmlformats.org/officeDocument/2006/relationships/image" Target="../media/image138.png"/><Relationship Id="rId1" Type="http://schemas.openxmlformats.org/officeDocument/2006/relationships/tags" Target="../tags/tag592.xml"/><Relationship Id="rId6" Type="http://schemas.openxmlformats.org/officeDocument/2006/relationships/tags" Target="../tags/tag597.xml"/><Relationship Id="rId11" Type="http://schemas.openxmlformats.org/officeDocument/2006/relationships/tags" Target="../tags/tag602.xml"/><Relationship Id="rId24" Type="http://schemas.openxmlformats.org/officeDocument/2006/relationships/image" Target="../media/image141.png"/><Relationship Id="rId5" Type="http://schemas.openxmlformats.org/officeDocument/2006/relationships/tags" Target="../tags/tag596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40.png"/><Relationship Id="rId10" Type="http://schemas.openxmlformats.org/officeDocument/2006/relationships/tags" Target="../tags/tag601.xml"/><Relationship Id="rId19" Type="http://schemas.openxmlformats.org/officeDocument/2006/relationships/image" Target="../media/image137.png"/><Relationship Id="rId4" Type="http://schemas.openxmlformats.org/officeDocument/2006/relationships/tags" Target="../tags/tag595.xml"/><Relationship Id="rId9" Type="http://schemas.openxmlformats.org/officeDocument/2006/relationships/tags" Target="../tags/tag600.xml"/><Relationship Id="rId14" Type="http://schemas.openxmlformats.org/officeDocument/2006/relationships/tags" Target="../tags/tag605.xml"/><Relationship Id="rId22" Type="http://schemas.openxmlformats.org/officeDocument/2006/relationships/image" Target="../media/image12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613.xml"/><Relationship Id="rId13" Type="http://schemas.openxmlformats.org/officeDocument/2006/relationships/tags" Target="../tags/tag618.xml"/><Relationship Id="rId18" Type="http://schemas.openxmlformats.org/officeDocument/2006/relationships/tags" Target="../tags/tag623.xml"/><Relationship Id="rId26" Type="http://schemas.openxmlformats.org/officeDocument/2006/relationships/image" Target="../media/image139.png"/><Relationship Id="rId3" Type="http://schemas.openxmlformats.org/officeDocument/2006/relationships/tags" Target="../tags/tag608.xml"/><Relationship Id="rId21" Type="http://schemas.openxmlformats.org/officeDocument/2006/relationships/notesSlide" Target="../notesSlides/notesSlide26.xml"/><Relationship Id="rId34" Type="http://schemas.openxmlformats.org/officeDocument/2006/relationships/image" Target="../media/image146.png"/><Relationship Id="rId7" Type="http://schemas.openxmlformats.org/officeDocument/2006/relationships/tags" Target="../tags/tag612.xml"/><Relationship Id="rId12" Type="http://schemas.openxmlformats.org/officeDocument/2006/relationships/tags" Target="../tags/tag617.xml"/><Relationship Id="rId17" Type="http://schemas.openxmlformats.org/officeDocument/2006/relationships/tags" Target="../tags/tag622.xml"/><Relationship Id="rId25" Type="http://schemas.openxmlformats.org/officeDocument/2006/relationships/image" Target="../media/image138.png"/><Relationship Id="rId33" Type="http://schemas.openxmlformats.org/officeDocument/2006/relationships/image" Target="../media/image145.png"/><Relationship Id="rId2" Type="http://schemas.openxmlformats.org/officeDocument/2006/relationships/tags" Target="../tags/tag607.xml"/><Relationship Id="rId16" Type="http://schemas.openxmlformats.org/officeDocument/2006/relationships/tags" Target="../tags/tag62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42.png"/><Relationship Id="rId1" Type="http://schemas.openxmlformats.org/officeDocument/2006/relationships/tags" Target="../tags/tag606.xml"/><Relationship Id="rId6" Type="http://schemas.openxmlformats.org/officeDocument/2006/relationships/tags" Target="../tags/tag611.xml"/><Relationship Id="rId11" Type="http://schemas.openxmlformats.org/officeDocument/2006/relationships/tags" Target="../tags/tag616.xml"/><Relationship Id="rId24" Type="http://schemas.openxmlformats.org/officeDocument/2006/relationships/image" Target="../media/image137.png"/><Relationship Id="rId32" Type="http://schemas.openxmlformats.org/officeDocument/2006/relationships/image" Target="../media/image144.png"/><Relationship Id="rId5" Type="http://schemas.openxmlformats.org/officeDocument/2006/relationships/tags" Target="../tags/tag610.xml"/><Relationship Id="rId15" Type="http://schemas.openxmlformats.org/officeDocument/2006/relationships/tags" Target="../tags/tag620.xml"/><Relationship Id="rId23" Type="http://schemas.openxmlformats.org/officeDocument/2006/relationships/image" Target="../media/image136.png"/><Relationship Id="rId28" Type="http://schemas.openxmlformats.org/officeDocument/2006/relationships/image" Target="../media/image141.png"/><Relationship Id="rId10" Type="http://schemas.openxmlformats.org/officeDocument/2006/relationships/tags" Target="../tags/tag615.xml"/><Relationship Id="rId19" Type="http://schemas.openxmlformats.org/officeDocument/2006/relationships/tags" Target="../tags/tag624.xml"/><Relationship Id="rId31" Type="http://schemas.openxmlformats.org/officeDocument/2006/relationships/image" Target="../media/image143.png"/><Relationship Id="rId4" Type="http://schemas.openxmlformats.org/officeDocument/2006/relationships/tags" Target="../tags/tag609.xml"/><Relationship Id="rId9" Type="http://schemas.openxmlformats.org/officeDocument/2006/relationships/tags" Target="../tags/tag614.xml"/><Relationship Id="rId14" Type="http://schemas.openxmlformats.org/officeDocument/2006/relationships/tags" Target="../tags/tag619.xml"/><Relationship Id="rId22" Type="http://schemas.openxmlformats.org/officeDocument/2006/relationships/image" Target="../media/image135.png"/><Relationship Id="rId27" Type="http://schemas.openxmlformats.org/officeDocument/2006/relationships/image" Target="../media/image140.png"/><Relationship Id="rId30" Type="http://schemas.openxmlformats.org/officeDocument/2006/relationships/image" Target="../media/image127.png"/><Relationship Id="rId35" Type="http://schemas.openxmlformats.org/officeDocument/2006/relationships/image" Target="../media/image13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632.xml"/><Relationship Id="rId13" Type="http://schemas.openxmlformats.org/officeDocument/2006/relationships/tags" Target="../tags/tag637.xml"/><Relationship Id="rId18" Type="http://schemas.openxmlformats.org/officeDocument/2006/relationships/notesSlide" Target="../notesSlides/notesSlide27.xml"/><Relationship Id="rId26" Type="http://schemas.openxmlformats.org/officeDocument/2006/relationships/image" Target="../media/image148.png"/><Relationship Id="rId3" Type="http://schemas.openxmlformats.org/officeDocument/2006/relationships/tags" Target="../tags/tag627.xml"/><Relationship Id="rId21" Type="http://schemas.openxmlformats.org/officeDocument/2006/relationships/image" Target="../media/image142.png"/><Relationship Id="rId7" Type="http://schemas.openxmlformats.org/officeDocument/2006/relationships/tags" Target="../tags/tag631.xml"/><Relationship Id="rId12" Type="http://schemas.openxmlformats.org/officeDocument/2006/relationships/tags" Target="../tags/tag636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47.png"/><Relationship Id="rId2" Type="http://schemas.openxmlformats.org/officeDocument/2006/relationships/tags" Target="../tags/tag626.xml"/><Relationship Id="rId16" Type="http://schemas.openxmlformats.org/officeDocument/2006/relationships/tags" Target="../tags/tag640.xml"/><Relationship Id="rId20" Type="http://schemas.openxmlformats.org/officeDocument/2006/relationships/image" Target="../media/image141.png"/><Relationship Id="rId29" Type="http://schemas.openxmlformats.org/officeDocument/2006/relationships/image" Target="../media/image132.png"/><Relationship Id="rId1" Type="http://schemas.openxmlformats.org/officeDocument/2006/relationships/tags" Target="../tags/tag625.xml"/><Relationship Id="rId6" Type="http://schemas.openxmlformats.org/officeDocument/2006/relationships/tags" Target="../tags/tag630.xml"/><Relationship Id="rId11" Type="http://schemas.openxmlformats.org/officeDocument/2006/relationships/tags" Target="../tags/tag635.xml"/><Relationship Id="rId24" Type="http://schemas.openxmlformats.org/officeDocument/2006/relationships/image" Target="../media/image127.png"/><Relationship Id="rId5" Type="http://schemas.openxmlformats.org/officeDocument/2006/relationships/tags" Target="../tags/tag629.xml"/><Relationship Id="rId15" Type="http://schemas.openxmlformats.org/officeDocument/2006/relationships/tags" Target="../tags/tag639.xml"/><Relationship Id="rId23" Type="http://schemas.openxmlformats.org/officeDocument/2006/relationships/image" Target="../media/image136.png"/><Relationship Id="rId28" Type="http://schemas.openxmlformats.org/officeDocument/2006/relationships/image" Target="../media/image150.png"/><Relationship Id="rId10" Type="http://schemas.openxmlformats.org/officeDocument/2006/relationships/tags" Target="../tags/tag634.xml"/><Relationship Id="rId19" Type="http://schemas.openxmlformats.org/officeDocument/2006/relationships/image" Target="../media/image140.png"/><Relationship Id="rId4" Type="http://schemas.openxmlformats.org/officeDocument/2006/relationships/tags" Target="../tags/tag628.xml"/><Relationship Id="rId9" Type="http://schemas.openxmlformats.org/officeDocument/2006/relationships/tags" Target="../tags/tag633.xml"/><Relationship Id="rId14" Type="http://schemas.openxmlformats.org/officeDocument/2006/relationships/tags" Target="../tags/tag638.xml"/><Relationship Id="rId22" Type="http://schemas.openxmlformats.org/officeDocument/2006/relationships/image" Target="../media/image135.png"/><Relationship Id="rId27" Type="http://schemas.openxmlformats.org/officeDocument/2006/relationships/image" Target="../media/image14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648.xml"/><Relationship Id="rId13" Type="http://schemas.openxmlformats.org/officeDocument/2006/relationships/tags" Target="../tags/tag653.xml"/><Relationship Id="rId18" Type="http://schemas.openxmlformats.org/officeDocument/2006/relationships/tags" Target="../tags/tag658.xml"/><Relationship Id="rId26" Type="http://schemas.openxmlformats.org/officeDocument/2006/relationships/image" Target="../media/image127.png"/><Relationship Id="rId39" Type="http://schemas.openxmlformats.org/officeDocument/2006/relationships/image" Target="../media/image161.png"/><Relationship Id="rId3" Type="http://schemas.openxmlformats.org/officeDocument/2006/relationships/tags" Target="../tags/tag643.xml"/><Relationship Id="rId21" Type="http://schemas.openxmlformats.org/officeDocument/2006/relationships/notesSlide" Target="../notesSlides/notesSlide28.xml"/><Relationship Id="rId34" Type="http://schemas.openxmlformats.org/officeDocument/2006/relationships/image" Target="../media/image156.png"/><Relationship Id="rId7" Type="http://schemas.openxmlformats.org/officeDocument/2006/relationships/tags" Target="../tags/tag647.xml"/><Relationship Id="rId12" Type="http://schemas.openxmlformats.org/officeDocument/2006/relationships/tags" Target="../tags/tag652.xml"/><Relationship Id="rId17" Type="http://schemas.openxmlformats.org/officeDocument/2006/relationships/tags" Target="../tags/tag657.xml"/><Relationship Id="rId25" Type="http://schemas.openxmlformats.org/officeDocument/2006/relationships/image" Target="../media/image153.png"/><Relationship Id="rId33" Type="http://schemas.openxmlformats.org/officeDocument/2006/relationships/image" Target="../media/image155.png"/><Relationship Id="rId38" Type="http://schemas.openxmlformats.org/officeDocument/2006/relationships/image" Target="../media/image160.png"/><Relationship Id="rId2" Type="http://schemas.openxmlformats.org/officeDocument/2006/relationships/tags" Target="../tags/tag642.xml"/><Relationship Id="rId16" Type="http://schemas.openxmlformats.org/officeDocument/2006/relationships/tags" Target="../tags/tag65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42.png"/><Relationship Id="rId1" Type="http://schemas.openxmlformats.org/officeDocument/2006/relationships/tags" Target="../tags/tag641.xml"/><Relationship Id="rId6" Type="http://schemas.openxmlformats.org/officeDocument/2006/relationships/tags" Target="../tags/tag646.xml"/><Relationship Id="rId11" Type="http://schemas.openxmlformats.org/officeDocument/2006/relationships/tags" Target="../tags/tag651.xml"/><Relationship Id="rId24" Type="http://schemas.openxmlformats.org/officeDocument/2006/relationships/image" Target="../media/image150.png"/><Relationship Id="rId32" Type="http://schemas.openxmlformats.org/officeDocument/2006/relationships/image" Target="../media/image154.png"/><Relationship Id="rId37" Type="http://schemas.openxmlformats.org/officeDocument/2006/relationships/image" Target="../media/image159.png"/><Relationship Id="rId40" Type="http://schemas.openxmlformats.org/officeDocument/2006/relationships/image" Target="../media/image5.png"/><Relationship Id="rId5" Type="http://schemas.openxmlformats.org/officeDocument/2006/relationships/tags" Target="../tags/tag645.xml"/><Relationship Id="rId15" Type="http://schemas.openxmlformats.org/officeDocument/2006/relationships/tags" Target="../tags/tag655.xml"/><Relationship Id="rId23" Type="http://schemas.openxmlformats.org/officeDocument/2006/relationships/image" Target="../media/image152.png"/><Relationship Id="rId28" Type="http://schemas.openxmlformats.org/officeDocument/2006/relationships/image" Target="../media/image141.png"/><Relationship Id="rId36" Type="http://schemas.openxmlformats.org/officeDocument/2006/relationships/image" Target="../media/image158.png"/><Relationship Id="rId10" Type="http://schemas.openxmlformats.org/officeDocument/2006/relationships/tags" Target="../tags/tag650.xml"/><Relationship Id="rId19" Type="http://schemas.openxmlformats.org/officeDocument/2006/relationships/tags" Target="../tags/tag659.xml"/><Relationship Id="rId31" Type="http://schemas.openxmlformats.org/officeDocument/2006/relationships/image" Target="../media/image136.png"/><Relationship Id="rId4" Type="http://schemas.openxmlformats.org/officeDocument/2006/relationships/tags" Target="../tags/tag644.xml"/><Relationship Id="rId9" Type="http://schemas.openxmlformats.org/officeDocument/2006/relationships/tags" Target="../tags/tag649.xml"/><Relationship Id="rId14" Type="http://schemas.openxmlformats.org/officeDocument/2006/relationships/tags" Target="../tags/tag654.xml"/><Relationship Id="rId22" Type="http://schemas.openxmlformats.org/officeDocument/2006/relationships/image" Target="../media/image151.png"/><Relationship Id="rId27" Type="http://schemas.openxmlformats.org/officeDocument/2006/relationships/image" Target="../media/image140.png"/><Relationship Id="rId30" Type="http://schemas.openxmlformats.org/officeDocument/2006/relationships/image" Target="../media/image135.png"/><Relationship Id="rId35" Type="http://schemas.openxmlformats.org/officeDocument/2006/relationships/image" Target="../media/image15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667.xml"/><Relationship Id="rId13" Type="http://schemas.openxmlformats.org/officeDocument/2006/relationships/tags" Target="../tags/tag672.xml"/><Relationship Id="rId18" Type="http://schemas.openxmlformats.org/officeDocument/2006/relationships/tags" Target="../tags/tag677.xml"/><Relationship Id="rId26" Type="http://schemas.openxmlformats.org/officeDocument/2006/relationships/image" Target="../media/image135.png"/><Relationship Id="rId3" Type="http://schemas.openxmlformats.org/officeDocument/2006/relationships/tags" Target="../tags/tag662.xml"/><Relationship Id="rId21" Type="http://schemas.openxmlformats.org/officeDocument/2006/relationships/image" Target="../media/image150.png"/><Relationship Id="rId34" Type="http://schemas.openxmlformats.org/officeDocument/2006/relationships/image" Target="../media/image166.png"/><Relationship Id="rId7" Type="http://schemas.openxmlformats.org/officeDocument/2006/relationships/tags" Target="../tags/tag666.xml"/><Relationship Id="rId12" Type="http://schemas.openxmlformats.org/officeDocument/2006/relationships/tags" Target="../tags/tag671.xml"/><Relationship Id="rId17" Type="http://schemas.openxmlformats.org/officeDocument/2006/relationships/tags" Target="../tags/tag676.xml"/><Relationship Id="rId25" Type="http://schemas.openxmlformats.org/officeDocument/2006/relationships/image" Target="../media/image142.png"/><Relationship Id="rId33" Type="http://schemas.openxmlformats.org/officeDocument/2006/relationships/image" Target="../media/image165.png"/><Relationship Id="rId38" Type="http://schemas.openxmlformats.org/officeDocument/2006/relationships/image" Target="../media/image168.png"/><Relationship Id="rId2" Type="http://schemas.openxmlformats.org/officeDocument/2006/relationships/tags" Target="../tags/tag661.xml"/><Relationship Id="rId16" Type="http://schemas.openxmlformats.org/officeDocument/2006/relationships/tags" Target="../tags/tag675.xml"/><Relationship Id="rId20" Type="http://schemas.openxmlformats.org/officeDocument/2006/relationships/notesSlide" Target="../notesSlides/notesSlide29.xml"/><Relationship Id="rId29" Type="http://schemas.openxmlformats.org/officeDocument/2006/relationships/image" Target="../media/image153.png"/><Relationship Id="rId1" Type="http://schemas.openxmlformats.org/officeDocument/2006/relationships/tags" Target="../tags/tag660.xml"/><Relationship Id="rId6" Type="http://schemas.openxmlformats.org/officeDocument/2006/relationships/tags" Target="../tags/tag665.xml"/><Relationship Id="rId11" Type="http://schemas.openxmlformats.org/officeDocument/2006/relationships/tags" Target="../tags/tag670.xml"/><Relationship Id="rId24" Type="http://schemas.openxmlformats.org/officeDocument/2006/relationships/image" Target="../media/image141.png"/><Relationship Id="rId32" Type="http://schemas.openxmlformats.org/officeDocument/2006/relationships/image" Target="../media/image164.png"/><Relationship Id="rId37" Type="http://schemas.openxmlformats.org/officeDocument/2006/relationships/image" Target="../media/image5.png"/><Relationship Id="rId5" Type="http://schemas.openxmlformats.org/officeDocument/2006/relationships/tags" Target="../tags/tag664.xml"/><Relationship Id="rId15" Type="http://schemas.openxmlformats.org/officeDocument/2006/relationships/tags" Target="../tags/tag674.xml"/><Relationship Id="rId23" Type="http://schemas.openxmlformats.org/officeDocument/2006/relationships/image" Target="../media/image140.png"/><Relationship Id="rId28" Type="http://schemas.openxmlformats.org/officeDocument/2006/relationships/image" Target="../media/image152.png"/><Relationship Id="rId36" Type="http://schemas.openxmlformats.org/officeDocument/2006/relationships/image" Target="../media/image146.png"/><Relationship Id="rId10" Type="http://schemas.openxmlformats.org/officeDocument/2006/relationships/tags" Target="../tags/tag66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63.png"/><Relationship Id="rId4" Type="http://schemas.openxmlformats.org/officeDocument/2006/relationships/tags" Target="../tags/tag663.xml"/><Relationship Id="rId9" Type="http://schemas.openxmlformats.org/officeDocument/2006/relationships/tags" Target="../tags/tag668.xml"/><Relationship Id="rId14" Type="http://schemas.openxmlformats.org/officeDocument/2006/relationships/tags" Target="../tags/tag673.xml"/><Relationship Id="rId22" Type="http://schemas.openxmlformats.org/officeDocument/2006/relationships/image" Target="../media/image127.png"/><Relationship Id="rId27" Type="http://schemas.openxmlformats.org/officeDocument/2006/relationships/image" Target="../media/image136.png"/><Relationship Id="rId30" Type="http://schemas.openxmlformats.org/officeDocument/2006/relationships/image" Target="../media/image162.png"/><Relationship Id="rId35" Type="http://schemas.openxmlformats.org/officeDocument/2006/relationships/image" Target="../media/image16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18" Type="http://schemas.openxmlformats.org/officeDocument/2006/relationships/image" Target="../media/image1.png"/><Relationship Id="rId26" Type="http://schemas.openxmlformats.org/officeDocument/2006/relationships/image" Target="../media/image5.png"/><Relationship Id="rId3" Type="http://schemas.openxmlformats.org/officeDocument/2006/relationships/tags" Target="../tags/tag10.xml"/><Relationship Id="rId21" Type="http://schemas.openxmlformats.org/officeDocument/2006/relationships/image" Target="../media/image4.png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image" Target="../media/image6.png"/><Relationship Id="rId25" Type="http://schemas.openxmlformats.org/officeDocument/2006/relationships/image" Target="../media/image10.png"/><Relationship Id="rId2" Type="http://schemas.openxmlformats.org/officeDocument/2006/relationships/tags" Target="../tags/tag9.xml"/><Relationship Id="rId16" Type="http://schemas.openxmlformats.org/officeDocument/2006/relationships/notesSlide" Target="../notesSlides/notesSlide3.xml"/><Relationship Id="rId20" Type="http://schemas.openxmlformats.org/officeDocument/2006/relationships/image" Target="../media/image3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24" Type="http://schemas.openxmlformats.org/officeDocument/2006/relationships/image" Target="../media/image9.png"/><Relationship Id="rId5" Type="http://schemas.openxmlformats.org/officeDocument/2006/relationships/tags" Target="../tags/tag12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8.png"/><Relationship Id="rId10" Type="http://schemas.openxmlformats.org/officeDocument/2006/relationships/tags" Target="../tags/tag17.xml"/><Relationship Id="rId19" Type="http://schemas.openxmlformats.org/officeDocument/2006/relationships/image" Target="../media/image2.png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Relationship Id="rId22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685.xml"/><Relationship Id="rId13" Type="http://schemas.openxmlformats.org/officeDocument/2006/relationships/tags" Target="../tags/tag690.xml"/><Relationship Id="rId18" Type="http://schemas.openxmlformats.org/officeDocument/2006/relationships/notesSlide" Target="../notesSlides/notesSlide30.xml"/><Relationship Id="rId26" Type="http://schemas.openxmlformats.org/officeDocument/2006/relationships/image" Target="../media/image150.png"/><Relationship Id="rId3" Type="http://schemas.openxmlformats.org/officeDocument/2006/relationships/tags" Target="../tags/tag680.xml"/><Relationship Id="rId21" Type="http://schemas.openxmlformats.org/officeDocument/2006/relationships/image" Target="../media/image142.png"/><Relationship Id="rId7" Type="http://schemas.openxmlformats.org/officeDocument/2006/relationships/tags" Target="../tags/tag684.xml"/><Relationship Id="rId12" Type="http://schemas.openxmlformats.org/officeDocument/2006/relationships/tags" Target="../tags/tag689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52.png"/><Relationship Id="rId2" Type="http://schemas.openxmlformats.org/officeDocument/2006/relationships/tags" Target="../tags/tag679.xml"/><Relationship Id="rId16" Type="http://schemas.openxmlformats.org/officeDocument/2006/relationships/tags" Target="../tags/tag693.xml"/><Relationship Id="rId20" Type="http://schemas.openxmlformats.org/officeDocument/2006/relationships/image" Target="../media/image141.png"/><Relationship Id="rId29" Type="http://schemas.openxmlformats.org/officeDocument/2006/relationships/image" Target="../media/image169.png"/><Relationship Id="rId1" Type="http://schemas.openxmlformats.org/officeDocument/2006/relationships/tags" Target="../tags/tag678.xml"/><Relationship Id="rId6" Type="http://schemas.openxmlformats.org/officeDocument/2006/relationships/tags" Target="../tags/tag683.xml"/><Relationship Id="rId11" Type="http://schemas.openxmlformats.org/officeDocument/2006/relationships/tags" Target="../tags/tag688.xml"/><Relationship Id="rId24" Type="http://schemas.openxmlformats.org/officeDocument/2006/relationships/image" Target="../media/image153.png"/><Relationship Id="rId32" Type="http://schemas.openxmlformats.org/officeDocument/2006/relationships/image" Target="../media/image5.png"/><Relationship Id="rId5" Type="http://schemas.openxmlformats.org/officeDocument/2006/relationships/tags" Target="../tags/tag682.xml"/><Relationship Id="rId15" Type="http://schemas.openxmlformats.org/officeDocument/2006/relationships/tags" Target="../tags/tag692.xml"/><Relationship Id="rId23" Type="http://schemas.openxmlformats.org/officeDocument/2006/relationships/image" Target="../media/image136.png"/><Relationship Id="rId28" Type="http://schemas.openxmlformats.org/officeDocument/2006/relationships/image" Target="../media/image166.png"/><Relationship Id="rId10" Type="http://schemas.openxmlformats.org/officeDocument/2006/relationships/tags" Target="../tags/tag687.xml"/><Relationship Id="rId19" Type="http://schemas.openxmlformats.org/officeDocument/2006/relationships/image" Target="../media/image140.png"/><Relationship Id="rId31" Type="http://schemas.openxmlformats.org/officeDocument/2006/relationships/image" Target="../media/image127.png"/><Relationship Id="rId4" Type="http://schemas.openxmlformats.org/officeDocument/2006/relationships/tags" Target="../tags/tag681.xml"/><Relationship Id="rId9" Type="http://schemas.openxmlformats.org/officeDocument/2006/relationships/tags" Target="../tags/tag686.xml"/><Relationship Id="rId14" Type="http://schemas.openxmlformats.org/officeDocument/2006/relationships/tags" Target="../tags/tag691.xml"/><Relationship Id="rId22" Type="http://schemas.openxmlformats.org/officeDocument/2006/relationships/image" Target="../media/image135.png"/><Relationship Id="rId27" Type="http://schemas.openxmlformats.org/officeDocument/2006/relationships/image" Target="../media/image162.png"/><Relationship Id="rId30" Type="http://schemas.openxmlformats.org/officeDocument/2006/relationships/image" Target="../media/image17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701.xml"/><Relationship Id="rId13" Type="http://schemas.openxmlformats.org/officeDocument/2006/relationships/tags" Target="../tags/tag706.xml"/><Relationship Id="rId18" Type="http://schemas.openxmlformats.org/officeDocument/2006/relationships/tags" Target="../tags/tag711.xml"/><Relationship Id="rId26" Type="http://schemas.openxmlformats.org/officeDocument/2006/relationships/image" Target="../media/image141.png"/><Relationship Id="rId39" Type="http://schemas.openxmlformats.org/officeDocument/2006/relationships/image" Target="../media/image169.png"/><Relationship Id="rId3" Type="http://schemas.openxmlformats.org/officeDocument/2006/relationships/tags" Target="../tags/tag696.xml"/><Relationship Id="rId21" Type="http://schemas.openxmlformats.org/officeDocument/2006/relationships/tags" Target="../tags/tag714.xml"/><Relationship Id="rId34" Type="http://schemas.openxmlformats.org/officeDocument/2006/relationships/image" Target="../media/image150.png"/><Relationship Id="rId42" Type="http://schemas.openxmlformats.org/officeDocument/2006/relationships/image" Target="../media/image5.png"/><Relationship Id="rId7" Type="http://schemas.openxmlformats.org/officeDocument/2006/relationships/tags" Target="../tags/tag700.xml"/><Relationship Id="rId12" Type="http://schemas.openxmlformats.org/officeDocument/2006/relationships/tags" Target="../tags/tag705.xml"/><Relationship Id="rId17" Type="http://schemas.openxmlformats.org/officeDocument/2006/relationships/tags" Target="../tags/tag710.xml"/><Relationship Id="rId25" Type="http://schemas.openxmlformats.org/officeDocument/2006/relationships/image" Target="../media/image140.png"/><Relationship Id="rId33" Type="http://schemas.openxmlformats.org/officeDocument/2006/relationships/image" Target="../media/image166.png"/><Relationship Id="rId38" Type="http://schemas.openxmlformats.org/officeDocument/2006/relationships/image" Target="../media/image69.png"/><Relationship Id="rId46" Type="http://schemas.openxmlformats.org/officeDocument/2006/relationships/image" Target="../media/image178.png"/><Relationship Id="rId2" Type="http://schemas.openxmlformats.org/officeDocument/2006/relationships/tags" Target="../tags/tag695.xml"/><Relationship Id="rId16" Type="http://schemas.openxmlformats.org/officeDocument/2006/relationships/tags" Target="../tags/tag709.xml"/><Relationship Id="rId20" Type="http://schemas.openxmlformats.org/officeDocument/2006/relationships/tags" Target="../tags/tag713.xml"/><Relationship Id="rId29" Type="http://schemas.openxmlformats.org/officeDocument/2006/relationships/image" Target="../media/image136.png"/><Relationship Id="rId41" Type="http://schemas.openxmlformats.org/officeDocument/2006/relationships/image" Target="../media/image127.png"/><Relationship Id="rId1" Type="http://schemas.openxmlformats.org/officeDocument/2006/relationships/tags" Target="../tags/tag694.xml"/><Relationship Id="rId6" Type="http://schemas.openxmlformats.org/officeDocument/2006/relationships/tags" Target="../tags/tag699.xml"/><Relationship Id="rId11" Type="http://schemas.openxmlformats.org/officeDocument/2006/relationships/tags" Target="../tags/tag704.xml"/><Relationship Id="rId24" Type="http://schemas.openxmlformats.org/officeDocument/2006/relationships/notesSlide" Target="../notesSlides/notesSlide31.xml"/><Relationship Id="rId32" Type="http://schemas.openxmlformats.org/officeDocument/2006/relationships/image" Target="../media/image162.png"/><Relationship Id="rId37" Type="http://schemas.openxmlformats.org/officeDocument/2006/relationships/image" Target="../media/image173.png"/><Relationship Id="rId40" Type="http://schemas.openxmlformats.org/officeDocument/2006/relationships/image" Target="../media/image174.png"/><Relationship Id="rId45" Type="http://schemas.openxmlformats.org/officeDocument/2006/relationships/image" Target="../media/image177.png"/><Relationship Id="rId5" Type="http://schemas.openxmlformats.org/officeDocument/2006/relationships/tags" Target="../tags/tag698.xml"/><Relationship Id="rId15" Type="http://schemas.openxmlformats.org/officeDocument/2006/relationships/tags" Target="../tags/tag708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35.png"/><Relationship Id="rId36" Type="http://schemas.openxmlformats.org/officeDocument/2006/relationships/image" Target="../media/image172.png"/><Relationship Id="rId10" Type="http://schemas.openxmlformats.org/officeDocument/2006/relationships/tags" Target="../tags/tag703.xml"/><Relationship Id="rId19" Type="http://schemas.openxmlformats.org/officeDocument/2006/relationships/tags" Target="../tags/tag712.xml"/><Relationship Id="rId31" Type="http://schemas.openxmlformats.org/officeDocument/2006/relationships/image" Target="../media/image153.png"/><Relationship Id="rId44" Type="http://schemas.openxmlformats.org/officeDocument/2006/relationships/image" Target="../media/image176.png"/><Relationship Id="rId4" Type="http://schemas.openxmlformats.org/officeDocument/2006/relationships/tags" Target="../tags/tag697.xml"/><Relationship Id="rId9" Type="http://schemas.openxmlformats.org/officeDocument/2006/relationships/tags" Target="../tags/tag702.xml"/><Relationship Id="rId14" Type="http://schemas.openxmlformats.org/officeDocument/2006/relationships/tags" Target="../tags/tag707.xml"/><Relationship Id="rId22" Type="http://schemas.openxmlformats.org/officeDocument/2006/relationships/tags" Target="../tags/tag715.xml"/><Relationship Id="rId27" Type="http://schemas.openxmlformats.org/officeDocument/2006/relationships/image" Target="../media/image142.png"/><Relationship Id="rId30" Type="http://schemas.openxmlformats.org/officeDocument/2006/relationships/image" Target="../media/image152.png"/><Relationship Id="rId35" Type="http://schemas.openxmlformats.org/officeDocument/2006/relationships/image" Target="../media/image171.png"/><Relationship Id="rId43" Type="http://schemas.openxmlformats.org/officeDocument/2006/relationships/image" Target="../media/image17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26" Type="http://schemas.openxmlformats.org/officeDocument/2006/relationships/image" Target="../media/image3.png"/><Relationship Id="rId3" Type="http://schemas.openxmlformats.org/officeDocument/2006/relationships/tags" Target="../tags/tag24.xml"/><Relationship Id="rId21" Type="http://schemas.openxmlformats.org/officeDocument/2006/relationships/tags" Target="../tags/tag42.xml"/><Relationship Id="rId34" Type="http://schemas.openxmlformats.org/officeDocument/2006/relationships/image" Target="../media/image15.png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image" Target="../media/image1.png"/><Relationship Id="rId33" Type="http://schemas.openxmlformats.org/officeDocument/2006/relationships/image" Target="../media/image14.png"/><Relationship Id="rId38" Type="http://schemas.openxmlformats.org/officeDocument/2006/relationships/image" Target="../media/image5.png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tags" Target="../tags/tag41.xml"/><Relationship Id="rId29" Type="http://schemas.openxmlformats.org/officeDocument/2006/relationships/image" Target="../media/image2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image" Target="../media/image6.png"/><Relationship Id="rId32" Type="http://schemas.openxmlformats.org/officeDocument/2006/relationships/image" Target="../media/image13.png"/><Relationship Id="rId37" Type="http://schemas.openxmlformats.org/officeDocument/2006/relationships/image" Target="../media/image18.png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notesSlide" Target="../notesSlides/notesSlide4.xml"/><Relationship Id="rId28" Type="http://schemas.openxmlformats.org/officeDocument/2006/relationships/image" Target="../media/image11.png"/><Relationship Id="rId36" Type="http://schemas.openxmlformats.org/officeDocument/2006/relationships/image" Target="../media/image17.png"/><Relationship Id="rId10" Type="http://schemas.openxmlformats.org/officeDocument/2006/relationships/tags" Target="../tags/tag31.xml"/><Relationship Id="rId19" Type="http://schemas.openxmlformats.org/officeDocument/2006/relationships/tags" Target="../tags/tag40.xml"/><Relationship Id="rId31" Type="http://schemas.openxmlformats.org/officeDocument/2006/relationships/image" Target="../media/image12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4.png"/><Relationship Id="rId30" Type="http://schemas.openxmlformats.org/officeDocument/2006/relationships/image" Target="../media/image8.png"/><Relationship Id="rId35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tags" Target="../tags/tag60.xml"/><Relationship Id="rId26" Type="http://schemas.openxmlformats.org/officeDocument/2006/relationships/notesSlide" Target="../notesSlides/notesSlide5.xml"/><Relationship Id="rId39" Type="http://schemas.openxmlformats.org/officeDocument/2006/relationships/image" Target="../media/image23.png"/><Relationship Id="rId3" Type="http://schemas.openxmlformats.org/officeDocument/2006/relationships/tags" Target="../tags/tag45.xml"/><Relationship Id="rId21" Type="http://schemas.openxmlformats.org/officeDocument/2006/relationships/tags" Target="../tags/tag63.xml"/><Relationship Id="rId34" Type="http://schemas.openxmlformats.org/officeDocument/2006/relationships/image" Target="../media/image20.png"/><Relationship Id="rId42" Type="http://schemas.openxmlformats.org/officeDocument/2006/relationships/image" Target="../media/image26.png"/><Relationship Id="rId47" Type="http://schemas.openxmlformats.org/officeDocument/2006/relationships/image" Target="../media/image5.png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9.png"/><Relationship Id="rId38" Type="http://schemas.openxmlformats.org/officeDocument/2006/relationships/image" Target="../media/image22.png"/><Relationship Id="rId46" Type="http://schemas.openxmlformats.org/officeDocument/2006/relationships/image" Target="../media/image30.png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0" Type="http://schemas.openxmlformats.org/officeDocument/2006/relationships/tags" Target="../tags/tag62.xml"/><Relationship Id="rId29" Type="http://schemas.openxmlformats.org/officeDocument/2006/relationships/image" Target="../media/image18.png"/><Relationship Id="rId41" Type="http://schemas.openxmlformats.org/officeDocument/2006/relationships/image" Target="../media/image25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24" Type="http://schemas.openxmlformats.org/officeDocument/2006/relationships/tags" Target="../tags/tag66.xml"/><Relationship Id="rId32" Type="http://schemas.openxmlformats.org/officeDocument/2006/relationships/image" Target="../media/image4.png"/><Relationship Id="rId37" Type="http://schemas.openxmlformats.org/officeDocument/2006/relationships/image" Target="../media/image21.png"/><Relationship Id="rId40" Type="http://schemas.openxmlformats.org/officeDocument/2006/relationships/image" Target="../media/image24.png"/><Relationship Id="rId45" Type="http://schemas.openxmlformats.org/officeDocument/2006/relationships/image" Target="../media/image29.png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23" Type="http://schemas.openxmlformats.org/officeDocument/2006/relationships/tags" Target="../tags/tag65.xml"/><Relationship Id="rId28" Type="http://schemas.openxmlformats.org/officeDocument/2006/relationships/image" Target="../media/image17.png"/><Relationship Id="rId36" Type="http://schemas.openxmlformats.org/officeDocument/2006/relationships/image" Target="../media/image8.png"/><Relationship Id="rId10" Type="http://schemas.openxmlformats.org/officeDocument/2006/relationships/tags" Target="../tags/tag52.xml"/><Relationship Id="rId19" Type="http://schemas.openxmlformats.org/officeDocument/2006/relationships/tags" Target="../tags/tag61.xml"/><Relationship Id="rId31" Type="http://schemas.openxmlformats.org/officeDocument/2006/relationships/image" Target="../media/image3.png"/><Relationship Id="rId44" Type="http://schemas.openxmlformats.org/officeDocument/2006/relationships/image" Target="../media/image28.png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tags" Target="../tags/tag64.xml"/><Relationship Id="rId27" Type="http://schemas.openxmlformats.org/officeDocument/2006/relationships/image" Target="../media/image6.png"/><Relationship Id="rId30" Type="http://schemas.openxmlformats.org/officeDocument/2006/relationships/image" Target="../media/image1.png"/><Relationship Id="rId35" Type="http://schemas.openxmlformats.org/officeDocument/2006/relationships/image" Target="../media/image2.png"/><Relationship Id="rId43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79.xml"/><Relationship Id="rId18" Type="http://schemas.openxmlformats.org/officeDocument/2006/relationships/tags" Target="../tags/tag84.xml"/><Relationship Id="rId26" Type="http://schemas.openxmlformats.org/officeDocument/2006/relationships/tags" Target="../tags/tag92.xml"/><Relationship Id="rId39" Type="http://schemas.openxmlformats.org/officeDocument/2006/relationships/tags" Target="../tags/tag105.xml"/><Relationship Id="rId21" Type="http://schemas.openxmlformats.org/officeDocument/2006/relationships/tags" Target="../tags/tag87.xml"/><Relationship Id="rId34" Type="http://schemas.openxmlformats.org/officeDocument/2006/relationships/tags" Target="../tags/tag100.xml"/><Relationship Id="rId42" Type="http://schemas.openxmlformats.org/officeDocument/2006/relationships/tags" Target="../tags/tag108.xml"/><Relationship Id="rId47" Type="http://schemas.openxmlformats.org/officeDocument/2006/relationships/image" Target="../media/image6.png"/><Relationship Id="rId50" Type="http://schemas.openxmlformats.org/officeDocument/2006/relationships/image" Target="../media/image4.png"/><Relationship Id="rId55" Type="http://schemas.openxmlformats.org/officeDocument/2006/relationships/image" Target="../media/image33.png"/><Relationship Id="rId63" Type="http://schemas.openxmlformats.org/officeDocument/2006/relationships/image" Target="../media/image41.png"/><Relationship Id="rId68" Type="http://schemas.openxmlformats.org/officeDocument/2006/relationships/image" Target="../media/image46.png"/><Relationship Id="rId76" Type="http://schemas.openxmlformats.org/officeDocument/2006/relationships/image" Target="../media/image53.png"/><Relationship Id="rId7" Type="http://schemas.openxmlformats.org/officeDocument/2006/relationships/tags" Target="../tags/tag73.xml"/><Relationship Id="rId71" Type="http://schemas.openxmlformats.org/officeDocument/2006/relationships/image" Target="../media/image17.png"/><Relationship Id="rId2" Type="http://schemas.openxmlformats.org/officeDocument/2006/relationships/tags" Target="../tags/tag68.xml"/><Relationship Id="rId16" Type="http://schemas.openxmlformats.org/officeDocument/2006/relationships/tags" Target="../tags/tag82.xml"/><Relationship Id="rId29" Type="http://schemas.openxmlformats.org/officeDocument/2006/relationships/tags" Target="../tags/tag95.xml"/><Relationship Id="rId11" Type="http://schemas.openxmlformats.org/officeDocument/2006/relationships/tags" Target="../tags/tag77.xml"/><Relationship Id="rId24" Type="http://schemas.openxmlformats.org/officeDocument/2006/relationships/tags" Target="../tags/tag90.xml"/><Relationship Id="rId32" Type="http://schemas.openxmlformats.org/officeDocument/2006/relationships/tags" Target="../tags/tag98.xml"/><Relationship Id="rId37" Type="http://schemas.openxmlformats.org/officeDocument/2006/relationships/tags" Target="../tags/tag103.xml"/><Relationship Id="rId40" Type="http://schemas.openxmlformats.org/officeDocument/2006/relationships/tags" Target="../tags/tag106.xml"/><Relationship Id="rId45" Type="http://schemas.openxmlformats.org/officeDocument/2006/relationships/slideLayout" Target="../slideLayouts/slideLayout2.xml"/><Relationship Id="rId53" Type="http://schemas.openxmlformats.org/officeDocument/2006/relationships/image" Target="../media/image31.png"/><Relationship Id="rId58" Type="http://schemas.openxmlformats.org/officeDocument/2006/relationships/image" Target="../media/image36.png"/><Relationship Id="rId66" Type="http://schemas.openxmlformats.org/officeDocument/2006/relationships/image" Target="../media/image44.png"/><Relationship Id="rId74" Type="http://schemas.openxmlformats.org/officeDocument/2006/relationships/image" Target="../media/image51.png"/><Relationship Id="rId79" Type="http://schemas.openxmlformats.org/officeDocument/2006/relationships/image" Target="../media/image55.png"/><Relationship Id="rId5" Type="http://schemas.openxmlformats.org/officeDocument/2006/relationships/tags" Target="../tags/tag71.xml"/><Relationship Id="rId61" Type="http://schemas.openxmlformats.org/officeDocument/2006/relationships/image" Target="../media/image39.png"/><Relationship Id="rId10" Type="http://schemas.openxmlformats.org/officeDocument/2006/relationships/tags" Target="../tags/tag76.xml"/><Relationship Id="rId19" Type="http://schemas.openxmlformats.org/officeDocument/2006/relationships/tags" Target="../tags/tag85.xml"/><Relationship Id="rId31" Type="http://schemas.openxmlformats.org/officeDocument/2006/relationships/tags" Target="../tags/tag97.xml"/><Relationship Id="rId44" Type="http://schemas.openxmlformats.org/officeDocument/2006/relationships/tags" Target="../tags/tag110.xml"/><Relationship Id="rId52" Type="http://schemas.openxmlformats.org/officeDocument/2006/relationships/image" Target="../media/image20.png"/><Relationship Id="rId60" Type="http://schemas.openxmlformats.org/officeDocument/2006/relationships/image" Target="../media/image38.png"/><Relationship Id="rId65" Type="http://schemas.openxmlformats.org/officeDocument/2006/relationships/image" Target="../media/image43.png"/><Relationship Id="rId73" Type="http://schemas.openxmlformats.org/officeDocument/2006/relationships/image" Target="../media/image50.png"/><Relationship Id="rId78" Type="http://schemas.openxmlformats.org/officeDocument/2006/relationships/image" Target="../media/image54.png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tags" Target="../tags/tag88.xml"/><Relationship Id="rId27" Type="http://schemas.openxmlformats.org/officeDocument/2006/relationships/tags" Target="../tags/tag93.xml"/><Relationship Id="rId30" Type="http://schemas.openxmlformats.org/officeDocument/2006/relationships/tags" Target="../tags/tag96.xml"/><Relationship Id="rId35" Type="http://schemas.openxmlformats.org/officeDocument/2006/relationships/tags" Target="../tags/tag101.xml"/><Relationship Id="rId43" Type="http://schemas.openxmlformats.org/officeDocument/2006/relationships/tags" Target="../tags/tag109.xml"/><Relationship Id="rId48" Type="http://schemas.openxmlformats.org/officeDocument/2006/relationships/image" Target="../media/image1.png"/><Relationship Id="rId56" Type="http://schemas.openxmlformats.org/officeDocument/2006/relationships/image" Target="../media/image34.png"/><Relationship Id="rId64" Type="http://schemas.openxmlformats.org/officeDocument/2006/relationships/image" Target="../media/image42.png"/><Relationship Id="rId69" Type="http://schemas.openxmlformats.org/officeDocument/2006/relationships/image" Target="../media/image47.png"/><Relationship Id="rId77" Type="http://schemas.openxmlformats.org/officeDocument/2006/relationships/image" Target="../media/image5.png"/><Relationship Id="rId8" Type="http://schemas.openxmlformats.org/officeDocument/2006/relationships/tags" Target="../tags/tag74.xml"/><Relationship Id="rId51" Type="http://schemas.openxmlformats.org/officeDocument/2006/relationships/image" Target="../media/image2.png"/><Relationship Id="rId72" Type="http://schemas.openxmlformats.org/officeDocument/2006/relationships/image" Target="../media/image49.png"/><Relationship Id="rId3" Type="http://schemas.openxmlformats.org/officeDocument/2006/relationships/tags" Target="../tags/tag69.xml"/><Relationship Id="rId12" Type="http://schemas.openxmlformats.org/officeDocument/2006/relationships/tags" Target="../tags/tag78.xml"/><Relationship Id="rId17" Type="http://schemas.openxmlformats.org/officeDocument/2006/relationships/tags" Target="../tags/tag83.xml"/><Relationship Id="rId25" Type="http://schemas.openxmlformats.org/officeDocument/2006/relationships/tags" Target="../tags/tag91.xml"/><Relationship Id="rId33" Type="http://schemas.openxmlformats.org/officeDocument/2006/relationships/tags" Target="../tags/tag99.xml"/><Relationship Id="rId38" Type="http://schemas.openxmlformats.org/officeDocument/2006/relationships/tags" Target="../tags/tag104.xml"/><Relationship Id="rId46" Type="http://schemas.openxmlformats.org/officeDocument/2006/relationships/notesSlide" Target="../notesSlides/notesSlide6.xml"/><Relationship Id="rId59" Type="http://schemas.openxmlformats.org/officeDocument/2006/relationships/image" Target="../media/image37.png"/><Relationship Id="rId67" Type="http://schemas.openxmlformats.org/officeDocument/2006/relationships/image" Target="../media/image45.png"/><Relationship Id="rId20" Type="http://schemas.openxmlformats.org/officeDocument/2006/relationships/tags" Target="../tags/tag86.xml"/><Relationship Id="rId41" Type="http://schemas.openxmlformats.org/officeDocument/2006/relationships/tags" Target="../tags/tag107.xml"/><Relationship Id="rId54" Type="http://schemas.openxmlformats.org/officeDocument/2006/relationships/image" Target="../media/image32.png"/><Relationship Id="rId62" Type="http://schemas.openxmlformats.org/officeDocument/2006/relationships/image" Target="../media/image40.png"/><Relationship Id="rId70" Type="http://schemas.openxmlformats.org/officeDocument/2006/relationships/image" Target="../media/image48.png"/><Relationship Id="rId75" Type="http://schemas.openxmlformats.org/officeDocument/2006/relationships/image" Target="../media/image52.png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5" Type="http://schemas.openxmlformats.org/officeDocument/2006/relationships/tags" Target="../tags/tag81.xml"/><Relationship Id="rId23" Type="http://schemas.openxmlformats.org/officeDocument/2006/relationships/tags" Target="../tags/tag89.xml"/><Relationship Id="rId28" Type="http://schemas.openxmlformats.org/officeDocument/2006/relationships/tags" Target="../tags/tag94.xml"/><Relationship Id="rId36" Type="http://schemas.openxmlformats.org/officeDocument/2006/relationships/tags" Target="../tags/tag102.xml"/><Relationship Id="rId49" Type="http://schemas.openxmlformats.org/officeDocument/2006/relationships/image" Target="../media/image3.png"/><Relationship Id="rId57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23.xml"/><Relationship Id="rId18" Type="http://schemas.openxmlformats.org/officeDocument/2006/relationships/tags" Target="../tags/tag128.xml"/><Relationship Id="rId26" Type="http://schemas.openxmlformats.org/officeDocument/2006/relationships/tags" Target="../tags/tag136.xml"/><Relationship Id="rId39" Type="http://schemas.openxmlformats.org/officeDocument/2006/relationships/image" Target="../media/image34.png"/><Relationship Id="rId21" Type="http://schemas.openxmlformats.org/officeDocument/2006/relationships/tags" Target="../tags/tag131.xml"/><Relationship Id="rId34" Type="http://schemas.openxmlformats.org/officeDocument/2006/relationships/image" Target="../media/image4.png"/><Relationship Id="rId42" Type="http://schemas.openxmlformats.org/officeDocument/2006/relationships/image" Target="../media/image37.png"/><Relationship Id="rId47" Type="http://schemas.openxmlformats.org/officeDocument/2006/relationships/image" Target="../media/image56.png"/><Relationship Id="rId50" Type="http://schemas.openxmlformats.org/officeDocument/2006/relationships/image" Target="../media/image59.png"/><Relationship Id="rId55" Type="http://schemas.openxmlformats.org/officeDocument/2006/relationships/image" Target="../media/image5.png"/><Relationship Id="rId7" Type="http://schemas.openxmlformats.org/officeDocument/2006/relationships/tags" Target="../tags/tag117.xml"/><Relationship Id="rId12" Type="http://schemas.openxmlformats.org/officeDocument/2006/relationships/tags" Target="../tags/tag122.xml"/><Relationship Id="rId17" Type="http://schemas.openxmlformats.org/officeDocument/2006/relationships/tags" Target="../tags/tag127.xml"/><Relationship Id="rId25" Type="http://schemas.openxmlformats.org/officeDocument/2006/relationships/tags" Target="../tags/tag135.xml"/><Relationship Id="rId33" Type="http://schemas.openxmlformats.org/officeDocument/2006/relationships/image" Target="../media/image2.png"/><Relationship Id="rId38" Type="http://schemas.openxmlformats.org/officeDocument/2006/relationships/image" Target="../media/image33.png"/><Relationship Id="rId46" Type="http://schemas.openxmlformats.org/officeDocument/2006/relationships/image" Target="../media/image48.png"/><Relationship Id="rId2" Type="http://schemas.openxmlformats.org/officeDocument/2006/relationships/tags" Target="../tags/tag112.xml"/><Relationship Id="rId16" Type="http://schemas.openxmlformats.org/officeDocument/2006/relationships/tags" Target="../tags/tag126.xml"/><Relationship Id="rId20" Type="http://schemas.openxmlformats.org/officeDocument/2006/relationships/tags" Target="../tags/tag130.xml"/><Relationship Id="rId29" Type="http://schemas.openxmlformats.org/officeDocument/2006/relationships/notesSlide" Target="../notesSlides/notesSlide7.xml"/><Relationship Id="rId41" Type="http://schemas.openxmlformats.org/officeDocument/2006/relationships/image" Target="../media/image36.png"/><Relationship Id="rId54" Type="http://schemas.openxmlformats.org/officeDocument/2006/relationships/image" Target="../media/image63.png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tags" Target="../tags/tag121.xml"/><Relationship Id="rId24" Type="http://schemas.openxmlformats.org/officeDocument/2006/relationships/tags" Target="../tags/tag134.xml"/><Relationship Id="rId32" Type="http://schemas.openxmlformats.org/officeDocument/2006/relationships/image" Target="../media/image3.png"/><Relationship Id="rId37" Type="http://schemas.openxmlformats.org/officeDocument/2006/relationships/image" Target="../media/image32.png"/><Relationship Id="rId40" Type="http://schemas.openxmlformats.org/officeDocument/2006/relationships/image" Target="../media/image35.png"/><Relationship Id="rId45" Type="http://schemas.openxmlformats.org/officeDocument/2006/relationships/image" Target="../media/image44.png"/><Relationship Id="rId53" Type="http://schemas.openxmlformats.org/officeDocument/2006/relationships/image" Target="../media/image62.png"/><Relationship Id="rId5" Type="http://schemas.openxmlformats.org/officeDocument/2006/relationships/tags" Target="../tags/tag115.xml"/><Relationship Id="rId15" Type="http://schemas.openxmlformats.org/officeDocument/2006/relationships/tags" Target="../tags/tag125.xml"/><Relationship Id="rId23" Type="http://schemas.openxmlformats.org/officeDocument/2006/relationships/tags" Target="../tags/tag133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31.png"/><Relationship Id="rId49" Type="http://schemas.openxmlformats.org/officeDocument/2006/relationships/image" Target="../media/image58.png"/><Relationship Id="rId10" Type="http://schemas.openxmlformats.org/officeDocument/2006/relationships/tags" Target="../tags/tag120.xml"/><Relationship Id="rId19" Type="http://schemas.openxmlformats.org/officeDocument/2006/relationships/tags" Target="../tags/tag129.xml"/><Relationship Id="rId31" Type="http://schemas.openxmlformats.org/officeDocument/2006/relationships/image" Target="../media/image1.png"/><Relationship Id="rId44" Type="http://schemas.openxmlformats.org/officeDocument/2006/relationships/image" Target="../media/image50.png"/><Relationship Id="rId52" Type="http://schemas.openxmlformats.org/officeDocument/2006/relationships/image" Target="../media/image61.png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tags" Target="../tags/tag124.xml"/><Relationship Id="rId22" Type="http://schemas.openxmlformats.org/officeDocument/2006/relationships/tags" Target="../tags/tag132.xml"/><Relationship Id="rId27" Type="http://schemas.openxmlformats.org/officeDocument/2006/relationships/tags" Target="../tags/tag137.xml"/><Relationship Id="rId30" Type="http://schemas.openxmlformats.org/officeDocument/2006/relationships/image" Target="../media/image6.png"/><Relationship Id="rId35" Type="http://schemas.openxmlformats.org/officeDocument/2006/relationships/image" Target="../media/image20.png"/><Relationship Id="rId43" Type="http://schemas.openxmlformats.org/officeDocument/2006/relationships/image" Target="../media/image38.png"/><Relationship Id="rId48" Type="http://schemas.openxmlformats.org/officeDocument/2006/relationships/image" Target="../media/image57.png"/><Relationship Id="rId8" Type="http://schemas.openxmlformats.org/officeDocument/2006/relationships/tags" Target="../tags/tag118.xml"/><Relationship Id="rId51" Type="http://schemas.openxmlformats.org/officeDocument/2006/relationships/image" Target="../media/image60.png"/><Relationship Id="rId3" Type="http://schemas.openxmlformats.org/officeDocument/2006/relationships/tags" Target="../tags/tag113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50.xml"/><Relationship Id="rId18" Type="http://schemas.openxmlformats.org/officeDocument/2006/relationships/tags" Target="../tags/tag155.xml"/><Relationship Id="rId26" Type="http://schemas.openxmlformats.org/officeDocument/2006/relationships/notesSlide" Target="../notesSlides/notesSlide8.xml"/><Relationship Id="rId39" Type="http://schemas.openxmlformats.org/officeDocument/2006/relationships/image" Target="../media/image37.png"/><Relationship Id="rId3" Type="http://schemas.openxmlformats.org/officeDocument/2006/relationships/tags" Target="../tags/tag140.xml"/><Relationship Id="rId21" Type="http://schemas.openxmlformats.org/officeDocument/2006/relationships/tags" Target="../tags/tag158.xml"/><Relationship Id="rId34" Type="http://schemas.openxmlformats.org/officeDocument/2006/relationships/image" Target="../media/image32.png"/><Relationship Id="rId42" Type="http://schemas.openxmlformats.org/officeDocument/2006/relationships/image" Target="../media/image44.png"/><Relationship Id="rId47" Type="http://schemas.openxmlformats.org/officeDocument/2006/relationships/image" Target="../media/image5.png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17" Type="http://schemas.openxmlformats.org/officeDocument/2006/relationships/tags" Target="../tags/tag154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64.png"/><Relationship Id="rId2" Type="http://schemas.openxmlformats.org/officeDocument/2006/relationships/tags" Target="../tags/tag139.xml"/><Relationship Id="rId16" Type="http://schemas.openxmlformats.org/officeDocument/2006/relationships/tags" Target="../tags/tag153.xml"/><Relationship Id="rId20" Type="http://schemas.openxmlformats.org/officeDocument/2006/relationships/tags" Target="../tags/tag157.xml"/><Relationship Id="rId29" Type="http://schemas.openxmlformats.org/officeDocument/2006/relationships/image" Target="../media/image3.png"/><Relationship Id="rId41" Type="http://schemas.openxmlformats.org/officeDocument/2006/relationships/image" Target="../media/image50.png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24" Type="http://schemas.openxmlformats.org/officeDocument/2006/relationships/tags" Target="../tags/tag161.xml"/><Relationship Id="rId32" Type="http://schemas.openxmlformats.org/officeDocument/2006/relationships/image" Target="../media/image2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57.png"/><Relationship Id="rId5" Type="http://schemas.openxmlformats.org/officeDocument/2006/relationships/tags" Target="../tags/tag142.xml"/><Relationship Id="rId15" Type="http://schemas.openxmlformats.org/officeDocument/2006/relationships/tags" Target="../tags/tag152.xml"/><Relationship Id="rId23" Type="http://schemas.openxmlformats.org/officeDocument/2006/relationships/tags" Target="../tags/tag160.xml"/><Relationship Id="rId28" Type="http://schemas.openxmlformats.org/officeDocument/2006/relationships/image" Target="../media/image1.png"/><Relationship Id="rId36" Type="http://schemas.openxmlformats.org/officeDocument/2006/relationships/image" Target="../media/image34.png"/><Relationship Id="rId49" Type="http://schemas.openxmlformats.org/officeDocument/2006/relationships/image" Target="../media/image63.png"/><Relationship Id="rId10" Type="http://schemas.openxmlformats.org/officeDocument/2006/relationships/tags" Target="../tags/tag147.xml"/><Relationship Id="rId19" Type="http://schemas.openxmlformats.org/officeDocument/2006/relationships/tags" Target="../tags/tag156.xml"/><Relationship Id="rId31" Type="http://schemas.openxmlformats.org/officeDocument/2006/relationships/image" Target="../media/image4.png"/><Relationship Id="rId44" Type="http://schemas.openxmlformats.org/officeDocument/2006/relationships/image" Target="../media/image56.png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tags" Target="../tags/tag151.xml"/><Relationship Id="rId22" Type="http://schemas.openxmlformats.org/officeDocument/2006/relationships/tags" Target="../tags/tag159.xml"/><Relationship Id="rId27" Type="http://schemas.openxmlformats.org/officeDocument/2006/relationships/image" Target="../media/image6.png"/><Relationship Id="rId30" Type="http://schemas.openxmlformats.org/officeDocument/2006/relationships/image" Target="../media/image2.png"/><Relationship Id="rId35" Type="http://schemas.openxmlformats.org/officeDocument/2006/relationships/image" Target="../media/image33.png"/><Relationship Id="rId43" Type="http://schemas.openxmlformats.org/officeDocument/2006/relationships/image" Target="../media/image48.png"/><Relationship Id="rId48" Type="http://schemas.openxmlformats.org/officeDocument/2006/relationships/image" Target="../media/image65.png"/><Relationship Id="rId8" Type="http://schemas.openxmlformats.org/officeDocument/2006/relationships/tags" Target="../tags/tag145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74.xml"/><Relationship Id="rId18" Type="http://schemas.openxmlformats.org/officeDocument/2006/relationships/tags" Target="../tags/tag179.xml"/><Relationship Id="rId26" Type="http://schemas.openxmlformats.org/officeDocument/2006/relationships/tags" Target="../tags/tag187.xml"/><Relationship Id="rId39" Type="http://schemas.openxmlformats.org/officeDocument/2006/relationships/image" Target="../media/image3.png"/><Relationship Id="rId21" Type="http://schemas.openxmlformats.org/officeDocument/2006/relationships/tags" Target="../tags/tag182.xml"/><Relationship Id="rId34" Type="http://schemas.openxmlformats.org/officeDocument/2006/relationships/notesSlide" Target="../notesSlides/notesSlide9.xml"/><Relationship Id="rId42" Type="http://schemas.openxmlformats.org/officeDocument/2006/relationships/image" Target="../media/image20.png"/><Relationship Id="rId47" Type="http://schemas.openxmlformats.org/officeDocument/2006/relationships/image" Target="../media/image35.png"/><Relationship Id="rId50" Type="http://schemas.openxmlformats.org/officeDocument/2006/relationships/image" Target="../media/image38.png"/><Relationship Id="rId55" Type="http://schemas.openxmlformats.org/officeDocument/2006/relationships/image" Target="../media/image57.png"/><Relationship Id="rId63" Type="http://schemas.openxmlformats.org/officeDocument/2006/relationships/image" Target="../media/image72.png"/><Relationship Id="rId7" Type="http://schemas.openxmlformats.org/officeDocument/2006/relationships/tags" Target="../tags/tag168.xml"/><Relationship Id="rId2" Type="http://schemas.openxmlformats.org/officeDocument/2006/relationships/tags" Target="../tags/tag163.xml"/><Relationship Id="rId16" Type="http://schemas.openxmlformats.org/officeDocument/2006/relationships/tags" Target="../tags/tag177.xml"/><Relationship Id="rId20" Type="http://schemas.openxmlformats.org/officeDocument/2006/relationships/tags" Target="../tags/tag181.xml"/><Relationship Id="rId29" Type="http://schemas.openxmlformats.org/officeDocument/2006/relationships/tags" Target="../tags/tag190.xml"/><Relationship Id="rId41" Type="http://schemas.openxmlformats.org/officeDocument/2006/relationships/image" Target="../media/image4.png"/><Relationship Id="rId54" Type="http://schemas.openxmlformats.org/officeDocument/2006/relationships/image" Target="../media/image56.png"/><Relationship Id="rId62" Type="http://schemas.openxmlformats.org/officeDocument/2006/relationships/image" Target="../media/image17.png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tags" Target="../tags/tag172.xml"/><Relationship Id="rId24" Type="http://schemas.openxmlformats.org/officeDocument/2006/relationships/tags" Target="../tags/tag185.xml"/><Relationship Id="rId32" Type="http://schemas.openxmlformats.org/officeDocument/2006/relationships/tags" Target="../tags/tag193.xml"/><Relationship Id="rId37" Type="http://schemas.openxmlformats.org/officeDocument/2006/relationships/image" Target="../media/image6.png"/><Relationship Id="rId40" Type="http://schemas.openxmlformats.org/officeDocument/2006/relationships/image" Target="../media/image2.png"/><Relationship Id="rId45" Type="http://schemas.openxmlformats.org/officeDocument/2006/relationships/image" Target="../media/image33.png"/><Relationship Id="rId53" Type="http://schemas.openxmlformats.org/officeDocument/2006/relationships/image" Target="../media/image48.png"/><Relationship Id="rId58" Type="http://schemas.openxmlformats.org/officeDocument/2006/relationships/image" Target="../media/image68.png"/><Relationship Id="rId5" Type="http://schemas.openxmlformats.org/officeDocument/2006/relationships/tags" Target="../tags/tag166.xml"/><Relationship Id="rId15" Type="http://schemas.openxmlformats.org/officeDocument/2006/relationships/tags" Target="../tags/tag176.xml"/><Relationship Id="rId23" Type="http://schemas.openxmlformats.org/officeDocument/2006/relationships/tags" Target="../tags/tag184.xml"/><Relationship Id="rId28" Type="http://schemas.openxmlformats.org/officeDocument/2006/relationships/tags" Target="../tags/tag189.xml"/><Relationship Id="rId36" Type="http://schemas.openxmlformats.org/officeDocument/2006/relationships/image" Target="../media/image63.png"/><Relationship Id="rId49" Type="http://schemas.openxmlformats.org/officeDocument/2006/relationships/image" Target="../media/image37.png"/><Relationship Id="rId57" Type="http://schemas.openxmlformats.org/officeDocument/2006/relationships/image" Target="../media/image67.png"/><Relationship Id="rId61" Type="http://schemas.openxmlformats.org/officeDocument/2006/relationships/image" Target="../media/image71.png"/><Relationship Id="rId10" Type="http://schemas.openxmlformats.org/officeDocument/2006/relationships/tags" Target="../tags/tag171.xml"/><Relationship Id="rId19" Type="http://schemas.openxmlformats.org/officeDocument/2006/relationships/tags" Target="../tags/tag180.xml"/><Relationship Id="rId31" Type="http://schemas.openxmlformats.org/officeDocument/2006/relationships/tags" Target="../tags/tag192.xml"/><Relationship Id="rId44" Type="http://schemas.openxmlformats.org/officeDocument/2006/relationships/image" Target="../media/image32.png"/><Relationship Id="rId52" Type="http://schemas.openxmlformats.org/officeDocument/2006/relationships/image" Target="../media/image44.png"/><Relationship Id="rId60" Type="http://schemas.openxmlformats.org/officeDocument/2006/relationships/image" Target="../media/image70.png"/><Relationship Id="rId65" Type="http://schemas.openxmlformats.org/officeDocument/2006/relationships/image" Target="../media/image5.png"/><Relationship Id="rId4" Type="http://schemas.openxmlformats.org/officeDocument/2006/relationships/tags" Target="../tags/tag165.xml"/><Relationship Id="rId9" Type="http://schemas.openxmlformats.org/officeDocument/2006/relationships/tags" Target="../tags/tag170.xml"/><Relationship Id="rId14" Type="http://schemas.openxmlformats.org/officeDocument/2006/relationships/tags" Target="../tags/tag175.xml"/><Relationship Id="rId22" Type="http://schemas.openxmlformats.org/officeDocument/2006/relationships/tags" Target="../tags/tag183.xml"/><Relationship Id="rId27" Type="http://schemas.openxmlformats.org/officeDocument/2006/relationships/tags" Target="../tags/tag188.xml"/><Relationship Id="rId30" Type="http://schemas.openxmlformats.org/officeDocument/2006/relationships/tags" Target="../tags/tag191.xml"/><Relationship Id="rId35" Type="http://schemas.openxmlformats.org/officeDocument/2006/relationships/image" Target="../media/image64.png"/><Relationship Id="rId43" Type="http://schemas.openxmlformats.org/officeDocument/2006/relationships/image" Target="../media/image31.png"/><Relationship Id="rId48" Type="http://schemas.openxmlformats.org/officeDocument/2006/relationships/image" Target="../media/image36.png"/><Relationship Id="rId56" Type="http://schemas.openxmlformats.org/officeDocument/2006/relationships/image" Target="../media/image66.png"/><Relationship Id="rId64" Type="http://schemas.openxmlformats.org/officeDocument/2006/relationships/image" Target="../media/image73.png"/><Relationship Id="rId8" Type="http://schemas.openxmlformats.org/officeDocument/2006/relationships/tags" Target="../tags/tag169.xml"/><Relationship Id="rId51" Type="http://schemas.openxmlformats.org/officeDocument/2006/relationships/image" Target="../media/image50.png"/><Relationship Id="rId3" Type="http://schemas.openxmlformats.org/officeDocument/2006/relationships/tags" Target="../tags/tag164.xml"/><Relationship Id="rId12" Type="http://schemas.openxmlformats.org/officeDocument/2006/relationships/tags" Target="../tags/tag173.xml"/><Relationship Id="rId17" Type="http://schemas.openxmlformats.org/officeDocument/2006/relationships/tags" Target="../tags/tag178.xml"/><Relationship Id="rId25" Type="http://schemas.openxmlformats.org/officeDocument/2006/relationships/tags" Target="../tags/tag186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1.png"/><Relationship Id="rId46" Type="http://schemas.openxmlformats.org/officeDocument/2006/relationships/image" Target="../media/image34.png"/><Relationship Id="rId59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D6F4-5AB3-4BE0-83AC-40B1BDDEF6A3}" type="slidenum">
              <a:rPr lang="en-US"/>
              <a:pPr/>
              <a:t>1</a:t>
            </a:fld>
            <a:endParaRPr lang="en-US"/>
          </a:p>
        </p:txBody>
      </p:sp>
      <p:sp>
        <p:nvSpPr>
          <p:cNvPr id="841730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Absolute value and distance</a:t>
            </a:r>
          </a:p>
        </p:txBody>
      </p:sp>
      <p:sp>
        <p:nvSpPr>
          <p:cNvPr id="84173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1732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7972" y="2879725"/>
            <a:ext cx="6267257" cy="3964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7972" y="3417888"/>
            <a:ext cx="6267257" cy="3964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15A7-3676-40A4-82AF-4EB9CDFE3B7B}" type="slidenum">
              <a:rPr lang="en-US"/>
              <a:pPr/>
              <a:t>10</a:t>
            </a:fld>
            <a:endParaRPr lang="en-US"/>
          </a:p>
        </p:txBody>
      </p:sp>
      <p:sp>
        <p:nvSpPr>
          <p:cNvPr id="101171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11719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7425"/>
            <a:ext cx="32321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1720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6384925"/>
            <a:ext cx="3644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11721" name="Oval 9"/>
          <p:cNvSpPr>
            <a:spLocks noChangeArrowheads="1"/>
          </p:cNvSpPr>
          <p:nvPr/>
        </p:nvSpPr>
        <p:spPr bwMode="auto">
          <a:xfrm>
            <a:off x="4854575" y="6324600"/>
            <a:ext cx="457200" cy="484188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11722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15063"/>
            <a:ext cx="179863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1723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5727">
            <a:off x="5986463" y="6381750"/>
            <a:ext cx="2857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11724" name="Group 12"/>
          <p:cNvGrpSpPr>
            <a:grpSpLocks/>
          </p:cNvGrpSpPr>
          <p:nvPr/>
        </p:nvGrpSpPr>
        <p:grpSpPr bwMode="auto">
          <a:xfrm>
            <a:off x="5529263" y="5237163"/>
            <a:ext cx="1751012" cy="749300"/>
            <a:chOff x="3483" y="3299"/>
            <a:chExt cx="1103" cy="472"/>
          </a:xfrm>
        </p:grpSpPr>
        <p:pic>
          <p:nvPicPr>
            <p:cNvPr id="1011725" name="Picture 13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" y="3299"/>
              <a:ext cx="22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1726" name="Picture 14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" y="3299"/>
              <a:ext cx="233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11727" name="Line 15"/>
            <p:cNvSpPr>
              <a:spLocks noChangeShapeType="1"/>
            </p:cNvSpPr>
            <p:nvPr/>
          </p:nvSpPr>
          <p:spPr bwMode="auto">
            <a:xfrm flipH="1">
              <a:off x="4214" y="3420"/>
              <a:ext cx="230" cy="35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1728" name="Line 16"/>
            <p:cNvSpPr>
              <a:spLocks noChangeShapeType="1"/>
            </p:cNvSpPr>
            <p:nvPr/>
          </p:nvSpPr>
          <p:spPr bwMode="auto">
            <a:xfrm>
              <a:off x="3610" y="3420"/>
              <a:ext cx="230" cy="35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117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1295400"/>
            <a:ext cx="1000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11730" name="AutoShape 18"/>
          <p:cNvSpPr>
            <a:spLocks/>
          </p:cNvSpPr>
          <p:nvPr/>
        </p:nvSpPr>
        <p:spPr bwMode="auto">
          <a:xfrm>
            <a:off x="3962400" y="9906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11731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1031875"/>
            <a:ext cx="18875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1732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17625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1733" name="Picture 2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1565275"/>
            <a:ext cx="21701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11734" name="Group 22"/>
          <p:cNvGrpSpPr>
            <a:grpSpLocks/>
          </p:cNvGrpSpPr>
          <p:nvPr/>
        </p:nvGrpSpPr>
        <p:grpSpPr bwMode="auto">
          <a:xfrm>
            <a:off x="419100" y="5638800"/>
            <a:ext cx="8305800" cy="457200"/>
            <a:chOff x="264" y="3552"/>
            <a:chExt cx="5232" cy="288"/>
          </a:xfrm>
        </p:grpSpPr>
        <p:sp>
          <p:nvSpPr>
            <p:cNvPr id="1011735" name="Line 23"/>
            <p:cNvSpPr>
              <a:spLocks noChangeShapeType="1"/>
            </p:cNvSpPr>
            <p:nvPr/>
          </p:nvSpPr>
          <p:spPr bwMode="auto">
            <a:xfrm>
              <a:off x="264" y="3792"/>
              <a:ext cx="52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1736" name="Line 24"/>
            <p:cNvSpPr>
              <a:spLocks noChangeShapeType="1"/>
            </p:cNvSpPr>
            <p:nvPr/>
          </p:nvSpPr>
          <p:spPr bwMode="auto">
            <a:xfrm>
              <a:off x="2880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1737" name="Line 25"/>
            <p:cNvSpPr>
              <a:spLocks noChangeShapeType="1"/>
            </p:cNvSpPr>
            <p:nvPr/>
          </p:nvSpPr>
          <p:spPr bwMode="auto">
            <a:xfrm>
              <a:off x="3456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1738" name="Line 26"/>
            <p:cNvSpPr>
              <a:spLocks noChangeShapeType="1"/>
            </p:cNvSpPr>
            <p:nvPr/>
          </p:nvSpPr>
          <p:spPr bwMode="auto">
            <a:xfrm>
              <a:off x="4032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1739" name="Line 27"/>
            <p:cNvSpPr>
              <a:spLocks noChangeShapeType="1"/>
            </p:cNvSpPr>
            <p:nvPr/>
          </p:nvSpPr>
          <p:spPr bwMode="auto">
            <a:xfrm>
              <a:off x="4608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1740" name="Line 28"/>
            <p:cNvSpPr>
              <a:spLocks noChangeShapeType="1"/>
            </p:cNvSpPr>
            <p:nvPr/>
          </p:nvSpPr>
          <p:spPr bwMode="auto">
            <a:xfrm>
              <a:off x="5184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1741" name="Line 29"/>
            <p:cNvSpPr>
              <a:spLocks noChangeShapeType="1"/>
            </p:cNvSpPr>
            <p:nvPr/>
          </p:nvSpPr>
          <p:spPr bwMode="auto">
            <a:xfrm>
              <a:off x="576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1742" name="Line 30"/>
            <p:cNvSpPr>
              <a:spLocks noChangeShapeType="1"/>
            </p:cNvSpPr>
            <p:nvPr/>
          </p:nvSpPr>
          <p:spPr bwMode="auto">
            <a:xfrm>
              <a:off x="1152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1743" name="Line 31"/>
            <p:cNvSpPr>
              <a:spLocks noChangeShapeType="1"/>
            </p:cNvSpPr>
            <p:nvPr/>
          </p:nvSpPr>
          <p:spPr bwMode="auto">
            <a:xfrm>
              <a:off x="1728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1744" name="Line 32"/>
            <p:cNvSpPr>
              <a:spLocks noChangeShapeType="1"/>
            </p:cNvSpPr>
            <p:nvPr/>
          </p:nvSpPr>
          <p:spPr bwMode="auto">
            <a:xfrm>
              <a:off x="2304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11745" name="Picture 3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1" y="355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1746" name="Picture 3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" y="3552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1747" name="Picture 3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2" y="3552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1748" name="Picture 3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552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1749" name="Picture 3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" y="3552"/>
              <a:ext cx="32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1750" name="Picture 3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" y="3552"/>
              <a:ext cx="32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1751" name="Picture 3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" y="3552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1752" name="Picture 4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" y="355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1753" name="Picture 4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7" y="3552"/>
              <a:ext cx="14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11754" name="Picture 4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84625"/>
            <a:ext cx="43783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1755" name="Picture 4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4011613"/>
            <a:ext cx="8493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1756" name="Picture 4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3973513"/>
            <a:ext cx="365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1757" name="Picture 4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973513"/>
            <a:ext cx="365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1758" name="Picture 4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4899025"/>
            <a:ext cx="15668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11759" name="Rectangle 47"/>
          <p:cNvSpPr>
            <a:spLocks noChangeArrowheads="1"/>
          </p:cNvSpPr>
          <p:nvPr/>
        </p:nvSpPr>
        <p:spPr bwMode="auto">
          <a:xfrm>
            <a:off x="2449513" y="4876800"/>
            <a:ext cx="1600200" cy="4111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11760" name="Picture 4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4343400"/>
            <a:ext cx="207963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11761" name="Rectangle 49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1762" name="Line 50"/>
          <p:cNvSpPr>
            <a:spLocks noChangeShapeType="1"/>
          </p:cNvSpPr>
          <p:nvPr/>
        </p:nvSpPr>
        <p:spPr bwMode="auto">
          <a:xfrm>
            <a:off x="6122988" y="6019800"/>
            <a:ext cx="547687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11763" name="Picture 5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88100"/>
            <a:ext cx="16240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11764" name="Text Box 52"/>
          <p:cNvSpPr txBox="1">
            <a:spLocks noChangeArrowheads="1"/>
          </p:cNvSpPr>
          <p:nvPr/>
        </p:nvSpPr>
        <p:spPr bwMode="auto">
          <a:xfrm>
            <a:off x="6005513" y="5821363"/>
            <a:ext cx="26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6100"/>
                </a:solidFill>
              </a:rPr>
              <a:t>(</a:t>
            </a:r>
          </a:p>
        </p:txBody>
      </p:sp>
      <p:sp>
        <p:nvSpPr>
          <p:cNvPr id="1011765" name="Text Box 53"/>
          <p:cNvSpPr txBox="1">
            <a:spLocks noChangeArrowheads="1"/>
          </p:cNvSpPr>
          <p:nvPr/>
        </p:nvSpPr>
        <p:spPr bwMode="auto">
          <a:xfrm>
            <a:off x="6521450" y="5821363"/>
            <a:ext cx="26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6100"/>
                </a:solidFill>
              </a:rPr>
              <a:t>)</a:t>
            </a:r>
          </a:p>
        </p:txBody>
      </p:sp>
      <p:grpSp>
        <p:nvGrpSpPr>
          <p:cNvPr id="1011766" name="Group 54"/>
          <p:cNvGrpSpPr>
            <a:grpSpLocks/>
          </p:cNvGrpSpPr>
          <p:nvPr/>
        </p:nvGrpSpPr>
        <p:grpSpPr bwMode="auto">
          <a:xfrm>
            <a:off x="7531100" y="4419600"/>
            <a:ext cx="1371600" cy="685800"/>
            <a:chOff x="4744" y="2784"/>
            <a:chExt cx="864" cy="432"/>
          </a:xfrm>
        </p:grpSpPr>
        <p:pic>
          <p:nvPicPr>
            <p:cNvPr id="1011767" name="Picture 5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" y="27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1768" name="Picture 5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4" y="2940"/>
              <a:ext cx="864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1769" name="Picture 5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7" y="3086"/>
              <a:ext cx="719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11770" name="Rectangle 58"/>
          <p:cNvSpPr>
            <a:spLocks noChangeArrowheads="1"/>
          </p:cNvSpPr>
          <p:nvPr/>
        </p:nvSpPr>
        <p:spPr bwMode="auto">
          <a:xfrm>
            <a:off x="2705100" y="1260475"/>
            <a:ext cx="438150" cy="4381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11772" name="Picture 6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11938"/>
            <a:ext cx="4222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1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1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10117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10117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11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11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1721" grpId="0" animBg="1"/>
      <p:bldP spid="1011764" grpId="0"/>
      <p:bldP spid="1011764" grpId="1"/>
      <p:bldP spid="1011765" grpId="0"/>
      <p:bldP spid="101176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7972" y="2879725"/>
            <a:ext cx="6267257" cy="3964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7972" y="3417888"/>
            <a:ext cx="6267257" cy="3964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C714-AED9-415E-9144-A1748F6FCDF3}" type="slidenum">
              <a:rPr lang="en-US"/>
              <a:pPr/>
              <a:t>11</a:t>
            </a:fld>
            <a:endParaRPr lang="en-US"/>
          </a:p>
        </p:txBody>
      </p:sp>
      <p:sp>
        <p:nvSpPr>
          <p:cNvPr id="101376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13767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7425"/>
            <a:ext cx="32321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3768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1295400"/>
            <a:ext cx="1000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13769" name="AutoShape 9"/>
          <p:cNvSpPr>
            <a:spLocks/>
          </p:cNvSpPr>
          <p:nvPr/>
        </p:nvSpPr>
        <p:spPr bwMode="auto">
          <a:xfrm>
            <a:off x="3962400" y="9906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13770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1031875"/>
            <a:ext cx="18875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3771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17625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3772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1565275"/>
            <a:ext cx="21701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13773" name="Group 13"/>
          <p:cNvGrpSpPr>
            <a:grpSpLocks/>
          </p:cNvGrpSpPr>
          <p:nvPr/>
        </p:nvGrpSpPr>
        <p:grpSpPr bwMode="auto">
          <a:xfrm>
            <a:off x="419100" y="5638800"/>
            <a:ext cx="8305800" cy="457200"/>
            <a:chOff x="264" y="3552"/>
            <a:chExt cx="5232" cy="288"/>
          </a:xfrm>
        </p:grpSpPr>
        <p:sp>
          <p:nvSpPr>
            <p:cNvPr id="1013774" name="Line 14"/>
            <p:cNvSpPr>
              <a:spLocks noChangeShapeType="1"/>
            </p:cNvSpPr>
            <p:nvPr/>
          </p:nvSpPr>
          <p:spPr bwMode="auto">
            <a:xfrm>
              <a:off x="264" y="3792"/>
              <a:ext cx="52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775" name="Line 15"/>
            <p:cNvSpPr>
              <a:spLocks noChangeShapeType="1"/>
            </p:cNvSpPr>
            <p:nvPr/>
          </p:nvSpPr>
          <p:spPr bwMode="auto">
            <a:xfrm>
              <a:off x="2880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776" name="Line 16"/>
            <p:cNvSpPr>
              <a:spLocks noChangeShapeType="1"/>
            </p:cNvSpPr>
            <p:nvPr/>
          </p:nvSpPr>
          <p:spPr bwMode="auto">
            <a:xfrm>
              <a:off x="3456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777" name="Line 17"/>
            <p:cNvSpPr>
              <a:spLocks noChangeShapeType="1"/>
            </p:cNvSpPr>
            <p:nvPr/>
          </p:nvSpPr>
          <p:spPr bwMode="auto">
            <a:xfrm>
              <a:off x="4032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778" name="Line 18"/>
            <p:cNvSpPr>
              <a:spLocks noChangeShapeType="1"/>
            </p:cNvSpPr>
            <p:nvPr/>
          </p:nvSpPr>
          <p:spPr bwMode="auto">
            <a:xfrm>
              <a:off x="4608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779" name="Line 19"/>
            <p:cNvSpPr>
              <a:spLocks noChangeShapeType="1"/>
            </p:cNvSpPr>
            <p:nvPr/>
          </p:nvSpPr>
          <p:spPr bwMode="auto">
            <a:xfrm>
              <a:off x="5184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780" name="Line 20"/>
            <p:cNvSpPr>
              <a:spLocks noChangeShapeType="1"/>
            </p:cNvSpPr>
            <p:nvPr/>
          </p:nvSpPr>
          <p:spPr bwMode="auto">
            <a:xfrm>
              <a:off x="576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781" name="Line 21"/>
            <p:cNvSpPr>
              <a:spLocks noChangeShapeType="1"/>
            </p:cNvSpPr>
            <p:nvPr/>
          </p:nvSpPr>
          <p:spPr bwMode="auto">
            <a:xfrm>
              <a:off x="1152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782" name="Line 22"/>
            <p:cNvSpPr>
              <a:spLocks noChangeShapeType="1"/>
            </p:cNvSpPr>
            <p:nvPr/>
          </p:nvSpPr>
          <p:spPr bwMode="auto">
            <a:xfrm>
              <a:off x="1728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783" name="Line 23"/>
            <p:cNvSpPr>
              <a:spLocks noChangeShapeType="1"/>
            </p:cNvSpPr>
            <p:nvPr/>
          </p:nvSpPr>
          <p:spPr bwMode="auto">
            <a:xfrm>
              <a:off x="2304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13784" name="Picture 2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1" y="355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3785" name="Picture 2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" y="3552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3786" name="Picture 2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2" y="3552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3787" name="Picture 2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552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3788" name="Picture 2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" y="3552"/>
              <a:ext cx="32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3789" name="Picture 29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" y="3552"/>
              <a:ext cx="32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3790" name="Picture 30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" y="3552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3791" name="Picture 3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" y="355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3792" name="Picture 32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7" y="3552"/>
              <a:ext cx="14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13793" name="Picture 3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84625"/>
            <a:ext cx="43783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3794" name="Picture 3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4011613"/>
            <a:ext cx="8493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3795" name="Picture 3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3973513"/>
            <a:ext cx="365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3796" name="Picture 3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973513"/>
            <a:ext cx="365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3797" name="Picture 3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4899025"/>
            <a:ext cx="15668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13798" name="Rectangle 38"/>
          <p:cNvSpPr>
            <a:spLocks noChangeArrowheads="1"/>
          </p:cNvSpPr>
          <p:nvPr/>
        </p:nvSpPr>
        <p:spPr bwMode="auto">
          <a:xfrm>
            <a:off x="2449513" y="4876800"/>
            <a:ext cx="1600200" cy="4111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13799" name="Picture 3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4343400"/>
            <a:ext cx="207963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13800" name="Rectangle 40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13801" name="Picture 4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88100"/>
            <a:ext cx="16240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3802" name="Picture 4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6384925"/>
            <a:ext cx="3644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13803" name="Oval 43"/>
          <p:cNvSpPr>
            <a:spLocks noChangeArrowheads="1"/>
          </p:cNvSpPr>
          <p:nvPr/>
        </p:nvSpPr>
        <p:spPr bwMode="auto">
          <a:xfrm>
            <a:off x="4854575" y="6324600"/>
            <a:ext cx="457200" cy="484188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13804" name="Picture 4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15063"/>
            <a:ext cx="1727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3805" name="Picture 4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5727">
            <a:off x="5986463" y="6381750"/>
            <a:ext cx="2857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13806" name="Group 46"/>
          <p:cNvGrpSpPr>
            <a:grpSpLocks/>
          </p:cNvGrpSpPr>
          <p:nvPr/>
        </p:nvGrpSpPr>
        <p:grpSpPr bwMode="auto">
          <a:xfrm>
            <a:off x="6927850" y="6507163"/>
            <a:ext cx="1079500" cy="304800"/>
            <a:chOff x="4364" y="4099"/>
            <a:chExt cx="680" cy="192"/>
          </a:xfrm>
        </p:grpSpPr>
        <p:sp>
          <p:nvSpPr>
            <p:cNvPr id="1013807" name="Line 47"/>
            <p:cNvSpPr>
              <a:spLocks noChangeShapeType="1"/>
            </p:cNvSpPr>
            <p:nvPr/>
          </p:nvSpPr>
          <p:spPr bwMode="auto">
            <a:xfrm flipV="1">
              <a:off x="4364" y="4099"/>
              <a:ext cx="0" cy="19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808" name="Line 48"/>
            <p:cNvSpPr>
              <a:spLocks noChangeShapeType="1"/>
            </p:cNvSpPr>
            <p:nvPr/>
          </p:nvSpPr>
          <p:spPr bwMode="auto">
            <a:xfrm flipV="1">
              <a:off x="5044" y="4099"/>
              <a:ext cx="0" cy="19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13809" name="Group 49"/>
          <p:cNvGrpSpPr>
            <a:grpSpLocks/>
          </p:cNvGrpSpPr>
          <p:nvPr/>
        </p:nvGrpSpPr>
        <p:grpSpPr bwMode="auto">
          <a:xfrm>
            <a:off x="6122988" y="5986463"/>
            <a:ext cx="547687" cy="73025"/>
            <a:chOff x="3857" y="3771"/>
            <a:chExt cx="345" cy="46"/>
          </a:xfrm>
        </p:grpSpPr>
        <p:sp>
          <p:nvSpPr>
            <p:cNvPr id="1013810" name="Line 50"/>
            <p:cNvSpPr>
              <a:spLocks noChangeShapeType="1"/>
            </p:cNvSpPr>
            <p:nvPr/>
          </p:nvSpPr>
          <p:spPr bwMode="auto">
            <a:xfrm>
              <a:off x="3857" y="3792"/>
              <a:ext cx="345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811" name="Oval 51"/>
            <p:cNvSpPr>
              <a:spLocks noChangeAspect="1" noChangeArrowheads="1"/>
            </p:cNvSpPr>
            <p:nvPr/>
          </p:nvSpPr>
          <p:spPr bwMode="auto">
            <a:xfrm>
              <a:off x="3857" y="3771"/>
              <a:ext cx="46" cy="46"/>
            </a:xfrm>
            <a:prstGeom prst="ellipse">
              <a:avLst/>
            </a:prstGeom>
            <a:solidFill>
              <a:srgbClr val="FF6100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812" name="Oval 52"/>
            <p:cNvSpPr>
              <a:spLocks noChangeAspect="1" noChangeArrowheads="1"/>
            </p:cNvSpPr>
            <p:nvPr/>
          </p:nvSpPr>
          <p:spPr bwMode="auto">
            <a:xfrm>
              <a:off x="4156" y="3771"/>
              <a:ext cx="46" cy="46"/>
            </a:xfrm>
            <a:prstGeom prst="ellipse">
              <a:avLst/>
            </a:prstGeom>
            <a:solidFill>
              <a:srgbClr val="FF6100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13813" name="Group 53"/>
          <p:cNvGrpSpPr>
            <a:grpSpLocks/>
          </p:cNvGrpSpPr>
          <p:nvPr/>
        </p:nvGrpSpPr>
        <p:grpSpPr bwMode="auto">
          <a:xfrm>
            <a:off x="7531100" y="4419600"/>
            <a:ext cx="1371600" cy="685800"/>
            <a:chOff x="4744" y="2784"/>
            <a:chExt cx="864" cy="432"/>
          </a:xfrm>
        </p:grpSpPr>
        <p:pic>
          <p:nvPicPr>
            <p:cNvPr id="1013814" name="Picture 5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" y="27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3815" name="Picture 5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4" y="2940"/>
              <a:ext cx="864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3816" name="Picture 5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7" y="3086"/>
              <a:ext cx="719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13817" name="Group 57"/>
          <p:cNvGrpSpPr>
            <a:grpSpLocks/>
          </p:cNvGrpSpPr>
          <p:nvPr/>
        </p:nvGrpSpPr>
        <p:grpSpPr bwMode="auto">
          <a:xfrm>
            <a:off x="5529263" y="5237163"/>
            <a:ext cx="1751012" cy="749300"/>
            <a:chOff x="3483" y="3299"/>
            <a:chExt cx="1103" cy="472"/>
          </a:xfrm>
        </p:grpSpPr>
        <p:pic>
          <p:nvPicPr>
            <p:cNvPr id="1013818" name="Picture 5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" y="3299"/>
              <a:ext cx="22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3819" name="Picture 5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" y="3299"/>
              <a:ext cx="233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13820" name="Line 60"/>
            <p:cNvSpPr>
              <a:spLocks noChangeShapeType="1"/>
            </p:cNvSpPr>
            <p:nvPr/>
          </p:nvSpPr>
          <p:spPr bwMode="auto">
            <a:xfrm flipH="1">
              <a:off x="4214" y="3420"/>
              <a:ext cx="230" cy="35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821" name="Line 61"/>
            <p:cNvSpPr>
              <a:spLocks noChangeShapeType="1"/>
            </p:cNvSpPr>
            <p:nvPr/>
          </p:nvSpPr>
          <p:spPr bwMode="auto">
            <a:xfrm>
              <a:off x="3610" y="3420"/>
              <a:ext cx="230" cy="35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13822" name="Rectangle 62"/>
          <p:cNvSpPr>
            <a:spLocks noChangeArrowheads="1"/>
          </p:cNvSpPr>
          <p:nvPr/>
        </p:nvSpPr>
        <p:spPr bwMode="auto">
          <a:xfrm>
            <a:off x="2705100" y="1260475"/>
            <a:ext cx="438150" cy="4381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13824" name="Picture 6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11938"/>
            <a:ext cx="4222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13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13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500" fill="hold"/>
                                        <p:tgtEl>
                                          <p:spTgt spid="10138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7972" y="2879725"/>
            <a:ext cx="6267257" cy="3964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7972" y="3417888"/>
            <a:ext cx="6267257" cy="3964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78D0-6A34-4762-B556-0315E1CB3EC7}" type="slidenum">
              <a:rPr lang="en-US"/>
              <a:pPr/>
              <a:t>12</a:t>
            </a:fld>
            <a:endParaRPr lang="en-US"/>
          </a:p>
        </p:txBody>
      </p:sp>
      <p:sp>
        <p:nvSpPr>
          <p:cNvPr id="101581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15815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7425"/>
            <a:ext cx="32321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5816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5727">
            <a:off x="5986463" y="6381750"/>
            <a:ext cx="2857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5817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15063"/>
            <a:ext cx="1727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15818" name="Group 10"/>
          <p:cNvGrpSpPr>
            <a:grpSpLocks/>
          </p:cNvGrpSpPr>
          <p:nvPr/>
        </p:nvGrpSpPr>
        <p:grpSpPr bwMode="auto">
          <a:xfrm>
            <a:off x="5529263" y="5237163"/>
            <a:ext cx="1751012" cy="749300"/>
            <a:chOff x="3483" y="3299"/>
            <a:chExt cx="1103" cy="472"/>
          </a:xfrm>
        </p:grpSpPr>
        <p:pic>
          <p:nvPicPr>
            <p:cNvPr id="1015819" name="Picture 1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" y="3299"/>
              <a:ext cx="22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5820" name="Picture 12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" y="3299"/>
              <a:ext cx="233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15821" name="Line 13"/>
            <p:cNvSpPr>
              <a:spLocks noChangeShapeType="1"/>
            </p:cNvSpPr>
            <p:nvPr/>
          </p:nvSpPr>
          <p:spPr bwMode="auto">
            <a:xfrm flipH="1">
              <a:off x="4214" y="3420"/>
              <a:ext cx="230" cy="35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5822" name="Line 14"/>
            <p:cNvSpPr>
              <a:spLocks noChangeShapeType="1"/>
            </p:cNvSpPr>
            <p:nvPr/>
          </p:nvSpPr>
          <p:spPr bwMode="auto">
            <a:xfrm>
              <a:off x="3610" y="3420"/>
              <a:ext cx="230" cy="35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15823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1295400"/>
            <a:ext cx="1000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15824" name="AutoShape 16"/>
          <p:cNvSpPr>
            <a:spLocks/>
          </p:cNvSpPr>
          <p:nvPr/>
        </p:nvSpPr>
        <p:spPr bwMode="auto">
          <a:xfrm>
            <a:off x="3962400" y="9906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158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1031875"/>
            <a:ext cx="18875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58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17625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58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1565275"/>
            <a:ext cx="21701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15828" name="Group 20"/>
          <p:cNvGrpSpPr>
            <a:grpSpLocks/>
          </p:cNvGrpSpPr>
          <p:nvPr/>
        </p:nvGrpSpPr>
        <p:grpSpPr bwMode="auto">
          <a:xfrm>
            <a:off x="419100" y="5638800"/>
            <a:ext cx="8305800" cy="457200"/>
            <a:chOff x="264" y="3552"/>
            <a:chExt cx="5232" cy="288"/>
          </a:xfrm>
        </p:grpSpPr>
        <p:sp>
          <p:nvSpPr>
            <p:cNvPr id="1015829" name="Line 21"/>
            <p:cNvSpPr>
              <a:spLocks noChangeShapeType="1"/>
            </p:cNvSpPr>
            <p:nvPr/>
          </p:nvSpPr>
          <p:spPr bwMode="auto">
            <a:xfrm>
              <a:off x="264" y="3792"/>
              <a:ext cx="52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5830" name="Line 22"/>
            <p:cNvSpPr>
              <a:spLocks noChangeShapeType="1"/>
            </p:cNvSpPr>
            <p:nvPr/>
          </p:nvSpPr>
          <p:spPr bwMode="auto">
            <a:xfrm>
              <a:off x="2880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5831" name="Line 23"/>
            <p:cNvSpPr>
              <a:spLocks noChangeShapeType="1"/>
            </p:cNvSpPr>
            <p:nvPr/>
          </p:nvSpPr>
          <p:spPr bwMode="auto">
            <a:xfrm>
              <a:off x="3456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5832" name="Line 24"/>
            <p:cNvSpPr>
              <a:spLocks noChangeShapeType="1"/>
            </p:cNvSpPr>
            <p:nvPr/>
          </p:nvSpPr>
          <p:spPr bwMode="auto">
            <a:xfrm>
              <a:off x="4032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5833" name="Line 25"/>
            <p:cNvSpPr>
              <a:spLocks noChangeShapeType="1"/>
            </p:cNvSpPr>
            <p:nvPr/>
          </p:nvSpPr>
          <p:spPr bwMode="auto">
            <a:xfrm>
              <a:off x="4608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5834" name="Line 26"/>
            <p:cNvSpPr>
              <a:spLocks noChangeShapeType="1"/>
            </p:cNvSpPr>
            <p:nvPr/>
          </p:nvSpPr>
          <p:spPr bwMode="auto">
            <a:xfrm>
              <a:off x="5184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5835" name="Line 27"/>
            <p:cNvSpPr>
              <a:spLocks noChangeShapeType="1"/>
            </p:cNvSpPr>
            <p:nvPr/>
          </p:nvSpPr>
          <p:spPr bwMode="auto">
            <a:xfrm>
              <a:off x="576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5836" name="Line 28"/>
            <p:cNvSpPr>
              <a:spLocks noChangeShapeType="1"/>
            </p:cNvSpPr>
            <p:nvPr/>
          </p:nvSpPr>
          <p:spPr bwMode="auto">
            <a:xfrm>
              <a:off x="1152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5837" name="Line 29"/>
            <p:cNvSpPr>
              <a:spLocks noChangeShapeType="1"/>
            </p:cNvSpPr>
            <p:nvPr/>
          </p:nvSpPr>
          <p:spPr bwMode="auto">
            <a:xfrm>
              <a:off x="1728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5838" name="Line 30"/>
            <p:cNvSpPr>
              <a:spLocks noChangeShapeType="1"/>
            </p:cNvSpPr>
            <p:nvPr/>
          </p:nvSpPr>
          <p:spPr bwMode="auto">
            <a:xfrm>
              <a:off x="2304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15839" name="Picture 3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1" y="355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5840" name="Picture 3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" y="3552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5841" name="Picture 3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2" y="3552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5842" name="Picture 3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552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5843" name="Picture 3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" y="3552"/>
              <a:ext cx="32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5844" name="Picture 3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" y="3552"/>
              <a:ext cx="32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5845" name="Picture 3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" y="3552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5846" name="Picture 3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" y="355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5847" name="Picture 3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7" y="3552"/>
              <a:ext cx="14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15848" name="Picture 4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84625"/>
            <a:ext cx="43783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5849" name="Picture 4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4011613"/>
            <a:ext cx="8493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5850" name="Picture 4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3973513"/>
            <a:ext cx="365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5851" name="Picture 4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973513"/>
            <a:ext cx="365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5852" name="Picture 4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4899025"/>
            <a:ext cx="15668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15853" name="Rectangle 45"/>
          <p:cNvSpPr>
            <a:spLocks noChangeArrowheads="1"/>
          </p:cNvSpPr>
          <p:nvPr/>
        </p:nvSpPr>
        <p:spPr bwMode="auto">
          <a:xfrm>
            <a:off x="2449513" y="4876800"/>
            <a:ext cx="1600200" cy="4111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15854" name="Picture 4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4343400"/>
            <a:ext cx="207963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15855" name="Rectangle 47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15856" name="Picture 4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88100"/>
            <a:ext cx="16240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5857" name="Picture 4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6384925"/>
            <a:ext cx="3644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15858" name="Line 50"/>
          <p:cNvSpPr>
            <a:spLocks noChangeShapeType="1"/>
          </p:cNvSpPr>
          <p:nvPr/>
        </p:nvSpPr>
        <p:spPr bwMode="auto">
          <a:xfrm>
            <a:off x="6122988" y="6019800"/>
            <a:ext cx="547687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5859" name="Text Box 51"/>
          <p:cNvSpPr txBox="1">
            <a:spLocks noChangeArrowheads="1"/>
          </p:cNvSpPr>
          <p:nvPr/>
        </p:nvSpPr>
        <p:spPr bwMode="auto">
          <a:xfrm>
            <a:off x="6005513" y="5821363"/>
            <a:ext cx="26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6100"/>
                </a:solidFill>
              </a:rPr>
              <a:t>[</a:t>
            </a:r>
          </a:p>
        </p:txBody>
      </p:sp>
      <p:sp>
        <p:nvSpPr>
          <p:cNvPr id="1015860" name="Text Box 52"/>
          <p:cNvSpPr txBox="1">
            <a:spLocks noChangeArrowheads="1"/>
          </p:cNvSpPr>
          <p:nvPr/>
        </p:nvSpPr>
        <p:spPr bwMode="auto">
          <a:xfrm>
            <a:off x="6521450" y="5821363"/>
            <a:ext cx="26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6100"/>
                </a:solidFill>
              </a:rPr>
              <a:t>]</a:t>
            </a:r>
          </a:p>
        </p:txBody>
      </p:sp>
      <p:grpSp>
        <p:nvGrpSpPr>
          <p:cNvPr id="1015861" name="Group 53"/>
          <p:cNvGrpSpPr>
            <a:grpSpLocks/>
          </p:cNvGrpSpPr>
          <p:nvPr/>
        </p:nvGrpSpPr>
        <p:grpSpPr bwMode="auto">
          <a:xfrm>
            <a:off x="7531100" y="4419600"/>
            <a:ext cx="1371600" cy="685800"/>
            <a:chOff x="4744" y="2784"/>
            <a:chExt cx="864" cy="432"/>
          </a:xfrm>
        </p:grpSpPr>
        <p:pic>
          <p:nvPicPr>
            <p:cNvPr id="1015862" name="Picture 5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" y="27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5863" name="Picture 5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4" y="2940"/>
              <a:ext cx="864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5864" name="Picture 5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7" y="3086"/>
              <a:ext cx="719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15865" name="Rectangle 57"/>
          <p:cNvSpPr>
            <a:spLocks noChangeArrowheads="1"/>
          </p:cNvSpPr>
          <p:nvPr/>
        </p:nvSpPr>
        <p:spPr bwMode="auto">
          <a:xfrm>
            <a:off x="2705100" y="1260475"/>
            <a:ext cx="438150" cy="4381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15867" name="Picture 5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11938"/>
            <a:ext cx="4222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5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5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15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15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10158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10158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5859" grpId="0"/>
      <p:bldP spid="1015859" grpId="1"/>
      <p:bldP spid="1015860" grpId="0"/>
      <p:bldP spid="101586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7972" y="2879725"/>
            <a:ext cx="6267257" cy="3964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7972" y="3417888"/>
            <a:ext cx="6267257" cy="3964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E433-A050-441D-9D7B-4B903AE8F5DB}" type="slidenum">
              <a:rPr lang="en-US"/>
              <a:pPr/>
              <a:t>13</a:t>
            </a:fld>
            <a:endParaRPr lang="en-US"/>
          </a:p>
        </p:txBody>
      </p:sp>
      <p:sp>
        <p:nvSpPr>
          <p:cNvPr id="101785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17863" name="Group 7"/>
          <p:cNvGrpSpPr>
            <a:grpSpLocks/>
          </p:cNvGrpSpPr>
          <p:nvPr/>
        </p:nvGrpSpPr>
        <p:grpSpPr bwMode="auto">
          <a:xfrm>
            <a:off x="7726363" y="5019675"/>
            <a:ext cx="982662" cy="466725"/>
            <a:chOff x="4867" y="2784"/>
            <a:chExt cx="619" cy="294"/>
          </a:xfrm>
        </p:grpSpPr>
        <p:pic>
          <p:nvPicPr>
            <p:cNvPr id="1017864" name="Picture 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" y="27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7865" name="Picture 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" y="2940"/>
              <a:ext cx="61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17866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6248400"/>
            <a:ext cx="3525837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17867" name="Group 11"/>
          <p:cNvGrpSpPr>
            <a:grpSpLocks/>
          </p:cNvGrpSpPr>
          <p:nvPr/>
        </p:nvGrpSpPr>
        <p:grpSpPr bwMode="auto">
          <a:xfrm>
            <a:off x="419100" y="5638800"/>
            <a:ext cx="8305800" cy="457200"/>
            <a:chOff x="264" y="3552"/>
            <a:chExt cx="5232" cy="288"/>
          </a:xfrm>
        </p:grpSpPr>
        <p:sp>
          <p:nvSpPr>
            <p:cNvPr id="1017868" name="Line 12"/>
            <p:cNvSpPr>
              <a:spLocks noChangeShapeType="1"/>
            </p:cNvSpPr>
            <p:nvPr/>
          </p:nvSpPr>
          <p:spPr bwMode="auto">
            <a:xfrm>
              <a:off x="264" y="3792"/>
              <a:ext cx="52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7869" name="Line 13"/>
            <p:cNvSpPr>
              <a:spLocks noChangeShapeType="1"/>
            </p:cNvSpPr>
            <p:nvPr/>
          </p:nvSpPr>
          <p:spPr bwMode="auto">
            <a:xfrm>
              <a:off x="2880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7870" name="Line 14"/>
            <p:cNvSpPr>
              <a:spLocks noChangeShapeType="1"/>
            </p:cNvSpPr>
            <p:nvPr/>
          </p:nvSpPr>
          <p:spPr bwMode="auto">
            <a:xfrm>
              <a:off x="3456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7871" name="Line 15"/>
            <p:cNvSpPr>
              <a:spLocks noChangeShapeType="1"/>
            </p:cNvSpPr>
            <p:nvPr/>
          </p:nvSpPr>
          <p:spPr bwMode="auto">
            <a:xfrm>
              <a:off x="4032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7872" name="Line 16"/>
            <p:cNvSpPr>
              <a:spLocks noChangeShapeType="1"/>
            </p:cNvSpPr>
            <p:nvPr/>
          </p:nvSpPr>
          <p:spPr bwMode="auto">
            <a:xfrm>
              <a:off x="4608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7873" name="Line 17"/>
            <p:cNvSpPr>
              <a:spLocks noChangeShapeType="1"/>
            </p:cNvSpPr>
            <p:nvPr/>
          </p:nvSpPr>
          <p:spPr bwMode="auto">
            <a:xfrm>
              <a:off x="5184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7874" name="Line 18"/>
            <p:cNvSpPr>
              <a:spLocks noChangeShapeType="1"/>
            </p:cNvSpPr>
            <p:nvPr/>
          </p:nvSpPr>
          <p:spPr bwMode="auto">
            <a:xfrm>
              <a:off x="576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7875" name="Line 19"/>
            <p:cNvSpPr>
              <a:spLocks noChangeShapeType="1"/>
            </p:cNvSpPr>
            <p:nvPr/>
          </p:nvSpPr>
          <p:spPr bwMode="auto">
            <a:xfrm>
              <a:off x="1152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7876" name="Line 20"/>
            <p:cNvSpPr>
              <a:spLocks noChangeShapeType="1"/>
            </p:cNvSpPr>
            <p:nvPr/>
          </p:nvSpPr>
          <p:spPr bwMode="auto">
            <a:xfrm>
              <a:off x="1728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7877" name="Line 21"/>
            <p:cNvSpPr>
              <a:spLocks noChangeShapeType="1"/>
            </p:cNvSpPr>
            <p:nvPr/>
          </p:nvSpPr>
          <p:spPr bwMode="auto">
            <a:xfrm>
              <a:off x="2304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17878" name="Picture 22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1" y="355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7879" name="Picture 2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" y="3552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7880" name="Picture 2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2" y="3552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7881" name="Picture 2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552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7882" name="Picture 2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" y="3552"/>
              <a:ext cx="32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7883" name="Picture 2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" y="3552"/>
              <a:ext cx="32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7884" name="Picture 2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" y="3552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7885" name="Picture 2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" y="355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7886" name="Picture 3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7" y="3552"/>
              <a:ext cx="14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17887" name="Rectangle 31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17888" name="Picture 3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18129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7889" name="Picture 3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1447800"/>
            <a:ext cx="3644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17890" name="Group 34"/>
          <p:cNvGrpSpPr>
            <a:grpSpLocks/>
          </p:cNvGrpSpPr>
          <p:nvPr/>
        </p:nvGrpSpPr>
        <p:grpSpPr bwMode="auto">
          <a:xfrm>
            <a:off x="4953000" y="1219200"/>
            <a:ext cx="2179638" cy="323850"/>
            <a:chOff x="3120" y="768"/>
            <a:chExt cx="1373" cy="204"/>
          </a:xfrm>
        </p:grpSpPr>
        <p:pic>
          <p:nvPicPr>
            <p:cNvPr id="1017891" name="Picture 35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768"/>
              <a:ext cx="1133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7892" name="Picture 3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75727">
              <a:off x="3120" y="864"/>
              <a:ext cx="180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17893" name="Group 37"/>
          <p:cNvGrpSpPr>
            <a:grpSpLocks/>
          </p:cNvGrpSpPr>
          <p:nvPr/>
        </p:nvGrpSpPr>
        <p:grpSpPr bwMode="auto">
          <a:xfrm>
            <a:off x="4908550" y="5821363"/>
            <a:ext cx="1165225" cy="366712"/>
            <a:chOff x="3092" y="3667"/>
            <a:chExt cx="734" cy="231"/>
          </a:xfrm>
        </p:grpSpPr>
        <p:sp>
          <p:nvSpPr>
            <p:cNvPr id="1017894" name="Line 38"/>
            <p:cNvSpPr>
              <a:spLocks noChangeShapeType="1"/>
            </p:cNvSpPr>
            <p:nvPr/>
          </p:nvSpPr>
          <p:spPr bwMode="auto">
            <a:xfrm>
              <a:off x="3167" y="3792"/>
              <a:ext cx="576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7895" name="Text Box 39"/>
            <p:cNvSpPr txBox="1">
              <a:spLocks noChangeArrowheads="1"/>
            </p:cNvSpPr>
            <p:nvPr/>
          </p:nvSpPr>
          <p:spPr bwMode="auto">
            <a:xfrm>
              <a:off x="3092" y="3667"/>
              <a:ext cx="1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6100"/>
                  </a:solidFill>
                </a:rPr>
                <a:t>(</a:t>
              </a:r>
            </a:p>
          </p:txBody>
        </p:sp>
        <p:sp>
          <p:nvSpPr>
            <p:cNvPr id="1017896" name="Text Box 40"/>
            <p:cNvSpPr txBox="1">
              <a:spLocks noChangeArrowheads="1"/>
            </p:cNvSpPr>
            <p:nvPr/>
          </p:nvSpPr>
          <p:spPr bwMode="auto">
            <a:xfrm>
              <a:off x="3662" y="3667"/>
              <a:ext cx="1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6100"/>
                  </a:solidFill>
                </a:rPr>
                <a:t>)</a:t>
              </a:r>
            </a:p>
          </p:txBody>
        </p:sp>
      </p:grpSp>
      <p:grpSp>
        <p:nvGrpSpPr>
          <p:cNvPr id="1017897" name="Group 41"/>
          <p:cNvGrpSpPr>
            <a:grpSpLocks/>
          </p:cNvGrpSpPr>
          <p:nvPr/>
        </p:nvGrpSpPr>
        <p:grpSpPr bwMode="auto">
          <a:xfrm>
            <a:off x="5008563" y="6629400"/>
            <a:ext cx="987425" cy="73025"/>
            <a:chOff x="3155" y="4176"/>
            <a:chExt cx="622" cy="46"/>
          </a:xfrm>
        </p:grpSpPr>
        <p:sp>
          <p:nvSpPr>
            <p:cNvPr id="1017898" name="Line 42"/>
            <p:cNvSpPr>
              <a:spLocks noChangeShapeType="1"/>
            </p:cNvSpPr>
            <p:nvPr/>
          </p:nvSpPr>
          <p:spPr bwMode="auto">
            <a:xfrm>
              <a:off x="3181" y="4199"/>
              <a:ext cx="576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7899" name="Oval 43"/>
            <p:cNvSpPr>
              <a:spLocks noChangeAspect="1" noChangeArrowheads="1"/>
            </p:cNvSpPr>
            <p:nvPr/>
          </p:nvSpPr>
          <p:spPr bwMode="auto">
            <a:xfrm>
              <a:off x="3731" y="4176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7900" name="Oval 44"/>
            <p:cNvSpPr>
              <a:spLocks noChangeAspect="1" noChangeArrowheads="1"/>
            </p:cNvSpPr>
            <p:nvPr/>
          </p:nvSpPr>
          <p:spPr bwMode="auto">
            <a:xfrm>
              <a:off x="3155" y="4176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17902" name="Picture 4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11938"/>
            <a:ext cx="4222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7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7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1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1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1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1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10178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17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17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7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17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7972" y="2879725"/>
            <a:ext cx="6267257" cy="3964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7972" y="3417888"/>
            <a:ext cx="6267257" cy="3964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4224-40ED-4A71-9DCC-1C1CE3835D73}" type="slidenum">
              <a:rPr lang="en-US"/>
              <a:pPr/>
              <a:t>14</a:t>
            </a:fld>
            <a:endParaRPr lang="en-US"/>
          </a:p>
        </p:txBody>
      </p:sp>
      <p:sp>
        <p:nvSpPr>
          <p:cNvPr id="101990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19914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0" y="6248400"/>
            <a:ext cx="5249863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19915" name="Group 11"/>
          <p:cNvGrpSpPr>
            <a:grpSpLocks/>
          </p:cNvGrpSpPr>
          <p:nvPr/>
        </p:nvGrpSpPr>
        <p:grpSpPr bwMode="auto">
          <a:xfrm>
            <a:off x="419100" y="5638800"/>
            <a:ext cx="8305800" cy="457200"/>
            <a:chOff x="264" y="3552"/>
            <a:chExt cx="5232" cy="288"/>
          </a:xfrm>
        </p:grpSpPr>
        <p:sp>
          <p:nvSpPr>
            <p:cNvPr id="1019916" name="Line 12"/>
            <p:cNvSpPr>
              <a:spLocks noChangeShapeType="1"/>
            </p:cNvSpPr>
            <p:nvPr/>
          </p:nvSpPr>
          <p:spPr bwMode="auto">
            <a:xfrm>
              <a:off x="264" y="3792"/>
              <a:ext cx="52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9917" name="Line 13"/>
            <p:cNvSpPr>
              <a:spLocks noChangeShapeType="1"/>
            </p:cNvSpPr>
            <p:nvPr/>
          </p:nvSpPr>
          <p:spPr bwMode="auto">
            <a:xfrm>
              <a:off x="2880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9918" name="Line 14"/>
            <p:cNvSpPr>
              <a:spLocks noChangeShapeType="1"/>
            </p:cNvSpPr>
            <p:nvPr/>
          </p:nvSpPr>
          <p:spPr bwMode="auto">
            <a:xfrm>
              <a:off x="3456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9919" name="Line 15"/>
            <p:cNvSpPr>
              <a:spLocks noChangeShapeType="1"/>
            </p:cNvSpPr>
            <p:nvPr/>
          </p:nvSpPr>
          <p:spPr bwMode="auto">
            <a:xfrm>
              <a:off x="4032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9920" name="Line 16"/>
            <p:cNvSpPr>
              <a:spLocks noChangeShapeType="1"/>
            </p:cNvSpPr>
            <p:nvPr/>
          </p:nvSpPr>
          <p:spPr bwMode="auto">
            <a:xfrm>
              <a:off x="4608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9921" name="Line 17"/>
            <p:cNvSpPr>
              <a:spLocks noChangeShapeType="1"/>
            </p:cNvSpPr>
            <p:nvPr/>
          </p:nvSpPr>
          <p:spPr bwMode="auto">
            <a:xfrm>
              <a:off x="5184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9922" name="Line 18"/>
            <p:cNvSpPr>
              <a:spLocks noChangeShapeType="1"/>
            </p:cNvSpPr>
            <p:nvPr/>
          </p:nvSpPr>
          <p:spPr bwMode="auto">
            <a:xfrm>
              <a:off x="576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9923" name="Line 19"/>
            <p:cNvSpPr>
              <a:spLocks noChangeShapeType="1"/>
            </p:cNvSpPr>
            <p:nvPr/>
          </p:nvSpPr>
          <p:spPr bwMode="auto">
            <a:xfrm>
              <a:off x="1152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9924" name="Line 20"/>
            <p:cNvSpPr>
              <a:spLocks noChangeShapeType="1"/>
            </p:cNvSpPr>
            <p:nvPr/>
          </p:nvSpPr>
          <p:spPr bwMode="auto">
            <a:xfrm>
              <a:off x="1728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9925" name="Line 21"/>
            <p:cNvSpPr>
              <a:spLocks noChangeShapeType="1"/>
            </p:cNvSpPr>
            <p:nvPr/>
          </p:nvSpPr>
          <p:spPr bwMode="auto">
            <a:xfrm>
              <a:off x="2304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19926" name="Picture 2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1" y="355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9927" name="Picture 2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" y="3552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9928" name="Picture 2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2" y="3552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9929" name="Picture 2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552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9930" name="Picture 2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" y="3552"/>
              <a:ext cx="32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9931" name="Picture 2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" y="3552"/>
              <a:ext cx="32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9932" name="Picture 2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" y="3552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9933" name="Picture 2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" y="355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9934" name="Picture 3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7" y="3552"/>
              <a:ext cx="14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19935" name="Rectangle 31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19936" name="Picture 3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18129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9937" name="Picture 3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1447800"/>
            <a:ext cx="3644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9938" name="Picture 3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41525"/>
            <a:ext cx="441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9939" name="Picture 3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19200"/>
            <a:ext cx="179863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9940" name="Picture 3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5727">
            <a:off x="4953000" y="1371600"/>
            <a:ext cx="2857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19941" name="Group 37"/>
          <p:cNvGrpSpPr>
            <a:grpSpLocks/>
          </p:cNvGrpSpPr>
          <p:nvPr/>
        </p:nvGrpSpPr>
        <p:grpSpPr bwMode="auto">
          <a:xfrm>
            <a:off x="4953000" y="1828800"/>
            <a:ext cx="2822575" cy="323850"/>
            <a:chOff x="3120" y="1152"/>
            <a:chExt cx="1778" cy="204"/>
          </a:xfrm>
        </p:grpSpPr>
        <p:pic>
          <p:nvPicPr>
            <p:cNvPr id="1019942" name="Picture 3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152"/>
              <a:ext cx="1538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9943" name="Picture 3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75727">
              <a:off x="3120" y="1248"/>
              <a:ext cx="180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19944" name="Group 40"/>
          <p:cNvGrpSpPr>
            <a:grpSpLocks/>
          </p:cNvGrpSpPr>
          <p:nvPr/>
        </p:nvGrpSpPr>
        <p:grpSpPr bwMode="auto">
          <a:xfrm>
            <a:off x="4908550" y="5821363"/>
            <a:ext cx="1165225" cy="366712"/>
            <a:chOff x="3092" y="3667"/>
            <a:chExt cx="734" cy="231"/>
          </a:xfrm>
        </p:grpSpPr>
        <p:sp>
          <p:nvSpPr>
            <p:cNvPr id="1019945" name="Line 41"/>
            <p:cNvSpPr>
              <a:spLocks noChangeShapeType="1"/>
            </p:cNvSpPr>
            <p:nvPr/>
          </p:nvSpPr>
          <p:spPr bwMode="auto">
            <a:xfrm>
              <a:off x="3167" y="3792"/>
              <a:ext cx="576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9946" name="Text Box 42"/>
            <p:cNvSpPr txBox="1">
              <a:spLocks noChangeArrowheads="1"/>
            </p:cNvSpPr>
            <p:nvPr/>
          </p:nvSpPr>
          <p:spPr bwMode="auto">
            <a:xfrm>
              <a:off x="3092" y="3667"/>
              <a:ext cx="1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6100"/>
                  </a:solidFill>
                </a:rPr>
                <a:t>(</a:t>
              </a:r>
            </a:p>
          </p:txBody>
        </p:sp>
        <p:sp>
          <p:nvSpPr>
            <p:cNvPr id="1019947" name="Text Box 43"/>
            <p:cNvSpPr txBox="1">
              <a:spLocks noChangeArrowheads="1"/>
            </p:cNvSpPr>
            <p:nvPr/>
          </p:nvSpPr>
          <p:spPr bwMode="auto">
            <a:xfrm>
              <a:off x="3662" y="3667"/>
              <a:ext cx="1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6100"/>
                  </a:solidFill>
                </a:rPr>
                <a:t>)</a:t>
              </a:r>
            </a:p>
          </p:txBody>
        </p:sp>
        <p:sp>
          <p:nvSpPr>
            <p:cNvPr id="1019948" name="Oval 44"/>
            <p:cNvSpPr>
              <a:spLocks noChangeAspect="1" noChangeArrowheads="1"/>
            </p:cNvSpPr>
            <p:nvPr/>
          </p:nvSpPr>
          <p:spPr bwMode="auto">
            <a:xfrm>
              <a:off x="3426" y="3765"/>
              <a:ext cx="58" cy="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19949" name="Group 45"/>
          <p:cNvGrpSpPr>
            <a:grpSpLocks/>
          </p:cNvGrpSpPr>
          <p:nvPr/>
        </p:nvGrpSpPr>
        <p:grpSpPr bwMode="auto">
          <a:xfrm>
            <a:off x="7156450" y="1817688"/>
            <a:ext cx="1812925" cy="773112"/>
            <a:chOff x="4508" y="1145"/>
            <a:chExt cx="1142" cy="487"/>
          </a:xfrm>
        </p:grpSpPr>
        <p:pic>
          <p:nvPicPr>
            <p:cNvPr id="1019950" name="Picture 4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1364"/>
              <a:ext cx="1042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19951" name="Rectangle 47"/>
            <p:cNvSpPr>
              <a:spLocks noChangeArrowheads="1"/>
            </p:cNvSpPr>
            <p:nvPr/>
          </p:nvSpPr>
          <p:spPr bwMode="auto">
            <a:xfrm>
              <a:off x="4508" y="1145"/>
              <a:ext cx="109" cy="213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19952" name="Picture 4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0" y="1508"/>
              <a:ext cx="918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19953" name="Group 49"/>
          <p:cNvGrpSpPr>
            <a:grpSpLocks/>
          </p:cNvGrpSpPr>
          <p:nvPr/>
        </p:nvGrpSpPr>
        <p:grpSpPr bwMode="auto">
          <a:xfrm>
            <a:off x="5008563" y="6629400"/>
            <a:ext cx="987425" cy="73025"/>
            <a:chOff x="3155" y="4176"/>
            <a:chExt cx="622" cy="46"/>
          </a:xfrm>
        </p:grpSpPr>
        <p:sp>
          <p:nvSpPr>
            <p:cNvPr id="1019954" name="Line 50"/>
            <p:cNvSpPr>
              <a:spLocks noChangeShapeType="1"/>
            </p:cNvSpPr>
            <p:nvPr/>
          </p:nvSpPr>
          <p:spPr bwMode="auto">
            <a:xfrm>
              <a:off x="3181" y="4199"/>
              <a:ext cx="576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9955" name="Oval 51"/>
            <p:cNvSpPr>
              <a:spLocks noChangeAspect="1" noChangeArrowheads="1"/>
            </p:cNvSpPr>
            <p:nvPr/>
          </p:nvSpPr>
          <p:spPr bwMode="auto">
            <a:xfrm>
              <a:off x="3731" y="4176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56" name="Oval 52"/>
            <p:cNvSpPr>
              <a:spLocks noChangeAspect="1" noChangeArrowheads="1"/>
            </p:cNvSpPr>
            <p:nvPr/>
          </p:nvSpPr>
          <p:spPr bwMode="auto">
            <a:xfrm>
              <a:off x="3155" y="4176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57" name="Oval 53"/>
            <p:cNvSpPr>
              <a:spLocks noChangeAspect="1" noChangeArrowheads="1"/>
            </p:cNvSpPr>
            <p:nvPr/>
          </p:nvSpPr>
          <p:spPr bwMode="auto">
            <a:xfrm>
              <a:off x="3426" y="4176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19959" name="Picture 5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11938"/>
            <a:ext cx="4222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057400" y="5019675"/>
            <a:ext cx="2316903" cy="466019"/>
            <a:chOff x="4800600" y="4943475"/>
            <a:chExt cx="2316903" cy="466019"/>
          </a:xfrm>
        </p:grpSpPr>
        <p:pic>
          <p:nvPicPr>
            <p:cNvPr id="57" name="Picture 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7564" y="4943475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00600" y="5191125"/>
              <a:ext cx="2316903" cy="2183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9" name="Group 11"/>
          <p:cNvGrpSpPr>
            <a:grpSpLocks/>
          </p:cNvGrpSpPr>
          <p:nvPr/>
        </p:nvGrpSpPr>
        <p:grpSpPr bwMode="auto">
          <a:xfrm>
            <a:off x="7726363" y="5019675"/>
            <a:ext cx="982662" cy="466725"/>
            <a:chOff x="4867" y="2784"/>
            <a:chExt cx="619" cy="294"/>
          </a:xfrm>
        </p:grpSpPr>
        <p:pic>
          <p:nvPicPr>
            <p:cNvPr id="60" name="Picture 1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" y="27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" name="Picture 1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" y="2940"/>
              <a:ext cx="61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1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1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1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10199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19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19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11"/>
          <p:cNvGrpSpPr>
            <a:grpSpLocks/>
          </p:cNvGrpSpPr>
          <p:nvPr/>
        </p:nvGrpSpPr>
        <p:grpSpPr bwMode="auto">
          <a:xfrm>
            <a:off x="7726363" y="5019675"/>
            <a:ext cx="982662" cy="466725"/>
            <a:chOff x="4867" y="2784"/>
            <a:chExt cx="619" cy="294"/>
          </a:xfrm>
        </p:grpSpPr>
        <p:pic>
          <p:nvPicPr>
            <p:cNvPr id="55" name="Picture 1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" y="27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" name="Picture 1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" y="2940"/>
              <a:ext cx="61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7" name="Group 56"/>
          <p:cNvGrpSpPr/>
          <p:nvPr/>
        </p:nvGrpSpPr>
        <p:grpSpPr>
          <a:xfrm>
            <a:off x="2057400" y="5019675"/>
            <a:ext cx="2316903" cy="466019"/>
            <a:chOff x="4800600" y="4943475"/>
            <a:chExt cx="2316903" cy="466019"/>
          </a:xfrm>
        </p:grpSpPr>
        <p:pic>
          <p:nvPicPr>
            <p:cNvPr id="58" name="Picture 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7564" y="4943475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" name="Picture 58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00600" y="5191125"/>
              <a:ext cx="2316903" cy="2183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60D7-16DE-4250-8045-04510E86028E}" type="slidenum">
              <a:rPr lang="en-US"/>
              <a:pPr/>
              <a:t>15</a:t>
            </a:fld>
            <a:endParaRPr lang="en-US"/>
          </a:p>
        </p:txBody>
      </p:sp>
      <p:sp>
        <p:nvSpPr>
          <p:cNvPr id="10219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1957" name="Group 5"/>
          <p:cNvGrpSpPr>
            <a:grpSpLocks/>
          </p:cNvGrpSpPr>
          <p:nvPr/>
        </p:nvGrpSpPr>
        <p:grpSpPr bwMode="auto">
          <a:xfrm>
            <a:off x="4953000" y="1828800"/>
            <a:ext cx="2822575" cy="323850"/>
            <a:chOff x="3120" y="1152"/>
            <a:chExt cx="1778" cy="204"/>
          </a:xfrm>
        </p:grpSpPr>
        <p:pic>
          <p:nvPicPr>
            <p:cNvPr id="1021958" name="Picture 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152"/>
              <a:ext cx="1538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1959" name="Picture 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75727">
              <a:off x="3120" y="1248"/>
              <a:ext cx="180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21963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6248400"/>
            <a:ext cx="3525837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21964" name="Group 12"/>
          <p:cNvGrpSpPr>
            <a:grpSpLocks/>
          </p:cNvGrpSpPr>
          <p:nvPr/>
        </p:nvGrpSpPr>
        <p:grpSpPr bwMode="auto">
          <a:xfrm>
            <a:off x="419100" y="5638800"/>
            <a:ext cx="8305800" cy="457200"/>
            <a:chOff x="264" y="3552"/>
            <a:chExt cx="5232" cy="288"/>
          </a:xfrm>
        </p:grpSpPr>
        <p:sp>
          <p:nvSpPr>
            <p:cNvPr id="1021965" name="Line 13"/>
            <p:cNvSpPr>
              <a:spLocks noChangeShapeType="1"/>
            </p:cNvSpPr>
            <p:nvPr/>
          </p:nvSpPr>
          <p:spPr bwMode="auto">
            <a:xfrm>
              <a:off x="264" y="3792"/>
              <a:ext cx="52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1966" name="Line 14"/>
            <p:cNvSpPr>
              <a:spLocks noChangeShapeType="1"/>
            </p:cNvSpPr>
            <p:nvPr/>
          </p:nvSpPr>
          <p:spPr bwMode="auto">
            <a:xfrm>
              <a:off x="2880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1967" name="Line 15"/>
            <p:cNvSpPr>
              <a:spLocks noChangeShapeType="1"/>
            </p:cNvSpPr>
            <p:nvPr/>
          </p:nvSpPr>
          <p:spPr bwMode="auto">
            <a:xfrm>
              <a:off x="3456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1968" name="Line 16"/>
            <p:cNvSpPr>
              <a:spLocks noChangeShapeType="1"/>
            </p:cNvSpPr>
            <p:nvPr/>
          </p:nvSpPr>
          <p:spPr bwMode="auto">
            <a:xfrm>
              <a:off x="4032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1969" name="Line 17"/>
            <p:cNvSpPr>
              <a:spLocks noChangeShapeType="1"/>
            </p:cNvSpPr>
            <p:nvPr/>
          </p:nvSpPr>
          <p:spPr bwMode="auto">
            <a:xfrm>
              <a:off x="4608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1970" name="Line 18"/>
            <p:cNvSpPr>
              <a:spLocks noChangeShapeType="1"/>
            </p:cNvSpPr>
            <p:nvPr/>
          </p:nvSpPr>
          <p:spPr bwMode="auto">
            <a:xfrm>
              <a:off x="5184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1971" name="Line 19"/>
            <p:cNvSpPr>
              <a:spLocks noChangeShapeType="1"/>
            </p:cNvSpPr>
            <p:nvPr/>
          </p:nvSpPr>
          <p:spPr bwMode="auto">
            <a:xfrm>
              <a:off x="576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1972" name="Line 20"/>
            <p:cNvSpPr>
              <a:spLocks noChangeShapeType="1"/>
            </p:cNvSpPr>
            <p:nvPr/>
          </p:nvSpPr>
          <p:spPr bwMode="auto">
            <a:xfrm>
              <a:off x="1152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1973" name="Line 21"/>
            <p:cNvSpPr>
              <a:spLocks noChangeShapeType="1"/>
            </p:cNvSpPr>
            <p:nvPr/>
          </p:nvSpPr>
          <p:spPr bwMode="auto">
            <a:xfrm>
              <a:off x="1728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1974" name="Line 22"/>
            <p:cNvSpPr>
              <a:spLocks noChangeShapeType="1"/>
            </p:cNvSpPr>
            <p:nvPr/>
          </p:nvSpPr>
          <p:spPr bwMode="auto">
            <a:xfrm>
              <a:off x="2304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21975" name="Picture 2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1" y="355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1976" name="Picture 2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" y="3552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1977" name="Picture 2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2" y="3552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1978" name="Picture 2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552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1979" name="Picture 2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" y="3552"/>
              <a:ext cx="32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1980" name="Picture 2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" y="3552"/>
              <a:ext cx="32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1981" name="Picture 2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" y="3552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1982" name="Picture 3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" y="355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1983" name="Picture 3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7" y="3552"/>
              <a:ext cx="14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21984" name="Rectangle 32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1985" name="Picture 3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18129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1986" name="Picture 3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1447800"/>
            <a:ext cx="3644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1987" name="Picture 3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41525"/>
            <a:ext cx="441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1988" name="Picture 3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2667000"/>
            <a:ext cx="3644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1989" name="Picture 3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19200"/>
            <a:ext cx="179863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1990" name="Picture 3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5727">
            <a:off x="4953000" y="1371600"/>
            <a:ext cx="2857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1991" name="Picture 3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5727">
            <a:off x="4953000" y="1981200"/>
            <a:ext cx="2857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21992" name="Group 40"/>
          <p:cNvGrpSpPr>
            <a:grpSpLocks/>
          </p:cNvGrpSpPr>
          <p:nvPr/>
        </p:nvGrpSpPr>
        <p:grpSpPr bwMode="auto">
          <a:xfrm>
            <a:off x="4953000" y="2419350"/>
            <a:ext cx="2179638" cy="323850"/>
            <a:chOff x="3120" y="1524"/>
            <a:chExt cx="1373" cy="204"/>
          </a:xfrm>
        </p:grpSpPr>
        <p:pic>
          <p:nvPicPr>
            <p:cNvPr id="1021993" name="Picture 4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524"/>
              <a:ext cx="1133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1994" name="Picture 4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75727">
              <a:off x="3120" y="1620"/>
              <a:ext cx="180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21995" name="Group 43"/>
          <p:cNvGrpSpPr>
            <a:grpSpLocks/>
          </p:cNvGrpSpPr>
          <p:nvPr/>
        </p:nvGrpSpPr>
        <p:grpSpPr bwMode="auto">
          <a:xfrm>
            <a:off x="5091113" y="5821363"/>
            <a:ext cx="776287" cy="366712"/>
            <a:chOff x="3207" y="3667"/>
            <a:chExt cx="489" cy="231"/>
          </a:xfrm>
        </p:grpSpPr>
        <p:sp>
          <p:nvSpPr>
            <p:cNvPr id="1021996" name="Line 44"/>
            <p:cNvSpPr>
              <a:spLocks noChangeShapeType="1"/>
            </p:cNvSpPr>
            <p:nvPr/>
          </p:nvSpPr>
          <p:spPr bwMode="auto">
            <a:xfrm>
              <a:off x="3281" y="3792"/>
              <a:ext cx="345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1997" name="Text Box 45"/>
            <p:cNvSpPr txBox="1">
              <a:spLocks noChangeArrowheads="1"/>
            </p:cNvSpPr>
            <p:nvPr/>
          </p:nvSpPr>
          <p:spPr bwMode="auto">
            <a:xfrm>
              <a:off x="3207" y="3667"/>
              <a:ext cx="1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6100"/>
                  </a:solidFill>
                </a:rPr>
                <a:t>(</a:t>
              </a:r>
            </a:p>
          </p:txBody>
        </p:sp>
        <p:sp>
          <p:nvSpPr>
            <p:cNvPr id="1021998" name="Text Box 46"/>
            <p:cNvSpPr txBox="1">
              <a:spLocks noChangeArrowheads="1"/>
            </p:cNvSpPr>
            <p:nvPr/>
          </p:nvSpPr>
          <p:spPr bwMode="auto">
            <a:xfrm>
              <a:off x="3532" y="3667"/>
              <a:ext cx="1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6100"/>
                  </a:solidFill>
                </a:rPr>
                <a:t>)</a:t>
              </a:r>
            </a:p>
          </p:txBody>
        </p:sp>
      </p:grpSp>
      <p:grpSp>
        <p:nvGrpSpPr>
          <p:cNvPr id="1021999" name="Group 47"/>
          <p:cNvGrpSpPr>
            <a:grpSpLocks/>
          </p:cNvGrpSpPr>
          <p:nvPr/>
        </p:nvGrpSpPr>
        <p:grpSpPr bwMode="auto">
          <a:xfrm>
            <a:off x="5173663" y="6629400"/>
            <a:ext cx="620712" cy="73025"/>
            <a:chOff x="3259" y="4176"/>
            <a:chExt cx="391" cy="46"/>
          </a:xfrm>
        </p:grpSpPr>
        <p:sp>
          <p:nvSpPr>
            <p:cNvPr id="1022000" name="Line 48"/>
            <p:cNvSpPr>
              <a:spLocks noChangeShapeType="1"/>
            </p:cNvSpPr>
            <p:nvPr/>
          </p:nvSpPr>
          <p:spPr bwMode="auto">
            <a:xfrm>
              <a:off x="3281" y="4199"/>
              <a:ext cx="345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2001" name="Oval 49"/>
            <p:cNvSpPr>
              <a:spLocks noChangeAspect="1" noChangeArrowheads="1"/>
            </p:cNvSpPr>
            <p:nvPr/>
          </p:nvSpPr>
          <p:spPr bwMode="auto">
            <a:xfrm>
              <a:off x="3259" y="4176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2002" name="Oval 50"/>
            <p:cNvSpPr>
              <a:spLocks noChangeAspect="1" noChangeArrowheads="1"/>
            </p:cNvSpPr>
            <p:nvPr/>
          </p:nvSpPr>
          <p:spPr bwMode="auto">
            <a:xfrm>
              <a:off x="3604" y="4176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22004" name="Picture 5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11938"/>
            <a:ext cx="4222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10219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1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1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11"/>
          <p:cNvGrpSpPr>
            <a:grpSpLocks/>
          </p:cNvGrpSpPr>
          <p:nvPr/>
        </p:nvGrpSpPr>
        <p:grpSpPr bwMode="auto">
          <a:xfrm>
            <a:off x="7726363" y="5019675"/>
            <a:ext cx="982662" cy="466725"/>
            <a:chOff x="4867" y="2784"/>
            <a:chExt cx="619" cy="294"/>
          </a:xfrm>
        </p:grpSpPr>
        <p:pic>
          <p:nvPicPr>
            <p:cNvPr id="60" name="Picture 1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" y="27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" name="Picture 1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" y="2940"/>
              <a:ext cx="61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2" name="Group 61"/>
          <p:cNvGrpSpPr/>
          <p:nvPr/>
        </p:nvGrpSpPr>
        <p:grpSpPr>
          <a:xfrm>
            <a:off x="2057400" y="5019675"/>
            <a:ext cx="2316903" cy="466019"/>
            <a:chOff x="4800600" y="4943475"/>
            <a:chExt cx="2316903" cy="466019"/>
          </a:xfrm>
        </p:grpSpPr>
        <p:pic>
          <p:nvPicPr>
            <p:cNvPr id="63" name="Picture 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7564" y="4943475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" name="Picture 63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00600" y="5191125"/>
              <a:ext cx="2316903" cy="2183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FC1C-3E5F-46BB-856D-E5FF99AB18C1}" type="slidenum">
              <a:rPr lang="en-US"/>
              <a:pPr/>
              <a:t>16</a:t>
            </a:fld>
            <a:endParaRPr lang="en-US"/>
          </a:p>
        </p:txBody>
      </p:sp>
      <p:sp>
        <p:nvSpPr>
          <p:cNvPr id="102400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4005" name="Group 5"/>
          <p:cNvGrpSpPr>
            <a:grpSpLocks/>
          </p:cNvGrpSpPr>
          <p:nvPr/>
        </p:nvGrpSpPr>
        <p:grpSpPr bwMode="auto">
          <a:xfrm>
            <a:off x="4953000" y="1828800"/>
            <a:ext cx="2822575" cy="323850"/>
            <a:chOff x="3120" y="1152"/>
            <a:chExt cx="1778" cy="204"/>
          </a:xfrm>
        </p:grpSpPr>
        <p:pic>
          <p:nvPicPr>
            <p:cNvPr id="1024006" name="Picture 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152"/>
              <a:ext cx="1538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4007" name="Picture 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75727">
              <a:off x="3120" y="1248"/>
              <a:ext cx="180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24011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0" y="6248400"/>
            <a:ext cx="5249863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24012" name="Group 12"/>
          <p:cNvGrpSpPr>
            <a:grpSpLocks/>
          </p:cNvGrpSpPr>
          <p:nvPr/>
        </p:nvGrpSpPr>
        <p:grpSpPr bwMode="auto">
          <a:xfrm>
            <a:off x="419100" y="5638800"/>
            <a:ext cx="8305800" cy="457200"/>
            <a:chOff x="264" y="3552"/>
            <a:chExt cx="5232" cy="288"/>
          </a:xfrm>
        </p:grpSpPr>
        <p:sp>
          <p:nvSpPr>
            <p:cNvPr id="1024013" name="Line 13"/>
            <p:cNvSpPr>
              <a:spLocks noChangeShapeType="1"/>
            </p:cNvSpPr>
            <p:nvPr/>
          </p:nvSpPr>
          <p:spPr bwMode="auto">
            <a:xfrm>
              <a:off x="264" y="3792"/>
              <a:ext cx="52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014" name="Line 14"/>
            <p:cNvSpPr>
              <a:spLocks noChangeShapeType="1"/>
            </p:cNvSpPr>
            <p:nvPr/>
          </p:nvSpPr>
          <p:spPr bwMode="auto">
            <a:xfrm>
              <a:off x="2880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015" name="Line 15"/>
            <p:cNvSpPr>
              <a:spLocks noChangeShapeType="1"/>
            </p:cNvSpPr>
            <p:nvPr/>
          </p:nvSpPr>
          <p:spPr bwMode="auto">
            <a:xfrm>
              <a:off x="3456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016" name="Line 16"/>
            <p:cNvSpPr>
              <a:spLocks noChangeShapeType="1"/>
            </p:cNvSpPr>
            <p:nvPr/>
          </p:nvSpPr>
          <p:spPr bwMode="auto">
            <a:xfrm>
              <a:off x="4032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017" name="Line 17"/>
            <p:cNvSpPr>
              <a:spLocks noChangeShapeType="1"/>
            </p:cNvSpPr>
            <p:nvPr/>
          </p:nvSpPr>
          <p:spPr bwMode="auto">
            <a:xfrm>
              <a:off x="4608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018" name="Line 18"/>
            <p:cNvSpPr>
              <a:spLocks noChangeShapeType="1"/>
            </p:cNvSpPr>
            <p:nvPr/>
          </p:nvSpPr>
          <p:spPr bwMode="auto">
            <a:xfrm>
              <a:off x="5184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019" name="Line 19"/>
            <p:cNvSpPr>
              <a:spLocks noChangeShapeType="1"/>
            </p:cNvSpPr>
            <p:nvPr/>
          </p:nvSpPr>
          <p:spPr bwMode="auto">
            <a:xfrm>
              <a:off x="576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020" name="Line 20"/>
            <p:cNvSpPr>
              <a:spLocks noChangeShapeType="1"/>
            </p:cNvSpPr>
            <p:nvPr/>
          </p:nvSpPr>
          <p:spPr bwMode="auto">
            <a:xfrm>
              <a:off x="1152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021" name="Line 21"/>
            <p:cNvSpPr>
              <a:spLocks noChangeShapeType="1"/>
            </p:cNvSpPr>
            <p:nvPr/>
          </p:nvSpPr>
          <p:spPr bwMode="auto">
            <a:xfrm>
              <a:off x="1728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022" name="Line 22"/>
            <p:cNvSpPr>
              <a:spLocks noChangeShapeType="1"/>
            </p:cNvSpPr>
            <p:nvPr/>
          </p:nvSpPr>
          <p:spPr bwMode="auto">
            <a:xfrm>
              <a:off x="2304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24023" name="Picture 2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1" y="355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4024" name="Picture 2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" y="3552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4025" name="Picture 2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2" y="3552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4026" name="Picture 2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552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4027" name="Picture 2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" y="3552"/>
              <a:ext cx="32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4028" name="Picture 2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" y="3552"/>
              <a:ext cx="32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4029" name="Picture 2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" y="3552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4030" name="Picture 3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" y="355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4031" name="Picture 3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7" y="3552"/>
              <a:ext cx="14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24032" name="Rectangle 32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4033" name="Picture 3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18129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034" name="Picture 3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1447800"/>
            <a:ext cx="3644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035" name="Picture 3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41525"/>
            <a:ext cx="441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036" name="Picture 3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2667000"/>
            <a:ext cx="3644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037" name="Picture 3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60725"/>
            <a:ext cx="441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038" name="Picture 3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19200"/>
            <a:ext cx="179863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039" name="Picture 3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5727">
            <a:off x="4953000" y="1371600"/>
            <a:ext cx="2857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040" name="Picture 4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5727">
            <a:off x="4953000" y="1981200"/>
            <a:ext cx="2857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041" name="Picture 4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19350"/>
            <a:ext cx="179863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042" name="Picture 4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5727">
            <a:off x="4953000" y="2571750"/>
            <a:ext cx="2857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24043" name="Group 43"/>
          <p:cNvGrpSpPr>
            <a:grpSpLocks/>
          </p:cNvGrpSpPr>
          <p:nvPr/>
        </p:nvGrpSpPr>
        <p:grpSpPr bwMode="auto">
          <a:xfrm>
            <a:off x="4953000" y="3028950"/>
            <a:ext cx="2822575" cy="323850"/>
            <a:chOff x="3120" y="1908"/>
            <a:chExt cx="1778" cy="204"/>
          </a:xfrm>
        </p:grpSpPr>
        <p:pic>
          <p:nvPicPr>
            <p:cNvPr id="1024044" name="Picture 4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908"/>
              <a:ext cx="1538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4045" name="Picture 4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75727">
              <a:off x="3120" y="2004"/>
              <a:ext cx="180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24046" name="Group 46"/>
          <p:cNvGrpSpPr>
            <a:grpSpLocks/>
          </p:cNvGrpSpPr>
          <p:nvPr/>
        </p:nvGrpSpPr>
        <p:grpSpPr bwMode="auto">
          <a:xfrm>
            <a:off x="5091113" y="5821363"/>
            <a:ext cx="776287" cy="366712"/>
            <a:chOff x="3207" y="3667"/>
            <a:chExt cx="489" cy="231"/>
          </a:xfrm>
        </p:grpSpPr>
        <p:sp>
          <p:nvSpPr>
            <p:cNvPr id="1024047" name="Line 47"/>
            <p:cNvSpPr>
              <a:spLocks noChangeShapeType="1"/>
            </p:cNvSpPr>
            <p:nvPr/>
          </p:nvSpPr>
          <p:spPr bwMode="auto">
            <a:xfrm>
              <a:off x="3281" y="3792"/>
              <a:ext cx="345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048" name="Text Box 48"/>
            <p:cNvSpPr txBox="1">
              <a:spLocks noChangeArrowheads="1"/>
            </p:cNvSpPr>
            <p:nvPr/>
          </p:nvSpPr>
          <p:spPr bwMode="auto">
            <a:xfrm>
              <a:off x="3207" y="3667"/>
              <a:ext cx="1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6100"/>
                  </a:solidFill>
                </a:rPr>
                <a:t>(</a:t>
              </a:r>
            </a:p>
          </p:txBody>
        </p:sp>
        <p:sp>
          <p:nvSpPr>
            <p:cNvPr id="1024049" name="Text Box 49"/>
            <p:cNvSpPr txBox="1">
              <a:spLocks noChangeArrowheads="1"/>
            </p:cNvSpPr>
            <p:nvPr/>
          </p:nvSpPr>
          <p:spPr bwMode="auto">
            <a:xfrm>
              <a:off x="3532" y="3667"/>
              <a:ext cx="1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6100"/>
                  </a:solidFill>
                </a:rPr>
                <a:t>)</a:t>
              </a:r>
            </a:p>
          </p:txBody>
        </p:sp>
        <p:sp>
          <p:nvSpPr>
            <p:cNvPr id="1024050" name="Oval 50"/>
            <p:cNvSpPr>
              <a:spLocks noChangeAspect="1" noChangeArrowheads="1"/>
            </p:cNvSpPr>
            <p:nvPr/>
          </p:nvSpPr>
          <p:spPr bwMode="auto">
            <a:xfrm>
              <a:off x="3426" y="3765"/>
              <a:ext cx="58" cy="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4051" name="Group 51"/>
          <p:cNvGrpSpPr>
            <a:grpSpLocks/>
          </p:cNvGrpSpPr>
          <p:nvPr/>
        </p:nvGrpSpPr>
        <p:grpSpPr bwMode="auto">
          <a:xfrm>
            <a:off x="5173663" y="6629400"/>
            <a:ext cx="620712" cy="73025"/>
            <a:chOff x="3259" y="4176"/>
            <a:chExt cx="391" cy="46"/>
          </a:xfrm>
        </p:grpSpPr>
        <p:sp>
          <p:nvSpPr>
            <p:cNvPr id="1024052" name="Line 52"/>
            <p:cNvSpPr>
              <a:spLocks noChangeShapeType="1"/>
            </p:cNvSpPr>
            <p:nvPr/>
          </p:nvSpPr>
          <p:spPr bwMode="auto">
            <a:xfrm>
              <a:off x="3281" y="4199"/>
              <a:ext cx="345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053" name="Oval 53"/>
            <p:cNvSpPr>
              <a:spLocks noChangeAspect="1" noChangeArrowheads="1"/>
            </p:cNvSpPr>
            <p:nvPr/>
          </p:nvSpPr>
          <p:spPr bwMode="auto">
            <a:xfrm>
              <a:off x="3259" y="4176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054" name="Oval 54"/>
            <p:cNvSpPr>
              <a:spLocks noChangeAspect="1" noChangeArrowheads="1"/>
            </p:cNvSpPr>
            <p:nvPr/>
          </p:nvSpPr>
          <p:spPr bwMode="auto">
            <a:xfrm>
              <a:off x="3604" y="4176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055" name="Oval 55"/>
            <p:cNvSpPr>
              <a:spLocks noChangeAspect="1" noChangeArrowheads="1"/>
            </p:cNvSpPr>
            <p:nvPr/>
          </p:nvSpPr>
          <p:spPr bwMode="auto">
            <a:xfrm>
              <a:off x="3426" y="4176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24057" name="Picture 5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11938"/>
            <a:ext cx="4222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1024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11"/>
          <p:cNvGrpSpPr>
            <a:grpSpLocks/>
          </p:cNvGrpSpPr>
          <p:nvPr/>
        </p:nvGrpSpPr>
        <p:grpSpPr bwMode="auto">
          <a:xfrm>
            <a:off x="7726363" y="5019675"/>
            <a:ext cx="982662" cy="466725"/>
            <a:chOff x="4867" y="2784"/>
            <a:chExt cx="619" cy="294"/>
          </a:xfrm>
        </p:grpSpPr>
        <p:pic>
          <p:nvPicPr>
            <p:cNvPr id="63" name="Picture 12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" y="27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" name="Picture 13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" y="2940"/>
              <a:ext cx="61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5" name="Group 64"/>
          <p:cNvGrpSpPr/>
          <p:nvPr/>
        </p:nvGrpSpPr>
        <p:grpSpPr>
          <a:xfrm>
            <a:off x="2057400" y="5019675"/>
            <a:ext cx="2316903" cy="466019"/>
            <a:chOff x="4800600" y="4943475"/>
            <a:chExt cx="2316903" cy="466019"/>
          </a:xfrm>
        </p:grpSpPr>
        <p:pic>
          <p:nvPicPr>
            <p:cNvPr id="66" name="Picture 8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7564" y="4943475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" name="Picture 66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00600" y="5191125"/>
              <a:ext cx="2316903" cy="2183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00AD-F6D2-4C47-8964-B9DD699024CE}" type="slidenum">
              <a:rPr lang="en-US"/>
              <a:pPr/>
              <a:t>17</a:t>
            </a:fld>
            <a:endParaRPr lang="en-US"/>
          </a:p>
        </p:txBody>
      </p:sp>
      <p:sp>
        <p:nvSpPr>
          <p:cNvPr id="102605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6053" name="Group 5"/>
          <p:cNvGrpSpPr>
            <a:grpSpLocks/>
          </p:cNvGrpSpPr>
          <p:nvPr/>
        </p:nvGrpSpPr>
        <p:grpSpPr bwMode="auto">
          <a:xfrm>
            <a:off x="4953000" y="3028950"/>
            <a:ext cx="2822575" cy="323850"/>
            <a:chOff x="3120" y="1908"/>
            <a:chExt cx="1778" cy="204"/>
          </a:xfrm>
        </p:grpSpPr>
        <p:pic>
          <p:nvPicPr>
            <p:cNvPr id="1026054" name="Picture 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908"/>
              <a:ext cx="1538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6055" name="Picture 7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75727">
              <a:off x="3120" y="2004"/>
              <a:ext cx="180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26056" name="Group 8"/>
          <p:cNvGrpSpPr>
            <a:grpSpLocks/>
          </p:cNvGrpSpPr>
          <p:nvPr/>
        </p:nvGrpSpPr>
        <p:grpSpPr bwMode="auto">
          <a:xfrm>
            <a:off x="4953000" y="1828800"/>
            <a:ext cx="2822575" cy="323850"/>
            <a:chOff x="3120" y="1152"/>
            <a:chExt cx="1778" cy="204"/>
          </a:xfrm>
        </p:grpSpPr>
        <p:pic>
          <p:nvPicPr>
            <p:cNvPr id="1026057" name="Picture 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152"/>
              <a:ext cx="1538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6058" name="Picture 1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75727">
              <a:off x="3120" y="1248"/>
              <a:ext cx="180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26062" name="Picture 1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6248400"/>
            <a:ext cx="3525837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26063" name="Group 15"/>
          <p:cNvGrpSpPr>
            <a:grpSpLocks/>
          </p:cNvGrpSpPr>
          <p:nvPr/>
        </p:nvGrpSpPr>
        <p:grpSpPr bwMode="auto">
          <a:xfrm>
            <a:off x="419100" y="5638800"/>
            <a:ext cx="8305800" cy="457200"/>
            <a:chOff x="264" y="3552"/>
            <a:chExt cx="5232" cy="288"/>
          </a:xfrm>
        </p:grpSpPr>
        <p:sp>
          <p:nvSpPr>
            <p:cNvPr id="1026064" name="Line 16"/>
            <p:cNvSpPr>
              <a:spLocks noChangeShapeType="1"/>
            </p:cNvSpPr>
            <p:nvPr/>
          </p:nvSpPr>
          <p:spPr bwMode="auto">
            <a:xfrm>
              <a:off x="264" y="3792"/>
              <a:ext cx="52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65" name="Line 17"/>
            <p:cNvSpPr>
              <a:spLocks noChangeShapeType="1"/>
            </p:cNvSpPr>
            <p:nvPr/>
          </p:nvSpPr>
          <p:spPr bwMode="auto">
            <a:xfrm>
              <a:off x="2880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66" name="Line 18"/>
            <p:cNvSpPr>
              <a:spLocks noChangeShapeType="1"/>
            </p:cNvSpPr>
            <p:nvPr/>
          </p:nvSpPr>
          <p:spPr bwMode="auto">
            <a:xfrm>
              <a:off x="3456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67" name="Line 19"/>
            <p:cNvSpPr>
              <a:spLocks noChangeShapeType="1"/>
            </p:cNvSpPr>
            <p:nvPr/>
          </p:nvSpPr>
          <p:spPr bwMode="auto">
            <a:xfrm>
              <a:off x="4032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68" name="Line 20"/>
            <p:cNvSpPr>
              <a:spLocks noChangeShapeType="1"/>
            </p:cNvSpPr>
            <p:nvPr/>
          </p:nvSpPr>
          <p:spPr bwMode="auto">
            <a:xfrm>
              <a:off x="4608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69" name="Line 21"/>
            <p:cNvSpPr>
              <a:spLocks noChangeShapeType="1"/>
            </p:cNvSpPr>
            <p:nvPr/>
          </p:nvSpPr>
          <p:spPr bwMode="auto">
            <a:xfrm>
              <a:off x="5184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70" name="Line 22"/>
            <p:cNvSpPr>
              <a:spLocks noChangeShapeType="1"/>
            </p:cNvSpPr>
            <p:nvPr/>
          </p:nvSpPr>
          <p:spPr bwMode="auto">
            <a:xfrm>
              <a:off x="576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71" name="Line 23"/>
            <p:cNvSpPr>
              <a:spLocks noChangeShapeType="1"/>
            </p:cNvSpPr>
            <p:nvPr/>
          </p:nvSpPr>
          <p:spPr bwMode="auto">
            <a:xfrm>
              <a:off x="1152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72" name="Line 24"/>
            <p:cNvSpPr>
              <a:spLocks noChangeShapeType="1"/>
            </p:cNvSpPr>
            <p:nvPr/>
          </p:nvSpPr>
          <p:spPr bwMode="auto">
            <a:xfrm>
              <a:off x="1728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73" name="Line 25"/>
            <p:cNvSpPr>
              <a:spLocks noChangeShapeType="1"/>
            </p:cNvSpPr>
            <p:nvPr/>
          </p:nvSpPr>
          <p:spPr bwMode="auto">
            <a:xfrm>
              <a:off x="2304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26074" name="Picture 2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1" y="355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6075" name="Picture 2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" y="3552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6076" name="Picture 2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2" y="3552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6077" name="Picture 2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552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6078" name="Picture 3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" y="3552"/>
              <a:ext cx="32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6079" name="Picture 3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" y="3552"/>
              <a:ext cx="32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6080" name="Picture 3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" y="3552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6081" name="Picture 3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" y="355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6082" name="Picture 3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7" y="3552"/>
              <a:ext cx="14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26083" name="Rectangle 35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6084" name="Picture 3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18129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085" name="Picture 3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1447800"/>
            <a:ext cx="3644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086" name="Picture 3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41525"/>
            <a:ext cx="441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087" name="Picture 3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2667000"/>
            <a:ext cx="3644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088" name="Picture 4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60725"/>
            <a:ext cx="441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089" name="Picture 4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3886200"/>
            <a:ext cx="3644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090" name="Picture 4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19200"/>
            <a:ext cx="179863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091" name="Picture 4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5727">
            <a:off x="4953000" y="1371600"/>
            <a:ext cx="2857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092" name="Picture 4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5727">
            <a:off x="4953000" y="1981200"/>
            <a:ext cx="2857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093" name="Picture 4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19350"/>
            <a:ext cx="179863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094" name="Picture 4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5727">
            <a:off x="4953000" y="2571750"/>
            <a:ext cx="2857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095" name="Picture 4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5727">
            <a:off x="4953000" y="3181350"/>
            <a:ext cx="2857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26096" name="Group 48"/>
          <p:cNvGrpSpPr>
            <a:grpSpLocks/>
          </p:cNvGrpSpPr>
          <p:nvPr/>
        </p:nvGrpSpPr>
        <p:grpSpPr bwMode="auto">
          <a:xfrm>
            <a:off x="4953000" y="3638550"/>
            <a:ext cx="2179638" cy="323850"/>
            <a:chOff x="3120" y="2292"/>
            <a:chExt cx="1373" cy="204"/>
          </a:xfrm>
        </p:grpSpPr>
        <p:pic>
          <p:nvPicPr>
            <p:cNvPr id="1026097" name="Picture 4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292"/>
              <a:ext cx="1133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6098" name="Picture 5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75727">
              <a:off x="3120" y="2388"/>
              <a:ext cx="180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26099" name="Group 51"/>
          <p:cNvGrpSpPr>
            <a:grpSpLocks/>
          </p:cNvGrpSpPr>
          <p:nvPr/>
        </p:nvGrpSpPr>
        <p:grpSpPr bwMode="auto">
          <a:xfrm>
            <a:off x="5273675" y="5821363"/>
            <a:ext cx="433388" cy="366712"/>
            <a:chOff x="3322" y="3667"/>
            <a:chExt cx="273" cy="231"/>
          </a:xfrm>
        </p:grpSpPr>
        <p:sp>
          <p:nvSpPr>
            <p:cNvPr id="1026100" name="Line 52"/>
            <p:cNvSpPr>
              <a:spLocks noChangeShapeType="1"/>
            </p:cNvSpPr>
            <p:nvPr/>
          </p:nvSpPr>
          <p:spPr bwMode="auto">
            <a:xfrm>
              <a:off x="3397" y="3792"/>
              <a:ext cx="115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01" name="Text Box 53"/>
            <p:cNvSpPr txBox="1">
              <a:spLocks noChangeArrowheads="1"/>
            </p:cNvSpPr>
            <p:nvPr/>
          </p:nvSpPr>
          <p:spPr bwMode="auto">
            <a:xfrm>
              <a:off x="3322" y="3667"/>
              <a:ext cx="1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6100"/>
                  </a:solidFill>
                </a:rPr>
                <a:t>(</a:t>
              </a:r>
            </a:p>
          </p:txBody>
        </p:sp>
        <p:sp>
          <p:nvSpPr>
            <p:cNvPr id="1026102" name="Text Box 54"/>
            <p:cNvSpPr txBox="1">
              <a:spLocks noChangeArrowheads="1"/>
            </p:cNvSpPr>
            <p:nvPr/>
          </p:nvSpPr>
          <p:spPr bwMode="auto">
            <a:xfrm>
              <a:off x="3431" y="3667"/>
              <a:ext cx="1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6100"/>
                  </a:solidFill>
                </a:rPr>
                <a:t>)</a:t>
              </a:r>
            </a:p>
          </p:txBody>
        </p:sp>
      </p:grpSp>
      <p:grpSp>
        <p:nvGrpSpPr>
          <p:cNvPr id="1026103" name="Group 55"/>
          <p:cNvGrpSpPr>
            <a:grpSpLocks/>
          </p:cNvGrpSpPr>
          <p:nvPr/>
        </p:nvGrpSpPr>
        <p:grpSpPr bwMode="auto">
          <a:xfrm>
            <a:off x="5392738" y="6629400"/>
            <a:ext cx="182562" cy="73025"/>
            <a:chOff x="3397" y="4176"/>
            <a:chExt cx="115" cy="46"/>
          </a:xfrm>
        </p:grpSpPr>
        <p:sp>
          <p:nvSpPr>
            <p:cNvPr id="1026104" name="Line 56"/>
            <p:cNvSpPr>
              <a:spLocks noChangeShapeType="1"/>
            </p:cNvSpPr>
            <p:nvPr/>
          </p:nvSpPr>
          <p:spPr bwMode="auto">
            <a:xfrm>
              <a:off x="3397" y="4199"/>
              <a:ext cx="115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05" name="Oval 57"/>
            <p:cNvSpPr>
              <a:spLocks noChangeAspect="1" noChangeArrowheads="1"/>
            </p:cNvSpPr>
            <p:nvPr/>
          </p:nvSpPr>
          <p:spPr bwMode="auto">
            <a:xfrm>
              <a:off x="3397" y="4176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106" name="Oval 58"/>
            <p:cNvSpPr>
              <a:spLocks noChangeAspect="1" noChangeArrowheads="1"/>
            </p:cNvSpPr>
            <p:nvPr/>
          </p:nvSpPr>
          <p:spPr bwMode="auto">
            <a:xfrm>
              <a:off x="3466" y="4176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26108" name="Picture 6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11938"/>
            <a:ext cx="4222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1026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1026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107" name="Group 11"/>
          <p:cNvGrpSpPr>
            <a:grpSpLocks/>
          </p:cNvGrpSpPr>
          <p:nvPr/>
        </p:nvGrpSpPr>
        <p:grpSpPr bwMode="auto">
          <a:xfrm>
            <a:off x="7726363" y="5019675"/>
            <a:ext cx="982662" cy="466725"/>
            <a:chOff x="4867" y="2784"/>
            <a:chExt cx="619" cy="294"/>
          </a:xfrm>
        </p:grpSpPr>
        <p:pic>
          <p:nvPicPr>
            <p:cNvPr id="1028108" name="Picture 12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" y="27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8109" name="Picture 13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" y="2940"/>
              <a:ext cx="61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4" name="Group 63"/>
          <p:cNvGrpSpPr/>
          <p:nvPr/>
        </p:nvGrpSpPr>
        <p:grpSpPr>
          <a:xfrm>
            <a:off x="2057400" y="5019675"/>
            <a:ext cx="2316903" cy="466019"/>
            <a:chOff x="4800600" y="4943475"/>
            <a:chExt cx="2316903" cy="466019"/>
          </a:xfrm>
        </p:grpSpPr>
        <p:pic>
          <p:nvPicPr>
            <p:cNvPr id="65" name="Picture 8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7564" y="4943475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" name="Picture 65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00600" y="5191125"/>
              <a:ext cx="2316903" cy="2183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675B-6522-4919-8212-B3F8D6943463}" type="slidenum">
              <a:rPr lang="en-US"/>
              <a:pPr/>
              <a:t>18</a:t>
            </a:fld>
            <a:endParaRPr lang="en-US"/>
          </a:p>
        </p:txBody>
      </p:sp>
      <p:sp>
        <p:nvSpPr>
          <p:cNvPr id="102809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8101" name="Group 5"/>
          <p:cNvGrpSpPr>
            <a:grpSpLocks/>
          </p:cNvGrpSpPr>
          <p:nvPr/>
        </p:nvGrpSpPr>
        <p:grpSpPr bwMode="auto">
          <a:xfrm>
            <a:off x="4953000" y="3028950"/>
            <a:ext cx="2822575" cy="323850"/>
            <a:chOff x="3120" y="1908"/>
            <a:chExt cx="1778" cy="204"/>
          </a:xfrm>
        </p:grpSpPr>
        <p:pic>
          <p:nvPicPr>
            <p:cNvPr id="1028102" name="Picture 6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908"/>
              <a:ext cx="1538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8103" name="Picture 7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75727">
              <a:off x="3120" y="2004"/>
              <a:ext cx="180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28104" name="Group 8"/>
          <p:cNvGrpSpPr>
            <a:grpSpLocks/>
          </p:cNvGrpSpPr>
          <p:nvPr/>
        </p:nvGrpSpPr>
        <p:grpSpPr bwMode="auto">
          <a:xfrm>
            <a:off x="4953000" y="1828800"/>
            <a:ext cx="2822575" cy="323850"/>
            <a:chOff x="3120" y="1152"/>
            <a:chExt cx="1778" cy="204"/>
          </a:xfrm>
        </p:grpSpPr>
        <p:pic>
          <p:nvPicPr>
            <p:cNvPr id="1028105" name="Picture 9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152"/>
              <a:ext cx="1538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8106" name="Picture 10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75727">
              <a:off x="3120" y="1248"/>
              <a:ext cx="180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28110" name="Picture 1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0" y="6248400"/>
            <a:ext cx="5249863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28111" name="Group 15"/>
          <p:cNvGrpSpPr>
            <a:grpSpLocks/>
          </p:cNvGrpSpPr>
          <p:nvPr/>
        </p:nvGrpSpPr>
        <p:grpSpPr bwMode="auto">
          <a:xfrm>
            <a:off x="419100" y="5638800"/>
            <a:ext cx="8305800" cy="457200"/>
            <a:chOff x="264" y="3552"/>
            <a:chExt cx="5232" cy="288"/>
          </a:xfrm>
        </p:grpSpPr>
        <p:sp>
          <p:nvSpPr>
            <p:cNvPr id="1028112" name="Line 16"/>
            <p:cNvSpPr>
              <a:spLocks noChangeShapeType="1"/>
            </p:cNvSpPr>
            <p:nvPr/>
          </p:nvSpPr>
          <p:spPr bwMode="auto">
            <a:xfrm>
              <a:off x="264" y="3792"/>
              <a:ext cx="52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113" name="Line 17"/>
            <p:cNvSpPr>
              <a:spLocks noChangeShapeType="1"/>
            </p:cNvSpPr>
            <p:nvPr/>
          </p:nvSpPr>
          <p:spPr bwMode="auto">
            <a:xfrm>
              <a:off x="2880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114" name="Line 18"/>
            <p:cNvSpPr>
              <a:spLocks noChangeShapeType="1"/>
            </p:cNvSpPr>
            <p:nvPr/>
          </p:nvSpPr>
          <p:spPr bwMode="auto">
            <a:xfrm>
              <a:off x="3456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115" name="Line 19"/>
            <p:cNvSpPr>
              <a:spLocks noChangeShapeType="1"/>
            </p:cNvSpPr>
            <p:nvPr/>
          </p:nvSpPr>
          <p:spPr bwMode="auto">
            <a:xfrm>
              <a:off x="4032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116" name="Line 20"/>
            <p:cNvSpPr>
              <a:spLocks noChangeShapeType="1"/>
            </p:cNvSpPr>
            <p:nvPr/>
          </p:nvSpPr>
          <p:spPr bwMode="auto">
            <a:xfrm>
              <a:off x="4608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117" name="Line 21"/>
            <p:cNvSpPr>
              <a:spLocks noChangeShapeType="1"/>
            </p:cNvSpPr>
            <p:nvPr/>
          </p:nvSpPr>
          <p:spPr bwMode="auto">
            <a:xfrm>
              <a:off x="5184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118" name="Line 22"/>
            <p:cNvSpPr>
              <a:spLocks noChangeShapeType="1"/>
            </p:cNvSpPr>
            <p:nvPr/>
          </p:nvSpPr>
          <p:spPr bwMode="auto">
            <a:xfrm>
              <a:off x="576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119" name="Line 23"/>
            <p:cNvSpPr>
              <a:spLocks noChangeShapeType="1"/>
            </p:cNvSpPr>
            <p:nvPr/>
          </p:nvSpPr>
          <p:spPr bwMode="auto">
            <a:xfrm>
              <a:off x="1152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120" name="Line 24"/>
            <p:cNvSpPr>
              <a:spLocks noChangeShapeType="1"/>
            </p:cNvSpPr>
            <p:nvPr/>
          </p:nvSpPr>
          <p:spPr bwMode="auto">
            <a:xfrm>
              <a:off x="1728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121" name="Line 25"/>
            <p:cNvSpPr>
              <a:spLocks noChangeShapeType="1"/>
            </p:cNvSpPr>
            <p:nvPr/>
          </p:nvSpPr>
          <p:spPr bwMode="auto">
            <a:xfrm>
              <a:off x="2304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28122" name="Picture 2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1" y="355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8123" name="Picture 2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" y="3552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8124" name="Picture 2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2" y="3552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8125" name="Picture 2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552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8126" name="Picture 3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" y="3552"/>
              <a:ext cx="32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8127" name="Picture 3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" y="3552"/>
              <a:ext cx="32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8128" name="Picture 3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" y="3552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8129" name="Picture 3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" y="355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8130" name="Picture 34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7" y="3552"/>
              <a:ext cx="14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28131" name="Rectangle 35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8132" name="Picture 3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18129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8133" name="Picture 3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1447800"/>
            <a:ext cx="3644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8134" name="Picture 3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41525"/>
            <a:ext cx="441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8135" name="Picture 3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2667000"/>
            <a:ext cx="3644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8136" name="Picture 4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60725"/>
            <a:ext cx="441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8137" name="Picture 4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3886200"/>
            <a:ext cx="3644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8138" name="Picture 4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79925"/>
            <a:ext cx="441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8139" name="Picture 4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19200"/>
            <a:ext cx="179863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8140" name="Picture 4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5727">
            <a:off x="4953000" y="1371600"/>
            <a:ext cx="2857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8141" name="Picture 4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5727">
            <a:off x="4953000" y="1981200"/>
            <a:ext cx="2857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8142" name="Picture 4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19350"/>
            <a:ext cx="179863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8143" name="Picture 4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5727">
            <a:off x="4953000" y="2571750"/>
            <a:ext cx="2857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8144" name="Picture 4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5727">
            <a:off x="4953000" y="3181350"/>
            <a:ext cx="2857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8145" name="Picture 4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38550"/>
            <a:ext cx="179863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8146" name="Picture 5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5727">
            <a:off x="4953000" y="3790950"/>
            <a:ext cx="2857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28147" name="Group 51"/>
          <p:cNvGrpSpPr>
            <a:grpSpLocks/>
          </p:cNvGrpSpPr>
          <p:nvPr/>
        </p:nvGrpSpPr>
        <p:grpSpPr bwMode="auto">
          <a:xfrm>
            <a:off x="4953000" y="4248150"/>
            <a:ext cx="2822575" cy="323850"/>
            <a:chOff x="3120" y="2676"/>
            <a:chExt cx="1778" cy="204"/>
          </a:xfrm>
        </p:grpSpPr>
        <p:pic>
          <p:nvPicPr>
            <p:cNvPr id="1028148" name="Picture 5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676"/>
              <a:ext cx="1538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8149" name="Picture 5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75727">
              <a:off x="3120" y="2772"/>
              <a:ext cx="180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28150" name="Group 54"/>
          <p:cNvGrpSpPr>
            <a:grpSpLocks/>
          </p:cNvGrpSpPr>
          <p:nvPr/>
        </p:nvGrpSpPr>
        <p:grpSpPr bwMode="auto">
          <a:xfrm>
            <a:off x="5273675" y="5821363"/>
            <a:ext cx="433388" cy="366712"/>
            <a:chOff x="3322" y="3667"/>
            <a:chExt cx="273" cy="231"/>
          </a:xfrm>
        </p:grpSpPr>
        <p:sp>
          <p:nvSpPr>
            <p:cNvPr id="1028151" name="Line 55"/>
            <p:cNvSpPr>
              <a:spLocks noChangeShapeType="1"/>
            </p:cNvSpPr>
            <p:nvPr/>
          </p:nvSpPr>
          <p:spPr bwMode="auto">
            <a:xfrm>
              <a:off x="3397" y="3792"/>
              <a:ext cx="115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152" name="Text Box 56"/>
            <p:cNvSpPr txBox="1">
              <a:spLocks noChangeArrowheads="1"/>
            </p:cNvSpPr>
            <p:nvPr/>
          </p:nvSpPr>
          <p:spPr bwMode="auto">
            <a:xfrm>
              <a:off x="3322" y="3667"/>
              <a:ext cx="1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6100"/>
                  </a:solidFill>
                </a:rPr>
                <a:t>(</a:t>
              </a:r>
            </a:p>
          </p:txBody>
        </p:sp>
        <p:sp>
          <p:nvSpPr>
            <p:cNvPr id="1028153" name="Text Box 57"/>
            <p:cNvSpPr txBox="1">
              <a:spLocks noChangeArrowheads="1"/>
            </p:cNvSpPr>
            <p:nvPr/>
          </p:nvSpPr>
          <p:spPr bwMode="auto">
            <a:xfrm>
              <a:off x="3431" y="3667"/>
              <a:ext cx="1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6100"/>
                  </a:solidFill>
                </a:rPr>
                <a:t>)</a:t>
              </a:r>
            </a:p>
          </p:txBody>
        </p:sp>
        <p:sp>
          <p:nvSpPr>
            <p:cNvPr id="1028154" name="Oval 58"/>
            <p:cNvSpPr>
              <a:spLocks noChangeAspect="1" noChangeArrowheads="1"/>
            </p:cNvSpPr>
            <p:nvPr/>
          </p:nvSpPr>
          <p:spPr bwMode="auto">
            <a:xfrm>
              <a:off x="3426" y="3765"/>
              <a:ext cx="58" cy="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8155" name="Group 59"/>
          <p:cNvGrpSpPr>
            <a:grpSpLocks/>
          </p:cNvGrpSpPr>
          <p:nvPr/>
        </p:nvGrpSpPr>
        <p:grpSpPr bwMode="auto">
          <a:xfrm>
            <a:off x="5392738" y="6629400"/>
            <a:ext cx="182562" cy="73025"/>
            <a:chOff x="3397" y="4176"/>
            <a:chExt cx="115" cy="46"/>
          </a:xfrm>
        </p:grpSpPr>
        <p:sp>
          <p:nvSpPr>
            <p:cNvPr id="1028156" name="Line 60"/>
            <p:cNvSpPr>
              <a:spLocks noChangeShapeType="1"/>
            </p:cNvSpPr>
            <p:nvPr/>
          </p:nvSpPr>
          <p:spPr bwMode="auto">
            <a:xfrm>
              <a:off x="3397" y="4199"/>
              <a:ext cx="115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157" name="Oval 61"/>
            <p:cNvSpPr>
              <a:spLocks noChangeAspect="1" noChangeArrowheads="1"/>
            </p:cNvSpPr>
            <p:nvPr/>
          </p:nvSpPr>
          <p:spPr bwMode="auto">
            <a:xfrm>
              <a:off x="3397" y="4176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158" name="Oval 62"/>
            <p:cNvSpPr>
              <a:spLocks noChangeAspect="1" noChangeArrowheads="1"/>
            </p:cNvSpPr>
            <p:nvPr/>
          </p:nvSpPr>
          <p:spPr bwMode="auto">
            <a:xfrm>
              <a:off x="3466" y="4176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159" name="Oval 63"/>
            <p:cNvSpPr>
              <a:spLocks noChangeAspect="1" noChangeArrowheads="1"/>
            </p:cNvSpPr>
            <p:nvPr/>
          </p:nvSpPr>
          <p:spPr bwMode="auto">
            <a:xfrm>
              <a:off x="3426" y="4176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28165" name="Picture 6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11938"/>
            <a:ext cx="4222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1028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11"/>
          <p:cNvGrpSpPr>
            <a:grpSpLocks/>
          </p:cNvGrpSpPr>
          <p:nvPr/>
        </p:nvGrpSpPr>
        <p:grpSpPr bwMode="auto">
          <a:xfrm>
            <a:off x="7726363" y="5019675"/>
            <a:ext cx="982662" cy="466725"/>
            <a:chOff x="4867" y="2784"/>
            <a:chExt cx="619" cy="294"/>
          </a:xfrm>
        </p:grpSpPr>
        <p:pic>
          <p:nvPicPr>
            <p:cNvPr id="81" name="Picture 12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" y="27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" name="Picture 13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" y="2940"/>
              <a:ext cx="61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4" name="Group 83"/>
          <p:cNvGrpSpPr/>
          <p:nvPr/>
        </p:nvGrpSpPr>
        <p:grpSpPr>
          <a:xfrm>
            <a:off x="2057400" y="5019675"/>
            <a:ext cx="2316903" cy="466019"/>
            <a:chOff x="4800600" y="4943475"/>
            <a:chExt cx="2316903" cy="466019"/>
          </a:xfrm>
        </p:grpSpPr>
        <p:pic>
          <p:nvPicPr>
            <p:cNvPr id="85" name="Picture 8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7564" y="4943475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" name="Picture 85" descr="txp_fig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00600" y="5191125"/>
              <a:ext cx="2316903" cy="2183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7" name="Picture 6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11938"/>
            <a:ext cx="4222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5726-4172-4F46-902F-36F96BF58D2E}" type="slidenum">
              <a:rPr lang="en-US"/>
              <a:pPr/>
              <a:t>19</a:t>
            </a:fld>
            <a:endParaRPr lang="en-US"/>
          </a:p>
        </p:txBody>
      </p:sp>
      <p:sp>
        <p:nvSpPr>
          <p:cNvPr id="691233" name="Rectangle 3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1202" name="Group 2"/>
          <p:cNvGrpSpPr>
            <a:grpSpLocks/>
          </p:cNvGrpSpPr>
          <p:nvPr/>
        </p:nvGrpSpPr>
        <p:grpSpPr bwMode="auto">
          <a:xfrm>
            <a:off x="4953000" y="3028950"/>
            <a:ext cx="2822575" cy="323850"/>
            <a:chOff x="3120" y="1908"/>
            <a:chExt cx="1778" cy="204"/>
          </a:xfrm>
        </p:grpSpPr>
        <p:pic>
          <p:nvPicPr>
            <p:cNvPr id="691203" name="Picture 3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908"/>
              <a:ext cx="1538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1204" name="Picture 4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75727">
              <a:off x="3120" y="2004"/>
              <a:ext cx="180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1205" name="Group 5"/>
          <p:cNvGrpSpPr>
            <a:grpSpLocks/>
          </p:cNvGrpSpPr>
          <p:nvPr/>
        </p:nvGrpSpPr>
        <p:grpSpPr bwMode="auto">
          <a:xfrm>
            <a:off x="4953000" y="1828800"/>
            <a:ext cx="2822575" cy="323850"/>
            <a:chOff x="3120" y="1152"/>
            <a:chExt cx="1778" cy="204"/>
          </a:xfrm>
        </p:grpSpPr>
        <p:pic>
          <p:nvPicPr>
            <p:cNvPr id="691206" name="Picture 6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152"/>
              <a:ext cx="1538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1207" name="Picture 7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75727">
              <a:off x="3120" y="1248"/>
              <a:ext cx="180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91211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0" y="6248400"/>
            <a:ext cx="5249863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91213" name="Group 13"/>
          <p:cNvGrpSpPr>
            <a:grpSpLocks/>
          </p:cNvGrpSpPr>
          <p:nvPr/>
        </p:nvGrpSpPr>
        <p:grpSpPr bwMode="auto">
          <a:xfrm>
            <a:off x="419100" y="5638800"/>
            <a:ext cx="8305800" cy="457200"/>
            <a:chOff x="264" y="3552"/>
            <a:chExt cx="5232" cy="288"/>
          </a:xfrm>
        </p:grpSpPr>
        <p:sp>
          <p:nvSpPr>
            <p:cNvPr id="691214" name="Line 14"/>
            <p:cNvSpPr>
              <a:spLocks noChangeShapeType="1"/>
            </p:cNvSpPr>
            <p:nvPr/>
          </p:nvSpPr>
          <p:spPr bwMode="auto">
            <a:xfrm>
              <a:off x="264" y="3792"/>
              <a:ext cx="52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15" name="Line 15"/>
            <p:cNvSpPr>
              <a:spLocks noChangeShapeType="1"/>
            </p:cNvSpPr>
            <p:nvPr/>
          </p:nvSpPr>
          <p:spPr bwMode="auto">
            <a:xfrm>
              <a:off x="2880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16" name="Line 16"/>
            <p:cNvSpPr>
              <a:spLocks noChangeShapeType="1"/>
            </p:cNvSpPr>
            <p:nvPr/>
          </p:nvSpPr>
          <p:spPr bwMode="auto">
            <a:xfrm>
              <a:off x="3456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17" name="Line 17"/>
            <p:cNvSpPr>
              <a:spLocks noChangeShapeType="1"/>
            </p:cNvSpPr>
            <p:nvPr/>
          </p:nvSpPr>
          <p:spPr bwMode="auto">
            <a:xfrm>
              <a:off x="4032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18" name="Line 18"/>
            <p:cNvSpPr>
              <a:spLocks noChangeShapeType="1"/>
            </p:cNvSpPr>
            <p:nvPr/>
          </p:nvSpPr>
          <p:spPr bwMode="auto">
            <a:xfrm>
              <a:off x="4608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19" name="Line 19"/>
            <p:cNvSpPr>
              <a:spLocks noChangeShapeType="1"/>
            </p:cNvSpPr>
            <p:nvPr/>
          </p:nvSpPr>
          <p:spPr bwMode="auto">
            <a:xfrm>
              <a:off x="5184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20" name="Line 20"/>
            <p:cNvSpPr>
              <a:spLocks noChangeShapeType="1"/>
            </p:cNvSpPr>
            <p:nvPr/>
          </p:nvSpPr>
          <p:spPr bwMode="auto">
            <a:xfrm>
              <a:off x="576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21" name="Line 21"/>
            <p:cNvSpPr>
              <a:spLocks noChangeShapeType="1"/>
            </p:cNvSpPr>
            <p:nvPr/>
          </p:nvSpPr>
          <p:spPr bwMode="auto">
            <a:xfrm>
              <a:off x="1152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22" name="Line 22"/>
            <p:cNvSpPr>
              <a:spLocks noChangeShapeType="1"/>
            </p:cNvSpPr>
            <p:nvPr/>
          </p:nvSpPr>
          <p:spPr bwMode="auto">
            <a:xfrm>
              <a:off x="1728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23" name="Line 23"/>
            <p:cNvSpPr>
              <a:spLocks noChangeShapeType="1"/>
            </p:cNvSpPr>
            <p:nvPr/>
          </p:nvSpPr>
          <p:spPr bwMode="auto">
            <a:xfrm>
              <a:off x="2304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91224" name="Picture 2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1" y="355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1225" name="Picture 2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" y="3552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1226" name="Picture 2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2" y="3552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1227" name="Picture 2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552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1228" name="Picture 2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" y="3552"/>
              <a:ext cx="32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1229" name="Picture 2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" y="3552"/>
              <a:ext cx="32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1230" name="Picture 3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" y="3552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1231" name="Picture 3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" y="355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1232" name="Picture 32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7" y="3552"/>
              <a:ext cx="14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91234" name="Rectangle 34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91235" name="Picture 3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18129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1236" name="Picture 3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1447800"/>
            <a:ext cx="3644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1237" name="Picture 3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41525"/>
            <a:ext cx="441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1238" name="Picture 3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2667000"/>
            <a:ext cx="3644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1239" name="Picture 3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60725"/>
            <a:ext cx="441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1240" name="Picture 4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3886200"/>
            <a:ext cx="3644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1241" name="Picture 4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79925"/>
            <a:ext cx="441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1242" name="Picture 4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19200"/>
            <a:ext cx="179863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1243" name="Picture 4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5727">
            <a:off x="4953000" y="1371600"/>
            <a:ext cx="2857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1244" name="Picture 4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5727">
            <a:off x="4953000" y="1981200"/>
            <a:ext cx="2857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1245" name="Picture 4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19350"/>
            <a:ext cx="179863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1246" name="Picture 4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5727">
            <a:off x="4953000" y="2571750"/>
            <a:ext cx="2857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1247" name="Picture 4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5727">
            <a:off x="4953000" y="3181350"/>
            <a:ext cx="2857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1248" name="Picture 4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38550"/>
            <a:ext cx="179863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1249" name="Picture 4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5727">
            <a:off x="4953000" y="3790950"/>
            <a:ext cx="2857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91250" name="Group 50"/>
          <p:cNvGrpSpPr>
            <a:grpSpLocks/>
          </p:cNvGrpSpPr>
          <p:nvPr/>
        </p:nvGrpSpPr>
        <p:grpSpPr bwMode="auto">
          <a:xfrm>
            <a:off x="4953000" y="4248150"/>
            <a:ext cx="2822575" cy="323850"/>
            <a:chOff x="3120" y="2676"/>
            <a:chExt cx="1778" cy="204"/>
          </a:xfrm>
        </p:grpSpPr>
        <p:pic>
          <p:nvPicPr>
            <p:cNvPr id="691251" name="Picture 5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676"/>
              <a:ext cx="1538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1252" name="Picture 5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75727">
              <a:off x="3120" y="2772"/>
              <a:ext cx="180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1253" name="Group 53"/>
          <p:cNvGrpSpPr>
            <a:grpSpLocks/>
          </p:cNvGrpSpPr>
          <p:nvPr/>
        </p:nvGrpSpPr>
        <p:grpSpPr bwMode="auto">
          <a:xfrm>
            <a:off x="5273675" y="5821363"/>
            <a:ext cx="433388" cy="366712"/>
            <a:chOff x="3322" y="3667"/>
            <a:chExt cx="273" cy="231"/>
          </a:xfrm>
        </p:grpSpPr>
        <p:sp>
          <p:nvSpPr>
            <p:cNvPr id="691254" name="Line 54"/>
            <p:cNvSpPr>
              <a:spLocks noChangeShapeType="1"/>
            </p:cNvSpPr>
            <p:nvPr/>
          </p:nvSpPr>
          <p:spPr bwMode="auto">
            <a:xfrm>
              <a:off x="3397" y="3792"/>
              <a:ext cx="115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55" name="Text Box 55"/>
            <p:cNvSpPr txBox="1">
              <a:spLocks noChangeArrowheads="1"/>
            </p:cNvSpPr>
            <p:nvPr/>
          </p:nvSpPr>
          <p:spPr bwMode="auto">
            <a:xfrm>
              <a:off x="3322" y="3667"/>
              <a:ext cx="1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6100"/>
                  </a:solidFill>
                </a:rPr>
                <a:t>(</a:t>
              </a:r>
            </a:p>
          </p:txBody>
        </p:sp>
        <p:sp>
          <p:nvSpPr>
            <p:cNvPr id="691256" name="Text Box 56"/>
            <p:cNvSpPr txBox="1">
              <a:spLocks noChangeArrowheads="1"/>
            </p:cNvSpPr>
            <p:nvPr/>
          </p:nvSpPr>
          <p:spPr bwMode="auto">
            <a:xfrm>
              <a:off x="3431" y="3667"/>
              <a:ext cx="1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6100"/>
                  </a:solidFill>
                </a:rPr>
                <a:t>)</a:t>
              </a:r>
            </a:p>
          </p:txBody>
        </p:sp>
        <p:sp>
          <p:nvSpPr>
            <p:cNvPr id="691257" name="Oval 57"/>
            <p:cNvSpPr>
              <a:spLocks noChangeAspect="1" noChangeArrowheads="1"/>
            </p:cNvSpPr>
            <p:nvPr/>
          </p:nvSpPr>
          <p:spPr bwMode="auto">
            <a:xfrm>
              <a:off x="3426" y="3765"/>
              <a:ext cx="58" cy="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1270" name="Group 70"/>
          <p:cNvGrpSpPr>
            <a:grpSpLocks/>
          </p:cNvGrpSpPr>
          <p:nvPr/>
        </p:nvGrpSpPr>
        <p:grpSpPr bwMode="auto">
          <a:xfrm>
            <a:off x="5392738" y="6629400"/>
            <a:ext cx="182562" cy="73025"/>
            <a:chOff x="3397" y="4176"/>
            <a:chExt cx="115" cy="46"/>
          </a:xfrm>
        </p:grpSpPr>
        <p:sp>
          <p:nvSpPr>
            <p:cNvPr id="691260" name="Line 60"/>
            <p:cNvSpPr>
              <a:spLocks noChangeShapeType="1"/>
            </p:cNvSpPr>
            <p:nvPr/>
          </p:nvSpPr>
          <p:spPr bwMode="auto">
            <a:xfrm>
              <a:off x="3397" y="4199"/>
              <a:ext cx="115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61" name="Oval 61"/>
            <p:cNvSpPr>
              <a:spLocks noChangeAspect="1" noChangeArrowheads="1"/>
            </p:cNvSpPr>
            <p:nvPr/>
          </p:nvSpPr>
          <p:spPr bwMode="auto">
            <a:xfrm>
              <a:off x="3397" y="4176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62" name="Oval 62"/>
            <p:cNvSpPr>
              <a:spLocks noChangeAspect="1" noChangeArrowheads="1"/>
            </p:cNvSpPr>
            <p:nvPr/>
          </p:nvSpPr>
          <p:spPr bwMode="auto">
            <a:xfrm>
              <a:off x="3466" y="4176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63" name="Oval 63"/>
            <p:cNvSpPr>
              <a:spLocks noChangeAspect="1" noChangeArrowheads="1"/>
            </p:cNvSpPr>
            <p:nvPr/>
          </p:nvSpPr>
          <p:spPr bwMode="auto">
            <a:xfrm>
              <a:off x="3431" y="4176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91275" name="Picture 7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6538913"/>
            <a:ext cx="4302125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91307" name="Group 107"/>
          <p:cNvGrpSpPr>
            <a:grpSpLocks/>
          </p:cNvGrpSpPr>
          <p:nvPr/>
        </p:nvGrpSpPr>
        <p:grpSpPr bwMode="auto">
          <a:xfrm>
            <a:off x="381000" y="76200"/>
            <a:ext cx="8305800" cy="457200"/>
            <a:chOff x="240" y="48"/>
            <a:chExt cx="5232" cy="288"/>
          </a:xfrm>
        </p:grpSpPr>
        <p:sp>
          <p:nvSpPr>
            <p:cNvPr id="691277" name="Line 77"/>
            <p:cNvSpPr>
              <a:spLocks noChangeShapeType="1"/>
            </p:cNvSpPr>
            <p:nvPr/>
          </p:nvSpPr>
          <p:spPr bwMode="auto">
            <a:xfrm>
              <a:off x="240" y="288"/>
              <a:ext cx="52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78" name="Line 78"/>
            <p:cNvSpPr>
              <a:spLocks noChangeShapeType="1"/>
            </p:cNvSpPr>
            <p:nvPr/>
          </p:nvSpPr>
          <p:spPr bwMode="auto">
            <a:xfrm>
              <a:off x="2880" y="2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82" name="Line 82"/>
            <p:cNvSpPr>
              <a:spLocks noChangeShapeType="1"/>
            </p:cNvSpPr>
            <p:nvPr/>
          </p:nvSpPr>
          <p:spPr bwMode="auto">
            <a:xfrm>
              <a:off x="5184" y="2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83" name="Line 83"/>
            <p:cNvSpPr>
              <a:spLocks noChangeShapeType="1"/>
            </p:cNvSpPr>
            <p:nvPr/>
          </p:nvSpPr>
          <p:spPr bwMode="auto">
            <a:xfrm>
              <a:off x="576" y="2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91297" name="Picture 9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1" y="48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1296" name="Picture 9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" y="48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1298" name="Picture 9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3" y="48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1304" name="Group 104"/>
          <p:cNvGrpSpPr>
            <a:grpSpLocks/>
          </p:cNvGrpSpPr>
          <p:nvPr/>
        </p:nvGrpSpPr>
        <p:grpSpPr bwMode="auto">
          <a:xfrm>
            <a:off x="4176713" y="419100"/>
            <a:ext cx="804862" cy="73025"/>
            <a:chOff x="2619" y="480"/>
            <a:chExt cx="507" cy="46"/>
          </a:xfrm>
        </p:grpSpPr>
        <p:sp>
          <p:nvSpPr>
            <p:cNvPr id="691300" name="Line 100"/>
            <p:cNvSpPr>
              <a:spLocks noChangeShapeType="1"/>
            </p:cNvSpPr>
            <p:nvPr/>
          </p:nvSpPr>
          <p:spPr bwMode="auto">
            <a:xfrm>
              <a:off x="2643" y="503"/>
              <a:ext cx="461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301" name="Oval 101"/>
            <p:cNvSpPr>
              <a:spLocks noChangeAspect="1" noChangeArrowheads="1"/>
            </p:cNvSpPr>
            <p:nvPr/>
          </p:nvSpPr>
          <p:spPr bwMode="auto">
            <a:xfrm>
              <a:off x="2619" y="480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302" name="Oval 102"/>
            <p:cNvSpPr>
              <a:spLocks noChangeAspect="1" noChangeArrowheads="1"/>
            </p:cNvSpPr>
            <p:nvPr/>
          </p:nvSpPr>
          <p:spPr bwMode="auto">
            <a:xfrm>
              <a:off x="3080" y="480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303" name="Oval 103"/>
            <p:cNvSpPr>
              <a:spLocks noChangeAspect="1" noChangeArrowheads="1"/>
            </p:cNvSpPr>
            <p:nvPr/>
          </p:nvSpPr>
          <p:spPr bwMode="auto">
            <a:xfrm>
              <a:off x="2847" y="480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0383" y="780092"/>
            <a:ext cx="4587417" cy="2480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91305" name="Line 105"/>
          <p:cNvSpPr>
            <a:spLocks noChangeShapeType="1"/>
          </p:cNvSpPr>
          <p:nvPr/>
        </p:nvSpPr>
        <p:spPr bwMode="auto">
          <a:xfrm flipH="1" flipV="1">
            <a:off x="977900" y="319088"/>
            <a:ext cx="3529013" cy="5329237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1306" name="Line 106"/>
          <p:cNvSpPr>
            <a:spLocks noChangeShapeType="1"/>
          </p:cNvSpPr>
          <p:nvPr/>
        </p:nvSpPr>
        <p:spPr bwMode="auto">
          <a:xfrm flipV="1">
            <a:off x="6426200" y="346075"/>
            <a:ext cx="1763713" cy="52736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1308" name="Line 108"/>
          <p:cNvSpPr>
            <a:spLocks noChangeShapeType="1"/>
          </p:cNvSpPr>
          <p:nvPr/>
        </p:nvSpPr>
        <p:spPr bwMode="auto">
          <a:xfrm flipH="1" flipV="1">
            <a:off x="4222750" y="511175"/>
            <a:ext cx="1189038" cy="60975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1309" name="Line 109"/>
          <p:cNvSpPr>
            <a:spLocks noChangeShapeType="1"/>
          </p:cNvSpPr>
          <p:nvPr/>
        </p:nvSpPr>
        <p:spPr bwMode="auto">
          <a:xfrm flipH="1" flipV="1">
            <a:off x="4953000" y="511175"/>
            <a:ext cx="576263" cy="60975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7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69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69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69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69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305" grpId="0" animBg="1"/>
      <p:bldP spid="691305" grpId="1" animBg="1"/>
      <p:bldP spid="691305" grpId="2" animBg="1"/>
      <p:bldP spid="691306" grpId="0" animBg="1"/>
      <p:bldP spid="691306" grpId="1" animBg="1"/>
      <p:bldP spid="691306" grpId="2" animBg="1"/>
      <p:bldP spid="691308" grpId="0" animBg="1"/>
      <p:bldP spid="691308" grpId="1" animBg="1"/>
      <p:bldP spid="691309" grpId="0" animBg="1"/>
      <p:bldP spid="69130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33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95333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1295400"/>
            <a:ext cx="1000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5334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17625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95335" name="Group 7"/>
          <p:cNvGrpSpPr>
            <a:grpSpLocks/>
          </p:cNvGrpSpPr>
          <p:nvPr/>
        </p:nvGrpSpPr>
        <p:grpSpPr bwMode="auto">
          <a:xfrm>
            <a:off x="3962400" y="990600"/>
            <a:ext cx="2374900" cy="914400"/>
            <a:chOff x="2496" y="624"/>
            <a:chExt cx="1496" cy="576"/>
          </a:xfrm>
        </p:grpSpPr>
        <p:sp>
          <p:nvSpPr>
            <p:cNvPr id="995336" name="AutoShape 8"/>
            <p:cNvSpPr>
              <a:spLocks/>
            </p:cNvSpPr>
            <p:nvPr/>
          </p:nvSpPr>
          <p:spPr bwMode="auto">
            <a:xfrm>
              <a:off x="2496" y="624"/>
              <a:ext cx="96" cy="576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95337" name="Picture 9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5" y="650"/>
              <a:ext cx="1189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95338" name="Picture 10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5" y="986"/>
              <a:ext cx="136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95339" name="Rectangle 11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40" name="Rectangle 12"/>
          <p:cNvSpPr>
            <a:spLocks noChangeArrowheads="1"/>
          </p:cNvSpPr>
          <p:nvPr/>
        </p:nvSpPr>
        <p:spPr bwMode="auto">
          <a:xfrm>
            <a:off x="2705100" y="1260475"/>
            <a:ext cx="438150" cy="4381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95343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11938"/>
            <a:ext cx="4222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9E84-D805-446F-9613-0305B09F6742}" type="slidenum">
              <a:rPr lang="en-US"/>
              <a:pPr/>
              <a:t>2</a:t>
            </a:fld>
            <a:endParaRPr lang="en-US"/>
          </a:p>
        </p:txBody>
      </p:sp>
      <p:pic>
        <p:nvPicPr>
          <p:cNvPr id="995341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7425"/>
            <a:ext cx="32321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5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5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95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5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53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565A-CD62-45C8-BEA7-C82DE7DA0644}" type="slidenum">
              <a:rPr lang="en-US"/>
              <a:pPr/>
              <a:t>20</a:t>
            </a:fld>
            <a:endParaRPr lang="en-US"/>
          </a:p>
        </p:txBody>
      </p:sp>
      <p:sp>
        <p:nvSpPr>
          <p:cNvPr id="103014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49" name="Line 5"/>
          <p:cNvSpPr>
            <a:spLocks noChangeShapeType="1"/>
          </p:cNvSpPr>
          <p:nvPr/>
        </p:nvSpPr>
        <p:spPr bwMode="auto">
          <a:xfrm flipV="1">
            <a:off x="3200400" y="3886200"/>
            <a:ext cx="2286000" cy="13716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150" name="Line 6"/>
          <p:cNvSpPr>
            <a:spLocks noChangeShapeType="1"/>
          </p:cNvSpPr>
          <p:nvPr/>
        </p:nvSpPr>
        <p:spPr bwMode="auto">
          <a:xfrm>
            <a:off x="3200400" y="5257800"/>
            <a:ext cx="0" cy="9144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151" name="Line 7"/>
          <p:cNvSpPr>
            <a:spLocks noChangeShapeType="1"/>
          </p:cNvSpPr>
          <p:nvPr/>
        </p:nvSpPr>
        <p:spPr bwMode="auto">
          <a:xfrm>
            <a:off x="5486400" y="3886200"/>
            <a:ext cx="0" cy="2286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152" name="Line 8"/>
          <p:cNvSpPr>
            <a:spLocks noChangeShapeType="1"/>
          </p:cNvSpPr>
          <p:nvPr/>
        </p:nvSpPr>
        <p:spPr bwMode="auto">
          <a:xfrm>
            <a:off x="2743200" y="3886200"/>
            <a:ext cx="27432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153" name="Line 9"/>
          <p:cNvSpPr>
            <a:spLocks noChangeShapeType="1"/>
          </p:cNvSpPr>
          <p:nvPr/>
        </p:nvSpPr>
        <p:spPr bwMode="auto">
          <a:xfrm>
            <a:off x="2743200" y="5257800"/>
            <a:ext cx="4572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154" name="Rectangle 10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0155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2979738"/>
            <a:ext cx="3209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0156" name="Line 12"/>
          <p:cNvSpPr>
            <a:spLocks noChangeShapeType="1"/>
          </p:cNvSpPr>
          <p:nvPr/>
        </p:nvSpPr>
        <p:spPr bwMode="auto">
          <a:xfrm>
            <a:off x="3200400" y="5257800"/>
            <a:ext cx="22860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157" name="Line 13"/>
          <p:cNvSpPr>
            <a:spLocks noChangeShapeType="1"/>
          </p:cNvSpPr>
          <p:nvPr/>
        </p:nvSpPr>
        <p:spPr bwMode="auto">
          <a:xfrm flipV="1">
            <a:off x="5486400" y="3886200"/>
            <a:ext cx="0" cy="13716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158" name="Oval 14"/>
          <p:cNvSpPr>
            <a:spLocks noChangeAspect="1" noChangeArrowheads="1"/>
          </p:cNvSpPr>
          <p:nvPr/>
        </p:nvSpPr>
        <p:spPr bwMode="auto">
          <a:xfrm>
            <a:off x="3171825" y="5227638"/>
            <a:ext cx="55563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59" name="Oval 15"/>
          <p:cNvSpPr>
            <a:spLocks noChangeAspect="1" noChangeArrowheads="1"/>
          </p:cNvSpPr>
          <p:nvPr/>
        </p:nvSpPr>
        <p:spPr bwMode="auto">
          <a:xfrm>
            <a:off x="5456238" y="3856038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0160" name="Group 16"/>
          <p:cNvGrpSpPr>
            <a:grpSpLocks/>
          </p:cNvGrpSpPr>
          <p:nvPr/>
        </p:nvGrpSpPr>
        <p:grpSpPr bwMode="auto">
          <a:xfrm>
            <a:off x="2438400" y="3581400"/>
            <a:ext cx="3352800" cy="2895600"/>
            <a:chOff x="1536" y="2256"/>
            <a:chExt cx="2112" cy="1824"/>
          </a:xfrm>
        </p:grpSpPr>
        <p:sp>
          <p:nvSpPr>
            <p:cNvPr id="1030161" name="Line 17"/>
            <p:cNvSpPr>
              <a:spLocks noChangeShapeType="1"/>
            </p:cNvSpPr>
            <p:nvPr/>
          </p:nvSpPr>
          <p:spPr bwMode="auto">
            <a:xfrm flipV="1">
              <a:off x="1728" y="2256"/>
              <a:ext cx="0" cy="18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162" name="Line 18"/>
            <p:cNvSpPr>
              <a:spLocks noChangeShapeType="1"/>
            </p:cNvSpPr>
            <p:nvPr/>
          </p:nvSpPr>
          <p:spPr bwMode="auto">
            <a:xfrm>
              <a:off x="1536" y="3888"/>
              <a:ext cx="211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163" name="Line 19"/>
            <p:cNvSpPr>
              <a:spLocks noChangeShapeType="1"/>
            </p:cNvSpPr>
            <p:nvPr/>
          </p:nvSpPr>
          <p:spPr bwMode="auto">
            <a:xfrm>
              <a:off x="2016" y="3840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164" name="Line 20"/>
            <p:cNvSpPr>
              <a:spLocks noChangeShapeType="1"/>
            </p:cNvSpPr>
            <p:nvPr/>
          </p:nvSpPr>
          <p:spPr bwMode="auto">
            <a:xfrm>
              <a:off x="2304" y="3840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165" name="Line 21"/>
            <p:cNvSpPr>
              <a:spLocks noChangeShapeType="1"/>
            </p:cNvSpPr>
            <p:nvPr/>
          </p:nvSpPr>
          <p:spPr bwMode="auto">
            <a:xfrm>
              <a:off x="2592" y="3840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166" name="Line 22"/>
            <p:cNvSpPr>
              <a:spLocks noChangeShapeType="1"/>
            </p:cNvSpPr>
            <p:nvPr/>
          </p:nvSpPr>
          <p:spPr bwMode="auto">
            <a:xfrm>
              <a:off x="2880" y="3840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167" name="Line 23"/>
            <p:cNvSpPr>
              <a:spLocks noChangeShapeType="1"/>
            </p:cNvSpPr>
            <p:nvPr/>
          </p:nvSpPr>
          <p:spPr bwMode="auto">
            <a:xfrm>
              <a:off x="3168" y="3840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168" name="Line 24"/>
            <p:cNvSpPr>
              <a:spLocks noChangeShapeType="1"/>
            </p:cNvSpPr>
            <p:nvPr/>
          </p:nvSpPr>
          <p:spPr bwMode="auto">
            <a:xfrm>
              <a:off x="3456" y="3840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169" name="Line 25"/>
            <p:cNvSpPr>
              <a:spLocks noChangeShapeType="1"/>
            </p:cNvSpPr>
            <p:nvPr/>
          </p:nvSpPr>
          <p:spPr bwMode="auto">
            <a:xfrm rot="-5400000">
              <a:off x="1728" y="3552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170" name="Line 26"/>
            <p:cNvSpPr>
              <a:spLocks noChangeShapeType="1"/>
            </p:cNvSpPr>
            <p:nvPr/>
          </p:nvSpPr>
          <p:spPr bwMode="auto">
            <a:xfrm rot="-5400000">
              <a:off x="1728" y="326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171" name="Line 27"/>
            <p:cNvSpPr>
              <a:spLocks noChangeShapeType="1"/>
            </p:cNvSpPr>
            <p:nvPr/>
          </p:nvSpPr>
          <p:spPr bwMode="auto">
            <a:xfrm rot="-5400000">
              <a:off x="1728" y="2976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172" name="Line 28"/>
            <p:cNvSpPr>
              <a:spLocks noChangeShapeType="1"/>
            </p:cNvSpPr>
            <p:nvPr/>
          </p:nvSpPr>
          <p:spPr bwMode="auto">
            <a:xfrm rot="-5400000">
              <a:off x="1728" y="2688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173" name="Line 29"/>
            <p:cNvSpPr>
              <a:spLocks noChangeShapeType="1"/>
            </p:cNvSpPr>
            <p:nvPr/>
          </p:nvSpPr>
          <p:spPr bwMode="auto">
            <a:xfrm rot="-5400000">
              <a:off x="1728" y="2400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30174" name="Picture 3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8" y="3953"/>
              <a:ext cx="76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0175" name="Picture 3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2" y="3953"/>
              <a:ext cx="93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0176" name="Picture 3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" y="3953"/>
              <a:ext cx="9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0177" name="Picture 3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7" y="3953"/>
              <a:ext cx="101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0178" name="Picture 3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6" y="3953"/>
              <a:ext cx="9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0179" name="Picture 3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1" y="3953"/>
              <a:ext cx="9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0180" name="Picture 3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4" y="3541"/>
              <a:ext cx="76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0181" name="Picture 3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" y="3253"/>
              <a:ext cx="93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0182" name="Picture 3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" y="2965"/>
              <a:ext cx="9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0183" name="Picture 3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9" y="2677"/>
              <a:ext cx="101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0184" name="Picture 4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" y="2395"/>
              <a:ext cx="9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30185" name="Picture 4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5291138"/>
            <a:ext cx="6429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0186" name="Picture 4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4471988"/>
            <a:ext cx="65563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19063" y="1087438"/>
            <a:ext cx="7815262" cy="952500"/>
            <a:chOff x="119063" y="1087438"/>
            <a:chExt cx="7815262" cy="952500"/>
          </a:xfrm>
        </p:grpSpPr>
        <p:pic>
          <p:nvPicPr>
            <p:cNvPr id="1030187" name="Picture 43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6475" y="1606550"/>
              <a:ext cx="1585913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0188" name="Picture 44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150" y="1606550"/>
              <a:ext cx="15287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0189" name="Picture 45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8013" y="1435100"/>
              <a:ext cx="2246312" cy="604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0190" name="Picture 46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063" y="1087438"/>
              <a:ext cx="2247900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30191" name="Picture 4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2479675"/>
            <a:ext cx="23796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0192" name="Line 48"/>
          <p:cNvSpPr>
            <a:spLocks noChangeShapeType="1"/>
          </p:cNvSpPr>
          <p:nvPr/>
        </p:nvSpPr>
        <p:spPr bwMode="auto">
          <a:xfrm>
            <a:off x="0" y="2209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193" name="Line 49"/>
          <p:cNvSpPr>
            <a:spLocks noChangeShapeType="1"/>
          </p:cNvSpPr>
          <p:nvPr/>
        </p:nvSpPr>
        <p:spPr bwMode="auto">
          <a:xfrm>
            <a:off x="2384425" y="3325813"/>
            <a:ext cx="795338" cy="18923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0194" name="Picture 5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75" y="2824163"/>
            <a:ext cx="43815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0195" name="Line 51"/>
          <p:cNvSpPr>
            <a:spLocks noChangeShapeType="1"/>
          </p:cNvSpPr>
          <p:nvPr/>
        </p:nvSpPr>
        <p:spPr bwMode="auto">
          <a:xfrm>
            <a:off x="3590925" y="3276600"/>
            <a:ext cx="1846263" cy="5937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0196" name="Group 52"/>
          <p:cNvGrpSpPr>
            <a:grpSpLocks/>
          </p:cNvGrpSpPr>
          <p:nvPr/>
        </p:nvGrpSpPr>
        <p:grpSpPr bwMode="auto">
          <a:xfrm>
            <a:off x="3865563" y="3352800"/>
            <a:ext cx="2741612" cy="1152525"/>
            <a:chOff x="2435" y="2112"/>
            <a:chExt cx="1727" cy="726"/>
          </a:xfrm>
        </p:grpSpPr>
        <p:sp>
          <p:nvSpPr>
            <p:cNvPr id="1030197" name="Line 53"/>
            <p:cNvSpPr>
              <a:spLocks noChangeShapeType="1"/>
            </p:cNvSpPr>
            <p:nvPr/>
          </p:nvSpPr>
          <p:spPr bwMode="auto">
            <a:xfrm flipH="1" flipV="1">
              <a:off x="2435" y="2337"/>
              <a:ext cx="311" cy="501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198" name="Line 54"/>
            <p:cNvSpPr>
              <a:spLocks noChangeShapeType="1"/>
            </p:cNvSpPr>
            <p:nvPr/>
          </p:nvSpPr>
          <p:spPr bwMode="auto">
            <a:xfrm flipV="1">
              <a:off x="4151" y="2112"/>
              <a:ext cx="0" cy="23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199" name="Line 55"/>
            <p:cNvSpPr>
              <a:spLocks noChangeShapeType="1"/>
            </p:cNvSpPr>
            <p:nvPr/>
          </p:nvSpPr>
          <p:spPr bwMode="auto">
            <a:xfrm>
              <a:off x="2435" y="2342"/>
              <a:ext cx="1727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30201" name="Picture 5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11938"/>
            <a:ext cx="4222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0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03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03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3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3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30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30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149" grpId="0" animBg="1"/>
      <p:bldP spid="1030150" grpId="0" animBg="1"/>
      <p:bldP spid="1030151" grpId="0" animBg="1"/>
      <p:bldP spid="1030152" grpId="0" animBg="1"/>
      <p:bldP spid="1030153" grpId="0" animBg="1"/>
      <p:bldP spid="1030156" grpId="0" animBg="1"/>
      <p:bldP spid="1030157" grpId="0" animBg="1"/>
      <p:bldP spid="1030158" grpId="0" animBg="1"/>
      <p:bldP spid="1030159" grpId="0" animBg="1"/>
      <p:bldP spid="1030192" grpId="0" animBg="1"/>
      <p:bldP spid="1030193" grpId="0" animBg="1"/>
      <p:bldP spid="1030193" grpId="1" animBg="1"/>
      <p:bldP spid="1030195" grpId="0" animBg="1"/>
      <p:bldP spid="1030195" grpId="1" animBg="1"/>
      <p:bldP spid="1030195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E49D-EDC8-4D36-A7CC-9E19DFEE975C}" type="slidenum">
              <a:rPr lang="en-US"/>
              <a:pPr/>
              <a:t>21</a:t>
            </a:fld>
            <a:endParaRPr lang="en-US"/>
          </a:p>
        </p:txBody>
      </p:sp>
      <p:sp>
        <p:nvSpPr>
          <p:cNvPr id="103219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2197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1606550"/>
            <a:ext cx="15859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2198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50" y="1606550"/>
            <a:ext cx="152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2199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1435100"/>
            <a:ext cx="2246312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2200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087438"/>
            <a:ext cx="22479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2201" name="Line 9"/>
          <p:cNvSpPr>
            <a:spLocks noChangeShapeType="1"/>
          </p:cNvSpPr>
          <p:nvPr/>
        </p:nvSpPr>
        <p:spPr bwMode="auto">
          <a:xfrm>
            <a:off x="0" y="2209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2202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2979738"/>
            <a:ext cx="3209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2203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75" y="2824163"/>
            <a:ext cx="43815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2204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2479675"/>
            <a:ext cx="23796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2205" name="Rectangle 13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2206" name="Group 14"/>
          <p:cNvGrpSpPr>
            <a:grpSpLocks/>
          </p:cNvGrpSpPr>
          <p:nvPr/>
        </p:nvGrpSpPr>
        <p:grpSpPr bwMode="auto">
          <a:xfrm>
            <a:off x="827088" y="3657600"/>
            <a:ext cx="7331075" cy="604838"/>
            <a:chOff x="521" y="2304"/>
            <a:chExt cx="4618" cy="381"/>
          </a:xfrm>
        </p:grpSpPr>
        <p:pic>
          <p:nvPicPr>
            <p:cNvPr id="1032207" name="Picture 1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402"/>
              <a:ext cx="1879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2208" name="Picture 1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2304"/>
              <a:ext cx="2617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32209" name="Line 17"/>
          <p:cNvSpPr>
            <a:spLocks noChangeShapeType="1"/>
          </p:cNvSpPr>
          <p:nvPr/>
        </p:nvSpPr>
        <p:spPr bwMode="auto">
          <a:xfrm>
            <a:off x="0" y="4572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221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4800600"/>
            <a:ext cx="45894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221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257800"/>
            <a:ext cx="37385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221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792788"/>
            <a:ext cx="6156325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2215" name="Picture 2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11938"/>
            <a:ext cx="4222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705600" y="5019675"/>
            <a:ext cx="2268862" cy="453645"/>
            <a:chOff x="6705600" y="5019675"/>
            <a:chExt cx="2268862" cy="453645"/>
          </a:xfrm>
        </p:grpSpPr>
        <p:pic>
          <p:nvPicPr>
            <p:cNvPr id="23" name="Picture 1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8544" y="5019675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05600" y="5267325"/>
              <a:ext cx="2268862" cy="2059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2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2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20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A3D2-CC0C-44D4-963D-4CFC79CCBA16}" type="slidenum">
              <a:rPr lang="en-US"/>
              <a:pPr/>
              <a:t>22</a:t>
            </a:fld>
            <a:endParaRPr lang="en-US"/>
          </a:p>
        </p:txBody>
      </p:sp>
      <p:sp>
        <p:nvSpPr>
          <p:cNvPr id="103424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45" name="Line 5"/>
          <p:cNvSpPr>
            <a:spLocks noChangeShapeType="1"/>
          </p:cNvSpPr>
          <p:nvPr/>
        </p:nvSpPr>
        <p:spPr bwMode="auto">
          <a:xfrm>
            <a:off x="4572000" y="1114425"/>
            <a:ext cx="24384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46" name="Line 6"/>
          <p:cNvSpPr>
            <a:spLocks noChangeShapeType="1"/>
          </p:cNvSpPr>
          <p:nvPr/>
        </p:nvSpPr>
        <p:spPr bwMode="auto">
          <a:xfrm>
            <a:off x="3810000" y="1169988"/>
            <a:ext cx="762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4247" name="Group 7"/>
          <p:cNvGrpSpPr>
            <a:grpSpLocks/>
          </p:cNvGrpSpPr>
          <p:nvPr/>
        </p:nvGrpSpPr>
        <p:grpSpPr bwMode="auto">
          <a:xfrm>
            <a:off x="3421063" y="4800600"/>
            <a:ext cx="2979737" cy="1676400"/>
            <a:chOff x="2155" y="3024"/>
            <a:chExt cx="1877" cy="1056"/>
          </a:xfrm>
        </p:grpSpPr>
        <p:sp>
          <p:nvSpPr>
            <p:cNvPr id="1034248" name="Line 8"/>
            <p:cNvSpPr>
              <a:spLocks noChangeShapeType="1"/>
            </p:cNvSpPr>
            <p:nvPr/>
          </p:nvSpPr>
          <p:spPr bwMode="auto">
            <a:xfrm flipV="1">
              <a:off x="3648" y="3287"/>
              <a:ext cx="0" cy="57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249" name="Line 9"/>
            <p:cNvSpPr>
              <a:spLocks noChangeShapeType="1"/>
            </p:cNvSpPr>
            <p:nvPr/>
          </p:nvSpPr>
          <p:spPr bwMode="auto">
            <a:xfrm>
              <a:off x="2304" y="3314"/>
              <a:ext cx="1344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250" name="Line 10"/>
            <p:cNvSpPr>
              <a:spLocks noChangeShapeType="1"/>
            </p:cNvSpPr>
            <p:nvPr/>
          </p:nvSpPr>
          <p:spPr bwMode="auto">
            <a:xfrm flipV="1">
              <a:off x="2688" y="3696"/>
              <a:ext cx="0" cy="19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251" name="Line 11"/>
            <p:cNvSpPr>
              <a:spLocks noChangeShapeType="1"/>
            </p:cNvSpPr>
            <p:nvPr/>
          </p:nvSpPr>
          <p:spPr bwMode="auto">
            <a:xfrm>
              <a:off x="2304" y="3696"/>
              <a:ext cx="384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252" name="Line 12"/>
            <p:cNvSpPr>
              <a:spLocks noChangeShapeType="1"/>
            </p:cNvSpPr>
            <p:nvPr/>
          </p:nvSpPr>
          <p:spPr bwMode="auto">
            <a:xfrm flipV="1">
              <a:off x="3264" y="3120"/>
              <a:ext cx="0" cy="76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253" name="Line 13"/>
            <p:cNvSpPr>
              <a:spLocks noChangeShapeType="1"/>
            </p:cNvSpPr>
            <p:nvPr/>
          </p:nvSpPr>
          <p:spPr bwMode="auto">
            <a:xfrm>
              <a:off x="2304" y="3120"/>
              <a:ext cx="960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254" name="Line 14"/>
            <p:cNvSpPr>
              <a:spLocks noChangeShapeType="1"/>
            </p:cNvSpPr>
            <p:nvPr/>
          </p:nvSpPr>
          <p:spPr bwMode="auto">
            <a:xfrm flipV="1">
              <a:off x="2304" y="3024"/>
              <a:ext cx="0" cy="9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255" name="Line 15"/>
            <p:cNvSpPr>
              <a:spLocks noChangeShapeType="1"/>
            </p:cNvSpPr>
            <p:nvPr/>
          </p:nvSpPr>
          <p:spPr bwMode="auto">
            <a:xfrm>
              <a:off x="2208" y="3888"/>
              <a:ext cx="18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256" name="Line 16"/>
            <p:cNvSpPr>
              <a:spLocks noChangeShapeType="1"/>
            </p:cNvSpPr>
            <p:nvPr/>
          </p:nvSpPr>
          <p:spPr bwMode="auto">
            <a:xfrm>
              <a:off x="2256" y="369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257" name="Line 17"/>
            <p:cNvSpPr>
              <a:spLocks noChangeShapeType="1"/>
            </p:cNvSpPr>
            <p:nvPr/>
          </p:nvSpPr>
          <p:spPr bwMode="auto">
            <a:xfrm>
              <a:off x="2256" y="350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258" name="Line 18"/>
            <p:cNvSpPr>
              <a:spLocks noChangeShapeType="1"/>
            </p:cNvSpPr>
            <p:nvPr/>
          </p:nvSpPr>
          <p:spPr bwMode="auto">
            <a:xfrm>
              <a:off x="2256" y="331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259" name="Line 19"/>
            <p:cNvSpPr>
              <a:spLocks noChangeShapeType="1"/>
            </p:cNvSpPr>
            <p:nvPr/>
          </p:nvSpPr>
          <p:spPr bwMode="auto">
            <a:xfrm>
              <a:off x="2256" y="3120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260" name="Line 20"/>
            <p:cNvSpPr>
              <a:spLocks noChangeShapeType="1"/>
            </p:cNvSpPr>
            <p:nvPr/>
          </p:nvSpPr>
          <p:spPr bwMode="auto">
            <a:xfrm rot="-5400000">
              <a:off x="2448" y="38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261" name="Line 21"/>
            <p:cNvSpPr>
              <a:spLocks noChangeShapeType="1"/>
            </p:cNvSpPr>
            <p:nvPr/>
          </p:nvSpPr>
          <p:spPr bwMode="auto">
            <a:xfrm rot="-5400000">
              <a:off x="2640" y="38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262" name="Line 22"/>
            <p:cNvSpPr>
              <a:spLocks noChangeShapeType="1"/>
            </p:cNvSpPr>
            <p:nvPr/>
          </p:nvSpPr>
          <p:spPr bwMode="auto">
            <a:xfrm rot="-5400000">
              <a:off x="2832" y="38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263" name="Line 23"/>
            <p:cNvSpPr>
              <a:spLocks noChangeShapeType="1"/>
            </p:cNvSpPr>
            <p:nvPr/>
          </p:nvSpPr>
          <p:spPr bwMode="auto">
            <a:xfrm rot="-5400000">
              <a:off x="3024" y="38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264" name="Line 24"/>
            <p:cNvSpPr>
              <a:spLocks noChangeShapeType="1"/>
            </p:cNvSpPr>
            <p:nvPr/>
          </p:nvSpPr>
          <p:spPr bwMode="auto">
            <a:xfrm rot="-5400000">
              <a:off x="3216" y="38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265" name="Line 25"/>
            <p:cNvSpPr>
              <a:spLocks noChangeShapeType="1"/>
            </p:cNvSpPr>
            <p:nvPr/>
          </p:nvSpPr>
          <p:spPr bwMode="auto">
            <a:xfrm rot="-5400000">
              <a:off x="3408" y="38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266" name="Line 26"/>
            <p:cNvSpPr>
              <a:spLocks noChangeShapeType="1"/>
            </p:cNvSpPr>
            <p:nvPr/>
          </p:nvSpPr>
          <p:spPr bwMode="auto">
            <a:xfrm rot="-5400000">
              <a:off x="3600" y="38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267" name="Line 27"/>
            <p:cNvSpPr>
              <a:spLocks noChangeShapeType="1"/>
            </p:cNvSpPr>
            <p:nvPr/>
          </p:nvSpPr>
          <p:spPr bwMode="auto">
            <a:xfrm flipV="1">
              <a:off x="2688" y="3109"/>
              <a:ext cx="576" cy="57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268" name="Line 28"/>
            <p:cNvSpPr>
              <a:spLocks noChangeShapeType="1"/>
            </p:cNvSpPr>
            <p:nvPr/>
          </p:nvSpPr>
          <p:spPr bwMode="auto">
            <a:xfrm flipV="1">
              <a:off x="2688" y="3316"/>
              <a:ext cx="960" cy="374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269" name="Line 29"/>
            <p:cNvSpPr>
              <a:spLocks noChangeShapeType="1"/>
            </p:cNvSpPr>
            <p:nvPr/>
          </p:nvSpPr>
          <p:spPr bwMode="auto">
            <a:xfrm>
              <a:off x="3270" y="3120"/>
              <a:ext cx="380" cy="18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270" name="Oval 30"/>
            <p:cNvSpPr>
              <a:spLocks noChangeAspect="1" noChangeArrowheads="1"/>
            </p:cNvSpPr>
            <p:nvPr/>
          </p:nvSpPr>
          <p:spPr bwMode="auto">
            <a:xfrm>
              <a:off x="2666" y="3673"/>
              <a:ext cx="35" cy="3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71" name="Oval 31"/>
            <p:cNvSpPr>
              <a:spLocks noChangeAspect="1" noChangeArrowheads="1"/>
            </p:cNvSpPr>
            <p:nvPr/>
          </p:nvSpPr>
          <p:spPr bwMode="auto">
            <a:xfrm>
              <a:off x="3247" y="3097"/>
              <a:ext cx="35" cy="35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4272" name="Picture 3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3953"/>
              <a:ext cx="76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4273" name="Picture 3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953"/>
              <a:ext cx="93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4274" name="Picture 3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3953"/>
              <a:ext cx="9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4275" name="Picture 3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3953"/>
              <a:ext cx="101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4276" name="Picture 3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953"/>
              <a:ext cx="9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4277" name="Picture 3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3953"/>
              <a:ext cx="9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4278" name="Picture 3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0" y="3648"/>
              <a:ext cx="76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4279" name="Picture 3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3" y="3456"/>
              <a:ext cx="93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4280" name="Picture 4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3" y="3264"/>
              <a:ext cx="9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4281" name="Picture 4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5" y="3050"/>
              <a:ext cx="101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4282" name="Picture 4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3" y="3953"/>
              <a:ext cx="93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34283" name="Oval 43"/>
            <p:cNvSpPr>
              <a:spLocks noChangeAspect="1" noChangeArrowheads="1"/>
            </p:cNvSpPr>
            <p:nvPr/>
          </p:nvSpPr>
          <p:spPr bwMode="auto">
            <a:xfrm>
              <a:off x="3633" y="3293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4284" name="Group 44"/>
          <p:cNvGrpSpPr>
            <a:grpSpLocks/>
          </p:cNvGrpSpPr>
          <p:nvPr/>
        </p:nvGrpSpPr>
        <p:grpSpPr bwMode="auto">
          <a:xfrm>
            <a:off x="869950" y="3736975"/>
            <a:ext cx="8210550" cy="835025"/>
            <a:chOff x="548" y="2354"/>
            <a:chExt cx="5172" cy="526"/>
          </a:xfrm>
        </p:grpSpPr>
        <p:pic>
          <p:nvPicPr>
            <p:cNvPr id="1034285" name="Picture 4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" y="2354"/>
              <a:ext cx="228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4286" name="Picture 4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642"/>
              <a:ext cx="471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34287" name="Rectangle 47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4288" name="Picture 4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289175"/>
            <a:ext cx="73850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4289" name="Picture 4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2746375"/>
            <a:ext cx="34750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4290" name="Picture 5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00400"/>
            <a:ext cx="71024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4291" name="Line 51"/>
          <p:cNvSpPr>
            <a:spLocks noChangeShapeType="1"/>
          </p:cNvSpPr>
          <p:nvPr/>
        </p:nvSpPr>
        <p:spPr bwMode="auto">
          <a:xfrm>
            <a:off x="0" y="2209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92" name="Line 52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4293" name="Picture 5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8306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4294" name="Picture 5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298575"/>
            <a:ext cx="7045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4295" name="Picture 5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1755775"/>
            <a:ext cx="6346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34296" name="Group 56"/>
          <p:cNvGrpSpPr>
            <a:grpSpLocks/>
          </p:cNvGrpSpPr>
          <p:nvPr/>
        </p:nvGrpSpPr>
        <p:grpSpPr bwMode="auto">
          <a:xfrm>
            <a:off x="2667000" y="790575"/>
            <a:ext cx="5334000" cy="428625"/>
            <a:chOff x="1680" y="498"/>
            <a:chExt cx="3360" cy="270"/>
          </a:xfrm>
        </p:grpSpPr>
        <p:sp>
          <p:nvSpPr>
            <p:cNvPr id="1034297" name="Line 57"/>
            <p:cNvSpPr>
              <a:spLocks noChangeShapeType="1"/>
            </p:cNvSpPr>
            <p:nvPr/>
          </p:nvSpPr>
          <p:spPr bwMode="auto">
            <a:xfrm>
              <a:off x="1680" y="720"/>
              <a:ext cx="33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298" name="Line 58"/>
            <p:cNvSpPr>
              <a:spLocks noChangeShapeType="1"/>
            </p:cNvSpPr>
            <p:nvPr/>
          </p:nvSpPr>
          <p:spPr bwMode="auto">
            <a:xfrm>
              <a:off x="2880" y="672"/>
              <a:ext cx="0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299" name="Line 59"/>
            <p:cNvSpPr>
              <a:spLocks noChangeShapeType="1"/>
            </p:cNvSpPr>
            <p:nvPr/>
          </p:nvSpPr>
          <p:spPr bwMode="auto">
            <a:xfrm>
              <a:off x="2400" y="672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300" name="Line 60"/>
            <p:cNvSpPr>
              <a:spLocks noChangeShapeType="1"/>
            </p:cNvSpPr>
            <p:nvPr/>
          </p:nvSpPr>
          <p:spPr bwMode="auto">
            <a:xfrm>
              <a:off x="4416" y="672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34301" name="Picture 61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" y="552"/>
              <a:ext cx="109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4302" name="Picture 62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" y="498"/>
              <a:ext cx="98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4303" name="Picture 6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552"/>
              <a:ext cx="98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34319" name="Group 79"/>
          <p:cNvGrpSpPr>
            <a:grpSpLocks/>
          </p:cNvGrpSpPr>
          <p:nvPr/>
        </p:nvGrpSpPr>
        <p:grpSpPr bwMode="auto">
          <a:xfrm>
            <a:off x="2576513" y="228600"/>
            <a:ext cx="3227387" cy="1508125"/>
            <a:chOff x="1623" y="144"/>
            <a:chExt cx="2033" cy="950"/>
          </a:xfrm>
        </p:grpSpPr>
        <p:sp>
          <p:nvSpPr>
            <p:cNvPr id="1034305" name="Line 65"/>
            <p:cNvSpPr>
              <a:spLocks noChangeShapeType="1"/>
            </p:cNvSpPr>
            <p:nvPr/>
          </p:nvSpPr>
          <p:spPr bwMode="auto">
            <a:xfrm flipV="1">
              <a:off x="1623" y="144"/>
              <a:ext cx="582" cy="9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306" name="Line 66"/>
            <p:cNvSpPr>
              <a:spLocks noChangeShapeType="1"/>
            </p:cNvSpPr>
            <p:nvPr/>
          </p:nvSpPr>
          <p:spPr bwMode="auto">
            <a:xfrm>
              <a:off x="2199" y="149"/>
              <a:ext cx="14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307" name="Line 67"/>
            <p:cNvSpPr>
              <a:spLocks noChangeShapeType="1"/>
            </p:cNvSpPr>
            <p:nvPr/>
          </p:nvSpPr>
          <p:spPr bwMode="auto">
            <a:xfrm>
              <a:off x="3648" y="144"/>
              <a:ext cx="0" cy="5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4308" name="Line 68"/>
          <p:cNvSpPr>
            <a:spLocks noChangeShapeType="1"/>
          </p:cNvSpPr>
          <p:nvPr/>
        </p:nvSpPr>
        <p:spPr bwMode="auto">
          <a:xfrm flipH="1" flipV="1">
            <a:off x="6261100" y="1214438"/>
            <a:ext cx="292100" cy="5572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09" name="Line 69"/>
          <p:cNvSpPr>
            <a:spLocks noChangeShapeType="1"/>
          </p:cNvSpPr>
          <p:nvPr/>
        </p:nvSpPr>
        <p:spPr bwMode="auto">
          <a:xfrm flipH="1" flipV="1">
            <a:off x="4343400" y="1187450"/>
            <a:ext cx="304800" cy="5667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10" name="Line 70"/>
          <p:cNvSpPr>
            <a:spLocks noChangeShapeType="1"/>
          </p:cNvSpPr>
          <p:nvPr/>
        </p:nvSpPr>
        <p:spPr bwMode="auto">
          <a:xfrm>
            <a:off x="3819525" y="1196975"/>
            <a:ext cx="318135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11" name="Line 71"/>
          <p:cNvSpPr>
            <a:spLocks noChangeShapeType="1"/>
          </p:cNvSpPr>
          <p:nvPr/>
        </p:nvSpPr>
        <p:spPr bwMode="auto">
          <a:xfrm>
            <a:off x="3810000" y="1066800"/>
            <a:ext cx="0" cy="152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12" name="Line 72"/>
          <p:cNvSpPr>
            <a:spLocks noChangeShapeType="1"/>
          </p:cNvSpPr>
          <p:nvPr/>
        </p:nvSpPr>
        <p:spPr bwMode="auto">
          <a:xfrm>
            <a:off x="7010400" y="1066800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13" name="Line 73"/>
          <p:cNvSpPr>
            <a:spLocks noChangeShapeType="1"/>
          </p:cNvSpPr>
          <p:nvPr/>
        </p:nvSpPr>
        <p:spPr bwMode="auto">
          <a:xfrm>
            <a:off x="5105400" y="484188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14" name="Line 74"/>
          <p:cNvSpPr>
            <a:spLocks noChangeShapeType="1"/>
          </p:cNvSpPr>
          <p:nvPr/>
        </p:nvSpPr>
        <p:spPr bwMode="auto">
          <a:xfrm flipV="1">
            <a:off x="5105400" y="12192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4318" name="Picture 7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616700"/>
            <a:ext cx="55880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4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4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4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4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4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4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4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4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4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34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1034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4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4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1034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34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34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103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34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34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34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34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45" grpId="0" animBg="1"/>
      <p:bldP spid="1034246" grpId="0" animBg="1"/>
      <p:bldP spid="1034291" grpId="0" animBg="1"/>
      <p:bldP spid="1034292" grpId="0" animBg="1"/>
      <p:bldP spid="1034308" grpId="0" animBg="1"/>
      <p:bldP spid="1034309" grpId="0" animBg="1"/>
      <p:bldP spid="1034310" grpId="0" animBg="1"/>
      <p:bldP spid="1034311" grpId="0" animBg="1"/>
      <p:bldP spid="1034312" grpId="0" animBg="1"/>
      <p:bldP spid="1034313" grpId="0" animBg="1"/>
      <p:bldP spid="10343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37DE-FBC6-41AE-8D90-799A4FF71910}" type="slidenum">
              <a:rPr lang="en-US"/>
              <a:pPr/>
              <a:t>23</a:t>
            </a:fld>
            <a:endParaRPr lang="en-US"/>
          </a:p>
        </p:txBody>
      </p:sp>
      <p:sp>
        <p:nvSpPr>
          <p:cNvPr id="103629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6293" name="Group 5"/>
          <p:cNvGrpSpPr>
            <a:grpSpLocks/>
          </p:cNvGrpSpPr>
          <p:nvPr/>
        </p:nvGrpSpPr>
        <p:grpSpPr bwMode="auto">
          <a:xfrm>
            <a:off x="3421063" y="4800600"/>
            <a:ext cx="2979737" cy="1676400"/>
            <a:chOff x="2155" y="3024"/>
            <a:chExt cx="1877" cy="1056"/>
          </a:xfrm>
        </p:grpSpPr>
        <p:sp>
          <p:nvSpPr>
            <p:cNvPr id="1036294" name="Line 6"/>
            <p:cNvSpPr>
              <a:spLocks noChangeShapeType="1"/>
            </p:cNvSpPr>
            <p:nvPr/>
          </p:nvSpPr>
          <p:spPr bwMode="auto">
            <a:xfrm flipV="1">
              <a:off x="3648" y="3287"/>
              <a:ext cx="0" cy="57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295" name="Line 7"/>
            <p:cNvSpPr>
              <a:spLocks noChangeShapeType="1"/>
            </p:cNvSpPr>
            <p:nvPr/>
          </p:nvSpPr>
          <p:spPr bwMode="auto">
            <a:xfrm>
              <a:off x="2304" y="3314"/>
              <a:ext cx="1344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296" name="Line 8"/>
            <p:cNvSpPr>
              <a:spLocks noChangeShapeType="1"/>
            </p:cNvSpPr>
            <p:nvPr/>
          </p:nvSpPr>
          <p:spPr bwMode="auto">
            <a:xfrm flipV="1">
              <a:off x="2688" y="3696"/>
              <a:ext cx="0" cy="19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297" name="Line 9"/>
            <p:cNvSpPr>
              <a:spLocks noChangeShapeType="1"/>
            </p:cNvSpPr>
            <p:nvPr/>
          </p:nvSpPr>
          <p:spPr bwMode="auto">
            <a:xfrm>
              <a:off x="2304" y="3696"/>
              <a:ext cx="384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298" name="Line 10"/>
            <p:cNvSpPr>
              <a:spLocks noChangeShapeType="1"/>
            </p:cNvSpPr>
            <p:nvPr/>
          </p:nvSpPr>
          <p:spPr bwMode="auto">
            <a:xfrm flipV="1">
              <a:off x="3264" y="3120"/>
              <a:ext cx="0" cy="76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299" name="Line 11"/>
            <p:cNvSpPr>
              <a:spLocks noChangeShapeType="1"/>
            </p:cNvSpPr>
            <p:nvPr/>
          </p:nvSpPr>
          <p:spPr bwMode="auto">
            <a:xfrm>
              <a:off x="2304" y="3120"/>
              <a:ext cx="960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300" name="Line 12"/>
            <p:cNvSpPr>
              <a:spLocks noChangeShapeType="1"/>
            </p:cNvSpPr>
            <p:nvPr/>
          </p:nvSpPr>
          <p:spPr bwMode="auto">
            <a:xfrm flipV="1">
              <a:off x="2304" y="3024"/>
              <a:ext cx="0" cy="9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301" name="Line 13"/>
            <p:cNvSpPr>
              <a:spLocks noChangeShapeType="1"/>
            </p:cNvSpPr>
            <p:nvPr/>
          </p:nvSpPr>
          <p:spPr bwMode="auto">
            <a:xfrm>
              <a:off x="2208" y="3888"/>
              <a:ext cx="18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302" name="Line 14"/>
            <p:cNvSpPr>
              <a:spLocks noChangeShapeType="1"/>
            </p:cNvSpPr>
            <p:nvPr/>
          </p:nvSpPr>
          <p:spPr bwMode="auto">
            <a:xfrm>
              <a:off x="2256" y="369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303" name="Line 15"/>
            <p:cNvSpPr>
              <a:spLocks noChangeShapeType="1"/>
            </p:cNvSpPr>
            <p:nvPr/>
          </p:nvSpPr>
          <p:spPr bwMode="auto">
            <a:xfrm>
              <a:off x="2256" y="350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304" name="Line 16"/>
            <p:cNvSpPr>
              <a:spLocks noChangeShapeType="1"/>
            </p:cNvSpPr>
            <p:nvPr/>
          </p:nvSpPr>
          <p:spPr bwMode="auto">
            <a:xfrm>
              <a:off x="2256" y="331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305" name="Line 17"/>
            <p:cNvSpPr>
              <a:spLocks noChangeShapeType="1"/>
            </p:cNvSpPr>
            <p:nvPr/>
          </p:nvSpPr>
          <p:spPr bwMode="auto">
            <a:xfrm>
              <a:off x="2256" y="3120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306" name="Line 18"/>
            <p:cNvSpPr>
              <a:spLocks noChangeShapeType="1"/>
            </p:cNvSpPr>
            <p:nvPr/>
          </p:nvSpPr>
          <p:spPr bwMode="auto">
            <a:xfrm rot="-5400000">
              <a:off x="2448" y="38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307" name="Line 19"/>
            <p:cNvSpPr>
              <a:spLocks noChangeShapeType="1"/>
            </p:cNvSpPr>
            <p:nvPr/>
          </p:nvSpPr>
          <p:spPr bwMode="auto">
            <a:xfrm rot="-5400000">
              <a:off x="2640" y="38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308" name="Line 20"/>
            <p:cNvSpPr>
              <a:spLocks noChangeShapeType="1"/>
            </p:cNvSpPr>
            <p:nvPr/>
          </p:nvSpPr>
          <p:spPr bwMode="auto">
            <a:xfrm rot="-5400000">
              <a:off x="2832" y="38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309" name="Line 21"/>
            <p:cNvSpPr>
              <a:spLocks noChangeShapeType="1"/>
            </p:cNvSpPr>
            <p:nvPr/>
          </p:nvSpPr>
          <p:spPr bwMode="auto">
            <a:xfrm rot="-5400000">
              <a:off x="3024" y="38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310" name="Line 22"/>
            <p:cNvSpPr>
              <a:spLocks noChangeShapeType="1"/>
            </p:cNvSpPr>
            <p:nvPr/>
          </p:nvSpPr>
          <p:spPr bwMode="auto">
            <a:xfrm rot="-5400000">
              <a:off x="3216" y="38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311" name="Line 23"/>
            <p:cNvSpPr>
              <a:spLocks noChangeShapeType="1"/>
            </p:cNvSpPr>
            <p:nvPr/>
          </p:nvSpPr>
          <p:spPr bwMode="auto">
            <a:xfrm rot="-5400000">
              <a:off x="3408" y="38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312" name="Line 24"/>
            <p:cNvSpPr>
              <a:spLocks noChangeShapeType="1"/>
            </p:cNvSpPr>
            <p:nvPr/>
          </p:nvSpPr>
          <p:spPr bwMode="auto">
            <a:xfrm rot="-5400000">
              <a:off x="3600" y="38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313" name="Line 25"/>
            <p:cNvSpPr>
              <a:spLocks noChangeShapeType="1"/>
            </p:cNvSpPr>
            <p:nvPr/>
          </p:nvSpPr>
          <p:spPr bwMode="auto">
            <a:xfrm flipV="1">
              <a:off x="2688" y="3109"/>
              <a:ext cx="576" cy="57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314" name="Line 26"/>
            <p:cNvSpPr>
              <a:spLocks noChangeShapeType="1"/>
            </p:cNvSpPr>
            <p:nvPr/>
          </p:nvSpPr>
          <p:spPr bwMode="auto">
            <a:xfrm flipV="1">
              <a:off x="2688" y="3316"/>
              <a:ext cx="960" cy="37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315" name="Line 27"/>
            <p:cNvSpPr>
              <a:spLocks noChangeShapeType="1"/>
            </p:cNvSpPr>
            <p:nvPr/>
          </p:nvSpPr>
          <p:spPr bwMode="auto">
            <a:xfrm>
              <a:off x="3270" y="3120"/>
              <a:ext cx="380" cy="18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316" name="Oval 28"/>
            <p:cNvSpPr>
              <a:spLocks noChangeAspect="1" noChangeArrowheads="1"/>
            </p:cNvSpPr>
            <p:nvPr/>
          </p:nvSpPr>
          <p:spPr bwMode="auto">
            <a:xfrm>
              <a:off x="2666" y="3673"/>
              <a:ext cx="35" cy="3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317" name="Oval 29"/>
            <p:cNvSpPr>
              <a:spLocks noChangeAspect="1" noChangeArrowheads="1"/>
            </p:cNvSpPr>
            <p:nvPr/>
          </p:nvSpPr>
          <p:spPr bwMode="auto">
            <a:xfrm>
              <a:off x="3247" y="3097"/>
              <a:ext cx="35" cy="35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6318" name="Picture 3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3953"/>
              <a:ext cx="76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6319" name="Picture 3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953"/>
              <a:ext cx="93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6320" name="Picture 3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3953"/>
              <a:ext cx="9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6321" name="Picture 3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3953"/>
              <a:ext cx="101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6322" name="Picture 3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953"/>
              <a:ext cx="9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6323" name="Picture 3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3953"/>
              <a:ext cx="9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6324" name="Picture 3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0" y="3648"/>
              <a:ext cx="76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6325" name="Picture 3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3" y="3456"/>
              <a:ext cx="93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6326" name="Picture 3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3" y="3264"/>
              <a:ext cx="9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6327" name="Picture 3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5" y="3050"/>
              <a:ext cx="101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6328" name="Picture 4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3" y="3953"/>
              <a:ext cx="93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36329" name="Oval 41"/>
            <p:cNvSpPr>
              <a:spLocks noChangeAspect="1" noChangeArrowheads="1"/>
            </p:cNvSpPr>
            <p:nvPr/>
          </p:nvSpPr>
          <p:spPr bwMode="auto">
            <a:xfrm>
              <a:off x="3633" y="3293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6330" name="Group 42"/>
          <p:cNvGrpSpPr>
            <a:grpSpLocks/>
          </p:cNvGrpSpPr>
          <p:nvPr/>
        </p:nvGrpSpPr>
        <p:grpSpPr bwMode="auto">
          <a:xfrm>
            <a:off x="869950" y="3736975"/>
            <a:ext cx="8210550" cy="835025"/>
            <a:chOff x="548" y="2354"/>
            <a:chExt cx="5172" cy="526"/>
          </a:xfrm>
        </p:grpSpPr>
        <p:pic>
          <p:nvPicPr>
            <p:cNvPr id="1036331" name="Picture 4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" y="2354"/>
              <a:ext cx="228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6332" name="Picture 4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642"/>
              <a:ext cx="471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36333" name="Rectangle 45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6334" name="Picture 4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289175"/>
            <a:ext cx="73850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6335" name="Picture 4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2746375"/>
            <a:ext cx="34750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6336" name="Picture 4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00400"/>
            <a:ext cx="71024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6337" name="Line 49"/>
          <p:cNvSpPr>
            <a:spLocks noChangeShapeType="1"/>
          </p:cNvSpPr>
          <p:nvPr/>
        </p:nvSpPr>
        <p:spPr bwMode="auto">
          <a:xfrm>
            <a:off x="0" y="2209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338" name="Line 50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6339" name="Picture 5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8306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6340" name="Picture 5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298575"/>
            <a:ext cx="7045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6341" name="Picture 5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1755775"/>
            <a:ext cx="6346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6342" name="Line 54"/>
          <p:cNvSpPr>
            <a:spLocks noChangeShapeType="1"/>
          </p:cNvSpPr>
          <p:nvPr/>
        </p:nvSpPr>
        <p:spPr bwMode="auto">
          <a:xfrm>
            <a:off x="2667000" y="1143000"/>
            <a:ext cx="533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343" name="Line 55"/>
          <p:cNvSpPr>
            <a:spLocks noChangeShapeType="1"/>
          </p:cNvSpPr>
          <p:nvPr/>
        </p:nvSpPr>
        <p:spPr bwMode="auto">
          <a:xfrm>
            <a:off x="3810000" y="1066800"/>
            <a:ext cx="0" cy="152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6344" name="Picture 5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790575"/>
            <a:ext cx="15557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6345" name="Line 57"/>
          <p:cNvSpPr>
            <a:spLocks noChangeShapeType="1"/>
          </p:cNvSpPr>
          <p:nvPr/>
        </p:nvSpPr>
        <p:spPr bwMode="auto">
          <a:xfrm>
            <a:off x="3810000" y="1066800"/>
            <a:ext cx="0" cy="152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346" name="Line 58"/>
          <p:cNvSpPr>
            <a:spLocks noChangeShapeType="1"/>
          </p:cNvSpPr>
          <p:nvPr/>
        </p:nvSpPr>
        <p:spPr bwMode="auto">
          <a:xfrm>
            <a:off x="3819525" y="1143000"/>
            <a:ext cx="318135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6365" name="Group 77"/>
          <p:cNvGrpSpPr>
            <a:grpSpLocks/>
          </p:cNvGrpSpPr>
          <p:nvPr/>
        </p:nvGrpSpPr>
        <p:grpSpPr bwMode="auto">
          <a:xfrm>
            <a:off x="4237038" y="304800"/>
            <a:ext cx="2087562" cy="422275"/>
            <a:chOff x="2669" y="192"/>
            <a:chExt cx="1315" cy="266"/>
          </a:xfrm>
        </p:grpSpPr>
        <p:pic>
          <p:nvPicPr>
            <p:cNvPr id="1036360" name="Picture 7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9" y="192"/>
              <a:ext cx="1315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6363" name="Picture 7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" y="325"/>
              <a:ext cx="974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36350" name="Line 62"/>
          <p:cNvSpPr>
            <a:spLocks noChangeShapeType="1"/>
          </p:cNvSpPr>
          <p:nvPr/>
        </p:nvSpPr>
        <p:spPr bwMode="auto">
          <a:xfrm>
            <a:off x="4572000" y="1143000"/>
            <a:ext cx="24384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351" name="Line 63"/>
          <p:cNvSpPr>
            <a:spLocks noChangeShapeType="1"/>
          </p:cNvSpPr>
          <p:nvPr/>
        </p:nvSpPr>
        <p:spPr bwMode="auto">
          <a:xfrm>
            <a:off x="4572000" y="1066800"/>
            <a:ext cx="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352" name="Line 64"/>
          <p:cNvSpPr>
            <a:spLocks noChangeShapeType="1"/>
          </p:cNvSpPr>
          <p:nvPr/>
        </p:nvSpPr>
        <p:spPr bwMode="auto">
          <a:xfrm>
            <a:off x="7010400" y="1066800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6353" name="Picture 6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876300"/>
            <a:ext cx="173038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6354" name="Picture 6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876300"/>
            <a:ext cx="155575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6355" name="Line 67"/>
          <p:cNvSpPr>
            <a:spLocks noChangeShapeType="1"/>
          </p:cNvSpPr>
          <p:nvPr/>
        </p:nvSpPr>
        <p:spPr bwMode="auto">
          <a:xfrm>
            <a:off x="7010400" y="1066800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6358" name="Picture 7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616700"/>
            <a:ext cx="55880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6359" name="Line 71"/>
          <p:cNvSpPr>
            <a:spLocks noChangeShapeType="1"/>
          </p:cNvSpPr>
          <p:nvPr/>
        </p:nvSpPr>
        <p:spPr bwMode="auto">
          <a:xfrm flipV="1">
            <a:off x="2887663" y="609600"/>
            <a:ext cx="1684337" cy="80327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3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35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B440-F2CB-41CF-9F2A-D6A0E5131A28}" type="slidenum">
              <a:rPr lang="en-US"/>
              <a:pPr/>
              <a:t>24</a:t>
            </a:fld>
            <a:endParaRPr lang="en-US"/>
          </a:p>
        </p:txBody>
      </p:sp>
      <p:sp>
        <p:nvSpPr>
          <p:cNvPr id="103833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8341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1755775"/>
            <a:ext cx="6346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8342" name="Rectangle 6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8343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298575"/>
            <a:ext cx="7045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8344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466975"/>
            <a:ext cx="24606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8345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466975"/>
            <a:ext cx="34131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8346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2422525"/>
            <a:ext cx="1020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8347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2422525"/>
            <a:ext cx="1020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8348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2422525"/>
            <a:ext cx="982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8349" name="AutoShape 13"/>
          <p:cNvSpPr>
            <a:spLocks/>
          </p:cNvSpPr>
          <p:nvPr/>
        </p:nvSpPr>
        <p:spPr bwMode="auto">
          <a:xfrm rot="-5400000">
            <a:off x="2412207" y="1362868"/>
            <a:ext cx="228600" cy="1617663"/>
          </a:xfrm>
          <a:prstGeom prst="leftBrace">
            <a:avLst>
              <a:gd name="adj1" fmla="val 58970"/>
              <a:gd name="adj2" fmla="val 50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350" name="AutoShape 14"/>
          <p:cNvSpPr>
            <a:spLocks/>
          </p:cNvSpPr>
          <p:nvPr/>
        </p:nvSpPr>
        <p:spPr bwMode="auto">
          <a:xfrm rot="-5400000">
            <a:off x="4697413" y="1371600"/>
            <a:ext cx="228600" cy="1600200"/>
          </a:xfrm>
          <a:prstGeom prst="leftBrace">
            <a:avLst>
              <a:gd name="adj1" fmla="val 58333"/>
              <a:gd name="adj2" fmla="val 50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351" name="AutoShape 15"/>
          <p:cNvSpPr>
            <a:spLocks/>
          </p:cNvSpPr>
          <p:nvPr/>
        </p:nvSpPr>
        <p:spPr bwMode="auto">
          <a:xfrm rot="-5400000">
            <a:off x="7092157" y="1394618"/>
            <a:ext cx="228600" cy="1554163"/>
          </a:xfrm>
          <a:prstGeom prst="leftBrace">
            <a:avLst>
              <a:gd name="adj1" fmla="val 56655"/>
              <a:gd name="adj2" fmla="val 50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8354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616700"/>
            <a:ext cx="55880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8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8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8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8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8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8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8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8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8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8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" fill="hold"/>
                                        <p:tgtEl>
                                          <p:spTgt spid="1038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500" fill="hold"/>
                                        <p:tgtEl>
                                          <p:spTgt spid="10383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349" grpId="0" animBg="1"/>
      <p:bldP spid="1038349" grpId="1" animBg="1"/>
      <p:bldP spid="1038350" grpId="0" animBg="1"/>
      <p:bldP spid="1038350" grpId="1" animBg="1"/>
      <p:bldP spid="1038351" grpId="0" animBg="1"/>
      <p:bldP spid="103835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6BA6-6B82-4E2B-AD4A-6D89B37E8621}" type="slidenum">
              <a:rPr lang="en-US"/>
              <a:pPr/>
              <a:t>25</a:t>
            </a:fld>
            <a:endParaRPr lang="en-US"/>
          </a:p>
        </p:txBody>
      </p:sp>
      <p:sp>
        <p:nvSpPr>
          <p:cNvPr id="104038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0389" name="Group 5"/>
          <p:cNvGrpSpPr>
            <a:grpSpLocks/>
          </p:cNvGrpSpPr>
          <p:nvPr/>
        </p:nvGrpSpPr>
        <p:grpSpPr bwMode="auto">
          <a:xfrm>
            <a:off x="2016125" y="1809750"/>
            <a:ext cx="5684838" cy="396875"/>
            <a:chOff x="1270" y="1526"/>
            <a:chExt cx="3581" cy="250"/>
          </a:xfrm>
        </p:grpSpPr>
        <p:pic>
          <p:nvPicPr>
            <p:cNvPr id="1040390" name="Picture 6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1554"/>
              <a:ext cx="1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0391" name="Picture 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0" y="1554"/>
              <a:ext cx="21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0392" name="Picture 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" y="1526"/>
              <a:ext cx="64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0393" name="Picture 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2" y="1526"/>
              <a:ext cx="64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0394" name="Picture 1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2" y="1526"/>
              <a:ext cx="6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40395" name="Group 11"/>
          <p:cNvGrpSpPr>
            <a:grpSpLocks/>
          </p:cNvGrpSpPr>
          <p:nvPr/>
        </p:nvGrpSpPr>
        <p:grpSpPr bwMode="auto">
          <a:xfrm>
            <a:off x="2016125" y="2422525"/>
            <a:ext cx="5684838" cy="396875"/>
            <a:chOff x="1270" y="1526"/>
            <a:chExt cx="3581" cy="250"/>
          </a:xfrm>
        </p:grpSpPr>
        <p:pic>
          <p:nvPicPr>
            <p:cNvPr id="1040396" name="Picture 12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1554"/>
              <a:ext cx="1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0397" name="Picture 1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0" y="1554"/>
              <a:ext cx="21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0398" name="Picture 1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" y="1526"/>
              <a:ext cx="64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0399" name="Picture 1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2" y="1526"/>
              <a:ext cx="64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0400" name="Picture 16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2" y="1526"/>
              <a:ext cx="6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40401" name="Rectangle 17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0402" name="Picture 1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298575"/>
            <a:ext cx="7045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0403" name="AutoShape 19"/>
          <p:cNvSpPr>
            <a:spLocks/>
          </p:cNvSpPr>
          <p:nvPr/>
        </p:nvSpPr>
        <p:spPr bwMode="auto">
          <a:xfrm rot="-5400000">
            <a:off x="4706144" y="1808957"/>
            <a:ext cx="228600" cy="887412"/>
          </a:xfrm>
          <a:prstGeom prst="leftBrace">
            <a:avLst>
              <a:gd name="adj1" fmla="val 32350"/>
              <a:gd name="adj2" fmla="val 50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0404" name="AutoShape 20"/>
          <p:cNvSpPr>
            <a:spLocks/>
          </p:cNvSpPr>
          <p:nvPr/>
        </p:nvSpPr>
        <p:spPr bwMode="auto">
          <a:xfrm rot="-5400000">
            <a:off x="7102475" y="1827213"/>
            <a:ext cx="228600" cy="850900"/>
          </a:xfrm>
          <a:prstGeom prst="leftBrace">
            <a:avLst>
              <a:gd name="adj1" fmla="val 31019"/>
              <a:gd name="adj2" fmla="val 50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0405" name="Picture 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2584450"/>
            <a:ext cx="227012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0406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2584450"/>
            <a:ext cx="207962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0409" name="Picture 2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616700"/>
            <a:ext cx="55880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07956E-6 L 2.77556E-17 -0.08881 " pathEditMode="relative" ptsTypes="AA">
                                      <p:cBhvr>
                                        <p:cTn id="6" dur="500" fill="hold"/>
                                        <p:tgtEl>
                                          <p:spTgt spid="1040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0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0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0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0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0403" grpId="0" animBg="1"/>
      <p:bldP spid="104040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4EC6-68DD-46AB-AC3D-279A102FC931}" type="slidenum">
              <a:rPr lang="en-US"/>
              <a:pPr/>
              <a:t>26</a:t>
            </a:fld>
            <a:endParaRPr lang="en-US"/>
          </a:p>
        </p:txBody>
      </p:sp>
      <p:sp>
        <p:nvSpPr>
          <p:cNvPr id="104243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2437" name="Group 5"/>
          <p:cNvGrpSpPr>
            <a:grpSpLocks/>
          </p:cNvGrpSpPr>
          <p:nvPr/>
        </p:nvGrpSpPr>
        <p:grpSpPr bwMode="auto">
          <a:xfrm>
            <a:off x="2016125" y="1809750"/>
            <a:ext cx="5684838" cy="396875"/>
            <a:chOff x="1270" y="1526"/>
            <a:chExt cx="3581" cy="250"/>
          </a:xfrm>
        </p:grpSpPr>
        <p:pic>
          <p:nvPicPr>
            <p:cNvPr id="1042438" name="Picture 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1554"/>
              <a:ext cx="1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2439" name="Picture 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0" y="1554"/>
              <a:ext cx="21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2440" name="Picture 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" y="1526"/>
              <a:ext cx="64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2441" name="Picture 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2" y="1526"/>
              <a:ext cx="64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2442" name="Picture 1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2" y="1526"/>
              <a:ext cx="6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42443" name="Rectangle 11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2444" name="AutoShape 12"/>
          <p:cNvSpPr>
            <a:spLocks/>
          </p:cNvSpPr>
          <p:nvPr/>
        </p:nvSpPr>
        <p:spPr bwMode="auto">
          <a:xfrm rot="-5400000">
            <a:off x="2424113" y="1804988"/>
            <a:ext cx="228600" cy="895350"/>
          </a:xfrm>
          <a:prstGeom prst="leftBrace">
            <a:avLst>
              <a:gd name="adj1" fmla="val 32639"/>
              <a:gd name="adj2" fmla="val 50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2445" name="AutoShape 13"/>
          <p:cNvSpPr>
            <a:spLocks/>
          </p:cNvSpPr>
          <p:nvPr/>
        </p:nvSpPr>
        <p:spPr bwMode="auto">
          <a:xfrm rot="-5400000">
            <a:off x="4706144" y="1808957"/>
            <a:ext cx="228600" cy="887412"/>
          </a:xfrm>
          <a:prstGeom prst="leftBrace">
            <a:avLst>
              <a:gd name="adj1" fmla="val 32350"/>
              <a:gd name="adj2" fmla="val 50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2446" name="AutoShape 14"/>
          <p:cNvSpPr>
            <a:spLocks/>
          </p:cNvSpPr>
          <p:nvPr/>
        </p:nvSpPr>
        <p:spPr bwMode="auto">
          <a:xfrm rot="-5400000">
            <a:off x="7102475" y="1827213"/>
            <a:ext cx="228600" cy="850900"/>
          </a:xfrm>
          <a:prstGeom prst="leftBrace">
            <a:avLst>
              <a:gd name="adj1" fmla="val 31019"/>
              <a:gd name="adj2" fmla="val 50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2447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2584450"/>
            <a:ext cx="227012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2448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2584450"/>
            <a:ext cx="207962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2449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2497138"/>
            <a:ext cx="9842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2450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97138"/>
            <a:ext cx="246063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2451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97138"/>
            <a:ext cx="341313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2452" name="Line 20"/>
          <p:cNvSpPr>
            <a:spLocks noChangeShapeType="1"/>
          </p:cNvSpPr>
          <p:nvPr/>
        </p:nvSpPr>
        <p:spPr bwMode="auto">
          <a:xfrm>
            <a:off x="2009775" y="2444750"/>
            <a:ext cx="0" cy="3746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2453" name="Line 21"/>
          <p:cNvSpPr>
            <a:spLocks noChangeShapeType="1"/>
          </p:cNvSpPr>
          <p:nvPr/>
        </p:nvSpPr>
        <p:spPr bwMode="auto">
          <a:xfrm>
            <a:off x="3048000" y="2444750"/>
            <a:ext cx="0" cy="3746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2454" name="Line 22"/>
          <p:cNvSpPr>
            <a:spLocks noChangeShapeType="1"/>
          </p:cNvSpPr>
          <p:nvPr/>
        </p:nvSpPr>
        <p:spPr bwMode="auto">
          <a:xfrm>
            <a:off x="4679950" y="2444750"/>
            <a:ext cx="0" cy="3746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2455" name="Line 23"/>
          <p:cNvSpPr>
            <a:spLocks noChangeShapeType="1"/>
          </p:cNvSpPr>
          <p:nvPr/>
        </p:nvSpPr>
        <p:spPr bwMode="auto">
          <a:xfrm>
            <a:off x="4972050" y="2444750"/>
            <a:ext cx="0" cy="3746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2456" name="Line 24"/>
          <p:cNvSpPr>
            <a:spLocks noChangeShapeType="1"/>
          </p:cNvSpPr>
          <p:nvPr/>
        </p:nvSpPr>
        <p:spPr bwMode="auto">
          <a:xfrm>
            <a:off x="7092950" y="2444750"/>
            <a:ext cx="0" cy="3746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2457" name="Line 25"/>
          <p:cNvSpPr>
            <a:spLocks noChangeShapeType="1"/>
          </p:cNvSpPr>
          <p:nvPr/>
        </p:nvSpPr>
        <p:spPr bwMode="auto">
          <a:xfrm>
            <a:off x="7358063" y="2444750"/>
            <a:ext cx="0" cy="3746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2458" name="Picture 2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298575"/>
            <a:ext cx="7045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42459" name="Group 27"/>
          <p:cNvGrpSpPr>
            <a:grpSpLocks/>
          </p:cNvGrpSpPr>
          <p:nvPr/>
        </p:nvGrpSpPr>
        <p:grpSpPr bwMode="auto">
          <a:xfrm>
            <a:off x="4232275" y="4727575"/>
            <a:ext cx="3546475" cy="377825"/>
            <a:chOff x="2666" y="2978"/>
            <a:chExt cx="2234" cy="238"/>
          </a:xfrm>
        </p:grpSpPr>
        <p:pic>
          <p:nvPicPr>
            <p:cNvPr id="1042460" name="Picture 2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" y="2978"/>
              <a:ext cx="73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2461" name="Picture 2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6" y="2978"/>
              <a:ext cx="71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2462" name="Picture 3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992"/>
              <a:ext cx="21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42463" name="AutoShape 31"/>
          <p:cNvSpPr>
            <a:spLocks/>
          </p:cNvSpPr>
          <p:nvPr/>
        </p:nvSpPr>
        <p:spPr bwMode="auto">
          <a:xfrm rot="5400000" flipV="1">
            <a:off x="4706144" y="4242594"/>
            <a:ext cx="228600" cy="887412"/>
          </a:xfrm>
          <a:prstGeom prst="leftBrace">
            <a:avLst>
              <a:gd name="adj1" fmla="val 32350"/>
              <a:gd name="adj2" fmla="val 50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2464" name="Picture 3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4267200"/>
            <a:ext cx="227012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2465" name="AutoShape 33"/>
          <p:cNvSpPr>
            <a:spLocks/>
          </p:cNvSpPr>
          <p:nvPr/>
        </p:nvSpPr>
        <p:spPr bwMode="auto">
          <a:xfrm rot="5400000" flipV="1">
            <a:off x="7102475" y="4275138"/>
            <a:ext cx="228600" cy="850900"/>
          </a:xfrm>
          <a:prstGeom prst="leftBrace">
            <a:avLst>
              <a:gd name="adj1" fmla="val 31019"/>
              <a:gd name="adj2" fmla="val 50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2466" name="Picture 3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4267200"/>
            <a:ext cx="207962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2467" name="Line 35"/>
          <p:cNvSpPr>
            <a:spLocks noChangeShapeType="1"/>
          </p:cNvSpPr>
          <p:nvPr/>
        </p:nvSpPr>
        <p:spPr bwMode="auto">
          <a:xfrm>
            <a:off x="5081588" y="4762500"/>
            <a:ext cx="152400" cy="2651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2468" name="Line 36"/>
          <p:cNvSpPr>
            <a:spLocks noChangeShapeType="1"/>
          </p:cNvSpPr>
          <p:nvPr/>
        </p:nvSpPr>
        <p:spPr bwMode="auto">
          <a:xfrm>
            <a:off x="6791325" y="4762500"/>
            <a:ext cx="152400" cy="2651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2469" name="Line 37"/>
          <p:cNvSpPr>
            <a:spLocks noChangeShapeType="1"/>
          </p:cNvSpPr>
          <p:nvPr/>
        </p:nvSpPr>
        <p:spPr bwMode="auto">
          <a:xfrm flipH="1" flipV="1">
            <a:off x="2257425" y="2743200"/>
            <a:ext cx="2468563" cy="15541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42470" name="Group 38"/>
          <p:cNvGrpSpPr>
            <a:grpSpLocks/>
          </p:cNvGrpSpPr>
          <p:nvPr/>
        </p:nvGrpSpPr>
        <p:grpSpPr bwMode="auto">
          <a:xfrm>
            <a:off x="2103438" y="4841875"/>
            <a:ext cx="1695450" cy="188913"/>
            <a:chOff x="1325" y="3050"/>
            <a:chExt cx="1068" cy="119"/>
          </a:xfrm>
        </p:grpSpPr>
        <p:pic>
          <p:nvPicPr>
            <p:cNvPr id="1042471" name="Picture 3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5" y="3050"/>
              <a:ext cx="54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2472" name="Picture 4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8" y="3062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42473" name="Line 41"/>
          <p:cNvSpPr>
            <a:spLocks noChangeShapeType="1"/>
          </p:cNvSpPr>
          <p:nvPr/>
        </p:nvSpPr>
        <p:spPr bwMode="auto">
          <a:xfrm>
            <a:off x="4826000" y="2787650"/>
            <a:ext cx="0" cy="14906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2474" name="Line 42"/>
          <p:cNvSpPr>
            <a:spLocks noChangeShapeType="1"/>
          </p:cNvSpPr>
          <p:nvPr/>
        </p:nvSpPr>
        <p:spPr bwMode="auto">
          <a:xfrm>
            <a:off x="7229475" y="2787650"/>
            <a:ext cx="0" cy="14906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2475" name="Line 43"/>
          <p:cNvSpPr>
            <a:spLocks noChangeShapeType="1"/>
          </p:cNvSpPr>
          <p:nvPr/>
        </p:nvSpPr>
        <p:spPr bwMode="auto">
          <a:xfrm flipH="1" flipV="1">
            <a:off x="2979738" y="2722563"/>
            <a:ext cx="4149725" cy="15716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2478" name="Picture 4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616700"/>
            <a:ext cx="55880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2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2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04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4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0" dur="500"/>
                                        <p:tgtEl>
                                          <p:spTgt spid="104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3" dur="500"/>
                                        <p:tgtEl>
                                          <p:spTgt spid="104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42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42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42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42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42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42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42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42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42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42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42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42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42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42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42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42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500" fill="hold"/>
                                        <p:tgtEl>
                                          <p:spTgt spid="1042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500" fill="hold"/>
                                        <p:tgtEl>
                                          <p:spTgt spid="1042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2444" grpId="0" animBg="1"/>
      <p:bldP spid="1042444" grpId="1" animBg="1"/>
      <p:bldP spid="1042445" grpId="0" animBg="1"/>
      <p:bldP spid="1042446" grpId="0" animBg="1"/>
      <p:bldP spid="1042452" grpId="0" animBg="1"/>
      <p:bldP spid="1042453" grpId="0" animBg="1"/>
      <p:bldP spid="1042454" grpId="0" animBg="1"/>
      <p:bldP spid="1042455" grpId="0" animBg="1"/>
      <p:bldP spid="1042456" grpId="0" animBg="1"/>
      <p:bldP spid="1042457" grpId="0" animBg="1"/>
      <p:bldP spid="1042463" grpId="0" animBg="1"/>
      <p:bldP spid="1042465" grpId="0" animBg="1"/>
      <p:bldP spid="1042467" grpId="0" animBg="1"/>
      <p:bldP spid="1042467" grpId="1" animBg="1"/>
      <p:bldP spid="1042468" grpId="0" animBg="1"/>
      <p:bldP spid="1042468" grpId="1" animBg="1"/>
      <p:bldP spid="1042469" grpId="0" animBg="1"/>
      <p:bldP spid="1042469" grpId="1" animBg="1"/>
      <p:bldP spid="1042473" grpId="0" animBg="1"/>
      <p:bldP spid="1042473" grpId="1" animBg="1"/>
      <p:bldP spid="1042474" grpId="0" animBg="1"/>
      <p:bldP spid="1042474" grpId="1" animBg="1"/>
      <p:bldP spid="1042475" grpId="0" animBg="1"/>
      <p:bldP spid="1042475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D8FF-BA9A-4152-9567-8BF9B3A0649F}" type="slidenum">
              <a:rPr lang="en-US"/>
              <a:pPr/>
              <a:t>27</a:t>
            </a:fld>
            <a:endParaRPr lang="en-US"/>
          </a:p>
        </p:txBody>
      </p:sp>
      <p:sp>
        <p:nvSpPr>
          <p:cNvPr id="104448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4485" name="Group 5"/>
          <p:cNvGrpSpPr>
            <a:grpSpLocks/>
          </p:cNvGrpSpPr>
          <p:nvPr/>
        </p:nvGrpSpPr>
        <p:grpSpPr bwMode="auto">
          <a:xfrm>
            <a:off x="2009775" y="1828800"/>
            <a:ext cx="5348288" cy="374650"/>
            <a:chOff x="1266" y="1540"/>
            <a:chExt cx="3369" cy="236"/>
          </a:xfrm>
        </p:grpSpPr>
        <p:pic>
          <p:nvPicPr>
            <p:cNvPr id="1044486" name="Picture 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5" y="1628"/>
              <a:ext cx="14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4487" name="Picture 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9" y="1628"/>
              <a:ext cx="131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4488" name="Picture 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4" y="1573"/>
              <a:ext cx="620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4489" name="Picture 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573"/>
              <a:ext cx="1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4490" name="Picture 1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573"/>
              <a:ext cx="21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44491" name="Line 11"/>
            <p:cNvSpPr>
              <a:spLocks noChangeShapeType="1"/>
            </p:cNvSpPr>
            <p:nvPr/>
          </p:nvSpPr>
          <p:spPr bwMode="auto">
            <a:xfrm>
              <a:off x="1266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492" name="Line 12"/>
            <p:cNvSpPr>
              <a:spLocks noChangeShapeType="1"/>
            </p:cNvSpPr>
            <p:nvPr/>
          </p:nvSpPr>
          <p:spPr bwMode="auto">
            <a:xfrm>
              <a:off x="1920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493" name="Line 13"/>
            <p:cNvSpPr>
              <a:spLocks noChangeShapeType="1"/>
            </p:cNvSpPr>
            <p:nvPr/>
          </p:nvSpPr>
          <p:spPr bwMode="auto">
            <a:xfrm>
              <a:off x="2948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494" name="Line 14"/>
            <p:cNvSpPr>
              <a:spLocks noChangeShapeType="1"/>
            </p:cNvSpPr>
            <p:nvPr/>
          </p:nvSpPr>
          <p:spPr bwMode="auto">
            <a:xfrm>
              <a:off x="3132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495" name="Line 15"/>
            <p:cNvSpPr>
              <a:spLocks noChangeShapeType="1"/>
            </p:cNvSpPr>
            <p:nvPr/>
          </p:nvSpPr>
          <p:spPr bwMode="auto">
            <a:xfrm>
              <a:off x="4468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496" name="Line 16"/>
            <p:cNvSpPr>
              <a:spLocks noChangeShapeType="1"/>
            </p:cNvSpPr>
            <p:nvPr/>
          </p:nvSpPr>
          <p:spPr bwMode="auto">
            <a:xfrm>
              <a:off x="4635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4497" name="Rectangle 17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4498" name="Picture 1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298575"/>
            <a:ext cx="7045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44499" name="Group 19"/>
          <p:cNvGrpSpPr>
            <a:grpSpLocks/>
          </p:cNvGrpSpPr>
          <p:nvPr/>
        </p:nvGrpSpPr>
        <p:grpSpPr bwMode="auto">
          <a:xfrm>
            <a:off x="2009775" y="2444750"/>
            <a:ext cx="5348288" cy="374650"/>
            <a:chOff x="1266" y="1540"/>
            <a:chExt cx="3369" cy="236"/>
          </a:xfrm>
        </p:grpSpPr>
        <p:pic>
          <p:nvPicPr>
            <p:cNvPr id="1044500" name="Picture 20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5" y="1628"/>
              <a:ext cx="14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4501" name="Picture 21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9" y="1628"/>
              <a:ext cx="131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4502" name="Picture 22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4" y="1573"/>
              <a:ext cx="620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4503" name="Picture 2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573"/>
              <a:ext cx="1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4504" name="Picture 2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573"/>
              <a:ext cx="21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44505" name="Line 25"/>
            <p:cNvSpPr>
              <a:spLocks noChangeShapeType="1"/>
            </p:cNvSpPr>
            <p:nvPr/>
          </p:nvSpPr>
          <p:spPr bwMode="auto">
            <a:xfrm>
              <a:off x="1266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506" name="Line 26"/>
            <p:cNvSpPr>
              <a:spLocks noChangeShapeType="1"/>
            </p:cNvSpPr>
            <p:nvPr/>
          </p:nvSpPr>
          <p:spPr bwMode="auto">
            <a:xfrm>
              <a:off x="1920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507" name="Line 27"/>
            <p:cNvSpPr>
              <a:spLocks noChangeShapeType="1"/>
            </p:cNvSpPr>
            <p:nvPr/>
          </p:nvSpPr>
          <p:spPr bwMode="auto">
            <a:xfrm>
              <a:off x="2948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508" name="Line 28"/>
            <p:cNvSpPr>
              <a:spLocks noChangeShapeType="1"/>
            </p:cNvSpPr>
            <p:nvPr/>
          </p:nvSpPr>
          <p:spPr bwMode="auto">
            <a:xfrm>
              <a:off x="3132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509" name="Line 29"/>
            <p:cNvSpPr>
              <a:spLocks noChangeShapeType="1"/>
            </p:cNvSpPr>
            <p:nvPr/>
          </p:nvSpPr>
          <p:spPr bwMode="auto">
            <a:xfrm>
              <a:off x="4468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510" name="Line 30"/>
            <p:cNvSpPr>
              <a:spLocks noChangeShapeType="1"/>
            </p:cNvSpPr>
            <p:nvPr/>
          </p:nvSpPr>
          <p:spPr bwMode="auto">
            <a:xfrm>
              <a:off x="4635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4511" name="Group 31"/>
          <p:cNvGrpSpPr>
            <a:grpSpLocks/>
          </p:cNvGrpSpPr>
          <p:nvPr/>
        </p:nvGrpSpPr>
        <p:grpSpPr bwMode="auto">
          <a:xfrm>
            <a:off x="1136650" y="3584575"/>
            <a:ext cx="6407150" cy="1063625"/>
            <a:chOff x="716" y="2258"/>
            <a:chExt cx="4036" cy="670"/>
          </a:xfrm>
        </p:grpSpPr>
        <p:pic>
          <p:nvPicPr>
            <p:cNvPr id="1044512" name="Picture 32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" y="2258"/>
              <a:ext cx="3784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4513" name="Picture 33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" y="2510"/>
              <a:ext cx="2737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4514" name="Picture 34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" y="2750"/>
              <a:ext cx="390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44515" name="Picture 3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914400"/>
            <a:ext cx="62150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4519" name="Picture 3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616700"/>
            <a:ext cx="55880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11841E-6 L 2.77778E-6 -0.08881 " pathEditMode="relative" ptsTypes="AA">
                                      <p:cBhvr>
                                        <p:cTn id="6" dur="500" fill="hold"/>
                                        <p:tgtEl>
                                          <p:spTgt spid="1044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4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4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49B8-CA19-4559-950E-259727D28B7E}" type="slidenum">
              <a:rPr lang="en-US"/>
              <a:pPr/>
              <a:t>28</a:t>
            </a:fld>
            <a:endParaRPr lang="en-US"/>
          </a:p>
        </p:txBody>
      </p:sp>
      <p:sp>
        <p:nvSpPr>
          <p:cNvPr id="104653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6533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17002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6534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60725"/>
            <a:ext cx="54022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6535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914400"/>
            <a:ext cx="62150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6536" name="Rectangle 8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6537" name="Line 9"/>
          <p:cNvSpPr>
            <a:spLocks noChangeShapeType="1"/>
          </p:cNvSpPr>
          <p:nvPr/>
        </p:nvSpPr>
        <p:spPr bwMode="auto">
          <a:xfrm>
            <a:off x="0" y="24209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6538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8310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6539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298575"/>
            <a:ext cx="7045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46540" name="Group 12"/>
          <p:cNvGrpSpPr>
            <a:grpSpLocks/>
          </p:cNvGrpSpPr>
          <p:nvPr/>
        </p:nvGrpSpPr>
        <p:grpSpPr bwMode="auto">
          <a:xfrm>
            <a:off x="2009775" y="1828800"/>
            <a:ext cx="5348288" cy="374650"/>
            <a:chOff x="1266" y="1540"/>
            <a:chExt cx="3369" cy="236"/>
          </a:xfrm>
        </p:grpSpPr>
        <p:pic>
          <p:nvPicPr>
            <p:cNvPr id="1046541" name="Picture 1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5" y="1628"/>
              <a:ext cx="14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6542" name="Picture 1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9" y="1628"/>
              <a:ext cx="131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6543" name="Picture 1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4" y="1573"/>
              <a:ext cx="620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6544" name="Picture 1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573"/>
              <a:ext cx="1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6545" name="Picture 1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573"/>
              <a:ext cx="21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46546" name="Line 18"/>
            <p:cNvSpPr>
              <a:spLocks noChangeShapeType="1"/>
            </p:cNvSpPr>
            <p:nvPr/>
          </p:nvSpPr>
          <p:spPr bwMode="auto">
            <a:xfrm>
              <a:off x="1266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547" name="Line 19"/>
            <p:cNvSpPr>
              <a:spLocks noChangeShapeType="1"/>
            </p:cNvSpPr>
            <p:nvPr/>
          </p:nvSpPr>
          <p:spPr bwMode="auto">
            <a:xfrm>
              <a:off x="1920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548" name="Line 20"/>
            <p:cNvSpPr>
              <a:spLocks noChangeShapeType="1"/>
            </p:cNvSpPr>
            <p:nvPr/>
          </p:nvSpPr>
          <p:spPr bwMode="auto">
            <a:xfrm>
              <a:off x="2948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549" name="Line 21"/>
            <p:cNvSpPr>
              <a:spLocks noChangeShapeType="1"/>
            </p:cNvSpPr>
            <p:nvPr/>
          </p:nvSpPr>
          <p:spPr bwMode="auto">
            <a:xfrm>
              <a:off x="3132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550" name="Line 22"/>
            <p:cNvSpPr>
              <a:spLocks noChangeShapeType="1"/>
            </p:cNvSpPr>
            <p:nvPr/>
          </p:nvSpPr>
          <p:spPr bwMode="auto">
            <a:xfrm>
              <a:off x="4468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551" name="Line 23"/>
            <p:cNvSpPr>
              <a:spLocks noChangeShapeType="1"/>
            </p:cNvSpPr>
            <p:nvPr/>
          </p:nvSpPr>
          <p:spPr bwMode="auto">
            <a:xfrm>
              <a:off x="4635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46552" name="Picture 2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4327525"/>
            <a:ext cx="9810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6553" name="Picture 2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4803775"/>
            <a:ext cx="27749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6554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5310188"/>
            <a:ext cx="25114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6555" name="Picture 2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5310188"/>
            <a:ext cx="2171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6556" name="Picture 2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4295775"/>
            <a:ext cx="27749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6557" name="Picture 2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4841875"/>
            <a:ext cx="9620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6558" name="Line 30"/>
          <p:cNvSpPr>
            <a:spLocks noChangeShapeType="1"/>
          </p:cNvSpPr>
          <p:nvPr/>
        </p:nvSpPr>
        <p:spPr bwMode="auto">
          <a:xfrm>
            <a:off x="2174875" y="3033713"/>
            <a:ext cx="128588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559" name="Line 31"/>
          <p:cNvSpPr>
            <a:spLocks noChangeShapeType="1"/>
          </p:cNvSpPr>
          <p:nvPr/>
        </p:nvSpPr>
        <p:spPr bwMode="auto">
          <a:xfrm>
            <a:off x="2895600" y="3048000"/>
            <a:ext cx="152400" cy="1270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560" name="Line 32"/>
          <p:cNvSpPr>
            <a:spLocks noChangeShapeType="1"/>
          </p:cNvSpPr>
          <p:nvPr/>
        </p:nvSpPr>
        <p:spPr bwMode="auto">
          <a:xfrm>
            <a:off x="4697413" y="3016250"/>
            <a:ext cx="1462087" cy="13350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561" name="Line 33"/>
          <p:cNvSpPr>
            <a:spLocks noChangeShapeType="1"/>
          </p:cNvSpPr>
          <p:nvPr/>
        </p:nvSpPr>
        <p:spPr bwMode="auto">
          <a:xfrm flipH="1">
            <a:off x="2393950" y="3006725"/>
            <a:ext cx="3463925" cy="19192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562" name="Line 34"/>
          <p:cNvSpPr>
            <a:spLocks noChangeShapeType="1"/>
          </p:cNvSpPr>
          <p:nvPr/>
        </p:nvSpPr>
        <p:spPr bwMode="auto">
          <a:xfrm flipH="1">
            <a:off x="3135313" y="3016250"/>
            <a:ext cx="3409950" cy="1828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563" name="Line 35"/>
          <p:cNvSpPr>
            <a:spLocks noChangeShapeType="1"/>
          </p:cNvSpPr>
          <p:nvPr/>
        </p:nvSpPr>
        <p:spPr bwMode="auto">
          <a:xfrm flipH="1">
            <a:off x="6653213" y="3016250"/>
            <a:ext cx="1123950" cy="1828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564" name="Line 36"/>
          <p:cNvSpPr>
            <a:spLocks noChangeShapeType="1"/>
          </p:cNvSpPr>
          <p:nvPr/>
        </p:nvSpPr>
        <p:spPr bwMode="auto">
          <a:xfrm flipH="1">
            <a:off x="2009775" y="3590925"/>
            <a:ext cx="1189038" cy="17367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565" name="Line 37"/>
          <p:cNvSpPr>
            <a:spLocks noChangeShapeType="1"/>
          </p:cNvSpPr>
          <p:nvPr/>
        </p:nvSpPr>
        <p:spPr bwMode="auto">
          <a:xfrm flipH="1">
            <a:off x="3500438" y="3590925"/>
            <a:ext cx="1398587" cy="17367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566" name="Line 38"/>
          <p:cNvSpPr>
            <a:spLocks noChangeShapeType="1"/>
          </p:cNvSpPr>
          <p:nvPr/>
        </p:nvSpPr>
        <p:spPr bwMode="auto">
          <a:xfrm>
            <a:off x="2111375" y="3517900"/>
            <a:ext cx="4022725" cy="1828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6567" name="Picture 3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715000"/>
            <a:ext cx="8382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6568" name="Picture 4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3" y="6016625"/>
            <a:ext cx="744537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6570" name="Picture 4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11938"/>
            <a:ext cx="4222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6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6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6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6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046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046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6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6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046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04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04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04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04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104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4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4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6558" grpId="0" animBg="1"/>
      <p:bldP spid="1046558" grpId="1" animBg="1"/>
      <p:bldP spid="1046559" grpId="0" animBg="1"/>
      <p:bldP spid="1046559" grpId="1" animBg="1"/>
      <p:bldP spid="1046560" grpId="0" animBg="1"/>
      <p:bldP spid="1046560" grpId="1" animBg="1"/>
      <p:bldP spid="1046561" grpId="0" animBg="1"/>
      <p:bldP spid="1046561" grpId="1" animBg="1"/>
      <p:bldP spid="1046562" grpId="0" animBg="1"/>
      <p:bldP spid="1046562" grpId="1" animBg="1"/>
      <p:bldP spid="1046563" grpId="0" animBg="1"/>
      <p:bldP spid="1046563" grpId="1" animBg="1"/>
      <p:bldP spid="1046564" grpId="0" animBg="1"/>
      <p:bldP spid="1046564" grpId="1" animBg="1"/>
      <p:bldP spid="1046565" grpId="0" animBg="1"/>
      <p:bldP spid="1046565" grpId="1" animBg="1"/>
      <p:bldP spid="1046566" grpId="0" animBg="1"/>
      <p:bldP spid="104656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33B1-1803-444E-8A86-9FE270678C98}" type="slidenum">
              <a:rPr lang="en-US"/>
              <a:pPr/>
              <a:t>29</a:t>
            </a:fld>
            <a:endParaRPr lang="en-US"/>
          </a:p>
        </p:txBody>
      </p:sp>
      <p:pic>
        <p:nvPicPr>
          <p:cNvPr id="104857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914400"/>
            <a:ext cx="62150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8579" name="Line 3"/>
          <p:cNvSpPr>
            <a:spLocks noChangeShapeType="1"/>
          </p:cNvSpPr>
          <p:nvPr/>
        </p:nvSpPr>
        <p:spPr bwMode="auto">
          <a:xfrm>
            <a:off x="0" y="24209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8580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298575"/>
            <a:ext cx="7045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48581" name="Group 5"/>
          <p:cNvGrpSpPr>
            <a:grpSpLocks/>
          </p:cNvGrpSpPr>
          <p:nvPr/>
        </p:nvGrpSpPr>
        <p:grpSpPr bwMode="auto">
          <a:xfrm>
            <a:off x="2009775" y="1828800"/>
            <a:ext cx="5348288" cy="374650"/>
            <a:chOff x="1266" y="1540"/>
            <a:chExt cx="3369" cy="236"/>
          </a:xfrm>
        </p:grpSpPr>
        <p:pic>
          <p:nvPicPr>
            <p:cNvPr id="1048582" name="Picture 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5" y="1628"/>
              <a:ext cx="14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8583" name="Picture 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9" y="1628"/>
              <a:ext cx="131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8584" name="Picture 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4" y="1573"/>
              <a:ext cx="620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8585" name="Picture 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573"/>
              <a:ext cx="1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8586" name="Picture 1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573"/>
              <a:ext cx="21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48587" name="Line 11"/>
            <p:cNvSpPr>
              <a:spLocks noChangeShapeType="1"/>
            </p:cNvSpPr>
            <p:nvPr/>
          </p:nvSpPr>
          <p:spPr bwMode="auto">
            <a:xfrm>
              <a:off x="1266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588" name="Line 12"/>
            <p:cNvSpPr>
              <a:spLocks noChangeShapeType="1"/>
            </p:cNvSpPr>
            <p:nvPr/>
          </p:nvSpPr>
          <p:spPr bwMode="auto">
            <a:xfrm>
              <a:off x="1920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589" name="Line 13"/>
            <p:cNvSpPr>
              <a:spLocks noChangeShapeType="1"/>
            </p:cNvSpPr>
            <p:nvPr/>
          </p:nvSpPr>
          <p:spPr bwMode="auto">
            <a:xfrm>
              <a:off x="2948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590" name="Line 14"/>
            <p:cNvSpPr>
              <a:spLocks noChangeShapeType="1"/>
            </p:cNvSpPr>
            <p:nvPr/>
          </p:nvSpPr>
          <p:spPr bwMode="auto">
            <a:xfrm>
              <a:off x="3132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591" name="Line 15"/>
            <p:cNvSpPr>
              <a:spLocks noChangeShapeType="1"/>
            </p:cNvSpPr>
            <p:nvPr/>
          </p:nvSpPr>
          <p:spPr bwMode="auto">
            <a:xfrm>
              <a:off x="4468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592" name="Line 16"/>
            <p:cNvSpPr>
              <a:spLocks noChangeShapeType="1"/>
            </p:cNvSpPr>
            <p:nvPr/>
          </p:nvSpPr>
          <p:spPr bwMode="auto">
            <a:xfrm>
              <a:off x="4635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8593" name="Rectangle 1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8596" name="Picture 2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60725"/>
            <a:ext cx="54022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8597" name="Rectangle 21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8598" name="Picture 2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8310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8599" name="Picture 2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4841875"/>
            <a:ext cx="33432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8600" name="Picture 2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4841875"/>
            <a:ext cx="3795712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8601" name="Picture 2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4191000"/>
            <a:ext cx="24177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8602" name="AutoShape 26"/>
          <p:cNvSpPr>
            <a:spLocks/>
          </p:cNvSpPr>
          <p:nvPr/>
        </p:nvSpPr>
        <p:spPr bwMode="auto">
          <a:xfrm rot="-5400000">
            <a:off x="2139157" y="3185319"/>
            <a:ext cx="274637" cy="3108325"/>
          </a:xfrm>
          <a:prstGeom prst="rightBrace">
            <a:avLst>
              <a:gd name="adj1" fmla="val 94316"/>
              <a:gd name="adj2" fmla="val 50000"/>
            </a:avLst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8603" name="Picture 2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5470525"/>
            <a:ext cx="3209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8604" name="Picture 2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61075"/>
            <a:ext cx="30210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48605" name="Group 29"/>
          <p:cNvGrpSpPr>
            <a:grpSpLocks/>
          </p:cNvGrpSpPr>
          <p:nvPr/>
        </p:nvGrpSpPr>
        <p:grpSpPr bwMode="auto">
          <a:xfrm>
            <a:off x="4129088" y="4167188"/>
            <a:ext cx="3665537" cy="377825"/>
            <a:chOff x="2601" y="2625"/>
            <a:chExt cx="2309" cy="238"/>
          </a:xfrm>
        </p:grpSpPr>
        <p:pic>
          <p:nvPicPr>
            <p:cNvPr id="1048606" name="Picture 3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2625"/>
              <a:ext cx="1939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8607" name="Picture 3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1" y="2710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48608" name="Line 32"/>
          <p:cNvSpPr>
            <a:spLocks noChangeShapeType="1"/>
          </p:cNvSpPr>
          <p:nvPr/>
        </p:nvSpPr>
        <p:spPr bwMode="auto">
          <a:xfrm flipH="1" flipV="1">
            <a:off x="2743200" y="3124200"/>
            <a:ext cx="2362200" cy="2362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609" name="Line 33"/>
          <p:cNvSpPr>
            <a:spLocks noChangeShapeType="1"/>
          </p:cNvSpPr>
          <p:nvPr/>
        </p:nvSpPr>
        <p:spPr bwMode="auto">
          <a:xfrm flipH="1" flipV="1">
            <a:off x="2266950" y="2133600"/>
            <a:ext cx="2505075" cy="2743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610" name="Line 34"/>
          <p:cNvSpPr>
            <a:spLocks noChangeShapeType="1"/>
          </p:cNvSpPr>
          <p:nvPr/>
        </p:nvSpPr>
        <p:spPr bwMode="auto">
          <a:xfrm>
            <a:off x="4267200" y="3048000"/>
            <a:ext cx="1143000" cy="2971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611" name="Line 35"/>
          <p:cNvSpPr>
            <a:spLocks noChangeShapeType="1"/>
          </p:cNvSpPr>
          <p:nvPr/>
        </p:nvSpPr>
        <p:spPr bwMode="auto">
          <a:xfrm flipH="1" flipV="1">
            <a:off x="6324600" y="3124200"/>
            <a:ext cx="685800" cy="2362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612" name="Line 36"/>
          <p:cNvSpPr>
            <a:spLocks noChangeShapeType="1"/>
          </p:cNvSpPr>
          <p:nvPr/>
        </p:nvSpPr>
        <p:spPr bwMode="auto">
          <a:xfrm flipH="1">
            <a:off x="7010400" y="3124200"/>
            <a:ext cx="914400" cy="2895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613" name="Line 37"/>
          <p:cNvSpPr>
            <a:spLocks noChangeShapeType="1"/>
          </p:cNvSpPr>
          <p:nvPr/>
        </p:nvSpPr>
        <p:spPr bwMode="auto">
          <a:xfrm>
            <a:off x="4835525" y="2209800"/>
            <a:ext cx="576263" cy="3276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614" name="Line 38"/>
          <p:cNvSpPr>
            <a:spLocks noChangeShapeType="1"/>
          </p:cNvSpPr>
          <p:nvPr/>
        </p:nvSpPr>
        <p:spPr bwMode="auto">
          <a:xfrm flipH="1">
            <a:off x="7119938" y="2209800"/>
            <a:ext cx="82550" cy="3276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615" name="Line 39"/>
          <p:cNvSpPr>
            <a:spLocks noChangeShapeType="1"/>
          </p:cNvSpPr>
          <p:nvPr/>
        </p:nvSpPr>
        <p:spPr bwMode="auto">
          <a:xfrm flipH="1" flipV="1">
            <a:off x="2971800" y="2133600"/>
            <a:ext cx="3638550" cy="2743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8617" name="Picture 4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11938"/>
            <a:ext cx="4222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8619" name="Picture 4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6535738"/>
            <a:ext cx="14922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8620" name="Rectangle 44"/>
          <p:cNvSpPr>
            <a:spLocks noChangeArrowheads="1"/>
          </p:cNvSpPr>
          <p:nvPr/>
        </p:nvSpPr>
        <p:spPr bwMode="auto">
          <a:xfrm>
            <a:off x="6858000" y="65532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500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9" dur="500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2" dur="500"/>
                                        <p:tgtEl>
                                          <p:spTgt spid="104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104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 animBg="1"/>
      <p:bldP spid="1048602" grpId="1" animBg="1"/>
      <p:bldP spid="1048608" grpId="0" animBg="1"/>
      <p:bldP spid="1048608" grpId="1" animBg="1"/>
      <p:bldP spid="1048609" grpId="0" animBg="1"/>
      <p:bldP spid="1048609" grpId="1" animBg="1"/>
      <p:bldP spid="1048610" grpId="0" animBg="1"/>
      <p:bldP spid="1048610" grpId="1" animBg="1"/>
      <p:bldP spid="1048611" grpId="0" animBg="1"/>
      <p:bldP spid="1048611" grpId="1" animBg="1"/>
      <p:bldP spid="1048612" grpId="0" animBg="1"/>
      <p:bldP spid="1048612" grpId="1" animBg="1"/>
      <p:bldP spid="1048613" grpId="0" animBg="1"/>
      <p:bldP spid="1048613" grpId="1" animBg="1"/>
      <p:bldP spid="1048614" grpId="0" animBg="1"/>
      <p:bldP spid="1048614" grpId="1" animBg="1"/>
      <p:bldP spid="1048615" grpId="0" animBg="1"/>
      <p:bldP spid="1048615" grpId="1" animBg="1"/>
      <p:bldP spid="10486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086D-BBD7-4183-B05F-B2288F61F6F3}" type="slidenum">
              <a:rPr lang="en-US"/>
              <a:pPr/>
              <a:t>3</a:t>
            </a:fld>
            <a:endParaRPr lang="en-US"/>
          </a:p>
        </p:txBody>
      </p:sp>
      <p:sp>
        <p:nvSpPr>
          <p:cNvPr id="99737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97381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7425"/>
            <a:ext cx="32321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7382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1295400"/>
            <a:ext cx="1000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7383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17625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97384" name="Group 8"/>
          <p:cNvGrpSpPr>
            <a:grpSpLocks/>
          </p:cNvGrpSpPr>
          <p:nvPr/>
        </p:nvGrpSpPr>
        <p:grpSpPr bwMode="auto">
          <a:xfrm>
            <a:off x="3962400" y="990600"/>
            <a:ext cx="2374900" cy="914400"/>
            <a:chOff x="2496" y="624"/>
            <a:chExt cx="1496" cy="576"/>
          </a:xfrm>
        </p:grpSpPr>
        <p:sp>
          <p:nvSpPr>
            <p:cNvPr id="997385" name="AutoShape 9"/>
            <p:cNvSpPr>
              <a:spLocks/>
            </p:cNvSpPr>
            <p:nvPr/>
          </p:nvSpPr>
          <p:spPr bwMode="auto">
            <a:xfrm>
              <a:off x="2496" y="624"/>
              <a:ext cx="96" cy="576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97386" name="Picture 1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5" y="650"/>
              <a:ext cx="1189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97387" name="Picture 1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5" y="986"/>
              <a:ext cx="136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97388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2955925"/>
            <a:ext cx="887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7389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33713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7390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1727200"/>
            <a:ext cx="1666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97391" name="Line 15"/>
          <p:cNvSpPr>
            <a:spLocks noChangeShapeType="1"/>
          </p:cNvSpPr>
          <p:nvPr/>
        </p:nvSpPr>
        <p:spPr bwMode="auto">
          <a:xfrm flipH="1">
            <a:off x="6351588" y="1187450"/>
            <a:ext cx="2057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97392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8" y="2979738"/>
            <a:ext cx="2079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97393" name="Rectangle 17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7394" name="Rectangle 18"/>
          <p:cNvSpPr>
            <a:spLocks noChangeArrowheads="1"/>
          </p:cNvSpPr>
          <p:nvPr/>
        </p:nvSpPr>
        <p:spPr bwMode="auto">
          <a:xfrm>
            <a:off x="2705100" y="1260475"/>
            <a:ext cx="438150" cy="4381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97395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912813"/>
            <a:ext cx="1666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7396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1854200"/>
            <a:ext cx="1666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7397" name="Picture 2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904875"/>
            <a:ext cx="1666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7398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912813"/>
            <a:ext cx="1666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97399" name="Rectangle 23"/>
          <p:cNvSpPr>
            <a:spLocks noChangeArrowheads="1"/>
          </p:cNvSpPr>
          <p:nvPr/>
        </p:nvSpPr>
        <p:spPr bwMode="auto">
          <a:xfrm>
            <a:off x="2971800" y="3006725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97401" name="Picture 2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11938"/>
            <a:ext cx="4222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7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7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7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97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7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9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97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7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97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7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97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97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3.33333E-6 L -0.19166 0.3 " pathEditMode="relative" ptsTypes="AA">
                                      <p:cBhvr>
                                        <p:cTn id="42" dur="500" fill="hold"/>
                                        <p:tgtEl>
                                          <p:spTgt spid="997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97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97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7391" grpId="0" animBg="1"/>
      <p:bldP spid="997391" grpId="1" animBg="1"/>
      <p:bldP spid="99739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EA42-E671-4AAF-8974-54CAC86A2DC6}" type="slidenum">
              <a:rPr lang="en-US"/>
              <a:pPr/>
              <a:t>30</a:t>
            </a:fld>
            <a:endParaRPr lang="en-US"/>
          </a:p>
        </p:txBody>
      </p:sp>
      <p:sp>
        <p:nvSpPr>
          <p:cNvPr id="1050659" name="Line 35"/>
          <p:cNvSpPr>
            <a:spLocks noChangeShapeType="1"/>
          </p:cNvSpPr>
          <p:nvPr/>
        </p:nvSpPr>
        <p:spPr bwMode="auto">
          <a:xfrm>
            <a:off x="0" y="24209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6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50629" name="Group 5"/>
          <p:cNvGrpSpPr>
            <a:grpSpLocks/>
          </p:cNvGrpSpPr>
          <p:nvPr/>
        </p:nvGrpSpPr>
        <p:grpSpPr bwMode="auto">
          <a:xfrm>
            <a:off x="2009775" y="1828800"/>
            <a:ext cx="5348288" cy="374650"/>
            <a:chOff x="1266" y="1540"/>
            <a:chExt cx="3369" cy="236"/>
          </a:xfrm>
        </p:grpSpPr>
        <p:pic>
          <p:nvPicPr>
            <p:cNvPr id="1050630" name="Picture 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5" y="1628"/>
              <a:ext cx="14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0631" name="Picture 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9" y="1628"/>
              <a:ext cx="131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0632" name="Picture 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4" y="1573"/>
              <a:ext cx="620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0633" name="Picture 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573"/>
              <a:ext cx="1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0634" name="Picture 1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573"/>
              <a:ext cx="21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50635" name="Line 11"/>
            <p:cNvSpPr>
              <a:spLocks noChangeShapeType="1"/>
            </p:cNvSpPr>
            <p:nvPr/>
          </p:nvSpPr>
          <p:spPr bwMode="auto">
            <a:xfrm>
              <a:off x="1266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636" name="Line 12"/>
            <p:cNvSpPr>
              <a:spLocks noChangeShapeType="1"/>
            </p:cNvSpPr>
            <p:nvPr/>
          </p:nvSpPr>
          <p:spPr bwMode="auto">
            <a:xfrm>
              <a:off x="1920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637" name="Line 13"/>
            <p:cNvSpPr>
              <a:spLocks noChangeShapeType="1"/>
            </p:cNvSpPr>
            <p:nvPr/>
          </p:nvSpPr>
          <p:spPr bwMode="auto">
            <a:xfrm>
              <a:off x="2948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638" name="Line 14"/>
            <p:cNvSpPr>
              <a:spLocks noChangeShapeType="1"/>
            </p:cNvSpPr>
            <p:nvPr/>
          </p:nvSpPr>
          <p:spPr bwMode="auto">
            <a:xfrm>
              <a:off x="3132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639" name="Line 15"/>
            <p:cNvSpPr>
              <a:spLocks noChangeShapeType="1"/>
            </p:cNvSpPr>
            <p:nvPr/>
          </p:nvSpPr>
          <p:spPr bwMode="auto">
            <a:xfrm>
              <a:off x="4468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640" name="Line 16"/>
            <p:cNvSpPr>
              <a:spLocks noChangeShapeType="1"/>
            </p:cNvSpPr>
            <p:nvPr/>
          </p:nvSpPr>
          <p:spPr bwMode="auto">
            <a:xfrm>
              <a:off x="4635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50641" name="Picture 1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8310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0642" name="Picture 1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60725"/>
            <a:ext cx="54022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0643" name="Picture 1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914400"/>
            <a:ext cx="62150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0644" name="Rectangle 20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50646" name="Picture 2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56025"/>
            <a:ext cx="33432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0647" name="Picture 2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0"/>
            <a:ext cx="30210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0648" name="Picture 2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4841875"/>
            <a:ext cx="33432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0649" name="Picture 2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61075"/>
            <a:ext cx="30210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50650" name="Group 26"/>
          <p:cNvGrpSpPr>
            <a:grpSpLocks/>
          </p:cNvGrpSpPr>
          <p:nvPr/>
        </p:nvGrpSpPr>
        <p:grpSpPr bwMode="auto">
          <a:xfrm>
            <a:off x="1600200" y="5029200"/>
            <a:ext cx="6511925" cy="577850"/>
            <a:chOff x="1008" y="3168"/>
            <a:chExt cx="4102" cy="364"/>
          </a:xfrm>
        </p:grpSpPr>
        <p:pic>
          <p:nvPicPr>
            <p:cNvPr id="1050651" name="Picture 2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168"/>
              <a:ext cx="4102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0652" name="Picture 2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347"/>
              <a:ext cx="3313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50653" name="Line 29"/>
          <p:cNvSpPr>
            <a:spLocks noChangeShapeType="1"/>
          </p:cNvSpPr>
          <p:nvPr/>
        </p:nvSpPr>
        <p:spPr bwMode="auto">
          <a:xfrm flipV="1">
            <a:off x="5410200" y="4057650"/>
            <a:ext cx="666750" cy="1270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654" name="Line 30"/>
          <p:cNvSpPr>
            <a:spLocks noChangeShapeType="1"/>
          </p:cNvSpPr>
          <p:nvPr/>
        </p:nvSpPr>
        <p:spPr bwMode="auto">
          <a:xfrm flipH="1" flipV="1">
            <a:off x="4724400" y="3048000"/>
            <a:ext cx="2362200" cy="2286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655" name="Line 31"/>
          <p:cNvSpPr>
            <a:spLocks noChangeShapeType="1"/>
          </p:cNvSpPr>
          <p:nvPr/>
        </p:nvSpPr>
        <p:spPr bwMode="auto">
          <a:xfrm flipV="1">
            <a:off x="7086600" y="3048000"/>
            <a:ext cx="0" cy="2286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50656" name="Picture 3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298575"/>
            <a:ext cx="7045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0658" name="Picture 3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11938"/>
            <a:ext cx="4222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32948E-6 L 0.19948 -0.1583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506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5" y="-79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0393 L 0.15157 -0.3290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0506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16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50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50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653" grpId="0" animBg="1"/>
      <p:bldP spid="1050654" grpId="0" animBg="1"/>
      <p:bldP spid="105065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Line 58"/>
          <p:cNvSpPr>
            <a:spLocks noChangeShapeType="1"/>
          </p:cNvSpPr>
          <p:nvPr/>
        </p:nvSpPr>
        <p:spPr bwMode="auto">
          <a:xfrm>
            <a:off x="0" y="429120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4F19-1D19-4958-AFF6-8A99A55D6F72}" type="slidenum">
              <a:rPr lang="en-US"/>
              <a:pPr/>
              <a:t>31</a:t>
            </a:fld>
            <a:endParaRPr lang="en-US"/>
          </a:p>
        </p:txBody>
      </p:sp>
      <p:sp>
        <p:nvSpPr>
          <p:cNvPr id="1052730" name="Line 58"/>
          <p:cNvSpPr>
            <a:spLocks noChangeShapeType="1"/>
          </p:cNvSpPr>
          <p:nvPr/>
        </p:nvSpPr>
        <p:spPr bwMode="auto">
          <a:xfrm>
            <a:off x="0" y="24209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267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52677" name="Group 5"/>
          <p:cNvGrpSpPr>
            <a:grpSpLocks/>
          </p:cNvGrpSpPr>
          <p:nvPr/>
        </p:nvGrpSpPr>
        <p:grpSpPr bwMode="auto">
          <a:xfrm>
            <a:off x="2009775" y="1828800"/>
            <a:ext cx="5348288" cy="374650"/>
            <a:chOff x="1266" y="1540"/>
            <a:chExt cx="3369" cy="236"/>
          </a:xfrm>
        </p:grpSpPr>
        <p:pic>
          <p:nvPicPr>
            <p:cNvPr id="1052678" name="Picture 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5" y="1628"/>
              <a:ext cx="14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2679" name="Picture 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9" y="1628"/>
              <a:ext cx="131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2680" name="Picture 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4" y="1573"/>
              <a:ext cx="620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2681" name="Picture 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573"/>
              <a:ext cx="1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2682" name="Picture 1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573"/>
              <a:ext cx="21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52683" name="Line 11"/>
            <p:cNvSpPr>
              <a:spLocks noChangeShapeType="1"/>
            </p:cNvSpPr>
            <p:nvPr/>
          </p:nvSpPr>
          <p:spPr bwMode="auto">
            <a:xfrm>
              <a:off x="1266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684" name="Line 12"/>
            <p:cNvSpPr>
              <a:spLocks noChangeShapeType="1"/>
            </p:cNvSpPr>
            <p:nvPr/>
          </p:nvSpPr>
          <p:spPr bwMode="auto">
            <a:xfrm>
              <a:off x="1920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685" name="Line 13"/>
            <p:cNvSpPr>
              <a:spLocks noChangeShapeType="1"/>
            </p:cNvSpPr>
            <p:nvPr/>
          </p:nvSpPr>
          <p:spPr bwMode="auto">
            <a:xfrm>
              <a:off x="2948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686" name="Line 14"/>
            <p:cNvSpPr>
              <a:spLocks noChangeShapeType="1"/>
            </p:cNvSpPr>
            <p:nvPr/>
          </p:nvSpPr>
          <p:spPr bwMode="auto">
            <a:xfrm>
              <a:off x="3132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687" name="Line 15"/>
            <p:cNvSpPr>
              <a:spLocks noChangeShapeType="1"/>
            </p:cNvSpPr>
            <p:nvPr/>
          </p:nvSpPr>
          <p:spPr bwMode="auto">
            <a:xfrm>
              <a:off x="4468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688" name="Line 16"/>
            <p:cNvSpPr>
              <a:spLocks noChangeShapeType="1"/>
            </p:cNvSpPr>
            <p:nvPr/>
          </p:nvSpPr>
          <p:spPr bwMode="auto">
            <a:xfrm>
              <a:off x="4635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52689" name="Picture 1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60725"/>
            <a:ext cx="54022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2690" name="Picture 1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8310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2691" name="Picture 1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56025"/>
            <a:ext cx="33432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2692" name="Picture 2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0"/>
            <a:ext cx="30210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2693" name="Picture 2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914400"/>
            <a:ext cx="62150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2694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4979988"/>
            <a:ext cx="4665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2695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527675"/>
            <a:ext cx="566578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2696" name="Rectangle 24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52698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22775"/>
            <a:ext cx="47783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2699" name="Picture 2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34113"/>
            <a:ext cx="14001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2700" name="Picture 2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242050"/>
            <a:ext cx="65119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2701" name="Picture 2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6526213"/>
            <a:ext cx="3565525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2702" name="Line 30"/>
          <p:cNvSpPr>
            <a:spLocks noChangeShapeType="1"/>
          </p:cNvSpPr>
          <p:nvPr/>
        </p:nvSpPr>
        <p:spPr bwMode="auto">
          <a:xfrm flipV="1">
            <a:off x="5486400" y="5813425"/>
            <a:ext cx="585788" cy="73977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2703" name="Line 31"/>
          <p:cNvSpPr>
            <a:spLocks noChangeShapeType="1"/>
          </p:cNvSpPr>
          <p:nvPr/>
        </p:nvSpPr>
        <p:spPr bwMode="auto">
          <a:xfrm flipH="1" flipV="1">
            <a:off x="2667000" y="5257800"/>
            <a:ext cx="4191000" cy="1295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2704" name="Line 32"/>
          <p:cNvSpPr>
            <a:spLocks noChangeShapeType="1"/>
          </p:cNvSpPr>
          <p:nvPr/>
        </p:nvSpPr>
        <p:spPr bwMode="auto">
          <a:xfrm flipH="1" flipV="1">
            <a:off x="5257800" y="5334000"/>
            <a:ext cx="1600200" cy="1219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2706" name="Line 34"/>
          <p:cNvSpPr>
            <a:spLocks noChangeShapeType="1"/>
          </p:cNvSpPr>
          <p:nvPr/>
        </p:nvSpPr>
        <p:spPr bwMode="auto">
          <a:xfrm flipH="1">
            <a:off x="2590800" y="3033713"/>
            <a:ext cx="1471613" cy="2047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2707" name="Line 35"/>
          <p:cNvSpPr>
            <a:spLocks noChangeShapeType="1"/>
          </p:cNvSpPr>
          <p:nvPr/>
        </p:nvSpPr>
        <p:spPr bwMode="auto">
          <a:xfrm flipH="1">
            <a:off x="4614863" y="3016250"/>
            <a:ext cx="1919287" cy="2047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2708" name="Line 36"/>
          <p:cNvSpPr>
            <a:spLocks noChangeShapeType="1"/>
          </p:cNvSpPr>
          <p:nvPr/>
        </p:nvSpPr>
        <p:spPr bwMode="auto">
          <a:xfrm flipH="1">
            <a:off x="5475288" y="3016250"/>
            <a:ext cx="2303462" cy="20748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2709" name="Line 37"/>
          <p:cNvSpPr>
            <a:spLocks noChangeShapeType="1"/>
          </p:cNvSpPr>
          <p:nvPr/>
        </p:nvSpPr>
        <p:spPr bwMode="auto">
          <a:xfrm>
            <a:off x="4648200" y="4076700"/>
            <a:ext cx="109538" cy="15716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2710" name="Line 38"/>
          <p:cNvSpPr>
            <a:spLocks noChangeShapeType="1"/>
          </p:cNvSpPr>
          <p:nvPr/>
        </p:nvSpPr>
        <p:spPr bwMode="auto">
          <a:xfrm flipH="1">
            <a:off x="6477000" y="4094163"/>
            <a:ext cx="304800" cy="15636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2711" name="Line 39"/>
          <p:cNvSpPr>
            <a:spLocks noChangeShapeType="1"/>
          </p:cNvSpPr>
          <p:nvPr/>
        </p:nvSpPr>
        <p:spPr bwMode="auto">
          <a:xfrm>
            <a:off x="5410200" y="4084638"/>
            <a:ext cx="46038" cy="14954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2712" name="Line 40"/>
          <p:cNvSpPr>
            <a:spLocks noChangeShapeType="1"/>
          </p:cNvSpPr>
          <p:nvPr/>
        </p:nvSpPr>
        <p:spPr bwMode="auto">
          <a:xfrm flipH="1">
            <a:off x="7239000" y="4094163"/>
            <a:ext cx="990600" cy="15636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52713" name="Picture 4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298575"/>
            <a:ext cx="7045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52715" name="Group 43"/>
          <p:cNvGrpSpPr>
            <a:grpSpLocks/>
          </p:cNvGrpSpPr>
          <p:nvPr/>
        </p:nvGrpSpPr>
        <p:grpSpPr bwMode="auto">
          <a:xfrm>
            <a:off x="8153400" y="4572000"/>
            <a:ext cx="914400" cy="914400"/>
            <a:chOff x="4853" y="1680"/>
            <a:chExt cx="576" cy="576"/>
          </a:xfrm>
        </p:grpSpPr>
        <p:sp>
          <p:nvSpPr>
            <p:cNvPr id="1052716" name="AutoShape 44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717" name="Text Box 45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  <p:pic>
        <p:nvPicPr>
          <p:cNvPr id="1052719" name="Picture 4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11938"/>
            <a:ext cx="4222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2728" name="Picture 5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88" y="2514600"/>
            <a:ext cx="798512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2729" name="Picture 5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2514600"/>
            <a:ext cx="773112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2726" name="Picture 5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14600"/>
            <a:ext cx="14017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2727" name="Picture 5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514600"/>
            <a:ext cx="1389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2705" name="Line 33"/>
          <p:cNvSpPr>
            <a:spLocks noChangeShapeType="1"/>
          </p:cNvSpPr>
          <p:nvPr/>
        </p:nvSpPr>
        <p:spPr bwMode="auto">
          <a:xfrm flipH="1">
            <a:off x="1752600" y="3043238"/>
            <a:ext cx="1106488" cy="2047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2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2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52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5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2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2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2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2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52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5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05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05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05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05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105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05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52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52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52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52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52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5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052702" grpId="0" animBg="1"/>
      <p:bldP spid="1052702" grpId="1" animBg="1"/>
      <p:bldP spid="1052703" grpId="0" animBg="1"/>
      <p:bldP spid="1052703" grpId="1" animBg="1"/>
      <p:bldP spid="1052704" grpId="0" animBg="1"/>
      <p:bldP spid="1052704" grpId="1" animBg="1"/>
      <p:bldP spid="1052706" grpId="0" animBg="1"/>
      <p:bldP spid="1052706" grpId="1" animBg="1"/>
      <p:bldP spid="1052707" grpId="0" animBg="1"/>
      <p:bldP spid="1052707" grpId="1" animBg="1"/>
      <p:bldP spid="1052708" grpId="0" animBg="1"/>
      <p:bldP spid="1052708" grpId="1" animBg="1"/>
      <p:bldP spid="1052709" grpId="0" animBg="1"/>
      <p:bldP spid="1052709" grpId="1" animBg="1"/>
      <p:bldP spid="1052710" grpId="0" animBg="1"/>
      <p:bldP spid="1052710" grpId="1" animBg="1"/>
      <p:bldP spid="1052711" grpId="0" animBg="1"/>
      <p:bldP spid="1052711" grpId="1" animBg="1"/>
      <p:bldP spid="1052712" grpId="0" animBg="1"/>
      <p:bldP spid="1052712" grpId="1" animBg="1"/>
      <p:bldP spid="1052705" grpId="0" animBg="1"/>
      <p:bldP spid="105270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8FE1-D910-4034-A458-28089C541462}" type="slidenum">
              <a:rPr lang="en-US"/>
              <a:pPr/>
              <a:t>4</a:t>
            </a:fld>
            <a:endParaRPr lang="en-US"/>
          </a:p>
        </p:txBody>
      </p:sp>
      <p:sp>
        <p:nvSpPr>
          <p:cNvPr id="9994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9942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7425"/>
            <a:ext cx="32321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9430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1295400"/>
            <a:ext cx="1000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99431" name="AutoShape 7"/>
          <p:cNvSpPr>
            <a:spLocks/>
          </p:cNvSpPr>
          <p:nvPr/>
        </p:nvSpPr>
        <p:spPr bwMode="auto">
          <a:xfrm>
            <a:off x="3962400" y="9906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99432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1031875"/>
            <a:ext cx="18875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9433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1565275"/>
            <a:ext cx="21701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9434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2955925"/>
            <a:ext cx="1358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9435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17625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9436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33713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9437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1717675"/>
            <a:ext cx="3937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9438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912813"/>
            <a:ext cx="39370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9439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1854200"/>
            <a:ext cx="3937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99440" name="Line 16"/>
          <p:cNvSpPr>
            <a:spLocks noChangeShapeType="1"/>
          </p:cNvSpPr>
          <p:nvPr/>
        </p:nvSpPr>
        <p:spPr bwMode="auto">
          <a:xfrm flipH="1">
            <a:off x="6351588" y="1708150"/>
            <a:ext cx="2057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99441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2217738"/>
            <a:ext cx="39370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9442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2951163"/>
            <a:ext cx="1152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9443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03450"/>
            <a:ext cx="3476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9444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2211388"/>
            <a:ext cx="106362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99445" name="Line 21"/>
          <p:cNvSpPr>
            <a:spLocks noChangeShapeType="1"/>
          </p:cNvSpPr>
          <p:nvPr/>
        </p:nvSpPr>
        <p:spPr bwMode="auto">
          <a:xfrm>
            <a:off x="4541838" y="1854200"/>
            <a:ext cx="92075" cy="3651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99446" name="Group 22"/>
          <p:cNvGrpSpPr>
            <a:grpSpLocks/>
          </p:cNvGrpSpPr>
          <p:nvPr/>
        </p:nvGrpSpPr>
        <p:grpSpPr bwMode="auto">
          <a:xfrm>
            <a:off x="4038600" y="2211388"/>
            <a:ext cx="838200" cy="311150"/>
            <a:chOff x="2640" y="1484"/>
            <a:chExt cx="528" cy="196"/>
          </a:xfrm>
        </p:grpSpPr>
        <p:pic>
          <p:nvPicPr>
            <p:cNvPr id="999447" name="Picture 2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8" y="1493"/>
              <a:ext cx="248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99448" name="Picture 2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1484"/>
              <a:ext cx="219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99449" name="Picture 2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" y="1489"/>
              <a:ext cx="67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99450" name="Picture 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71800"/>
            <a:ext cx="6794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99451" name="Rectangle 27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9452" name="Line 28"/>
          <p:cNvSpPr>
            <a:spLocks noChangeShapeType="1"/>
          </p:cNvSpPr>
          <p:nvPr/>
        </p:nvSpPr>
        <p:spPr bwMode="auto">
          <a:xfrm flipH="1">
            <a:off x="4130675" y="1773238"/>
            <a:ext cx="146050" cy="5667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99453" name="Group 29"/>
          <p:cNvGrpSpPr>
            <a:grpSpLocks/>
          </p:cNvGrpSpPr>
          <p:nvPr/>
        </p:nvGrpSpPr>
        <p:grpSpPr bwMode="auto">
          <a:xfrm>
            <a:off x="3213100" y="3429000"/>
            <a:ext cx="1589088" cy="454025"/>
            <a:chOff x="2024" y="2712"/>
            <a:chExt cx="1001" cy="286"/>
          </a:xfrm>
        </p:grpSpPr>
        <p:pic>
          <p:nvPicPr>
            <p:cNvPr id="999454" name="Picture 3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8" y="2712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99455" name="Picture 3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4" y="2868"/>
              <a:ext cx="1001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99456" name="Rectangle 32"/>
          <p:cNvSpPr>
            <a:spLocks noChangeArrowheads="1"/>
          </p:cNvSpPr>
          <p:nvPr/>
        </p:nvSpPr>
        <p:spPr bwMode="auto">
          <a:xfrm>
            <a:off x="2705100" y="1260475"/>
            <a:ext cx="438150" cy="4381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9457" name="Rectangle 33"/>
          <p:cNvSpPr>
            <a:spLocks noChangeArrowheads="1"/>
          </p:cNvSpPr>
          <p:nvPr/>
        </p:nvSpPr>
        <p:spPr bwMode="auto">
          <a:xfrm>
            <a:off x="4876800" y="2987675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99459" name="Picture 3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11938"/>
            <a:ext cx="4222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9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9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9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9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99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9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99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99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99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99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99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99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-5.55556E-6 L -0.11667 0.11111 " pathEditMode="relative" ptsTypes="AA">
                                      <p:cBhvr>
                                        <p:cTn id="49" dur="500" fill="hold"/>
                                        <p:tgtEl>
                                          <p:spTgt spid="999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99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99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9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9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99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99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9440" grpId="0" animBg="1"/>
      <p:bldP spid="999440" grpId="1" animBg="1"/>
      <p:bldP spid="999445" grpId="0" animBg="1"/>
      <p:bldP spid="999445" grpId="1" animBg="1"/>
      <p:bldP spid="999452" grpId="0" animBg="1"/>
      <p:bldP spid="999452" grpId="1" animBg="1"/>
      <p:bldP spid="9994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EEE8-2092-4388-9A89-D72761BF41BC}" type="slidenum">
              <a:rPr lang="en-US"/>
              <a:pPr/>
              <a:t>5</a:t>
            </a:fld>
            <a:endParaRPr lang="en-US"/>
          </a:p>
        </p:txBody>
      </p:sp>
      <p:sp>
        <p:nvSpPr>
          <p:cNvPr id="100147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01477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7425"/>
            <a:ext cx="32321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01478" name="Group 6"/>
          <p:cNvGrpSpPr>
            <a:grpSpLocks/>
          </p:cNvGrpSpPr>
          <p:nvPr/>
        </p:nvGrpSpPr>
        <p:grpSpPr bwMode="auto">
          <a:xfrm>
            <a:off x="3213100" y="3429000"/>
            <a:ext cx="1589088" cy="454025"/>
            <a:chOff x="2024" y="2712"/>
            <a:chExt cx="1001" cy="286"/>
          </a:xfrm>
        </p:grpSpPr>
        <p:pic>
          <p:nvPicPr>
            <p:cNvPr id="1001479" name="Picture 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8" y="2712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1480" name="Picture 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4" y="2868"/>
              <a:ext cx="1001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01481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1295400"/>
            <a:ext cx="1000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1482" name="AutoShape 10"/>
          <p:cNvSpPr>
            <a:spLocks/>
          </p:cNvSpPr>
          <p:nvPr/>
        </p:nvSpPr>
        <p:spPr bwMode="auto">
          <a:xfrm>
            <a:off x="3962400" y="9906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01483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1031875"/>
            <a:ext cx="18875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1484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1565275"/>
            <a:ext cx="21701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1485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2955925"/>
            <a:ext cx="887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1486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1717675"/>
            <a:ext cx="166687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1487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17625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1488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33713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1489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912813"/>
            <a:ext cx="166687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1490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1854200"/>
            <a:ext cx="166687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1491" name="Line 19"/>
          <p:cNvSpPr>
            <a:spLocks noChangeShapeType="1"/>
          </p:cNvSpPr>
          <p:nvPr/>
        </p:nvSpPr>
        <p:spPr bwMode="auto">
          <a:xfrm flipH="1">
            <a:off x="6351588" y="1187450"/>
            <a:ext cx="2057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01492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904875"/>
            <a:ext cx="166687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1493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8" y="2979738"/>
            <a:ext cx="2079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1494" name="Line 22"/>
          <p:cNvSpPr>
            <a:spLocks noChangeShapeType="1"/>
          </p:cNvSpPr>
          <p:nvPr/>
        </p:nvSpPr>
        <p:spPr bwMode="auto">
          <a:xfrm flipH="1">
            <a:off x="6351588" y="1708150"/>
            <a:ext cx="2057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01495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813" y="2238375"/>
            <a:ext cx="166687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1496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332038"/>
            <a:ext cx="196850" cy="3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1497" name="Line 25"/>
          <p:cNvSpPr>
            <a:spLocks noChangeShapeType="1"/>
          </p:cNvSpPr>
          <p:nvPr/>
        </p:nvSpPr>
        <p:spPr bwMode="auto">
          <a:xfrm>
            <a:off x="4541838" y="1854200"/>
            <a:ext cx="0" cy="3746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1498" name="Line 26"/>
          <p:cNvSpPr>
            <a:spLocks noChangeShapeType="1"/>
          </p:cNvSpPr>
          <p:nvPr/>
        </p:nvSpPr>
        <p:spPr bwMode="auto">
          <a:xfrm flipH="1">
            <a:off x="4286250" y="1773238"/>
            <a:ext cx="0" cy="5476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1499" name="Line 27"/>
          <p:cNvSpPr>
            <a:spLocks noChangeShapeType="1"/>
          </p:cNvSpPr>
          <p:nvPr/>
        </p:nvSpPr>
        <p:spPr bwMode="auto">
          <a:xfrm flipH="1">
            <a:off x="2787650" y="1095375"/>
            <a:ext cx="1690688" cy="18923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1500" name="Line 28"/>
          <p:cNvSpPr>
            <a:spLocks noChangeShapeType="1"/>
          </p:cNvSpPr>
          <p:nvPr/>
        </p:nvSpPr>
        <p:spPr bwMode="auto">
          <a:xfrm flipH="1">
            <a:off x="2814638" y="2403475"/>
            <a:ext cx="1371600" cy="649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1501" name="Rectangle 29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01502" name="Picture 3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6086475"/>
            <a:ext cx="1738312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1503" name="Picture 3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5329238"/>
            <a:ext cx="1757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1504" name="Picture 3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5257800"/>
            <a:ext cx="2740025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1505" name="Picture 3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713" y="5438775"/>
            <a:ext cx="623887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1506" name="Picture 3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438775"/>
            <a:ext cx="623888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1507" name="Picture 3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11888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1508" name="Picture 3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38" y="5029200"/>
            <a:ext cx="1287462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1509" name="Line 37"/>
          <p:cNvSpPr>
            <a:spLocks noChangeShapeType="1"/>
          </p:cNvSpPr>
          <p:nvPr/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1510" name="Rectangle 38"/>
          <p:cNvSpPr>
            <a:spLocks noChangeArrowheads="1"/>
          </p:cNvSpPr>
          <p:nvPr/>
        </p:nvSpPr>
        <p:spPr bwMode="auto">
          <a:xfrm>
            <a:off x="2705100" y="1260475"/>
            <a:ext cx="438150" cy="4381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1511" name="Rectangle 39"/>
          <p:cNvSpPr>
            <a:spLocks noChangeArrowheads="1"/>
          </p:cNvSpPr>
          <p:nvPr/>
        </p:nvSpPr>
        <p:spPr bwMode="auto">
          <a:xfrm>
            <a:off x="2971800" y="2987675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01514" name="Picture 4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11938"/>
            <a:ext cx="4222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1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1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1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1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1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1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01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01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01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01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1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01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1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01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00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00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00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00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0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0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01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01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0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0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01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01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0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0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0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0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0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0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1491" grpId="0" animBg="1"/>
      <p:bldP spid="1001491" grpId="1" animBg="1"/>
      <p:bldP spid="1001494" grpId="0" animBg="1"/>
      <p:bldP spid="1001494" grpId="1" animBg="1"/>
      <p:bldP spid="1001497" grpId="0" animBg="1"/>
      <p:bldP spid="1001497" grpId="1" animBg="1"/>
      <p:bldP spid="1001498" grpId="0" animBg="1"/>
      <p:bldP spid="1001498" grpId="1" animBg="1"/>
      <p:bldP spid="1001499" grpId="0" animBg="1"/>
      <p:bldP spid="1001499" grpId="1" animBg="1"/>
      <p:bldP spid="1001500" grpId="0" animBg="1"/>
      <p:bldP spid="1001500" grpId="1" animBg="1"/>
      <p:bldP spid="1001509" grpId="0" animBg="1"/>
      <p:bldP spid="10015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CE20-00DB-4E35-BD82-095270F68790}" type="slidenum">
              <a:rPr lang="en-US"/>
              <a:pPr/>
              <a:t>6</a:t>
            </a:fld>
            <a:endParaRPr lang="en-US"/>
          </a:p>
        </p:txBody>
      </p:sp>
      <p:pic>
        <p:nvPicPr>
          <p:cNvPr id="100352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7425"/>
            <a:ext cx="32321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352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1295400"/>
            <a:ext cx="1000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3524" name="AutoShape 4"/>
          <p:cNvSpPr>
            <a:spLocks/>
          </p:cNvSpPr>
          <p:nvPr/>
        </p:nvSpPr>
        <p:spPr bwMode="auto">
          <a:xfrm>
            <a:off x="3962400" y="9906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03525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1031875"/>
            <a:ext cx="18875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3526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1565275"/>
            <a:ext cx="21701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3527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17625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3528" name="Rectangle 8"/>
          <p:cNvSpPr>
            <a:spLocks noChangeArrowheads="1"/>
          </p:cNvSpPr>
          <p:nvPr/>
        </p:nvSpPr>
        <p:spPr bwMode="auto">
          <a:xfrm>
            <a:off x="2705100" y="1260475"/>
            <a:ext cx="438150" cy="4381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03529" name="Group 9"/>
          <p:cNvGrpSpPr>
            <a:grpSpLocks/>
          </p:cNvGrpSpPr>
          <p:nvPr/>
        </p:nvGrpSpPr>
        <p:grpSpPr bwMode="auto">
          <a:xfrm>
            <a:off x="419100" y="5638800"/>
            <a:ext cx="8305800" cy="457200"/>
            <a:chOff x="264" y="3792"/>
            <a:chExt cx="5232" cy="288"/>
          </a:xfrm>
        </p:grpSpPr>
        <p:sp>
          <p:nvSpPr>
            <p:cNvPr id="1003530" name="Line 10"/>
            <p:cNvSpPr>
              <a:spLocks noChangeShapeType="1"/>
            </p:cNvSpPr>
            <p:nvPr/>
          </p:nvSpPr>
          <p:spPr bwMode="auto">
            <a:xfrm>
              <a:off x="264" y="4032"/>
              <a:ext cx="52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531" name="Line 11"/>
            <p:cNvSpPr>
              <a:spLocks noChangeShapeType="1"/>
            </p:cNvSpPr>
            <p:nvPr/>
          </p:nvSpPr>
          <p:spPr bwMode="auto">
            <a:xfrm>
              <a:off x="2880" y="39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532" name="Line 12"/>
            <p:cNvSpPr>
              <a:spLocks noChangeShapeType="1"/>
            </p:cNvSpPr>
            <p:nvPr/>
          </p:nvSpPr>
          <p:spPr bwMode="auto">
            <a:xfrm>
              <a:off x="3456" y="39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533" name="Line 13"/>
            <p:cNvSpPr>
              <a:spLocks noChangeShapeType="1"/>
            </p:cNvSpPr>
            <p:nvPr/>
          </p:nvSpPr>
          <p:spPr bwMode="auto">
            <a:xfrm>
              <a:off x="4032" y="39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534" name="Line 14"/>
            <p:cNvSpPr>
              <a:spLocks noChangeShapeType="1"/>
            </p:cNvSpPr>
            <p:nvPr/>
          </p:nvSpPr>
          <p:spPr bwMode="auto">
            <a:xfrm>
              <a:off x="4608" y="39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535" name="Line 15"/>
            <p:cNvSpPr>
              <a:spLocks noChangeShapeType="1"/>
            </p:cNvSpPr>
            <p:nvPr/>
          </p:nvSpPr>
          <p:spPr bwMode="auto">
            <a:xfrm>
              <a:off x="5184" y="39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536" name="Line 16"/>
            <p:cNvSpPr>
              <a:spLocks noChangeShapeType="1"/>
            </p:cNvSpPr>
            <p:nvPr/>
          </p:nvSpPr>
          <p:spPr bwMode="auto">
            <a:xfrm>
              <a:off x="576" y="39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537" name="Line 17"/>
            <p:cNvSpPr>
              <a:spLocks noChangeShapeType="1"/>
            </p:cNvSpPr>
            <p:nvPr/>
          </p:nvSpPr>
          <p:spPr bwMode="auto">
            <a:xfrm>
              <a:off x="1152" y="39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538" name="Line 18"/>
            <p:cNvSpPr>
              <a:spLocks noChangeShapeType="1"/>
            </p:cNvSpPr>
            <p:nvPr/>
          </p:nvSpPr>
          <p:spPr bwMode="auto">
            <a:xfrm>
              <a:off x="1728" y="39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539" name="Line 19"/>
            <p:cNvSpPr>
              <a:spLocks noChangeShapeType="1"/>
            </p:cNvSpPr>
            <p:nvPr/>
          </p:nvSpPr>
          <p:spPr bwMode="auto">
            <a:xfrm>
              <a:off x="2304" y="39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03540" name="Picture 20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1" y="379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3541" name="Picture 21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" y="3792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3542" name="Picture 22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2" y="3792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3543" name="Picture 23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792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3544" name="Picture 24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" y="3792"/>
              <a:ext cx="32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3545" name="Picture 25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" y="3792"/>
              <a:ext cx="32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3546" name="Picture 26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" y="3792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3547" name="Picture 27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" y="379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3548" name="Picture 28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7" y="3792"/>
              <a:ext cx="14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03549" name="Rectangle 2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03552" name="Picture 3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548" y="4364038"/>
            <a:ext cx="3048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3553" name="Picture 3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2209800"/>
            <a:ext cx="44735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3554" name="Picture 3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2616200"/>
            <a:ext cx="47752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3555" name="Picture 3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19600"/>
            <a:ext cx="11699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3556" name="Picture 3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4419600"/>
            <a:ext cx="11318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3557" name="Picture 3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4011613"/>
            <a:ext cx="8493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3558" name="Picture 3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44725"/>
            <a:ext cx="9064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3559" name="Picture 3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52800"/>
            <a:ext cx="9239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3560" name="Picture 4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325813"/>
            <a:ext cx="6032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03561" name="Group 41"/>
          <p:cNvGrpSpPr>
            <a:grpSpLocks/>
          </p:cNvGrpSpPr>
          <p:nvPr/>
        </p:nvGrpSpPr>
        <p:grpSpPr bwMode="auto">
          <a:xfrm>
            <a:off x="5575300" y="2201863"/>
            <a:ext cx="1690688" cy="758825"/>
            <a:chOff x="3512" y="1387"/>
            <a:chExt cx="1065" cy="478"/>
          </a:xfrm>
        </p:grpSpPr>
        <p:pic>
          <p:nvPicPr>
            <p:cNvPr id="1003562" name="Picture 42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2" y="1387"/>
              <a:ext cx="2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3563" name="Picture 43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4" y="1392"/>
              <a:ext cx="2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3564" name="Picture 44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2" y="1632"/>
              <a:ext cx="2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3565" name="Picture 45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4" y="1632"/>
              <a:ext cx="2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03566" name="Group 46"/>
          <p:cNvGrpSpPr>
            <a:grpSpLocks/>
          </p:cNvGrpSpPr>
          <p:nvPr/>
        </p:nvGrpSpPr>
        <p:grpSpPr bwMode="auto">
          <a:xfrm>
            <a:off x="5575300" y="3308350"/>
            <a:ext cx="1041400" cy="1035050"/>
            <a:chOff x="3512" y="2084"/>
            <a:chExt cx="656" cy="652"/>
          </a:xfrm>
        </p:grpSpPr>
        <p:pic>
          <p:nvPicPr>
            <p:cNvPr id="1003567" name="Picture 4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5" y="2084"/>
              <a:ext cx="2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3568" name="Picture 4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2" y="2084"/>
              <a:ext cx="2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3569" name="Picture 4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2" y="2503"/>
              <a:ext cx="2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3570" name="Picture 5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503"/>
              <a:ext cx="2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03571" name="Rectangle 51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03572" name="Group 52"/>
          <p:cNvGrpSpPr>
            <a:grpSpLocks/>
          </p:cNvGrpSpPr>
          <p:nvPr/>
        </p:nvGrpSpPr>
        <p:grpSpPr bwMode="auto">
          <a:xfrm>
            <a:off x="3408363" y="6324600"/>
            <a:ext cx="1200150" cy="454025"/>
            <a:chOff x="2147" y="3984"/>
            <a:chExt cx="756" cy="286"/>
          </a:xfrm>
        </p:grpSpPr>
        <p:pic>
          <p:nvPicPr>
            <p:cNvPr id="1003573" name="Picture 5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8" y="39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3574" name="Picture 5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7" y="4140"/>
              <a:ext cx="756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03575" name="Picture 5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84625"/>
            <a:ext cx="43783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3576" name="Picture 5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3325813"/>
            <a:ext cx="447198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3577" name="Line 57"/>
          <p:cNvSpPr>
            <a:spLocks noChangeShapeType="1"/>
          </p:cNvSpPr>
          <p:nvPr/>
        </p:nvSpPr>
        <p:spPr bwMode="auto">
          <a:xfrm flipH="1">
            <a:off x="2797175" y="2895600"/>
            <a:ext cx="776288" cy="27416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03579" name="Group 59"/>
          <p:cNvGrpSpPr>
            <a:grpSpLocks/>
          </p:cNvGrpSpPr>
          <p:nvPr/>
        </p:nvGrpSpPr>
        <p:grpSpPr bwMode="auto">
          <a:xfrm>
            <a:off x="4691063" y="3692525"/>
            <a:ext cx="795337" cy="346075"/>
            <a:chOff x="2955" y="2326"/>
            <a:chExt cx="501" cy="218"/>
          </a:xfrm>
        </p:grpSpPr>
        <p:pic>
          <p:nvPicPr>
            <p:cNvPr id="1003580" name="Picture 6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326"/>
              <a:ext cx="480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03581" name="AutoShape 61"/>
            <p:cNvSpPr>
              <a:spLocks/>
            </p:cNvSpPr>
            <p:nvPr/>
          </p:nvSpPr>
          <p:spPr bwMode="auto">
            <a:xfrm rot="-5400000">
              <a:off x="3138" y="2265"/>
              <a:ext cx="96" cy="461"/>
            </a:xfrm>
            <a:prstGeom prst="leftBrace">
              <a:avLst>
                <a:gd name="adj1" fmla="val 40017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3582" name="Group 62"/>
          <p:cNvGrpSpPr>
            <a:grpSpLocks/>
          </p:cNvGrpSpPr>
          <p:nvPr/>
        </p:nvGrpSpPr>
        <p:grpSpPr bwMode="auto">
          <a:xfrm>
            <a:off x="4691063" y="3033713"/>
            <a:ext cx="795337" cy="346075"/>
            <a:chOff x="2955" y="2326"/>
            <a:chExt cx="501" cy="218"/>
          </a:xfrm>
        </p:grpSpPr>
        <p:pic>
          <p:nvPicPr>
            <p:cNvPr id="1003583" name="Picture 6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326"/>
              <a:ext cx="480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03584" name="AutoShape 64"/>
            <p:cNvSpPr>
              <a:spLocks/>
            </p:cNvSpPr>
            <p:nvPr/>
          </p:nvSpPr>
          <p:spPr bwMode="auto">
            <a:xfrm rot="-5400000">
              <a:off x="3138" y="2265"/>
              <a:ext cx="96" cy="461"/>
            </a:xfrm>
            <a:prstGeom prst="leftBrace">
              <a:avLst>
                <a:gd name="adj1" fmla="val 40017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03587" name="Picture 6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90800"/>
            <a:ext cx="15859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3588" name="Picture 6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24200"/>
            <a:ext cx="30480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3590" name="Picture 7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11938"/>
            <a:ext cx="4222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548106" y="3771378"/>
            <a:ext cx="2945205" cy="219456"/>
            <a:chOff x="3548106" y="3771378"/>
            <a:chExt cx="2945205" cy="219456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48106" y="3771378"/>
              <a:ext cx="160642" cy="21945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50272" y="3771378"/>
              <a:ext cx="160350" cy="20416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3" name="Picture 72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32669" y="3771378"/>
              <a:ext cx="160642" cy="21945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4" name="Picture 73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63998" y="3771378"/>
              <a:ext cx="160350" cy="20416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003578" name="Line 58"/>
          <p:cNvSpPr>
            <a:spLocks noChangeShapeType="1"/>
          </p:cNvSpPr>
          <p:nvPr/>
        </p:nvSpPr>
        <p:spPr bwMode="auto">
          <a:xfrm>
            <a:off x="3581400" y="2514600"/>
            <a:ext cx="1828800" cy="31083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585" name="Line 65"/>
          <p:cNvSpPr>
            <a:spLocks noChangeShapeType="1"/>
          </p:cNvSpPr>
          <p:nvPr/>
        </p:nvSpPr>
        <p:spPr bwMode="auto">
          <a:xfrm>
            <a:off x="4670425" y="2887663"/>
            <a:ext cx="2568575" cy="27606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586" name="Line 66"/>
          <p:cNvSpPr>
            <a:spLocks noChangeShapeType="1"/>
          </p:cNvSpPr>
          <p:nvPr/>
        </p:nvSpPr>
        <p:spPr bwMode="auto">
          <a:xfrm>
            <a:off x="4572000" y="2514600"/>
            <a:ext cx="3573463" cy="31623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00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00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0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0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00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00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03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03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0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0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0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0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0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0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03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03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0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0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0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0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0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0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03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03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003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00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0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0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003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003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00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0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00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00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100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00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2" dur="500" fill="hold"/>
                                        <p:tgtEl>
                                          <p:spTgt spid="10035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4" dur="500" fill="hold"/>
                                        <p:tgtEl>
                                          <p:spTgt spid="10035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1003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1003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00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00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7" grpId="0" animBg="1"/>
      <p:bldP spid="1003577" grpId="1" animBg="1"/>
      <p:bldP spid="1003578" grpId="0" animBg="1"/>
      <p:bldP spid="1003578" grpId="1" animBg="1"/>
      <p:bldP spid="1003585" grpId="0" animBg="1"/>
      <p:bldP spid="1003585" grpId="1" animBg="1"/>
      <p:bldP spid="1003586" grpId="0" animBg="1"/>
      <p:bldP spid="100358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02F7-6B65-41ED-923F-5D784C41E7A7}" type="slidenum">
              <a:rPr lang="en-US"/>
              <a:pPr/>
              <a:t>7</a:t>
            </a:fld>
            <a:endParaRPr lang="en-US"/>
          </a:p>
        </p:txBody>
      </p:sp>
      <p:sp>
        <p:nvSpPr>
          <p:cNvPr id="100557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05573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7425"/>
            <a:ext cx="32321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5574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1295400"/>
            <a:ext cx="1000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5575" name="AutoShape 7"/>
          <p:cNvSpPr>
            <a:spLocks/>
          </p:cNvSpPr>
          <p:nvPr/>
        </p:nvSpPr>
        <p:spPr bwMode="auto">
          <a:xfrm>
            <a:off x="3962400" y="9906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05576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1031875"/>
            <a:ext cx="18875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5577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17625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5578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1565275"/>
            <a:ext cx="21701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05579" name="Group 11"/>
          <p:cNvGrpSpPr>
            <a:grpSpLocks/>
          </p:cNvGrpSpPr>
          <p:nvPr/>
        </p:nvGrpSpPr>
        <p:grpSpPr bwMode="auto">
          <a:xfrm>
            <a:off x="419100" y="5638800"/>
            <a:ext cx="8305800" cy="457200"/>
            <a:chOff x="264" y="3792"/>
            <a:chExt cx="5232" cy="288"/>
          </a:xfrm>
        </p:grpSpPr>
        <p:sp>
          <p:nvSpPr>
            <p:cNvPr id="1005580" name="Line 12"/>
            <p:cNvSpPr>
              <a:spLocks noChangeShapeType="1"/>
            </p:cNvSpPr>
            <p:nvPr/>
          </p:nvSpPr>
          <p:spPr bwMode="auto">
            <a:xfrm>
              <a:off x="264" y="4032"/>
              <a:ext cx="52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581" name="Line 13"/>
            <p:cNvSpPr>
              <a:spLocks noChangeShapeType="1"/>
            </p:cNvSpPr>
            <p:nvPr/>
          </p:nvSpPr>
          <p:spPr bwMode="auto">
            <a:xfrm>
              <a:off x="2880" y="39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582" name="Line 14"/>
            <p:cNvSpPr>
              <a:spLocks noChangeShapeType="1"/>
            </p:cNvSpPr>
            <p:nvPr/>
          </p:nvSpPr>
          <p:spPr bwMode="auto">
            <a:xfrm>
              <a:off x="3456" y="39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583" name="Line 15"/>
            <p:cNvSpPr>
              <a:spLocks noChangeShapeType="1"/>
            </p:cNvSpPr>
            <p:nvPr/>
          </p:nvSpPr>
          <p:spPr bwMode="auto">
            <a:xfrm>
              <a:off x="4032" y="39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584" name="Line 16"/>
            <p:cNvSpPr>
              <a:spLocks noChangeShapeType="1"/>
            </p:cNvSpPr>
            <p:nvPr/>
          </p:nvSpPr>
          <p:spPr bwMode="auto">
            <a:xfrm>
              <a:off x="4608" y="39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585" name="Line 17"/>
            <p:cNvSpPr>
              <a:spLocks noChangeShapeType="1"/>
            </p:cNvSpPr>
            <p:nvPr/>
          </p:nvSpPr>
          <p:spPr bwMode="auto">
            <a:xfrm>
              <a:off x="5184" y="39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586" name="Line 18"/>
            <p:cNvSpPr>
              <a:spLocks noChangeShapeType="1"/>
            </p:cNvSpPr>
            <p:nvPr/>
          </p:nvSpPr>
          <p:spPr bwMode="auto">
            <a:xfrm>
              <a:off x="576" y="39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587" name="Line 19"/>
            <p:cNvSpPr>
              <a:spLocks noChangeShapeType="1"/>
            </p:cNvSpPr>
            <p:nvPr/>
          </p:nvSpPr>
          <p:spPr bwMode="auto">
            <a:xfrm>
              <a:off x="1152" y="39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588" name="Line 20"/>
            <p:cNvSpPr>
              <a:spLocks noChangeShapeType="1"/>
            </p:cNvSpPr>
            <p:nvPr/>
          </p:nvSpPr>
          <p:spPr bwMode="auto">
            <a:xfrm>
              <a:off x="1728" y="39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589" name="Line 21"/>
            <p:cNvSpPr>
              <a:spLocks noChangeShapeType="1"/>
            </p:cNvSpPr>
            <p:nvPr/>
          </p:nvSpPr>
          <p:spPr bwMode="auto">
            <a:xfrm>
              <a:off x="2304" y="39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05590" name="Picture 2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1" y="379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5591" name="Picture 2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" y="3792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5592" name="Picture 2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2" y="3792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5593" name="Picture 2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792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5594" name="Picture 2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" y="3792"/>
              <a:ext cx="32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5595" name="Picture 2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" y="3792"/>
              <a:ext cx="32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5596" name="Picture 2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" y="3792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5597" name="Picture 2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" y="379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5598" name="Picture 3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7" y="3792"/>
              <a:ext cx="14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05599" name="Picture 3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84625"/>
            <a:ext cx="43783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5600" name="Picture 3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4011613"/>
            <a:ext cx="8493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5601" name="Picture 3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3973513"/>
            <a:ext cx="365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5602" name="Picture 3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973513"/>
            <a:ext cx="365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5603" name="Rectangle 35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05604" name="Group 36"/>
          <p:cNvGrpSpPr>
            <a:grpSpLocks/>
          </p:cNvGrpSpPr>
          <p:nvPr/>
        </p:nvGrpSpPr>
        <p:grpSpPr bwMode="auto">
          <a:xfrm>
            <a:off x="2449513" y="4343400"/>
            <a:ext cx="1600200" cy="944563"/>
            <a:chOff x="1543" y="2736"/>
            <a:chExt cx="1008" cy="595"/>
          </a:xfrm>
        </p:grpSpPr>
        <p:pic>
          <p:nvPicPr>
            <p:cNvPr id="1005605" name="Picture 3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8" y="3086"/>
              <a:ext cx="98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05606" name="Rectangle 38"/>
            <p:cNvSpPr>
              <a:spLocks noChangeArrowheads="1"/>
            </p:cNvSpPr>
            <p:nvPr/>
          </p:nvSpPr>
          <p:spPr bwMode="auto">
            <a:xfrm>
              <a:off x="1543" y="3072"/>
              <a:ext cx="1008" cy="259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05607" name="Picture 3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6" y="2736"/>
              <a:ext cx="131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05608" name="Picture 4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58988"/>
            <a:ext cx="1095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5609" name="Picture 4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2058988"/>
            <a:ext cx="21145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5610" name="Picture 4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2057400"/>
            <a:ext cx="868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5611" name="Rectangle 43"/>
          <p:cNvSpPr>
            <a:spLocks noChangeArrowheads="1"/>
          </p:cNvSpPr>
          <p:nvPr/>
        </p:nvSpPr>
        <p:spPr bwMode="auto">
          <a:xfrm>
            <a:off x="2705100" y="1260475"/>
            <a:ext cx="438150" cy="4381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05612" name="Picture 4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2514600"/>
            <a:ext cx="4605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5613" name="Picture 4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2943225"/>
            <a:ext cx="33226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7972" y="3417888"/>
            <a:ext cx="6267257" cy="3964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05616" name="Picture 4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11938"/>
            <a:ext cx="4222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0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0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0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6749-2708-4703-9D3E-A986D02AE40F}" type="slidenum">
              <a:rPr lang="en-US"/>
              <a:pPr/>
              <a:t>8</a:t>
            </a:fld>
            <a:endParaRPr lang="en-US"/>
          </a:p>
        </p:txBody>
      </p:sp>
      <p:sp>
        <p:nvSpPr>
          <p:cNvPr id="100761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07622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7425"/>
            <a:ext cx="32321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7623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1295400"/>
            <a:ext cx="1000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7624" name="AutoShape 8"/>
          <p:cNvSpPr>
            <a:spLocks/>
          </p:cNvSpPr>
          <p:nvPr/>
        </p:nvSpPr>
        <p:spPr bwMode="auto">
          <a:xfrm>
            <a:off x="3962400" y="9906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07625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1031875"/>
            <a:ext cx="18875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7626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17625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7627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1565275"/>
            <a:ext cx="21701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7628" name="Line 12"/>
          <p:cNvSpPr>
            <a:spLocks noChangeShapeType="1"/>
          </p:cNvSpPr>
          <p:nvPr/>
        </p:nvSpPr>
        <p:spPr bwMode="auto">
          <a:xfrm>
            <a:off x="419100" y="6019800"/>
            <a:ext cx="830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7629" name="Line 13"/>
          <p:cNvSpPr>
            <a:spLocks noChangeShapeType="1"/>
          </p:cNvSpPr>
          <p:nvPr/>
        </p:nvSpPr>
        <p:spPr bwMode="auto">
          <a:xfrm>
            <a:off x="4572000" y="5943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7630" name="Line 14"/>
          <p:cNvSpPr>
            <a:spLocks noChangeShapeType="1"/>
          </p:cNvSpPr>
          <p:nvPr/>
        </p:nvSpPr>
        <p:spPr bwMode="auto">
          <a:xfrm>
            <a:off x="5486400" y="5943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7631" name="Line 15"/>
          <p:cNvSpPr>
            <a:spLocks noChangeShapeType="1"/>
          </p:cNvSpPr>
          <p:nvPr/>
        </p:nvSpPr>
        <p:spPr bwMode="auto">
          <a:xfrm>
            <a:off x="6400800" y="5943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7632" name="Line 16"/>
          <p:cNvSpPr>
            <a:spLocks noChangeShapeType="1"/>
          </p:cNvSpPr>
          <p:nvPr/>
        </p:nvSpPr>
        <p:spPr bwMode="auto">
          <a:xfrm>
            <a:off x="7315200" y="5943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7633" name="Line 17"/>
          <p:cNvSpPr>
            <a:spLocks noChangeShapeType="1"/>
          </p:cNvSpPr>
          <p:nvPr/>
        </p:nvSpPr>
        <p:spPr bwMode="auto">
          <a:xfrm>
            <a:off x="8229600" y="5943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7634" name="Line 18"/>
          <p:cNvSpPr>
            <a:spLocks noChangeShapeType="1"/>
          </p:cNvSpPr>
          <p:nvPr/>
        </p:nvSpPr>
        <p:spPr bwMode="auto">
          <a:xfrm>
            <a:off x="914400" y="5943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7635" name="Line 19"/>
          <p:cNvSpPr>
            <a:spLocks noChangeShapeType="1"/>
          </p:cNvSpPr>
          <p:nvPr/>
        </p:nvSpPr>
        <p:spPr bwMode="auto">
          <a:xfrm>
            <a:off x="1828800" y="5943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7636" name="Line 20"/>
          <p:cNvSpPr>
            <a:spLocks noChangeShapeType="1"/>
          </p:cNvSpPr>
          <p:nvPr/>
        </p:nvSpPr>
        <p:spPr bwMode="auto">
          <a:xfrm>
            <a:off x="2743200" y="5943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7637" name="Line 21"/>
          <p:cNvSpPr>
            <a:spLocks noChangeShapeType="1"/>
          </p:cNvSpPr>
          <p:nvPr/>
        </p:nvSpPr>
        <p:spPr bwMode="auto">
          <a:xfrm>
            <a:off x="3657600" y="5943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07638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5638800"/>
            <a:ext cx="2079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7639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38" y="5638800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7640" name="Picture 2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5638800"/>
            <a:ext cx="4921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7641" name="Picture 2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638800"/>
            <a:ext cx="4921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7642" name="Picture 2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5638800"/>
            <a:ext cx="5111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7643" name="Picture 2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638800"/>
            <a:ext cx="5111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7644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5638800"/>
            <a:ext cx="2079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7645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5638800"/>
            <a:ext cx="2079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7646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5638800"/>
            <a:ext cx="22701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7647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84625"/>
            <a:ext cx="43783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7648" name="Picture 3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4011613"/>
            <a:ext cx="8493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7649" name="Picture 3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3973513"/>
            <a:ext cx="365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7650" name="Picture 3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973513"/>
            <a:ext cx="365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7651" name="Picture 3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4899025"/>
            <a:ext cx="15668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7652" name="Rectangle 36"/>
          <p:cNvSpPr>
            <a:spLocks noChangeArrowheads="1"/>
          </p:cNvSpPr>
          <p:nvPr/>
        </p:nvSpPr>
        <p:spPr bwMode="auto">
          <a:xfrm>
            <a:off x="2449513" y="4876800"/>
            <a:ext cx="1600200" cy="4111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07653" name="Picture 3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4343400"/>
            <a:ext cx="207963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7654" name="Rectangle 38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7655" name="Rectangle 39"/>
          <p:cNvSpPr>
            <a:spLocks noChangeArrowheads="1"/>
          </p:cNvSpPr>
          <p:nvPr/>
        </p:nvSpPr>
        <p:spPr bwMode="auto">
          <a:xfrm>
            <a:off x="2705100" y="1260475"/>
            <a:ext cx="438150" cy="4381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7972" y="2879725"/>
            <a:ext cx="6267257" cy="3964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07659" name="Picture 4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11938"/>
            <a:ext cx="4222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7661" name="Picture 4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936875"/>
            <a:ext cx="191928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7662" name="Rectangle 46"/>
          <p:cNvSpPr>
            <a:spLocks noChangeArrowheads="1"/>
          </p:cNvSpPr>
          <p:nvPr/>
        </p:nvSpPr>
        <p:spPr bwMode="auto">
          <a:xfrm>
            <a:off x="3262313" y="2924175"/>
            <a:ext cx="301625" cy="2921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7663" name="Rectangle 47"/>
          <p:cNvSpPr>
            <a:spLocks noChangeArrowheads="1"/>
          </p:cNvSpPr>
          <p:nvPr/>
        </p:nvSpPr>
        <p:spPr bwMode="auto">
          <a:xfrm>
            <a:off x="6217920" y="2924175"/>
            <a:ext cx="292608" cy="2921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7664" name="Rectangle 48"/>
          <p:cNvSpPr>
            <a:spLocks noChangeArrowheads="1"/>
          </p:cNvSpPr>
          <p:nvPr/>
        </p:nvSpPr>
        <p:spPr bwMode="auto">
          <a:xfrm>
            <a:off x="6967728" y="2924175"/>
            <a:ext cx="292608" cy="2921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6" name="Picture 45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7972" y="3417888"/>
            <a:ext cx="6267257" cy="3964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0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0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0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7662" grpId="0" animBg="1"/>
      <p:bldP spid="1007663" grpId="0" animBg="1"/>
      <p:bldP spid="10076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7972" y="2879725"/>
            <a:ext cx="6267257" cy="3964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7972" y="3417888"/>
            <a:ext cx="6267257" cy="3964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26F9-5DCC-41E0-8705-8FC25C1EC148}" type="slidenum">
              <a:rPr lang="en-US"/>
              <a:pPr/>
              <a:t>9</a:t>
            </a:fld>
            <a:endParaRPr lang="en-US"/>
          </a:p>
        </p:txBody>
      </p:sp>
      <p:sp>
        <p:nvSpPr>
          <p:cNvPr id="100966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09670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7425"/>
            <a:ext cx="32321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9671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1295400"/>
            <a:ext cx="1000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9672" name="AutoShape 8"/>
          <p:cNvSpPr>
            <a:spLocks/>
          </p:cNvSpPr>
          <p:nvPr/>
        </p:nvSpPr>
        <p:spPr bwMode="auto">
          <a:xfrm>
            <a:off x="3962400" y="9906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09673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1031875"/>
            <a:ext cx="18875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9674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17625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9675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1565275"/>
            <a:ext cx="21701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9676" name="Line 12"/>
          <p:cNvSpPr>
            <a:spLocks noChangeShapeType="1"/>
          </p:cNvSpPr>
          <p:nvPr/>
        </p:nvSpPr>
        <p:spPr bwMode="auto">
          <a:xfrm>
            <a:off x="419100" y="6019800"/>
            <a:ext cx="830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9677" name="Line 13"/>
          <p:cNvSpPr>
            <a:spLocks noChangeShapeType="1"/>
          </p:cNvSpPr>
          <p:nvPr/>
        </p:nvSpPr>
        <p:spPr bwMode="auto">
          <a:xfrm>
            <a:off x="4572000" y="5943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9678" name="Line 14"/>
          <p:cNvSpPr>
            <a:spLocks noChangeShapeType="1"/>
          </p:cNvSpPr>
          <p:nvPr/>
        </p:nvSpPr>
        <p:spPr bwMode="auto">
          <a:xfrm>
            <a:off x="5486400" y="5943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9679" name="Line 15"/>
          <p:cNvSpPr>
            <a:spLocks noChangeShapeType="1"/>
          </p:cNvSpPr>
          <p:nvPr/>
        </p:nvSpPr>
        <p:spPr bwMode="auto">
          <a:xfrm>
            <a:off x="6400800" y="5943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9680" name="Line 16"/>
          <p:cNvSpPr>
            <a:spLocks noChangeShapeType="1"/>
          </p:cNvSpPr>
          <p:nvPr/>
        </p:nvSpPr>
        <p:spPr bwMode="auto">
          <a:xfrm>
            <a:off x="7315200" y="5943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9681" name="Line 17"/>
          <p:cNvSpPr>
            <a:spLocks noChangeShapeType="1"/>
          </p:cNvSpPr>
          <p:nvPr/>
        </p:nvSpPr>
        <p:spPr bwMode="auto">
          <a:xfrm>
            <a:off x="8229600" y="5943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9682" name="Line 18"/>
          <p:cNvSpPr>
            <a:spLocks noChangeShapeType="1"/>
          </p:cNvSpPr>
          <p:nvPr/>
        </p:nvSpPr>
        <p:spPr bwMode="auto">
          <a:xfrm>
            <a:off x="914400" y="5943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9683" name="Line 19"/>
          <p:cNvSpPr>
            <a:spLocks noChangeShapeType="1"/>
          </p:cNvSpPr>
          <p:nvPr/>
        </p:nvSpPr>
        <p:spPr bwMode="auto">
          <a:xfrm>
            <a:off x="1828800" y="5943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9684" name="Line 20"/>
          <p:cNvSpPr>
            <a:spLocks noChangeShapeType="1"/>
          </p:cNvSpPr>
          <p:nvPr/>
        </p:nvSpPr>
        <p:spPr bwMode="auto">
          <a:xfrm>
            <a:off x="2743200" y="5943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9685" name="Line 21"/>
          <p:cNvSpPr>
            <a:spLocks noChangeShapeType="1"/>
          </p:cNvSpPr>
          <p:nvPr/>
        </p:nvSpPr>
        <p:spPr bwMode="auto">
          <a:xfrm>
            <a:off x="3657600" y="5943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09686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5638800"/>
            <a:ext cx="2079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9687" name="Picture 2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38" y="5638800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9688" name="Picture 2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5638800"/>
            <a:ext cx="4921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9689" name="Picture 2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638800"/>
            <a:ext cx="4921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9690" name="Picture 2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5638800"/>
            <a:ext cx="5111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9691" name="Picture 2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638800"/>
            <a:ext cx="5111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9692" name="Picture 2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5638800"/>
            <a:ext cx="2079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9693" name="Picture 2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5638800"/>
            <a:ext cx="2079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9694" name="Picture 3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5638800"/>
            <a:ext cx="22701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9695" name="Picture 3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84625"/>
            <a:ext cx="43783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9696" name="Picture 3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4011613"/>
            <a:ext cx="8493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9697" name="Picture 3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3973513"/>
            <a:ext cx="365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9698" name="Picture 3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973513"/>
            <a:ext cx="365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9699" name="Picture 3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4899025"/>
            <a:ext cx="15668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9700" name="Rectangle 36"/>
          <p:cNvSpPr>
            <a:spLocks noChangeArrowheads="1"/>
          </p:cNvSpPr>
          <p:nvPr/>
        </p:nvSpPr>
        <p:spPr bwMode="auto">
          <a:xfrm>
            <a:off x="2449513" y="4876800"/>
            <a:ext cx="1600200" cy="4111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09701" name="Picture 3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4343400"/>
            <a:ext cx="207963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9702" name="Rectangle 38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703" name="Rectangle 39"/>
          <p:cNvSpPr>
            <a:spLocks noChangeArrowheads="1"/>
          </p:cNvSpPr>
          <p:nvPr/>
        </p:nvSpPr>
        <p:spPr bwMode="auto">
          <a:xfrm>
            <a:off x="2705100" y="1260475"/>
            <a:ext cx="438150" cy="4381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09705" name="Picture 4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6384925"/>
            <a:ext cx="3644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09706" name="Group 42"/>
          <p:cNvGrpSpPr>
            <a:grpSpLocks/>
          </p:cNvGrpSpPr>
          <p:nvPr/>
        </p:nvGrpSpPr>
        <p:grpSpPr bwMode="auto">
          <a:xfrm>
            <a:off x="5986463" y="6215063"/>
            <a:ext cx="2136775" cy="338137"/>
            <a:chOff x="3771" y="3915"/>
            <a:chExt cx="1346" cy="213"/>
          </a:xfrm>
        </p:grpSpPr>
        <p:pic>
          <p:nvPicPr>
            <p:cNvPr id="1009707" name="Picture 43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3915"/>
              <a:ext cx="1133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9708" name="Picture 44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75727">
              <a:off x="3771" y="4020"/>
              <a:ext cx="180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09709" name="Picture 4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88100"/>
            <a:ext cx="16240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09710" name="Group 46"/>
          <p:cNvGrpSpPr>
            <a:grpSpLocks/>
          </p:cNvGrpSpPr>
          <p:nvPr/>
        </p:nvGrpSpPr>
        <p:grpSpPr bwMode="auto">
          <a:xfrm>
            <a:off x="6122988" y="5986463"/>
            <a:ext cx="547687" cy="73025"/>
            <a:chOff x="3857" y="3771"/>
            <a:chExt cx="345" cy="46"/>
          </a:xfrm>
        </p:grpSpPr>
        <p:sp>
          <p:nvSpPr>
            <p:cNvPr id="1009711" name="Line 47"/>
            <p:cNvSpPr>
              <a:spLocks noChangeShapeType="1"/>
            </p:cNvSpPr>
            <p:nvPr/>
          </p:nvSpPr>
          <p:spPr bwMode="auto">
            <a:xfrm>
              <a:off x="3857" y="3792"/>
              <a:ext cx="345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9712" name="Oval 48"/>
            <p:cNvSpPr>
              <a:spLocks noChangeAspect="1" noChangeArrowheads="1"/>
            </p:cNvSpPr>
            <p:nvPr/>
          </p:nvSpPr>
          <p:spPr bwMode="auto">
            <a:xfrm>
              <a:off x="3857" y="3771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9713" name="Oval 49"/>
            <p:cNvSpPr>
              <a:spLocks noChangeAspect="1" noChangeArrowheads="1"/>
            </p:cNvSpPr>
            <p:nvPr/>
          </p:nvSpPr>
          <p:spPr bwMode="auto">
            <a:xfrm>
              <a:off x="4156" y="3771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9714" name="Group 50"/>
          <p:cNvGrpSpPr>
            <a:grpSpLocks/>
          </p:cNvGrpSpPr>
          <p:nvPr/>
        </p:nvGrpSpPr>
        <p:grpSpPr bwMode="auto">
          <a:xfrm>
            <a:off x="5529263" y="5237163"/>
            <a:ext cx="1751012" cy="749300"/>
            <a:chOff x="3483" y="3299"/>
            <a:chExt cx="1103" cy="472"/>
          </a:xfrm>
        </p:grpSpPr>
        <p:pic>
          <p:nvPicPr>
            <p:cNvPr id="1009715" name="Picture 5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" y="3299"/>
              <a:ext cx="22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9716" name="Picture 52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" y="3299"/>
              <a:ext cx="233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09717" name="Line 53"/>
            <p:cNvSpPr>
              <a:spLocks noChangeShapeType="1"/>
            </p:cNvSpPr>
            <p:nvPr/>
          </p:nvSpPr>
          <p:spPr bwMode="auto">
            <a:xfrm flipH="1">
              <a:off x="4214" y="3420"/>
              <a:ext cx="230" cy="35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9718" name="Line 54"/>
            <p:cNvSpPr>
              <a:spLocks noChangeShapeType="1"/>
            </p:cNvSpPr>
            <p:nvPr/>
          </p:nvSpPr>
          <p:spPr bwMode="auto">
            <a:xfrm>
              <a:off x="3610" y="3420"/>
              <a:ext cx="230" cy="35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09719" name="Group 55"/>
          <p:cNvGrpSpPr>
            <a:grpSpLocks/>
          </p:cNvGrpSpPr>
          <p:nvPr/>
        </p:nvGrpSpPr>
        <p:grpSpPr bwMode="auto">
          <a:xfrm>
            <a:off x="7531100" y="4419600"/>
            <a:ext cx="1371600" cy="685800"/>
            <a:chOff x="4744" y="2784"/>
            <a:chExt cx="864" cy="432"/>
          </a:xfrm>
        </p:grpSpPr>
        <p:pic>
          <p:nvPicPr>
            <p:cNvPr id="1009720" name="Picture 5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" y="27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9721" name="Picture 5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4" y="2940"/>
              <a:ext cx="864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9722" name="Picture 5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7" y="3086"/>
              <a:ext cx="719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09724" name="Picture 60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11938"/>
            <a:ext cx="4222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0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0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0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0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0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10097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09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09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25739&quot;&gt;&lt;property id=&quot;20148&quot; value=&quot;5&quot;/&gt;&lt;property id=&quot;20300&quot; value=&quot;Slide 1&quot;/&gt;&lt;property id=&quot;20307&quot; value=&quot;430&quot;/&gt;&lt;/object&gt;&lt;object type=&quot;3&quot; unique_id=&quot;34596&quot;&gt;&lt;property id=&quot;20148&quot; value=&quot;5&quot;/&gt;&lt;property id=&quot;20300&quot; value=&quot;Slide 2&quot;/&gt;&lt;property id=&quot;20307&quot; value=&quot;510&quot;/&gt;&lt;/object&gt;&lt;object type=&quot;3&quot; unique_id=&quot;34597&quot;&gt;&lt;property id=&quot;20148&quot; value=&quot;5&quot;/&gt;&lt;property id=&quot;20300&quot; value=&quot;Slide 3&quot;/&gt;&lt;property id=&quot;20307&quot; value=&quot;511&quot;/&gt;&lt;/object&gt;&lt;object type=&quot;3&quot; unique_id=&quot;34598&quot;&gt;&lt;property id=&quot;20148&quot; value=&quot;5&quot;/&gt;&lt;property id=&quot;20300&quot; value=&quot;Slide 4&quot;/&gt;&lt;property id=&quot;20307&quot; value=&quot;512&quot;/&gt;&lt;/object&gt;&lt;object type=&quot;3&quot; unique_id=&quot;34599&quot;&gt;&lt;property id=&quot;20148&quot; value=&quot;5&quot;/&gt;&lt;property id=&quot;20300&quot; value=&quot;Slide 5&quot;/&gt;&lt;property id=&quot;20307&quot; value=&quot;513&quot;/&gt;&lt;/object&gt;&lt;object type=&quot;3&quot; unique_id=&quot;34600&quot;&gt;&lt;property id=&quot;20148&quot; value=&quot;5&quot;/&gt;&lt;property id=&quot;20300&quot; value=&quot;Slide 6&quot;/&gt;&lt;property id=&quot;20307&quot; value=&quot;514&quot;/&gt;&lt;/object&gt;&lt;object type=&quot;3&quot; unique_id=&quot;34601&quot;&gt;&lt;property id=&quot;20148&quot; value=&quot;5&quot;/&gt;&lt;property id=&quot;20300&quot; value=&quot;Slide 7&quot;/&gt;&lt;property id=&quot;20307&quot; value=&quot;515&quot;/&gt;&lt;/object&gt;&lt;object type=&quot;3&quot; unique_id=&quot;34602&quot;&gt;&lt;property id=&quot;20148&quot; value=&quot;5&quot;/&gt;&lt;property id=&quot;20300&quot; value=&quot;Slide 8&quot;/&gt;&lt;property id=&quot;20307&quot; value=&quot;516&quot;/&gt;&lt;/object&gt;&lt;object type=&quot;3&quot; unique_id=&quot;34603&quot;&gt;&lt;property id=&quot;20148&quot; value=&quot;5&quot;/&gt;&lt;property id=&quot;20300&quot; value=&quot;Slide 9&quot;/&gt;&lt;property id=&quot;20307&quot; value=&quot;517&quot;/&gt;&lt;/object&gt;&lt;object type=&quot;3&quot; unique_id=&quot;34604&quot;&gt;&lt;property id=&quot;20148&quot; value=&quot;5&quot;/&gt;&lt;property id=&quot;20300&quot; value=&quot;Slide 10&quot;/&gt;&lt;property id=&quot;20307&quot; value=&quot;518&quot;/&gt;&lt;/object&gt;&lt;object type=&quot;3&quot; unique_id=&quot;34605&quot;&gt;&lt;property id=&quot;20148&quot; value=&quot;5&quot;/&gt;&lt;property id=&quot;20300&quot; value=&quot;Slide 11&quot;/&gt;&lt;property id=&quot;20307&quot; value=&quot;519&quot;/&gt;&lt;/object&gt;&lt;object type=&quot;3&quot; unique_id=&quot;34606&quot;&gt;&lt;property id=&quot;20148&quot; value=&quot;5&quot;/&gt;&lt;property id=&quot;20300&quot; value=&quot;Slide 12&quot;/&gt;&lt;property id=&quot;20307&quot; value=&quot;520&quot;/&gt;&lt;/object&gt;&lt;object type=&quot;3&quot; unique_id=&quot;34607&quot;&gt;&lt;property id=&quot;20148&quot; value=&quot;5&quot;/&gt;&lt;property id=&quot;20300&quot; value=&quot;Slide 13&quot;/&gt;&lt;property id=&quot;20307&quot; value=&quot;521&quot;/&gt;&lt;/object&gt;&lt;object type=&quot;3&quot; unique_id=&quot;34608&quot;&gt;&lt;property id=&quot;20148&quot; value=&quot;5&quot;/&gt;&lt;property id=&quot;20300&quot; value=&quot;Slide 14&quot;/&gt;&lt;property id=&quot;20307&quot; value=&quot;522&quot;/&gt;&lt;/object&gt;&lt;object type=&quot;3&quot; unique_id=&quot;34609&quot;&gt;&lt;property id=&quot;20148&quot; value=&quot;5&quot;/&gt;&lt;property id=&quot;20300&quot; value=&quot;Slide 15&quot;/&gt;&lt;property id=&quot;20307&quot; value=&quot;523&quot;/&gt;&lt;/object&gt;&lt;object type=&quot;3&quot; unique_id=&quot;34610&quot;&gt;&lt;property id=&quot;20148&quot; value=&quot;5&quot;/&gt;&lt;property id=&quot;20300&quot; value=&quot;Slide 16&quot;/&gt;&lt;property id=&quot;20307&quot; value=&quot;524&quot;/&gt;&lt;/object&gt;&lt;object type=&quot;3&quot; unique_id=&quot;34611&quot;&gt;&lt;property id=&quot;20148&quot; value=&quot;5&quot;/&gt;&lt;property id=&quot;20300&quot; value=&quot;Slide 17&quot;/&gt;&lt;property id=&quot;20307&quot; value=&quot;525&quot;/&gt;&lt;/object&gt;&lt;object type=&quot;3&quot; unique_id=&quot;34612&quot;&gt;&lt;property id=&quot;20148&quot; value=&quot;5&quot;/&gt;&lt;property id=&quot;20300&quot; value=&quot;Slide 18&quot;/&gt;&lt;property id=&quot;20307&quot; value=&quot;526&quot;/&gt;&lt;/object&gt;&lt;object type=&quot;3&quot; unique_id=&quot;34613&quot;&gt;&lt;property id=&quot;20148&quot; value=&quot;5&quot;/&gt;&lt;property id=&quot;20300&quot; value=&quot;Slide 19&quot;/&gt;&lt;property id=&quot;20307&quot; value=&quot;527&quot;/&gt;&lt;/object&gt;&lt;object type=&quot;3&quot; unique_id=&quot;34614&quot;&gt;&lt;property id=&quot;20148&quot; value=&quot;5&quot;/&gt;&lt;property id=&quot;20300&quot; value=&quot;Slide 20&quot;/&gt;&lt;property id=&quot;20307&quot; value=&quot;528&quot;/&gt;&lt;/object&gt;&lt;object type=&quot;3&quot; unique_id=&quot;34615&quot;&gt;&lt;property id=&quot;20148&quot; value=&quot;5&quot;/&gt;&lt;property id=&quot;20300&quot; value=&quot;Slide 21&quot;/&gt;&lt;property id=&quot;20307&quot; value=&quot;529&quot;/&gt;&lt;/object&gt;&lt;object type=&quot;3&quot; unique_id=&quot;34616&quot;&gt;&lt;property id=&quot;20148&quot; value=&quot;5&quot;/&gt;&lt;property id=&quot;20300&quot; value=&quot;Slide 22&quot;/&gt;&lt;property id=&quot;20307&quot; value=&quot;530&quot;/&gt;&lt;/object&gt;&lt;object type=&quot;3&quot; unique_id=&quot;34617&quot;&gt;&lt;property id=&quot;20148&quot; value=&quot;5&quot;/&gt;&lt;property id=&quot;20300&quot; value=&quot;Slide 23&quot;/&gt;&lt;property id=&quot;20307&quot; value=&quot;531&quot;/&gt;&lt;/object&gt;&lt;object type=&quot;3&quot; unique_id=&quot;34618&quot;&gt;&lt;property id=&quot;20148&quot; value=&quot;5&quot;/&gt;&lt;property id=&quot;20300&quot; value=&quot;Slide 24&quot;/&gt;&lt;property id=&quot;20307&quot; value=&quot;532&quot;/&gt;&lt;/object&gt;&lt;object type=&quot;3&quot; unique_id=&quot;34619&quot;&gt;&lt;property id=&quot;20148&quot; value=&quot;5&quot;/&gt;&lt;property id=&quot;20300&quot; value=&quot;Slide 25&quot;/&gt;&lt;property id=&quot;20307&quot; value=&quot;533&quot;/&gt;&lt;/object&gt;&lt;object type=&quot;3&quot; unique_id=&quot;34620&quot;&gt;&lt;property id=&quot;20148&quot; value=&quot;5&quot;/&gt;&lt;property id=&quot;20300&quot; value=&quot;Slide 26&quot;/&gt;&lt;property id=&quot;20307&quot; value=&quot;534&quot;/&gt;&lt;/object&gt;&lt;object type=&quot;3&quot; unique_id=&quot;34621&quot;&gt;&lt;property id=&quot;20148&quot; value=&quot;5&quot;/&gt;&lt;property id=&quot;20300&quot; value=&quot;Slide 27&quot;/&gt;&lt;property id=&quot;20307&quot; value=&quot;535&quot;/&gt;&lt;/object&gt;&lt;object type=&quot;3&quot; unique_id=&quot;34622&quot;&gt;&lt;property id=&quot;20148&quot; value=&quot;5&quot;/&gt;&lt;property id=&quot;20300&quot; value=&quot;Slide 28&quot;/&gt;&lt;property id=&quot;20307&quot; value=&quot;536&quot;/&gt;&lt;/object&gt;&lt;object type=&quot;3&quot; unique_id=&quot;34623&quot;&gt;&lt;property id=&quot;20148&quot; value=&quot;5&quot;/&gt;&lt;property id=&quot;20300&quot; value=&quot;Slide 29&quot;/&gt;&lt;property id=&quot;20307&quot; value=&quot;537&quot;/&gt;&lt;/object&gt;&lt;object type=&quot;3&quot; unique_id=&quot;34624&quot;&gt;&lt;property id=&quot;20148&quot; value=&quot;5&quot;/&gt;&lt;property id=&quot;20300&quot; value=&quot;Slide 30&quot;/&gt;&lt;property id=&quot;20307&quot; value=&quot;538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"/>
  <p:tag name="PICTUREFILESIZE" val="100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"/>
  <p:tag name="PICTUREFILESIZE" val="100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8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3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0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198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5|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17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absolute value} of $x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576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|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37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, {\color[rgb]{0,.8,0}if} $x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639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$, {\color[rgb]{0,.8,0}if} $x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686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a$ to $b$ i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83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-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19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"/>
  <p:tag name="PICTUREFILESIZE" val="100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"/>
  <p:tag name="PICTUREFILESIZE" val="100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-{\color[rgb]{1,0,1}0}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391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hbox{dist}(x,{\color[rgb]{1,0,1}0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021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|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12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|\le r\quad{\color[rgb]{0,.8,0}\Leftrightarrow}\quad-r\le x\le 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132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-{\color[rgb]{1,0,1}a}|=\hbox{dist}(x,{\color[rgb]{1,0,1}a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22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-{\color[rgb]{1,0,1}a}|\le r&#10;\quad{\color[rgb]{0,.8,0}\Leftrightarrow}\quad&#10;{\color[rgb]{1,0,1}a}-r\le x\le{\color[rgb]{1,0,1}a}+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1492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ist}(a,b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891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8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3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0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198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absolute value} of $x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576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|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37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, {\color[rgb]{0,.8,0}if} $x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639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$, {\color[rgb]{0,.8,0}if} $x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6869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8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3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0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198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a$ to $b$ i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83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-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19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"/>
  <p:tag name="PICTUREFILESIZE" val="100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"/>
  <p:tag name="PICTUREFILESIZE" val="100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ist}(a,b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891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-{\color[rgb]{1,0,1}a}|&lt;r&#10;\quad{\color[rgb]{0,.8,0}\Leftrightarrow}\quad&#10;{\color[rgb]{1,0,1}a}-r&lt;x&lt;{\color[rgb]{1,0,1}a}+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1461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strict ineq.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167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-{\color[rgb]{1,0,1}a}|\le r&#10;\quad{\color[rgb]{0,.8,0}\Leftrightarrow}\quad&#10;{\color[rgb]{1,0,1}a}-r\le x\le{\color[rgb]{1,0,1}a}+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1492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-{\color[rgb]{1,0,1}a}|&lt;r&#10;\quad{\color[rgb]{0,.8,0}\Leftrightarrow}\quad&#10;{\color[rgb]{1,0,1}a}-r&lt;x&lt;{\color[rgb]{1,0,1}a}+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1461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-{\color[rgb]{1,0,1}a}|\le r&#10;\quad{\color[rgb]{0,.8,0}\Leftrightarrow}\quad&#10;{\color[rgb]{1,0,1}a}-r\le x\le{\color[rgb]{1,0,1}a}+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1492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absolute value} of $x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576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|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37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, {\color[rgb]{0,.8,0}if} $x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6399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$, {\color[rgb]{0,.8,0}if} $x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686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8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3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0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198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a$ to $b$ i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83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-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19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"/>
  <p:tag name="PICTUREFILESIZE" val="100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"/>
  <p:tag name="PICTUREFILESIZE" val="100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ist}(a,b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891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|x-2|&lt;0.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523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ph abs 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9987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inequal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46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.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34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.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2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1.7,2.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26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-{\color[rgb]{1,0,1}a}|&lt;r&#10;\quad{\color[rgb]{0,.8,0}\Leftrightarrow}\quad&#10;{\color[rgb]{1,0,1}a}-r&lt;x&lt;{\color[rgb]{1,0,1}a}+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1461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-{\color[rgb]{1,0,1}a}|\le r&#10;\quad{\color[rgb]{0,.8,0}\Leftrightarrow}\quad&#10;{\color[rgb]{1,0,1}a}-r\le x\le{\color[rgb]{1,0,1}a}+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1492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absolute value} of $x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576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|x-2|&lt;0.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523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1.7,2.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268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|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37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, {\color[rgb]{0,.8,0}if} $x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6399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|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37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, {\color[rgb]{0,.8,0}if} $x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6399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$, {\color[rgb]{0,.8,0}if} $x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6869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a$ to $b$ i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83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-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19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"/>
  <p:tag name="PICTUREFILESIZE" val="100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"/>
  <p:tag name="PICTUREFILESIZE" val="100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ist}(a,b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8916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$, {\color[rgb]{0,.8,0}if} $x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6869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ph abs 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9987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inequal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46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8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3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0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absolute value} of $x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576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198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6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.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34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.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2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-{\color[rgb]{1,0,1}a}|&lt;r&#10;\quad{\color[rgb]{0,.8,0}\Leftrightarrow}\quad&#10;{\color[rgb]{1,0,1}a}-r&lt;x&lt;{\color[rgb]{1,0,1}a}+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1461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-{\color[rgb]{1,0,1}a}|\le r&#10;\quad{\color[rgb]{0,.8,0}\Leftrightarrow}\quad&#10;{\color[rgb]{1,0,1}a}-r\le x\le{\color[rgb]{1,0,1}a}+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1492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absolute value} of $x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576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|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37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|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375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, {\color[rgb]{0,.8,0}if} $x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6399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$, {\color[rgb]{0,.8,0}if} $x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6869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a$ to $b$ i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83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-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19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"/>
  <p:tag name="PICTUREFILESIZE" val="1003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"/>
  <p:tag name="PICTUREFILESIZE" val="1003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ist}(a,b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8916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, {\color[rgb]{0,.8,0}if} $x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6399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|x-2|\le0.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529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[1.7,2.3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863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.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344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.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24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ph abs 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9987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inequal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463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$, {\color[rgb]{0,.8,0}if} $x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6869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8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36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09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1984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-{\color[rgb]{1,0,1}a}|&lt;r&#10;\quad{\color[rgb]{0,.8,0}\Leftrightarrow}\quad&#10;{\color[rgb]{1,0,1}a}-r&lt;x&lt;{\color[rgb]{1,0,1}a}+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1461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-{\color[rgb]{1,0,1}a}|\le r&#10;\quad{\color[rgb]{0,.8,0}\Leftrightarrow}\quad&#10;{\color[rgb]{1,0,1}a}-r\le x\le{\color[rgb]{1,0,1}a}+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149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-5|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440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absolute value} of $x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576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[1.7,2.3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863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|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37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, {\color[rgb]{0,.8,0}if} $x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6399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$, {\color[rgb]{0,.8,0}if} $x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6869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a$ to $b$ i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83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-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19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"/>
  <p:tag name="PICTUREFILESIZE" val="100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"/>
  <p:tag name="PICTUREFILESIZE" val="1003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ist}(a,b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891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|x-2|\le0.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529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ph abs 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9987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inequal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463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8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36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09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1984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.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344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.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2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38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-{\color[rgb]{1,0,1}a}|&lt;r&#10;\quad{\color[rgb]{0,.8,0}\Leftrightarrow}\quad&#10;{\color[rgb]{1,0,1}a}-r&lt;x&lt;{\color[rgb]{1,0,1}a}+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1461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-{\color[rgb]{1,0,1}a}|\le r&#10;\quad{\color[rgb]{0,.8,0}\Leftrightarrow}\quad&#10;{\color[rgb]{1,0,1}a}-r\le x\le{\color[rgb]{1,0,1}a}+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1492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0.5$-neighborhood of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2273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40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|x-1|&lt;0.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536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0.5,1.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463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38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8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36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09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198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6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ph nb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553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-{\color[rgb]{1,0,1}a}|&lt;r&#10;\quad{\color[rgb]{0,.8,0}\Leftrightarrow}\quad&#10;{\color[rgb]{1,0,1}a}-r&lt;x&lt;{\color[rgb]{1,0,1}a}+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1461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38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-{\color[rgb]{1,0,1}a}|\le r&#10;\quad{\color[rgb]{0,.8,0}\Leftrightarrow}\quad&#10;{\color[rgb]{1,0,1}a}-r\le x\le{\color[rgb]{1,0,1}a}+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14920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unctured $0.5$-neighborhood of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32678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40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|x-1|&lt;0.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536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0&lt;|x-1|&lt;0.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7219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0.5,1.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463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ph nb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55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38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ph punctured nb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5447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et-theore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3337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ubtra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12215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0.5,1.5)\backslash\{1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4513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80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3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(-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737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09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1984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6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0.3$-neighborhood of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22762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400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|x-1|&lt;0.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5361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0&lt;|x-1|&lt;0.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7219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|x-1|&lt;0.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527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39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0.5,1.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463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0.7,1.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425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8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3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65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09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1984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0.5,1.5)\backslash\{1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4513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ph punctured nb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5447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577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ph nb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553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unctured $0.3$-neighborhood of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32717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400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|x-1|&lt;0.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536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0&lt;|x-1|&lt;0.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7219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|x-1|&lt;0.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5273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0&lt;|x-1|&lt;0.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7174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0.5,1.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463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0.7,1.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425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0.7,1.3)\backslash\{1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4535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80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36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0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1984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6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0.5,1.5)\backslash\{1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4513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ph punctured nb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5447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ph nb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55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omp abs 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0539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0.1$-neighborhood of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22509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400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|x-1|&lt;0.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536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0&lt;|x-1|&lt;0.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7219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|x-1|&lt;0.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5273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0&lt;|x-1|&lt;0.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7174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|x-1|&lt;0.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4792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0.5,1.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463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38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0.7,1.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425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0.9,1.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512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80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3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39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09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1984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6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0.5,1.5)\backslash\{1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4513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0.7,1.3)\backslash\{1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4535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65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ph punctured nb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5447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ph nb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553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unctured $0.1$-neighborhood of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32504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400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|x-1|&lt;0.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5361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0&lt;|x-1|&lt;0.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7219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|x-1|&lt;0.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5273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0&lt;|x-1|&lt;0.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7174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|x-1|&lt;0.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479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absolute value} of $x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576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0&lt;|x-1|&lt;0.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6898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0.5,1.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463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0.7,1.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425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0.9,1.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512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|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375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0.9,1.1)\backslash\{1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4325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80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36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09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1984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, {\color[rgb]{0,.8,0}if} $x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6399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6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0.5,1.5)\backslash\{1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4513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0.7,1.3)\backslash\{1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4535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ph punctured nb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5447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ph nb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553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$, {\color[rgb]{0,.8,0}if} $x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6869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unctured $0.1$-neighborhood of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32504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400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|x-1|&lt;0.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5361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0&lt;|x-1|&lt;0.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7219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|x-1|&lt;0.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5273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0&lt;|x-1|&lt;0.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7174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|x-1|&lt;0.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4792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0&lt;|x-1|&lt;0.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6898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0.5,1.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463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0|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155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0.7,1.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425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0.9,1.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512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hould change units, for visibilit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6597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Next}: Distance in the plane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1745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0.9,1.1)\backslash\{1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4325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80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36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09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1984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6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0.5,1.5)\backslash\{1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4513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0.7,1.3)\backslash\{1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4535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ph punctured nb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5447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ph nb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5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absolute value} of $x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576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ist}({\color{blue}(1,2)},{\color{red}(6,5)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5650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6}-{\color{blue}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2965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5}-{\color{blue}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172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the plan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917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sqrt{({\color{red}6}-{\color{blue}1})^2+({\color{red}5}-{\color{blue}2})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734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ist}({\color{blue}a},{\color{red}s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831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|{\color{red}s}-{\color{blue}a}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4770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sqrt{({\color{red}s}-{\color{blue}a})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9709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the lin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957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ist}({\color{blue}a},{\color{red}s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831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|{\color{red}s}-{\color{blue}a}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4770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sqrt{({\color{red}s}-{\color{blue}a})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9709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the lin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9572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ist}({\color{blue}(1,2)},{\color{red}(6,5)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5650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sqrt{({\color{red}6}-{\color{blue}1})^2+({\color{red}5}-{\color{blue}2})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734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the plan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917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the three dimension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7754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ist}({\color{blue}(a,b,c)},{\color{red}(s,t,u)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808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sqrt{({\color{red}s}-{\color{blue}a})^2+({\color{red}t}-{\color{blue}b})^2+&#10;({\color{red}u}-{\color{blue}c})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2280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ompute distanc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5284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ist}({\color{blue}(a,b)},{\color{red}(s,t)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5222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sqrt{({\color{red}s}-{\color{blue}a})^2+({\color{red}t}-{\color{blue}b})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5996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 (triangle inequality on the plane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30768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ist}((a,p),(c,r))\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6172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hbox{dist}((a,p),(b,q))]+&#10;[\hbox{dist}((b,q),(c,r)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32321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 (triangle inequality on the line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9048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ist}(a,c)\le[\hbox{dist}(a,b)]+[\hbox{dist}(b,c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9449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.~3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5043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69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63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ist}({\color{blue}(2,1)},{\color{red}(7,3)})\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7127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hbox{dist}({\color{blue}(2,1)},{\color[rgb]{1,0,1}(5,4)})]+&#10;[\hbox{dist}({\color[rgb]{1,0,1}(5,4)},{\color{red}(7,3)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34620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 (triangle inequality on the plane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3076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ist}((a,p),(c,r))\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6172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hbox{dist}((a,p),(b,q))]+&#10;[\hbox{dist}((b,q),(c,r)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32321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 (triangle inequality on the line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9048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ist}(a,c)\le[\hbox{dist}(a,b)]+[\hbox{dist}(b,c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9449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69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63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.~3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5043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DEGENER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149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x^2}=|x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694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TRIANG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228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ist}({\color{blue}(2,1)},{\color{red}(7,3)})\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7127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hbox{dist}({\color{blue}(2,1)},{\color[rgb]{1,0,1}(5,4)})]+&#10;[\hbox{dist}({\color[rgb]{1,0,1}(5,4)},{\color{red}(7,3)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34620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x^2}=x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6741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ist}(a,c)\le[\hbox{dist}(a,b)]+[\hbox{dist}(b,c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9449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 (triangle inequality on the line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9048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932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a-c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720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a-b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05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(-3)^2}=-3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0942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b-c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3755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.~3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5043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 (triangle inequality on the line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9048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97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58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.~3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5043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932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a-c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720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a-b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05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, {\color[rgb]{0,.8,0}if} $x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639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N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84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b-c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3755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932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a-c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720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a-b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054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b-c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3755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97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58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+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097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93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N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84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 (triangle inequality on the line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9048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97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58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.~3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5043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-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2813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a-b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74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b-c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971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932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a-c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720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a-b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054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b-c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3755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 (triangle inequality on the line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9048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``Absolute value is `subadditive'.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4017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.~3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5043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``The absolute value of the 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2749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s less than or equal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660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x:\to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4316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 sum of the absolute values.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2884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97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58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+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097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932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97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58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+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097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93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ntu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6697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How close} is ${\color{blue}x}+{\color{red}y}$ to&#10;${\color{blue}3}+{\color{red}5}${\color[rgb]{0,.8,0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0215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``Absolute value is `subadditive'.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4017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 $|{\color{blue}x}-{\color{blue}3}|&lt;{\color{blue}0.002}$&#10;{\color[rgb]{0,.8,0}and} $|{\color{red}y}-{\color{red}5}|&lt;{\color{red}0.007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32445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 (triangle inequality on the line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9048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x}\approx{\color{blue}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354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${\color{red}\hbox{error}}&lt;{\color{red}0.007}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511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x}+{\color{red}y}\approx{\color{blue}3}+{\color{red}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9170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${\color[rgb]{1,0,1}\hbox{error}}&lt;{\color[rgb]{1,0,1}??}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0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${\color{blue}\hbox{error}}&lt;{\color{blue}0.002}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603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y}\approx{\color{red}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683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0.009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026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Pf\do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3032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97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58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+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097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932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omp abs 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0539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``Absolute value is `subadditive'.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4017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 (triangle inequality on the line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9048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How close} is ${\color{blue}x}+{\color{red}y}$ to&#10;${\color{blue}3}+{\color{red}5}${\color[rgb]{0,.8,0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0215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 $|{\color{blue}x}-{\color{blue}3}|&lt;{\color{blue}0.002}$&#10;{\color[rgb]{0,.8,0}and} $|{\color{red}y}-{\color{red}5}|&lt;{\color{red}0.007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32445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({\color{blue}x}+{\color{red}y})-({\color{blue}3}+{\color{red}5})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3191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|({\color{blue}x}-{\color{blue}3})+({\color{red}y}-{\color{red}5})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001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x}+{\color{red}y}-{\color{blue}3}-{\color{red}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7424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|{\color{blue}x}-{\color{blue}3}|+|{\color{red}y}-{\color{red}5}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1045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&lt;{\color{blue}0.002}+{\color{red}0.007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416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absolute value} of $x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5761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[rgb]{1,0,1}0.009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5937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{\color{blue}x}-{\color{blue}3})+({\color{red}y}-{\color{red}5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1007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97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58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+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097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932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 $|{\color{blue}x}-{\color{blue}3}|&lt;{\color{blue}0.002}$&#10;{\color[rgb]{0,.8,0}and} $|{\color{red}y}-{\color{red}5}|&lt;{\color{red}0.007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32445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How close} is ${\color{blue}x}+{\color{red}y}$ to&#10;${\color{blue}3}+{\color{red}5}${\color[rgb]{0,.8,0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021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|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375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``Absolute value is `subadditive'.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4017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({\color{blue}x}+{\color{red}y})-({\color{blue}3}+{\color{red}5})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3191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&lt;{\color{blue}0.002}+{\color{red}0.007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416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({\color{blue}x}+{\color{red}y})-({\color{blue}3}+{\color{red}5})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3191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&lt;{\color{blue}0.002}+{\color{red}0.007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416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 (triangle inequality on the line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9048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algebra and the triangle inquality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31335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have proved this from thes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4589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9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, {\color[rgb]{0,.8,0}if} $x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6399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58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+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097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932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How close} is ${\color{blue}x}+{\color{red}y}$ to&#10;${\color{blue}3}+{\color{red}5}${\color[rgb]{0,.8,0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0215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 $|{\color{blue}x}-{\color{blue}3}|&lt;{\color{blue}0.002}$&#10;{\color[rgb]{0,.8,0}and} $|{\color{red}y}-{\color{red}5}|&lt;{\color{red}0.007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32445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({\color{blue}x}+{\color{red}y})-({\color{blue}3}+{\color{red}5})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3191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&lt;{\color{blue}0.002}+{\color{red}0.007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416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``Absolute value is `subadditive'.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4017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{\color{blue}x}-{\color{blue}s}|&lt;{\color{blue}\sigma}$&#10;{\color[rgb]{0,.8,0}and}&#10;$|{\color{red}y}-{\color{red}t}|&lt;{\color{red}\ta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562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$, {\color[rgb]{0,.8,0}if} $x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686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$, {\color[rgb]{0,.8,0}if} $x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6869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\quad&#10;$|({\color{blue}x}+{\color{red}y})-({\color{blue}s}+{\color{red}t})|&#10;&lt;{\color{blue}\sigma}+{\color{red}\ta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19099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 (additivity of error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9846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algebra and the triangle inquality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31335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prove} this from thes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7342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 (triangle inequality on the line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9048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3}:\to{\color{blue}s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3717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5}:\to{\color{red}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3390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0.002}:\to{\color{blue}\sigm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677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0.007}:\to{\color{red}\ta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6362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97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58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+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097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932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{\color{blue}1}$ to ${\color{blue}4}$ i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669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{\color{red}-2}$ to ${\color{blue}3}$ i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699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:\to{\color{blue}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390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:\to{\color{blue}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370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-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19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4}-{\color{blue}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277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2}-{\color{blue}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2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absolute value} of $x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576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&lt;{\color[rgb]{1,0,1}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81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a$ to $b$ i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83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{\color{blue}3}$ to ${\color{blue}2}$ i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08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3}-({\color{red}-2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555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|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37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NO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65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NO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65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omp d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52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"/>
  <p:tag name="PICTUREFILESIZE" val="100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"/>
  <p:tag name="PICTUREFILESIZE" val="100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"/>
  <p:tag name="PICTUREFILESIZE" val="100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"/>
  <p:tag name="PICTUREFILESIZE" val="100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"/>
  <p:tag name="PICTUREFILESIZE" val="100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"/>
  <p:tag name="PICTUREFILESIZE" val="100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5599</TotalTime>
  <Words>86</Words>
  <Application>Microsoft Office PowerPoint</Application>
  <PresentationFormat>On-screen Show (4:3)</PresentationFormat>
  <Paragraphs>83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748</cp:revision>
  <dcterms:created xsi:type="dcterms:W3CDTF">2008-09-20T13:47:00Z</dcterms:created>
  <dcterms:modified xsi:type="dcterms:W3CDTF">2011-12-22T17:03:35Z</dcterms:modified>
</cp:coreProperties>
</file>