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8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9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0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1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733" r:id="rId2"/>
    <p:sldId id="689" r:id="rId3"/>
    <p:sldId id="764" r:id="rId4"/>
    <p:sldId id="765" r:id="rId5"/>
    <p:sldId id="710" r:id="rId6"/>
    <p:sldId id="746" r:id="rId7"/>
    <p:sldId id="749" r:id="rId8"/>
    <p:sldId id="748" r:id="rId9"/>
    <p:sldId id="750" r:id="rId10"/>
    <p:sldId id="751" r:id="rId11"/>
    <p:sldId id="711" r:id="rId12"/>
    <p:sldId id="745" r:id="rId13"/>
  </p:sldIdLst>
  <p:sldSz cx="9144000" cy="6858000" type="screen4x3"/>
  <p:notesSz cx="7315200" cy="9601200"/>
  <p:custDataLst>
    <p:tags r:id="rId15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9485" autoAdjust="0"/>
  </p:normalViewPr>
  <p:slideViewPr>
    <p:cSldViewPr>
      <p:cViewPr>
        <p:scale>
          <a:sx n="75" d="100"/>
          <a:sy n="75" d="100"/>
        </p:scale>
        <p:origin x="-6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0D69F6CF-C047-46AD-A681-05B61764C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83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82FA0-449F-4149-AB38-DC44B2695039}" type="slidenum">
              <a:rPr lang="en-US"/>
              <a:pPr/>
              <a:t>1</a:t>
            </a:fld>
            <a:endParaRPr lang="en-US"/>
          </a:p>
        </p:txBody>
      </p:sp>
      <p:sp>
        <p:nvSpPr>
          <p:cNvPr id="18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36435-4FCD-44A5-A85D-7B46BA53D18B}" type="slidenum">
              <a:rPr lang="en-US"/>
              <a:pPr/>
              <a:t>10</a:t>
            </a:fld>
            <a:endParaRPr lang="en-US"/>
          </a:p>
        </p:txBody>
      </p:sp>
      <p:sp>
        <p:nvSpPr>
          <p:cNvPr id="173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DADCD-0ED9-4EDD-AAB5-282EE2046E5F}" type="slidenum">
              <a:rPr lang="en-US"/>
              <a:pPr/>
              <a:t>11</a:t>
            </a:fld>
            <a:endParaRPr lang="en-US"/>
          </a:p>
        </p:txBody>
      </p:sp>
      <p:sp>
        <p:nvSpPr>
          <p:cNvPr id="174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DADCD-0ED9-4EDD-AAB5-282EE2046E5F}" type="slidenum">
              <a:rPr lang="en-US"/>
              <a:pPr/>
              <a:t>12</a:t>
            </a:fld>
            <a:endParaRPr lang="en-US"/>
          </a:p>
        </p:txBody>
      </p:sp>
      <p:sp>
        <p:nvSpPr>
          <p:cNvPr id="174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A0E46-4EF6-45EB-9306-E4C9B53AB362}" type="slidenum">
              <a:rPr lang="en-US"/>
              <a:pPr/>
              <a:t>2</a:t>
            </a:fld>
            <a:endParaRPr lang="en-US"/>
          </a:p>
        </p:txBody>
      </p:sp>
      <p:sp>
        <p:nvSpPr>
          <p:cNvPr id="173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A0E46-4EF6-45EB-9306-E4C9B53AB362}" type="slidenum">
              <a:rPr lang="en-US"/>
              <a:pPr/>
              <a:t>3</a:t>
            </a:fld>
            <a:endParaRPr lang="en-US"/>
          </a:p>
        </p:txBody>
      </p:sp>
      <p:sp>
        <p:nvSpPr>
          <p:cNvPr id="173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A0E46-4EF6-45EB-9306-E4C9B53AB362}" type="slidenum">
              <a:rPr lang="en-US"/>
              <a:pPr/>
              <a:t>4</a:t>
            </a:fld>
            <a:endParaRPr lang="en-US"/>
          </a:p>
        </p:txBody>
      </p:sp>
      <p:sp>
        <p:nvSpPr>
          <p:cNvPr id="173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36435-4FCD-44A5-A85D-7B46BA53D18B}" type="slidenum">
              <a:rPr lang="en-US"/>
              <a:pPr/>
              <a:t>5</a:t>
            </a:fld>
            <a:endParaRPr lang="en-US"/>
          </a:p>
        </p:txBody>
      </p:sp>
      <p:sp>
        <p:nvSpPr>
          <p:cNvPr id="173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36435-4FCD-44A5-A85D-7B46BA53D18B}" type="slidenum">
              <a:rPr lang="en-US"/>
              <a:pPr/>
              <a:t>6</a:t>
            </a:fld>
            <a:endParaRPr lang="en-US"/>
          </a:p>
        </p:txBody>
      </p:sp>
      <p:sp>
        <p:nvSpPr>
          <p:cNvPr id="173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36435-4FCD-44A5-A85D-7B46BA53D18B}" type="slidenum">
              <a:rPr lang="en-US"/>
              <a:pPr/>
              <a:t>7</a:t>
            </a:fld>
            <a:endParaRPr lang="en-US"/>
          </a:p>
        </p:txBody>
      </p:sp>
      <p:sp>
        <p:nvSpPr>
          <p:cNvPr id="173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36435-4FCD-44A5-A85D-7B46BA53D18B}" type="slidenum">
              <a:rPr lang="en-US"/>
              <a:pPr/>
              <a:t>8</a:t>
            </a:fld>
            <a:endParaRPr lang="en-US"/>
          </a:p>
        </p:txBody>
      </p:sp>
      <p:sp>
        <p:nvSpPr>
          <p:cNvPr id="173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36435-4FCD-44A5-A85D-7B46BA53D18B}" type="slidenum">
              <a:rPr lang="en-US"/>
              <a:pPr/>
              <a:t>9</a:t>
            </a:fld>
            <a:endParaRPr lang="en-US"/>
          </a:p>
        </p:txBody>
      </p:sp>
      <p:sp>
        <p:nvSpPr>
          <p:cNvPr id="173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E8C2D-FD94-4567-86C2-D68B15E4EF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3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06D29-E258-433C-AC9D-ED07E34A6C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7DBE-5CCB-45FD-83AF-F9BB26F62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21653-E227-4005-AAB3-A8B85BE6A2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75CD0-C6EE-43FF-BF20-853967ED3F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A06B4-558B-4837-8CEB-D72AA14018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5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62036-9047-4EFF-862F-26F901C44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8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5A503-EC38-41E5-9629-5AF26D8AD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846A4-AD66-43A8-BB5A-A36B9206B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7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81815-BDEA-4181-B34B-A0D4F34459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387F7-F411-478F-8CF1-33A09A83C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3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B9B7978-E20C-4185-88AA-03A2B1CCAC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image" Target="../media/image4.png"/><Relationship Id="rId3" Type="http://schemas.openxmlformats.org/officeDocument/2006/relationships/tags" Target="../tags/tag142.xml"/><Relationship Id="rId21" Type="http://schemas.openxmlformats.org/officeDocument/2006/relationships/image" Target="../media/image52.png"/><Relationship Id="rId34" Type="http://schemas.openxmlformats.org/officeDocument/2006/relationships/image" Target="../media/image58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image" Target="../media/image33.png"/><Relationship Id="rId33" Type="http://schemas.openxmlformats.org/officeDocument/2006/relationships/image" Target="../media/image13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notesSlide" Target="../notesSlides/notesSlide10.xml"/><Relationship Id="rId29" Type="http://schemas.openxmlformats.org/officeDocument/2006/relationships/image" Target="../media/image7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47.png"/><Relationship Id="rId32" Type="http://schemas.openxmlformats.org/officeDocument/2006/relationships/image" Target="../media/image32.png"/><Relationship Id="rId37" Type="http://schemas.openxmlformats.org/officeDocument/2006/relationships/image" Target="../media/image61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image" Target="../media/image44.png"/><Relationship Id="rId28" Type="http://schemas.openxmlformats.org/officeDocument/2006/relationships/image" Target="../media/image6.png"/><Relationship Id="rId36" Type="http://schemas.openxmlformats.org/officeDocument/2006/relationships/image" Target="../media/image60.png"/><Relationship Id="rId10" Type="http://schemas.openxmlformats.org/officeDocument/2006/relationships/tags" Target="../tags/tag14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1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image" Target="../media/image53.png"/><Relationship Id="rId27" Type="http://schemas.openxmlformats.org/officeDocument/2006/relationships/image" Target="../media/image5.png"/><Relationship Id="rId30" Type="http://schemas.openxmlformats.org/officeDocument/2006/relationships/image" Target="../media/image30.png"/><Relationship Id="rId35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image" Target="../media/image4.png"/><Relationship Id="rId26" Type="http://schemas.openxmlformats.org/officeDocument/2006/relationships/image" Target="../media/image66.png"/><Relationship Id="rId3" Type="http://schemas.openxmlformats.org/officeDocument/2006/relationships/tags" Target="../tags/tag160.xml"/><Relationship Id="rId21" Type="http://schemas.openxmlformats.org/officeDocument/2006/relationships/image" Target="../media/image7.png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notesSlide" Target="../notesSlides/notesSlide11.xml"/><Relationship Id="rId25" Type="http://schemas.openxmlformats.org/officeDocument/2006/relationships/image" Target="../media/image65.png"/><Relationship Id="rId2" Type="http://schemas.openxmlformats.org/officeDocument/2006/relationships/tags" Target="../tags/tag15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.png"/><Relationship Id="rId29" Type="http://schemas.openxmlformats.org/officeDocument/2006/relationships/image" Target="../media/image13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image" Target="../media/image64.png"/><Relationship Id="rId32" Type="http://schemas.openxmlformats.org/officeDocument/2006/relationships/image" Target="../media/image71.png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tags" Target="../tags/tag167.xml"/><Relationship Id="rId19" Type="http://schemas.openxmlformats.org/officeDocument/2006/relationships/image" Target="../media/image5.png"/><Relationship Id="rId31" Type="http://schemas.openxmlformats.org/officeDocument/2006/relationships/image" Target="../media/image70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image" Target="../media/image7.png"/><Relationship Id="rId3" Type="http://schemas.openxmlformats.org/officeDocument/2006/relationships/tags" Target="../tags/tag175.xml"/><Relationship Id="rId21" Type="http://schemas.openxmlformats.org/officeDocument/2006/relationships/image" Target="../media/image6.png"/><Relationship Id="rId34" Type="http://schemas.openxmlformats.org/officeDocument/2006/relationships/image" Target="../media/image78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image" Target="../media/image5.png"/><Relationship Id="rId33" Type="http://schemas.openxmlformats.org/officeDocument/2006/relationships/image" Target="../media/image77.png"/><Relationship Id="rId38" Type="http://schemas.openxmlformats.org/officeDocument/2006/relationships/image" Target="../media/image82.png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73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image" Target="../media/image4.png"/><Relationship Id="rId32" Type="http://schemas.openxmlformats.org/officeDocument/2006/relationships/image" Target="../media/image76.png"/><Relationship Id="rId37" Type="http://schemas.openxmlformats.org/officeDocument/2006/relationships/image" Target="../media/image81.png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image" Target="../media/image70.png"/><Relationship Id="rId28" Type="http://schemas.openxmlformats.org/officeDocument/2006/relationships/image" Target="../media/image72.png"/><Relationship Id="rId36" Type="http://schemas.openxmlformats.org/officeDocument/2006/relationships/image" Target="../media/image80.png"/><Relationship Id="rId10" Type="http://schemas.openxmlformats.org/officeDocument/2006/relationships/tags" Target="../tags/tag18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5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image" Target="../media/image71.png"/><Relationship Id="rId27" Type="http://schemas.openxmlformats.org/officeDocument/2006/relationships/image" Target="../media/image13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5.xml"/><Relationship Id="rId21" Type="http://schemas.openxmlformats.org/officeDocument/2006/relationships/image" Target="../media/image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4.png"/><Relationship Id="rId29" Type="http://schemas.openxmlformats.org/officeDocument/2006/relationships/image" Target="../media/image1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8.png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12.xml"/><Relationship Id="rId19" Type="http://schemas.openxmlformats.org/officeDocument/2006/relationships/image" Target="../media/image3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image" Target="../media/image6.png"/><Relationship Id="rId26" Type="http://schemas.openxmlformats.org/officeDocument/2006/relationships/image" Target="../media/image18.png"/><Relationship Id="rId3" Type="http://schemas.openxmlformats.org/officeDocument/2006/relationships/tags" Target="../tags/tag19.xml"/><Relationship Id="rId21" Type="http://schemas.openxmlformats.org/officeDocument/2006/relationships/image" Target="../media/image14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image" Target="../media/image5.png"/><Relationship Id="rId25" Type="http://schemas.openxmlformats.org/officeDocument/2006/relationships/image" Target="../media/image17.png"/><Relationship Id="rId2" Type="http://schemas.openxmlformats.org/officeDocument/2006/relationships/tags" Target="../tags/tag18.xml"/><Relationship Id="rId16" Type="http://schemas.openxmlformats.org/officeDocument/2006/relationships/image" Target="../media/image4.png"/><Relationship Id="rId20" Type="http://schemas.openxmlformats.org/officeDocument/2006/relationships/image" Target="../media/image13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16.png"/><Relationship Id="rId5" Type="http://schemas.openxmlformats.org/officeDocument/2006/relationships/tags" Target="../tags/tag21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15.png"/><Relationship Id="rId10" Type="http://schemas.openxmlformats.org/officeDocument/2006/relationships/tags" Target="../tags/tag26.xml"/><Relationship Id="rId19" Type="http://schemas.openxmlformats.org/officeDocument/2006/relationships/image" Target="../media/image7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26" Type="http://schemas.openxmlformats.org/officeDocument/2006/relationships/image" Target="../media/image19.png"/><Relationship Id="rId3" Type="http://schemas.openxmlformats.org/officeDocument/2006/relationships/tags" Target="../tags/tag32.xml"/><Relationship Id="rId21" Type="http://schemas.openxmlformats.org/officeDocument/2006/relationships/image" Target="../media/image3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image" Target="../media/image6.png"/><Relationship Id="rId25" Type="http://schemas.openxmlformats.org/officeDocument/2006/relationships/image" Target="../media/image18.png"/><Relationship Id="rId2" Type="http://schemas.openxmlformats.org/officeDocument/2006/relationships/tags" Target="../tags/tag31.xml"/><Relationship Id="rId16" Type="http://schemas.openxmlformats.org/officeDocument/2006/relationships/image" Target="../media/image5.png"/><Relationship Id="rId20" Type="http://schemas.openxmlformats.org/officeDocument/2006/relationships/image" Target="../media/image14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17.png"/><Relationship Id="rId5" Type="http://schemas.openxmlformats.org/officeDocument/2006/relationships/tags" Target="../tags/tag34.xml"/><Relationship Id="rId15" Type="http://schemas.openxmlformats.org/officeDocument/2006/relationships/image" Target="../media/image4.png"/><Relationship Id="rId23" Type="http://schemas.openxmlformats.org/officeDocument/2006/relationships/image" Target="../media/image16.png"/><Relationship Id="rId10" Type="http://schemas.openxmlformats.org/officeDocument/2006/relationships/tags" Target="../tags/tag39.xml"/><Relationship Id="rId19" Type="http://schemas.openxmlformats.org/officeDocument/2006/relationships/image" Target="../media/image13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notesSlide" Target="../notesSlides/notesSlide4.xml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6.png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34" Type="http://schemas.openxmlformats.org/officeDocument/2006/relationships/image" Target="../media/image13.png"/><Relationship Id="rId42" Type="http://schemas.openxmlformats.org/officeDocument/2006/relationships/image" Target="../media/image29.png"/><Relationship Id="rId47" Type="http://schemas.openxmlformats.org/officeDocument/2006/relationships/image" Target="../media/image34.png"/><Relationship Id="rId50" Type="http://schemas.openxmlformats.org/officeDocument/2006/relationships/image" Target="../media/image37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image" Target="../media/image21.png"/><Relationship Id="rId38" Type="http://schemas.openxmlformats.org/officeDocument/2006/relationships/image" Target="../media/image25.png"/><Relationship Id="rId46" Type="http://schemas.openxmlformats.org/officeDocument/2006/relationships/image" Target="../media/image33.pn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image" Target="../media/image5.png"/><Relationship Id="rId41" Type="http://schemas.openxmlformats.org/officeDocument/2006/relationships/image" Target="../media/image28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image" Target="../media/image20.png"/><Relationship Id="rId37" Type="http://schemas.openxmlformats.org/officeDocument/2006/relationships/image" Target="../media/image24.png"/><Relationship Id="rId40" Type="http://schemas.openxmlformats.org/officeDocument/2006/relationships/image" Target="../media/image27.png"/><Relationship Id="rId45" Type="http://schemas.openxmlformats.org/officeDocument/2006/relationships/image" Target="../media/image32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image" Target="../media/image4.png"/><Relationship Id="rId36" Type="http://schemas.openxmlformats.org/officeDocument/2006/relationships/image" Target="../media/image23.png"/><Relationship Id="rId49" Type="http://schemas.openxmlformats.org/officeDocument/2006/relationships/image" Target="../media/image36.png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image" Target="../media/image7.png"/><Relationship Id="rId44" Type="http://schemas.openxmlformats.org/officeDocument/2006/relationships/image" Target="../media/image31.png"/><Relationship Id="rId52" Type="http://schemas.openxmlformats.org/officeDocument/2006/relationships/image" Target="../media/image39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notesSlide" Target="../notesSlides/notesSlide5.xml"/><Relationship Id="rId30" Type="http://schemas.openxmlformats.org/officeDocument/2006/relationships/image" Target="../media/image6.png"/><Relationship Id="rId35" Type="http://schemas.openxmlformats.org/officeDocument/2006/relationships/image" Target="../media/image22.png"/><Relationship Id="rId43" Type="http://schemas.openxmlformats.org/officeDocument/2006/relationships/image" Target="../media/image30.png"/><Relationship Id="rId48" Type="http://schemas.openxmlformats.org/officeDocument/2006/relationships/image" Target="../media/image35.png"/><Relationship Id="rId8" Type="http://schemas.openxmlformats.org/officeDocument/2006/relationships/tags" Target="../tags/tag49.xml"/><Relationship Id="rId51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image" Target="../media/image30.png"/><Relationship Id="rId3" Type="http://schemas.openxmlformats.org/officeDocument/2006/relationships/tags" Target="../tags/tag69.xml"/><Relationship Id="rId21" Type="http://schemas.openxmlformats.org/officeDocument/2006/relationships/image" Target="../media/image33.png"/><Relationship Id="rId34" Type="http://schemas.openxmlformats.org/officeDocument/2006/relationships/image" Target="../media/image44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image" Target="../media/image7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13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6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5.png"/><Relationship Id="rId28" Type="http://schemas.openxmlformats.org/officeDocument/2006/relationships/image" Target="../media/image32.png"/><Relationship Id="rId36" Type="http://schemas.openxmlformats.org/officeDocument/2006/relationships/image" Target="../media/image46.png"/><Relationship Id="rId10" Type="http://schemas.openxmlformats.org/officeDocument/2006/relationships/tags" Target="../tags/tag7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1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4.png"/><Relationship Id="rId27" Type="http://schemas.openxmlformats.org/officeDocument/2006/relationships/image" Target="../media/image31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image" Target="../media/image7.png"/><Relationship Id="rId39" Type="http://schemas.openxmlformats.org/officeDocument/2006/relationships/image" Target="../media/image51.png"/><Relationship Id="rId3" Type="http://schemas.openxmlformats.org/officeDocument/2006/relationships/tags" Target="../tags/tag87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43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6.png"/><Relationship Id="rId33" Type="http://schemas.openxmlformats.org/officeDocument/2006/relationships/image" Target="../media/image42.png"/><Relationship Id="rId38" Type="http://schemas.openxmlformats.org/officeDocument/2006/relationships/image" Target="../media/image50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2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5.png"/><Relationship Id="rId32" Type="http://schemas.openxmlformats.org/officeDocument/2006/relationships/image" Target="../media/image41.png"/><Relationship Id="rId37" Type="http://schemas.openxmlformats.org/officeDocument/2006/relationships/image" Target="../media/image49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4.png"/><Relationship Id="rId28" Type="http://schemas.openxmlformats.org/officeDocument/2006/relationships/image" Target="../media/image31.png"/><Relationship Id="rId36" Type="http://schemas.openxmlformats.org/officeDocument/2006/relationships/image" Target="../media/image47.png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image" Target="../media/image40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33.png"/><Relationship Id="rId27" Type="http://schemas.openxmlformats.org/officeDocument/2006/relationships/image" Target="../media/image30.png"/><Relationship Id="rId30" Type="http://schemas.openxmlformats.org/officeDocument/2006/relationships/image" Target="../media/image13.png"/><Relationship Id="rId35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image" Target="../media/image47.png"/><Relationship Id="rId39" Type="http://schemas.openxmlformats.org/officeDocument/2006/relationships/image" Target="../media/image53.png"/><Relationship Id="rId3" Type="http://schemas.openxmlformats.org/officeDocument/2006/relationships/tags" Target="../tags/tag10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2.png"/><Relationship Id="rId42" Type="http://schemas.openxmlformats.org/officeDocument/2006/relationships/image" Target="../media/image55.png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image" Target="../media/image44.png"/><Relationship Id="rId33" Type="http://schemas.openxmlformats.org/officeDocument/2006/relationships/image" Target="../media/image31.png"/><Relationship Id="rId38" Type="http://schemas.openxmlformats.org/officeDocument/2006/relationships/image" Target="../media/image52.pn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image" Target="../media/image5.png"/><Relationship Id="rId41" Type="http://schemas.openxmlformats.org/officeDocument/2006/relationships/image" Target="../media/image50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image" Target="../media/image43.png"/><Relationship Id="rId32" Type="http://schemas.openxmlformats.org/officeDocument/2006/relationships/image" Target="../media/image30.png"/><Relationship Id="rId37" Type="http://schemas.openxmlformats.org/officeDocument/2006/relationships/image" Target="../media/image41.png"/><Relationship Id="rId40" Type="http://schemas.openxmlformats.org/officeDocument/2006/relationships/image" Target="../media/image54.pn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image" Target="../media/image42.png"/><Relationship Id="rId28" Type="http://schemas.openxmlformats.org/officeDocument/2006/relationships/image" Target="../media/image4.png"/><Relationship Id="rId36" Type="http://schemas.openxmlformats.org/officeDocument/2006/relationships/image" Target="../media/image40.png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image" Target="../media/image7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notesSlide" Target="../notesSlides/notesSlide8.xml"/><Relationship Id="rId27" Type="http://schemas.openxmlformats.org/officeDocument/2006/relationships/image" Target="../media/image33.png"/><Relationship Id="rId30" Type="http://schemas.openxmlformats.org/officeDocument/2006/relationships/image" Target="../media/image6.png"/><Relationship Id="rId35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notesSlide" Target="../notesSlides/notesSlide9.xml"/><Relationship Id="rId26" Type="http://schemas.openxmlformats.org/officeDocument/2006/relationships/image" Target="../media/image6.png"/><Relationship Id="rId3" Type="http://schemas.openxmlformats.org/officeDocument/2006/relationships/tags" Target="../tags/tag126.xml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5.png"/><Relationship Id="rId33" Type="http://schemas.openxmlformats.org/officeDocument/2006/relationships/image" Target="../media/image56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image" Target="../media/image53.png"/><Relationship Id="rId29" Type="http://schemas.openxmlformats.org/officeDocument/2006/relationships/image" Target="../media/image31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4.png"/><Relationship Id="rId32" Type="http://schemas.openxmlformats.org/officeDocument/2006/relationships/image" Target="../media/image40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33.png"/><Relationship Id="rId28" Type="http://schemas.openxmlformats.org/officeDocument/2006/relationships/image" Target="../media/image30.png"/><Relationship Id="rId10" Type="http://schemas.openxmlformats.org/officeDocument/2006/relationships/tags" Target="../tags/tag133.xml"/><Relationship Id="rId19" Type="http://schemas.openxmlformats.org/officeDocument/2006/relationships/image" Target="../media/image52.png"/><Relationship Id="rId31" Type="http://schemas.openxmlformats.org/officeDocument/2006/relationships/image" Target="../media/image13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image" Target="../media/image47.png"/><Relationship Id="rId27" Type="http://schemas.openxmlformats.org/officeDocument/2006/relationships/image" Target="../media/image7.png"/><Relationship Id="rId30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E459-C9D1-4B5A-BFF8-04EF6B9BCC51}" type="slidenum">
              <a:rPr lang="en-US"/>
              <a:pPr/>
              <a:t>1</a:t>
            </a:fld>
            <a:endParaRPr lang="en-US"/>
          </a:p>
        </p:txBody>
      </p:sp>
      <p:sp>
        <p:nvSpPr>
          <p:cNvPr id="18083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8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CALCULUS</a:t>
            </a:r>
            <a:endParaRPr lang="en-US" sz="2400" dirty="0"/>
          </a:p>
          <a:p>
            <a:pPr algn="ctr"/>
            <a:r>
              <a:rPr lang="en-US" sz="2400" dirty="0" smtClean="0"/>
              <a:t>The </a:t>
            </a:r>
            <a:r>
              <a:rPr lang="en-US" sz="2400" smtClean="0"/>
              <a:t>Sigma notation</a:t>
            </a:r>
            <a:endParaRPr lang="en-US" sz="2400" dirty="0"/>
          </a:p>
        </p:txBody>
      </p:sp>
      <p:sp>
        <p:nvSpPr>
          <p:cNvPr id="180838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53" y="3842116"/>
            <a:ext cx="2175318" cy="876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084" y="4057837"/>
            <a:ext cx="3226110" cy="335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349" y="2670048"/>
            <a:ext cx="2058222" cy="875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084" y="2633472"/>
            <a:ext cx="2511309" cy="919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491" y="5029200"/>
            <a:ext cx="6157633" cy="2775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8" name="Group 64"/>
          <p:cNvGrpSpPr>
            <a:grpSpLocks/>
          </p:cNvGrpSpPr>
          <p:nvPr/>
        </p:nvGrpSpPr>
        <p:grpSpPr bwMode="auto">
          <a:xfrm>
            <a:off x="63500" y="152400"/>
            <a:ext cx="4660900" cy="293688"/>
            <a:chOff x="40" y="96"/>
            <a:chExt cx="2936" cy="185"/>
          </a:xfrm>
        </p:grpSpPr>
        <p:pic>
          <p:nvPicPr>
            <p:cNvPr id="109" name="Picture 6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96"/>
              <a:ext cx="14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" name="Picture 6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115"/>
              <a:ext cx="143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1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685800"/>
            <a:ext cx="8763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" name="Rectangle 9"/>
          <p:cNvSpPr>
            <a:spLocks noChangeArrowheads="1"/>
          </p:cNvSpPr>
          <p:nvPr/>
        </p:nvSpPr>
        <p:spPr bwMode="auto">
          <a:xfrm>
            <a:off x="1946275" y="666750"/>
            <a:ext cx="914400" cy="895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974725"/>
            <a:ext cx="3330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" name="Line 56"/>
          <p:cNvSpPr>
            <a:spLocks noChangeShapeType="1"/>
          </p:cNvSpPr>
          <p:nvPr/>
        </p:nvSpPr>
        <p:spPr bwMode="auto">
          <a:xfrm>
            <a:off x="0" y="1635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57201" cy="461170"/>
          </a:xfrm>
        </p:spPr>
        <p:txBody>
          <a:bodyPr/>
          <a:lstStyle/>
          <a:p>
            <a:fld id="{2FB439BC-7674-4749-8AA2-EB9E1742279B}" type="slidenum">
              <a:rPr lang="en-US"/>
              <a:pPr/>
              <a:t>10</a:t>
            </a:fld>
            <a:endParaRPr lang="en-US"/>
          </a:p>
        </p:txBody>
      </p:sp>
      <p:sp>
        <p:nvSpPr>
          <p:cNvPr id="1718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8306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446713"/>
            <a:ext cx="99218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16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5389563"/>
            <a:ext cx="197167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22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6461125"/>
            <a:ext cx="5607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8329" name="Line 57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8335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8341" name="Picture 6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417582" y="3586386"/>
            <a:ext cx="262760" cy="1024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474" y="1905000"/>
            <a:ext cx="1489403" cy="277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8249" y="2086559"/>
            <a:ext cx="1489403" cy="277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441054" y="2606040"/>
            <a:ext cx="2542032" cy="950976"/>
            <a:chOff x="2441054" y="2636872"/>
            <a:chExt cx="2542032" cy="950976"/>
          </a:xfrm>
        </p:grpSpPr>
        <p:sp>
          <p:nvSpPr>
            <p:cNvPr id="4" name="Rectangle 3"/>
            <p:cNvSpPr/>
            <p:nvPr/>
          </p:nvSpPr>
          <p:spPr bwMode="auto">
            <a:xfrm>
              <a:off x="2441054" y="2636872"/>
              <a:ext cx="2539108" cy="9509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2441054" y="2636872"/>
              <a:ext cx="2542032" cy="95097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2441054" y="2636872"/>
              <a:ext cx="2542032" cy="95097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230" y="4620245"/>
            <a:ext cx="1605540" cy="2189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8484" y="4628919"/>
            <a:ext cx="5489316" cy="247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091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5 L -0.32275 -0.0261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-1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77D0-AFCF-462F-89B5-7FE5028DBDC0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1719351" name="Group 55"/>
          <p:cNvGrpSpPr>
            <a:grpSpLocks/>
          </p:cNvGrpSpPr>
          <p:nvPr/>
        </p:nvGrpSpPr>
        <p:grpSpPr bwMode="auto">
          <a:xfrm>
            <a:off x="63500" y="152400"/>
            <a:ext cx="4660900" cy="293688"/>
            <a:chOff x="40" y="96"/>
            <a:chExt cx="2936" cy="185"/>
          </a:xfrm>
        </p:grpSpPr>
        <p:pic>
          <p:nvPicPr>
            <p:cNvPr id="1719352" name="Picture 5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96"/>
              <a:ext cx="14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9353" name="Picture 5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115"/>
              <a:ext cx="143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192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930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685800"/>
            <a:ext cx="8763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9305" name="Rectangle 9"/>
          <p:cNvSpPr>
            <a:spLocks noChangeArrowheads="1"/>
          </p:cNvSpPr>
          <p:nvPr/>
        </p:nvSpPr>
        <p:spPr bwMode="auto">
          <a:xfrm>
            <a:off x="1946275" y="666750"/>
            <a:ext cx="914400" cy="895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930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974725"/>
            <a:ext cx="3330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9325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36750"/>
            <a:ext cx="164941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9321" name="Line 25"/>
          <p:cNvSpPr>
            <a:spLocks noChangeShapeType="1"/>
          </p:cNvSpPr>
          <p:nvPr/>
        </p:nvSpPr>
        <p:spPr bwMode="auto">
          <a:xfrm>
            <a:off x="0" y="1635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19335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12445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9333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14625"/>
            <a:ext cx="1343025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9342" name="Picture 4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2654300"/>
            <a:ext cx="3095625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9348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4146550"/>
            <a:ext cx="294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9347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4556125"/>
            <a:ext cx="4422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9349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22900"/>
            <a:ext cx="6775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9350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9359" name="Picture 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9361" name="Picture 6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6137275"/>
            <a:ext cx="66008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058" y="6571442"/>
            <a:ext cx="729931" cy="2041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455" y="6573530"/>
            <a:ext cx="5080649" cy="2627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9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19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19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685800"/>
            <a:ext cx="8763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455" y="6573530"/>
            <a:ext cx="5080649" cy="2627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058" y="6571442"/>
            <a:ext cx="729931" cy="2041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77D0-AFCF-462F-89B5-7FE5028DBDC0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1719351" name="Group 55"/>
          <p:cNvGrpSpPr>
            <a:grpSpLocks/>
          </p:cNvGrpSpPr>
          <p:nvPr/>
        </p:nvGrpSpPr>
        <p:grpSpPr bwMode="auto">
          <a:xfrm>
            <a:off x="63500" y="152400"/>
            <a:ext cx="4660900" cy="293688"/>
            <a:chOff x="40" y="96"/>
            <a:chExt cx="2936" cy="185"/>
          </a:xfrm>
        </p:grpSpPr>
        <p:pic>
          <p:nvPicPr>
            <p:cNvPr id="1719352" name="Picture 5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96"/>
              <a:ext cx="14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9353" name="Picture 5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115"/>
              <a:ext cx="143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192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9305" name="Rectangle 9"/>
          <p:cNvSpPr>
            <a:spLocks noChangeArrowheads="1"/>
          </p:cNvSpPr>
          <p:nvPr/>
        </p:nvSpPr>
        <p:spPr bwMode="auto">
          <a:xfrm>
            <a:off x="1947672" y="666750"/>
            <a:ext cx="914400" cy="895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93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38" y="974725"/>
            <a:ext cx="3330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9350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9359" name="Picture 6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525" y="1802704"/>
            <a:ext cx="1460658" cy="27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983" y="2228850"/>
            <a:ext cx="1256038" cy="861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4952" y="2517775"/>
            <a:ext cx="4017447" cy="3217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2708" y="3391422"/>
            <a:ext cx="3110292" cy="277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0944" y="3905250"/>
            <a:ext cx="1607239" cy="905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936" y="4156075"/>
            <a:ext cx="3242935" cy="321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2689" y="3899770"/>
            <a:ext cx="1211925" cy="8614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168" y="5361065"/>
            <a:ext cx="6161336" cy="2628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920" y="5680758"/>
            <a:ext cx="6745988" cy="262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630" y="6012990"/>
            <a:ext cx="4365627" cy="247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029200"/>
            <a:ext cx="1548070" cy="247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19356" name="Group 60"/>
          <p:cNvGrpSpPr>
            <a:grpSpLocks/>
          </p:cNvGrpSpPr>
          <p:nvPr/>
        </p:nvGrpSpPr>
        <p:grpSpPr bwMode="auto">
          <a:xfrm>
            <a:off x="8153400" y="5257800"/>
            <a:ext cx="914400" cy="914400"/>
            <a:chOff x="4853" y="1680"/>
            <a:chExt cx="576" cy="576"/>
          </a:xfrm>
        </p:grpSpPr>
        <p:sp>
          <p:nvSpPr>
            <p:cNvPr id="1719357" name="AutoShape 61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358" name="Text Box 62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019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9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19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EDF9-99F8-46CA-A1DB-C1A84FB55199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68588" y="4741863"/>
            <a:ext cx="5299168" cy="599282"/>
            <a:chOff x="2668588" y="4741863"/>
            <a:chExt cx="5299168" cy="599282"/>
          </a:xfrm>
        </p:grpSpPr>
        <p:pic>
          <p:nvPicPr>
            <p:cNvPr id="1695800" name="Picture 5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588" y="4868863"/>
              <a:ext cx="1674812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5801" name="Picture 5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5008563"/>
              <a:ext cx="239713" cy="93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6900" y="4741863"/>
              <a:ext cx="2290856" cy="5992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957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95808" name="Group 64"/>
          <p:cNvGrpSpPr>
            <a:grpSpLocks/>
          </p:cNvGrpSpPr>
          <p:nvPr/>
        </p:nvGrpSpPr>
        <p:grpSpPr bwMode="auto">
          <a:xfrm>
            <a:off x="63500" y="152400"/>
            <a:ext cx="4660900" cy="293688"/>
            <a:chOff x="40" y="96"/>
            <a:chExt cx="2936" cy="185"/>
          </a:xfrm>
        </p:grpSpPr>
        <p:pic>
          <p:nvPicPr>
            <p:cNvPr id="1695807" name="Picture 6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96"/>
              <a:ext cx="14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5783" name="Picture 3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115"/>
              <a:ext cx="143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95785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685800"/>
            <a:ext cx="8763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5786" name="Rectangle 42"/>
          <p:cNvSpPr>
            <a:spLocks noChangeArrowheads="1"/>
          </p:cNvSpPr>
          <p:nvPr/>
        </p:nvSpPr>
        <p:spPr bwMode="auto">
          <a:xfrm>
            <a:off x="1946275" y="666750"/>
            <a:ext cx="914400" cy="895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5788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974725"/>
            <a:ext cx="3330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90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43125"/>
            <a:ext cx="5984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92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804988"/>
            <a:ext cx="9048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94" name="Picture 5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2041525"/>
            <a:ext cx="52244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96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086100"/>
            <a:ext cx="9048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98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3260725"/>
            <a:ext cx="29765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5804" name="Line 60"/>
          <p:cNvSpPr>
            <a:spLocks noChangeShapeType="1"/>
          </p:cNvSpPr>
          <p:nvPr/>
        </p:nvSpPr>
        <p:spPr bwMode="auto">
          <a:xfrm flipV="1">
            <a:off x="3581400" y="3581400"/>
            <a:ext cx="609600" cy="1325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5806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5815" name="Picture 7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818" name="Picture 7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87888"/>
            <a:ext cx="1430338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5805" name="Line 61"/>
          <p:cNvSpPr>
            <a:spLocks noChangeShapeType="1"/>
          </p:cNvSpPr>
          <p:nvPr/>
        </p:nvSpPr>
        <p:spPr bwMode="auto">
          <a:xfrm flipH="1">
            <a:off x="1447800" y="3962400"/>
            <a:ext cx="7620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5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5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9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69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9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786" grpId="0" animBg="1"/>
      <p:bldP spid="1695804" grpId="0" animBg="1"/>
      <p:bldP spid="16958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64"/>
          <p:cNvGrpSpPr>
            <a:grpSpLocks/>
          </p:cNvGrpSpPr>
          <p:nvPr/>
        </p:nvGrpSpPr>
        <p:grpSpPr bwMode="auto">
          <a:xfrm>
            <a:off x="63500" y="152400"/>
            <a:ext cx="4660900" cy="293688"/>
            <a:chOff x="40" y="96"/>
            <a:chExt cx="2936" cy="185"/>
          </a:xfrm>
        </p:grpSpPr>
        <p:pic>
          <p:nvPicPr>
            <p:cNvPr id="36" name="Picture 6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96"/>
              <a:ext cx="14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6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115"/>
              <a:ext cx="143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685800"/>
            <a:ext cx="8763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1946275" y="666750"/>
            <a:ext cx="914400" cy="895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974725"/>
            <a:ext cx="3330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Line 56"/>
          <p:cNvSpPr>
            <a:spLocks noChangeShapeType="1"/>
          </p:cNvSpPr>
          <p:nvPr/>
        </p:nvSpPr>
        <p:spPr bwMode="auto">
          <a:xfrm>
            <a:off x="0" y="1635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EDF9-99F8-46CA-A1DB-C1A84FB55199}" type="slidenum">
              <a:rPr lang="en-US"/>
              <a:pPr/>
              <a:t>3</a:t>
            </a:fld>
            <a:endParaRPr lang="en-US"/>
          </a:p>
        </p:txBody>
      </p:sp>
      <p:sp>
        <p:nvSpPr>
          <p:cNvPr id="16957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806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5815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7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25838"/>
            <a:ext cx="1430338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818" name="Picture 7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87888"/>
            <a:ext cx="1430338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6060" y="3554761"/>
            <a:ext cx="2290856" cy="599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6900" y="4741863"/>
            <a:ext cx="2290856" cy="599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151146" y="2383355"/>
            <a:ext cx="2709681" cy="817045"/>
            <a:chOff x="1151146" y="2383355"/>
            <a:chExt cx="2709681" cy="817045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1146" y="2383355"/>
              <a:ext cx="1269792" cy="8170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6060" y="2425700"/>
              <a:ext cx="1144767" cy="5991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990886" y="4554531"/>
            <a:ext cx="3163717" cy="817047"/>
            <a:chOff x="990886" y="4554531"/>
            <a:chExt cx="3163717" cy="817047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886" y="4554531"/>
              <a:ext cx="1430052" cy="8170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6060" y="4560126"/>
              <a:ext cx="1438543" cy="6393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60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37 L 0.01493 -0.1688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95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82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6 L -0.3224 -0.1703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64"/>
          <p:cNvGrpSpPr>
            <a:grpSpLocks/>
          </p:cNvGrpSpPr>
          <p:nvPr/>
        </p:nvGrpSpPr>
        <p:grpSpPr bwMode="auto">
          <a:xfrm>
            <a:off x="63500" y="152400"/>
            <a:ext cx="4660900" cy="293688"/>
            <a:chOff x="40" y="96"/>
            <a:chExt cx="2936" cy="185"/>
          </a:xfrm>
        </p:grpSpPr>
        <p:pic>
          <p:nvPicPr>
            <p:cNvPr id="36" name="Picture 6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96"/>
              <a:ext cx="14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6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115"/>
              <a:ext cx="143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685800"/>
            <a:ext cx="8763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1946275" y="666750"/>
            <a:ext cx="914400" cy="895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974725"/>
            <a:ext cx="3330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Line 56"/>
          <p:cNvSpPr>
            <a:spLocks noChangeShapeType="1"/>
          </p:cNvSpPr>
          <p:nvPr/>
        </p:nvSpPr>
        <p:spPr bwMode="auto">
          <a:xfrm>
            <a:off x="0" y="1635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EDF9-99F8-46CA-A1DB-C1A84FB55199}" type="slidenum">
              <a:rPr lang="en-US"/>
              <a:pPr/>
              <a:t>4</a:t>
            </a:fld>
            <a:endParaRPr lang="en-US"/>
          </a:p>
        </p:txBody>
      </p:sp>
      <p:sp>
        <p:nvSpPr>
          <p:cNvPr id="16957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806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5815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7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25838"/>
            <a:ext cx="1430338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6060" y="3554761"/>
            <a:ext cx="2290856" cy="599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146" y="2383355"/>
            <a:ext cx="1269792" cy="817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6060" y="2425700"/>
            <a:ext cx="1144767" cy="599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990886" y="4554531"/>
            <a:ext cx="3163717" cy="817047"/>
            <a:chOff x="990886" y="4554531"/>
            <a:chExt cx="3163717" cy="817047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886" y="4554531"/>
              <a:ext cx="1430052" cy="8170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6060" y="4560126"/>
              <a:ext cx="1438543" cy="6393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389955"/>
            <a:ext cx="1839013" cy="992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786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2FB439BC-7674-4749-8AA2-EB9E1742279B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1718336" name="Group 64"/>
          <p:cNvGrpSpPr>
            <a:grpSpLocks/>
          </p:cNvGrpSpPr>
          <p:nvPr/>
        </p:nvGrpSpPr>
        <p:grpSpPr bwMode="auto">
          <a:xfrm>
            <a:off x="63500" y="152400"/>
            <a:ext cx="4660900" cy="293688"/>
            <a:chOff x="40" y="96"/>
            <a:chExt cx="2936" cy="185"/>
          </a:xfrm>
        </p:grpSpPr>
        <p:pic>
          <p:nvPicPr>
            <p:cNvPr id="1718337" name="Picture 6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96"/>
              <a:ext cx="14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8338" name="Picture 6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115"/>
              <a:ext cx="143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18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828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685800"/>
            <a:ext cx="8763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8281" name="Rectangle 9"/>
          <p:cNvSpPr>
            <a:spLocks noChangeArrowheads="1"/>
          </p:cNvSpPr>
          <p:nvPr/>
        </p:nvSpPr>
        <p:spPr bwMode="auto">
          <a:xfrm>
            <a:off x="1946275" y="666750"/>
            <a:ext cx="914400" cy="895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828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974725"/>
            <a:ext cx="3330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27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708150"/>
            <a:ext cx="180975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8328" name="Line 56"/>
          <p:cNvSpPr>
            <a:spLocks noChangeShapeType="1"/>
          </p:cNvSpPr>
          <p:nvPr/>
        </p:nvSpPr>
        <p:spPr bwMode="auto">
          <a:xfrm>
            <a:off x="0" y="1635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8330" name="Line 58"/>
          <p:cNvSpPr>
            <a:spLocks noChangeShapeType="1"/>
          </p:cNvSpPr>
          <p:nvPr/>
        </p:nvSpPr>
        <p:spPr bwMode="auto">
          <a:xfrm>
            <a:off x="0" y="26225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3462" y="1946275"/>
            <a:ext cx="6188638" cy="277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18335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8341" name="Picture 6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76" name="Picture 10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20" y="2693988"/>
            <a:ext cx="40274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8374" name="Line 102"/>
          <p:cNvSpPr>
            <a:spLocks noChangeShapeType="1"/>
          </p:cNvSpPr>
          <p:nvPr/>
        </p:nvSpPr>
        <p:spPr bwMode="auto">
          <a:xfrm>
            <a:off x="538163" y="1644650"/>
            <a:ext cx="0" cy="30162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8375" name="Line 103"/>
          <p:cNvSpPr>
            <a:spLocks noChangeShapeType="1"/>
          </p:cNvSpPr>
          <p:nvPr/>
        </p:nvSpPr>
        <p:spPr bwMode="auto">
          <a:xfrm>
            <a:off x="533400" y="1927225"/>
            <a:ext cx="86106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56" y="2695505"/>
            <a:ext cx="1050903" cy="262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18301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3108325"/>
            <a:ext cx="17668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15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043238"/>
            <a:ext cx="3475038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14" name="Picture 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146550"/>
            <a:ext cx="4337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13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556125"/>
            <a:ext cx="4832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3417" y="2692052"/>
            <a:ext cx="2582868" cy="2775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56" y="5033696"/>
            <a:ext cx="1488783" cy="262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18306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446713"/>
            <a:ext cx="99218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16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5389563"/>
            <a:ext cx="197167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22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6461125"/>
            <a:ext cx="5607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8329" name="Line 57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491" y="5029200"/>
            <a:ext cx="6157633" cy="2775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18359" name="Group 87"/>
          <p:cNvGrpSpPr>
            <a:grpSpLocks/>
          </p:cNvGrpSpPr>
          <p:nvPr/>
        </p:nvGrpSpPr>
        <p:grpSpPr bwMode="auto">
          <a:xfrm>
            <a:off x="36513" y="5489575"/>
            <a:ext cx="2478087" cy="450850"/>
            <a:chOff x="23" y="3458"/>
            <a:chExt cx="1561" cy="284"/>
          </a:xfrm>
        </p:grpSpPr>
        <p:pic>
          <p:nvPicPr>
            <p:cNvPr id="1718353" name="Picture 8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458"/>
              <a:ext cx="1519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8352" name="Picture 8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600"/>
              <a:ext cx="96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18361" name="Group 89"/>
          <p:cNvGrpSpPr>
            <a:grpSpLocks/>
          </p:cNvGrpSpPr>
          <p:nvPr/>
        </p:nvGrpSpPr>
        <p:grpSpPr bwMode="auto">
          <a:xfrm>
            <a:off x="152400" y="5943600"/>
            <a:ext cx="2387600" cy="457200"/>
            <a:chOff x="96" y="3744"/>
            <a:chExt cx="1504" cy="288"/>
          </a:xfrm>
        </p:grpSpPr>
        <p:pic>
          <p:nvPicPr>
            <p:cNvPr id="1718355" name="Picture 8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744"/>
              <a:ext cx="1125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8358" name="Picture 8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" y="3898"/>
              <a:ext cx="137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18360" name="Line 88"/>
          <p:cNvSpPr>
            <a:spLocks noChangeShapeType="1"/>
          </p:cNvSpPr>
          <p:nvPr/>
        </p:nvSpPr>
        <p:spPr bwMode="auto">
          <a:xfrm flipH="1">
            <a:off x="1600200" y="5218113"/>
            <a:ext cx="640080" cy="265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8362" name="Freeform 90"/>
          <p:cNvSpPr>
            <a:spLocks/>
          </p:cNvSpPr>
          <p:nvPr/>
        </p:nvSpPr>
        <p:spPr bwMode="auto">
          <a:xfrm>
            <a:off x="2798763" y="5321300"/>
            <a:ext cx="825500" cy="1023938"/>
          </a:xfrm>
          <a:custGeom>
            <a:avLst/>
            <a:gdLst>
              <a:gd name="T0" fmla="*/ 0 w 520"/>
              <a:gd name="T1" fmla="*/ 645 h 645"/>
              <a:gd name="T2" fmla="*/ 113 w 520"/>
              <a:gd name="T3" fmla="*/ 87 h 645"/>
              <a:gd name="T4" fmla="*/ 314 w 520"/>
              <a:gd name="T5" fmla="*/ 121 h 645"/>
              <a:gd name="T6" fmla="*/ 428 w 520"/>
              <a:gd name="T7" fmla="*/ 418 h 645"/>
              <a:gd name="T8" fmla="*/ 506 w 520"/>
              <a:gd name="T9" fmla="*/ 383 h 645"/>
              <a:gd name="T10" fmla="*/ 515 w 520"/>
              <a:gd name="T11" fmla="*/ 226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645">
                <a:moveTo>
                  <a:pt x="0" y="645"/>
                </a:moveTo>
                <a:cubicBezTo>
                  <a:pt x="19" y="552"/>
                  <a:pt x="61" y="174"/>
                  <a:pt x="113" y="87"/>
                </a:cubicBezTo>
                <a:cubicBezTo>
                  <a:pt x="165" y="0"/>
                  <a:pt x="262" y="66"/>
                  <a:pt x="314" y="121"/>
                </a:cubicBezTo>
                <a:cubicBezTo>
                  <a:pt x="366" y="176"/>
                  <a:pt x="396" y="374"/>
                  <a:pt x="428" y="418"/>
                </a:cubicBezTo>
                <a:cubicBezTo>
                  <a:pt x="460" y="462"/>
                  <a:pt x="492" y="415"/>
                  <a:pt x="506" y="383"/>
                </a:cubicBezTo>
                <a:cubicBezTo>
                  <a:pt x="520" y="351"/>
                  <a:pt x="513" y="259"/>
                  <a:pt x="515" y="226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18373" name="Group 101"/>
          <p:cNvGrpSpPr>
            <a:grpSpLocks/>
          </p:cNvGrpSpPr>
          <p:nvPr/>
        </p:nvGrpSpPr>
        <p:grpSpPr bwMode="auto">
          <a:xfrm>
            <a:off x="574675" y="1671638"/>
            <a:ext cx="8547100" cy="228600"/>
            <a:chOff x="362" y="1056"/>
            <a:chExt cx="5384" cy="144"/>
          </a:xfrm>
        </p:grpSpPr>
        <p:pic>
          <p:nvPicPr>
            <p:cNvPr id="1718372" name="Picture 10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1056"/>
              <a:ext cx="24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8371" name="Picture 9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" y="1056"/>
              <a:ext cx="28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1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18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18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18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1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18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1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1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8330" grpId="0" animBg="1"/>
      <p:bldP spid="1718374" grpId="0" animBg="1"/>
      <p:bldP spid="1718375" grpId="0" animBg="1"/>
      <p:bldP spid="1718329" grpId="0" animBg="1"/>
      <p:bldP spid="1718360" grpId="0" animBg="1"/>
      <p:bldP spid="1718360" grpId="1" animBg="1"/>
      <p:bldP spid="1718362" grpId="0" animBg="1"/>
      <p:bldP spid="171836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491" y="5029200"/>
            <a:ext cx="6157633" cy="2775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8" name="Group 64"/>
          <p:cNvGrpSpPr>
            <a:grpSpLocks/>
          </p:cNvGrpSpPr>
          <p:nvPr/>
        </p:nvGrpSpPr>
        <p:grpSpPr bwMode="auto">
          <a:xfrm>
            <a:off x="63500" y="152400"/>
            <a:ext cx="4660900" cy="293688"/>
            <a:chOff x="40" y="96"/>
            <a:chExt cx="2936" cy="185"/>
          </a:xfrm>
        </p:grpSpPr>
        <p:pic>
          <p:nvPicPr>
            <p:cNvPr id="109" name="Picture 6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96"/>
              <a:ext cx="14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" name="Picture 6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115"/>
              <a:ext cx="143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1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685800"/>
            <a:ext cx="8763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" name="Rectangle 9"/>
          <p:cNvSpPr>
            <a:spLocks noChangeArrowheads="1"/>
          </p:cNvSpPr>
          <p:nvPr/>
        </p:nvSpPr>
        <p:spPr bwMode="auto">
          <a:xfrm>
            <a:off x="1946275" y="666750"/>
            <a:ext cx="914400" cy="895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974725"/>
            <a:ext cx="3330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" name="Line 56"/>
          <p:cNvSpPr>
            <a:spLocks noChangeShapeType="1"/>
          </p:cNvSpPr>
          <p:nvPr/>
        </p:nvSpPr>
        <p:spPr bwMode="auto">
          <a:xfrm>
            <a:off x="0" y="1635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57201" cy="461170"/>
          </a:xfrm>
        </p:spPr>
        <p:txBody>
          <a:bodyPr/>
          <a:lstStyle/>
          <a:p>
            <a:fld id="{2FB439BC-7674-4749-8AA2-EB9E1742279B}" type="slidenum">
              <a:rPr lang="en-US"/>
              <a:pPr/>
              <a:t>6</a:t>
            </a:fld>
            <a:endParaRPr lang="en-US"/>
          </a:p>
        </p:txBody>
      </p:sp>
      <p:sp>
        <p:nvSpPr>
          <p:cNvPr id="1718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8306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446713"/>
            <a:ext cx="99218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16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5389563"/>
            <a:ext cx="197167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22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6461125"/>
            <a:ext cx="5607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8329" name="Line 57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8335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8341" name="Picture 6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18" name="Picture 17183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713957"/>
            <a:ext cx="1051336" cy="233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829" y="1711809"/>
            <a:ext cx="6191507" cy="2777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829" y="2006231"/>
            <a:ext cx="5811558" cy="262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18319" name="Picture 17183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829" y="2300524"/>
            <a:ext cx="6439969" cy="277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349" y="2667000"/>
            <a:ext cx="2058222" cy="875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084" y="2882721"/>
            <a:ext cx="5825270" cy="335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084" y="3593397"/>
            <a:ext cx="3241135" cy="335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084" y="3993600"/>
            <a:ext cx="2511309" cy="919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30"/>
          <p:cNvSpPr/>
          <p:nvPr/>
        </p:nvSpPr>
        <p:spPr bwMode="auto">
          <a:xfrm>
            <a:off x="2916936" y="3630168"/>
            <a:ext cx="777240" cy="285397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54096" y="2655518"/>
            <a:ext cx="4718304" cy="550178"/>
            <a:chOff x="3054096" y="2655518"/>
            <a:chExt cx="4718304" cy="550178"/>
          </a:xfrm>
        </p:grpSpPr>
        <p:sp>
          <p:nvSpPr>
            <p:cNvPr id="2" name="Rectangle 1"/>
            <p:cNvSpPr/>
            <p:nvPr/>
          </p:nvSpPr>
          <p:spPr bwMode="auto">
            <a:xfrm>
              <a:off x="3054096" y="2920299"/>
              <a:ext cx="777240" cy="285397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025442" y="2920299"/>
              <a:ext cx="777240" cy="285397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995160" y="2920299"/>
              <a:ext cx="777240" cy="285397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05465" y="2655518"/>
              <a:ext cx="2248987" cy="2190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467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491" y="5029200"/>
            <a:ext cx="6157633" cy="2775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8" name="Group 64"/>
          <p:cNvGrpSpPr>
            <a:grpSpLocks/>
          </p:cNvGrpSpPr>
          <p:nvPr/>
        </p:nvGrpSpPr>
        <p:grpSpPr bwMode="auto">
          <a:xfrm>
            <a:off x="63500" y="152400"/>
            <a:ext cx="4660900" cy="293688"/>
            <a:chOff x="40" y="96"/>
            <a:chExt cx="2936" cy="185"/>
          </a:xfrm>
        </p:grpSpPr>
        <p:pic>
          <p:nvPicPr>
            <p:cNvPr id="109" name="Picture 6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96"/>
              <a:ext cx="14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" name="Picture 6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115"/>
              <a:ext cx="143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1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685800"/>
            <a:ext cx="8763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" name="Rectangle 9"/>
          <p:cNvSpPr>
            <a:spLocks noChangeArrowheads="1"/>
          </p:cNvSpPr>
          <p:nvPr/>
        </p:nvSpPr>
        <p:spPr bwMode="auto">
          <a:xfrm>
            <a:off x="1946275" y="666750"/>
            <a:ext cx="914400" cy="895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974725"/>
            <a:ext cx="3330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" name="Line 56"/>
          <p:cNvSpPr>
            <a:spLocks noChangeShapeType="1"/>
          </p:cNvSpPr>
          <p:nvPr/>
        </p:nvSpPr>
        <p:spPr bwMode="auto">
          <a:xfrm>
            <a:off x="0" y="1635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57201" cy="461170"/>
          </a:xfrm>
        </p:spPr>
        <p:txBody>
          <a:bodyPr/>
          <a:lstStyle/>
          <a:p>
            <a:fld id="{2FB439BC-7674-4749-8AA2-EB9E1742279B}" type="slidenum">
              <a:rPr lang="en-US"/>
              <a:pPr/>
              <a:t>7</a:t>
            </a:fld>
            <a:endParaRPr lang="en-US"/>
          </a:p>
        </p:txBody>
      </p:sp>
      <p:sp>
        <p:nvSpPr>
          <p:cNvPr id="1718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8306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446713"/>
            <a:ext cx="99218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16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5389563"/>
            <a:ext cx="197167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22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6461125"/>
            <a:ext cx="5607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8329" name="Line 57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8335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8341" name="Picture 6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18" name="Picture 17183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713957"/>
            <a:ext cx="1051336" cy="233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829" y="1711809"/>
            <a:ext cx="6191507" cy="2777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829" y="2006231"/>
            <a:ext cx="5811558" cy="262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18319" name="Picture 17183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829" y="2300524"/>
            <a:ext cx="6439969" cy="277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349" y="2670048"/>
            <a:ext cx="2058222" cy="875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084" y="2633472"/>
            <a:ext cx="2511309" cy="919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Rectangle 39"/>
          <p:cNvSpPr/>
          <p:nvPr/>
        </p:nvSpPr>
        <p:spPr bwMode="auto">
          <a:xfrm>
            <a:off x="2823435" y="2907792"/>
            <a:ext cx="941832" cy="33832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084" y="3993600"/>
            <a:ext cx="2511309" cy="919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283464" y="2606040"/>
            <a:ext cx="1712751" cy="625914"/>
            <a:chOff x="283464" y="91440"/>
            <a:chExt cx="1712751" cy="62591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972087" y="397314"/>
              <a:ext cx="1024128" cy="32004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>
              <a:off x="289349" y="101958"/>
              <a:ext cx="0" cy="43792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283464" y="101958"/>
              <a:ext cx="1207008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484151" y="91440"/>
              <a:ext cx="0" cy="292608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960120" y="3255264"/>
            <a:ext cx="1080662" cy="686844"/>
            <a:chOff x="1042958" y="3504156"/>
            <a:chExt cx="1080662" cy="68684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8542" y="3752625"/>
              <a:ext cx="869495" cy="2108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28849" y="3967480"/>
              <a:ext cx="508881" cy="2235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2958" y="3504156"/>
              <a:ext cx="1080662" cy="1863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" name="Straight Arrow Connector 6"/>
          <p:cNvCxnSpPr/>
          <p:nvPr/>
        </p:nvCxnSpPr>
        <p:spPr bwMode="auto">
          <a:xfrm flipH="1">
            <a:off x="2029968" y="1922827"/>
            <a:ext cx="4233672" cy="13898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765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485 L 2.77778E-6 -0.1979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9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829" y="2006231"/>
            <a:ext cx="5811558" cy="262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829" y="2300524"/>
            <a:ext cx="6439969" cy="277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349" y="2670048"/>
            <a:ext cx="2058222" cy="875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084" y="2633472"/>
            <a:ext cx="2511309" cy="919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491" y="5029200"/>
            <a:ext cx="6157633" cy="2775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8" name="Group 64"/>
          <p:cNvGrpSpPr>
            <a:grpSpLocks/>
          </p:cNvGrpSpPr>
          <p:nvPr/>
        </p:nvGrpSpPr>
        <p:grpSpPr bwMode="auto">
          <a:xfrm>
            <a:off x="63500" y="152400"/>
            <a:ext cx="4660900" cy="293688"/>
            <a:chOff x="40" y="96"/>
            <a:chExt cx="2936" cy="185"/>
          </a:xfrm>
        </p:grpSpPr>
        <p:pic>
          <p:nvPicPr>
            <p:cNvPr id="109" name="Picture 6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96"/>
              <a:ext cx="14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" name="Picture 6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115"/>
              <a:ext cx="143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1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685800"/>
            <a:ext cx="8763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" name="Rectangle 9"/>
          <p:cNvSpPr>
            <a:spLocks noChangeArrowheads="1"/>
          </p:cNvSpPr>
          <p:nvPr/>
        </p:nvSpPr>
        <p:spPr bwMode="auto">
          <a:xfrm>
            <a:off x="1946275" y="666750"/>
            <a:ext cx="914400" cy="895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974725"/>
            <a:ext cx="3330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" name="Line 56"/>
          <p:cNvSpPr>
            <a:spLocks noChangeShapeType="1"/>
          </p:cNvSpPr>
          <p:nvPr/>
        </p:nvSpPr>
        <p:spPr bwMode="auto">
          <a:xfrm>
            <a:off x="0" y="1635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57201" cy="461170"/>
          </a:xfrm>
        </p:spPr>
        <p:txBody>
          <a:bodyPr/>
          <a:lstStyle/>
          <a:p>
            <a:fld id="{2FB439BC-7674-4749-8AA2-EB9E1742279B}" type="slidenum">
              <a:rPr lang="en-US"/>
              <a:pPr/>
              <a:t>8</a:t>
            </a:fld>
            <a:endParaRPr lang="en-US"/>
          </a:p>
        </p:txBody>
      </p:sp>
      <p:sp>
        <p:nvSpPr>
          <p:cNvPr id="1718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8306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446713"/>
            <a:ext cx="99218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16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5389563"/>
            <a:ext cx="197167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22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6461125"/>
            <a:ext cx="5607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8329" name="Line 57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8335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8341" name="Picture 6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18" name="Picture 17183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713957"/>
            <a:ext cx="1051336" cy="233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829" y="1711809"/>
            <a:ext cx="6191507" cy="2777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53" y="3842116"/>
            <a:ext cx="2175318" cy="876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084" y="4057837"/>
            <a:ext cx="3226110" cy="335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Line 57"/>
          <p:cNvSpPr>
            <a:spLocks noChangeShapeType="1"/>
          </p:cNvSpPr>
          <p:nvPr/>
        </p:nvSpPr>
        <p:spPr bwMode="auto">
          <a:xfrm>
            <a:off x="0" y="3690941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 bwMode="auto">
          <a:xfrm>
            <a:off x="846827" y="4088907"/>
            <a:ext cx="1143000" cy="32004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909457" y="4438425"/>
            <a:ext cx="1005840" cy="438375"/>
            <a:chOff x="864296" y="4394548"/>
            <a:chExt cx="1182579" cy="515403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4296" y="4394548"/>
              <a:ext cx="1182579" cy="2479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6436" y="4647156"/>
              <a:ext cx="598298" cy="2627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3" name="Picture 4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0652" y="4476003"/>
            <a:ext cx="2715951" cy="2190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395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53" y="3842116"/>
            <a:ext cx="2175318" cy="876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084" y="4057837"/>
            <a:ext cx="3226110" cy="335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349" y="2670048"/>
            <a:ext cx="2058222" cy="875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084" y="2633472"/>
            <a:ext cx="2511309" cy="919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491" y="5029200"/>
            <a:ext cx="6157633" cy="2775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8" name="Group 64"/>
          <p:cNvGrpSpPr>
            <a:grpSpLocks/>
          </p:cNvGrpSpPr>
          <p:nvPr/>
        </p:nvGrpSpPr>
        <p:grpSpPr bwMode="auto">
          <a:xfrm>
            <a:off x="63500" y="152400"/>
            <a:ext cx="4660900" cy="293688"/>
            <a:chOff x="40" y="96"/>
            <a:chExt cx="2936" cy="185"/>
          </a:xfrm>
        </p:grpSpPr>
        <p:pic>
          <p:nvPicPr>
            <p:cNvPr id="109" name="Picture 6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96"/>
              <a:ext cx="14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" name="Picture 6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115"/>
              <a:ext cx="143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1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685800"/>
            <a:ext cx="8763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" name="Rectangle 9"/>
          <p:cNvSpPr>
            <a:spLocks noChangeArrowheads="1"/>
          </p:cNvSpPr>
          <p:nvPr/>
        </p:nvSpPr>
        <p:spPr bwMode="auto">
          <a:xfrm>
            <a:off x="1946275" y="666750"/>
            <a:ext cx="914400" cy="895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974725"/>
            <a:ext cx="3330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" name="Line 56"/>
          <p:cNvSpPr>
            <a:spLocks noChangeShapeType="1"/>
          </p:cNvSpPr>
          <p:nvPr/>
        </p:nvSpPr>
        <p:spPr bwMode="auto">
          <a:xfrm>
            <a:off x="0" y="1635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57201" cy="461170"/>
          </a:xfrm>
        </p:spPr>
        <p:txBody>
          <a:bodyPr/>
          <a:lstStyle/>
          <a:p>
            <a:fld id="{2FB439BC-7674-4749-8AA2-EB9E1742279B}" type="slidenum">
              <a:rPr lang="en-US"/>
              <a:pPr/>
              <a:t>9</a:t>
            </a:fld>
            <a:endParaRPr lang="en-US"/>
          </a:p>
        </p:txBody>
      </p:sp>
      <p:sp>
        <p:nvSpPr>
          <p:cNvPr id="1718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8306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446713"/>
            <a:ext cx="99218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16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5389563"/>
            <a:ext cx="197167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22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6461125"/>
            <a:ext cx="5607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8329" name="Line 57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8335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8341" name="Picture 6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9400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8318" name="Picture 17183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713957"/>
            <a:ext cx="1051336" cy="233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829" y="1724335"/>
            <a:ext cx="6293746" cy="277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829" y="2084471"/>
            <a:ext cx="5256704" cy="277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Line 57"/>
          <p:cNvSpPr>
            <a:spLocks noChangeShapeType="1"/>
          </p:cNvSpPr>
          <p:nvPr/>
        </p:nvSpPr>
        <p:spPr bwMode="auto">
          <a:xfrm>
            <a:off x="0" y="3690941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284&quot;&gt;&lt;property id=&quot;20148&quot; value=&quot;5&quot;/&gt;&lt;property id=&quot;20300&quot; value=&quot;Slide 22&quot;/&gt;&lt;property id=&quot;20307&quot; value=&quot;689&quot;/&gt;&lt;/object&gt;&lt;object type=&quot;3&quot; unique_id=&quot;108905&quot;&gt;&lt;property id=&quot;20148&quot; value=&quot;5&quot;/&gt;&lt;property id=&quot;20300&quot; value=&quot;Slide 23&quot;/&gt;&lt;property id=&quot;20307&quot; value=&quot;710&quot;/&gt;&lt;/object&gt;&lt;object type=&quot;3&quot; unique_id=&quot;108906&quot;&gt;&lt;property id=&quot;20148&quot; value=&quot;5&quot;/&gt;&lt;property id=&quot;20300&quot; value=&quot;Slide 24&quot;/&gt;&lt;property id=&quot;20307&quot; value=&quot;711&quot;/&gt;&lt;/object&gt;&lt;object type=&quot;3&quot; unique_id=&quot;137546&quot;&gt;&lt;property id=&quot;20148&quot; value=&quot;5&quot;/&gt;&lt;property id=&quot;20300&quot; value=&quot;Slide 2&quot;/&gt;&lt;property id=&quot;20307&quot; value=&quot;714&quot;/&gt;&lt;/object&gt;&lt;object type=&quot;3&quot; unique_id=&quot;138006&quot;&gt;&lt;property id=&quot;20148&quot; value=&quot;5&quot;/&gt;&lt;property id=&quot;20300&quot; value=&quot;Slide 3&quot;/&gt;&lt;property id=&quot;20307&quot; value=&quot;715&quot;/&gt;&lt;/object&gt;&lt;object type=&quot;3&quot; unique_id=&quot;138009&quot;&gt;&lt;property id=&quot;20148&quot; value=&quot;5&quot;/&gt;&lt;property id=&quot;20300&quot; value=&quot;Slide 9&quot;/&gt;&lt;property id=&quot;20307&quot; value=&quot;718&quot;/&gt;&lt;/object&gt;&lt;object type=&quot;3&quot; unique_id=&quot;138010&quot;&gt;&lt;property id=&quot;20148&quot; value=&quot;5&quot;/&gt;&lt;property id=&quot;20300&quot; value=&quot;Slide 10&quot;/&gt;&lt;property id=&quot;20307&quot; value=&quot;719&quot;/&gt;&lt;/object&gt;&lt;object type=&quot;3&quot; unique_id=&quot;138011&quot;&gt;&lt;property id=&quot;20148&quot; value=&quot;5&quot;/&gt;&lt;property id=&quot;20300&quot; value=&quot;Slide 16&quot;/&gt;&lt;property id=&quot;20307&quot; value=&quot;720&quot;/&gt;&lt;/object&gt;&lt;object type=&quot;3&quot; unique_id=&quot;138012&quot;&gt;&lt;property id=&quot;20148&quot; value=&quot;5&quot;/&gt;&lt;property id=&quot;20300&quot; value=&quot;Slide 17&quot;/&gt;&lt;property id=&quot;20307&quot; value=&quot;721&quot;/&gt;&lt;/object&gt;&lt;object type=&quot;3&quot; unique_id=&quot;138187&quot;&gt;&lt;property id=&quot;20148&quot; value=&quot;5&quot;/&gt;&lt;property id=&quot;20300&quot; value=&quot;Slide 18&quot;/&gt;&lt;property id=&quot;20307&quot; value=&quot;722&quot;/&gt;&lt;/object&gt;&lt;object type=&quot;3&quot; unique_id=&quot;138601&quot;&gt;&lt;property id=&quot;20148&quot; value=&quot;5&quot;/&gt;&lt;property id=&quot;20300&quot; value=&quot;Slide 20&quot;/&gt;&lt;property id=&quot;20307&quot; value=&quot;723&quot;/&gt;&lt;/object&gt;&lt;object type=&quot;3&quot; unique_id=&quot;139392&quot;&gt;&lt;property id=&quot;20148&quot; value=&quot;5&quot;/&gt;&lt;property id=&quot;20300&quot; value=&quot;Slide 21&quot;/&gt;&lt;property id=&quot;20307&quot; value=&quot;725&quot;/&gt;&lt;/object&gt;&lt;object type=&quot;3&quot; unique_id=&quot;140174&quot;&gt;&lt;property id=&quot;20148&quot; value=&quot;5&quot;/&gt;&lt;property id=&quot;20300&quot; value=&quot;Slide 8&quot;/&gt;&lt;property id=&quot;20307&quot; value=&quot;731&quot;/&gt;&lt;/object&gt;&lt;object type=&quot;3&quot; unique_id=&quot;140585&quot;&gt;&lt;property id=&quot;20148&quot; value=&quot;5&quot;/&gt;&lt;property id=&quot;20300&quot; value=&quot;Slide 1&quot;/&gt;&lt;property id=&quot;20307&quot; value=&quot;733&quot;/&gt;&lt;/object&gt;&lt;object type=&quot;3&quot; unique_id=&quot;140626&quot;&gt;&lt;property id=&quot;20148&quot; value=&quot;5&quot;/&gt;&lt;property id=&quot;20300&quot; value=&quot;Slide 15&quot;/&gt;&lt;property id=&quot;20307&quot; value=&quot;734&quot;/&gt;&lt;/object&gt;&lt;object type=&quot;3&quot; unique_id=&quot;141168&quot;&gt;&lt;property id=&quot;20148&quot; value=&quot;5&quot;/&gt;&lt;property id=&quot;20300&quot; value=&quot;Slide 11&quot;/&gt;&lt;property id=&quot;20307&quot; value=&quot;735&quot;/&gt;&lt;/object&gt;&lt;object type=&quot;3&quot; unique_id=&quot;141279&quot;&gt;&lt;property id=&quot;20148&quot; value=&quot;5&quot;/&gt;&lt;property id=&quot;20300&quot; value=&quot;Slide 12&quot;/&gt;&lt;property id=&quot;20307&quot; value=&quot;736&quot;/&gt;&lt;/object&gt;&lt;object type=&quot;3&quot; unique_id=&quot;141395&quot;&gt;&lt;property id=&quot;20148&quot; value=&quot;5&quot;/&gt;&lt;property id=&quot;20300&quot; value=&quot;Slide 14&quot;/&gt;&lt;property id=&quot;20307&quot; value=&quot;737&quot;/&gt;&lt;/object&gt;&lt;object type=&quot;3&quot; unique_id=&quot;141521&quot;&gt;&lt;property id=&quot;20148&quot; value=&quot;5&quot;/&gt;&lt;property id=&quot;20300&quot; value=&quot;Slide 13&quot;/&gt;&lt;property id=&quot;20307&quot; value=&quot;739&quot;/&gt;&lt;/object&gt;&lt;object type=&quot;3&quot; unique_id=&quot;141597&quot;&gt;&lt;property id=&quot;20148&quot; value=&quot;5&quot;/&gt;&lt;property id=&quot;20300&quot; value=&quot;Slide 19&quot;/&gt;&lt;property id=&quot;20307&quot; value=&quot;740&quot;/&gt;&lt;/object&gt;&lt;object type=&quot;3&quot; unique_id=&quot;141877&quot;&gt;&lt;property id=&quot;20148&quot; value=&quot;5&quot;/&gt;&lt;property id=&quot;20300&quot; value=&quot;Slide 4&quot;/&gt;&lt;property id=&quot;20307&quot; value=&quot;741&quot;/&gt;&lt;/object&gt;&lt;object type=&quot;3&quot; unique_id=&quot;141878&quot;&gt;&lt;property id=&quot;20148&quot; value=&quot;5&quot;/&gt;&lt;property id=&quot;20300&quot; value=&quot;Slide 5&quot;/&gt;&lt;property id=&quot;20307&quot; value=&quot;742&quot;/&gt;&lt;/object&gt;&lt;object type=&quot;3&quot; unique_id=&quot;141879&quot;&gt;&lt;property id=&quot;20148&quot; value=&quot;5&quot;/&gt;&lt;property id=&quot;20300&quot; value=&quot;Slide 6&quot;/&gt;&lt;property id=&quot;20307&quot; value=&quot;743&quot;/&gt;&lt;/object&gt;&lt;object type=&quot;3&quot; unique_id=&quot;141880&quot;&gt;&lt;property id=&quot;20148&quot; value=&quot;5&quot;/&gt;&lt;property id=&quot;20300&quot; value=&quot;Slide 7&quot;/&gt;&lt;property id=&quot;20307&quot; value=&quot;74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 $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3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es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9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27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igma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3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the index of summation, {\color[rgb]{0,.8,0}then} it c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778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 brought outside the $\sum$. For example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035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3}^5\,[(k+7)e^j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846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k+7]\left[\sum_{j=3}^5\,e^j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237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m$ ``commutes'' with scalar multiplicati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55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95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sum_{j=1}^n\,j^2\,\,\,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026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a_p+a_{p+1}+\cdots+a_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288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c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1086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c\left(\sum_{j=p}^q\,a_j\right)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941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(ca_p+\cdots+ca_q)=c(a_p+\cdots+a_q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305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an expression inside $\sum$ does&#10;{\color{red}not} dep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101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3}^5\,[(2j-1)e^j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835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5e^3]+[7e^4]+[9e^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813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common fa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7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27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pe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999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 $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3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2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igma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3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3}^5\,[(2j-1)e^j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835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5e^3]+[7e^4]+[9e^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81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3}^5\,[(k+7)e^j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846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k+7]\left[\sum_{j=3}^5\,e^j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237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m$ ``commutes'' with scalar multiplicati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55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95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igma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3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a_p+a_{p+1}+\cdots+a_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288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c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1086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c\left(\sum_{j=p}^q\,a_j\right)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941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(ca_p+\cdots+ca_q)=c(a_p+\cdots+a_q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305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important that $k$ be independent of $j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13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for example, $k=2j-8$, {\color[rgb]{0,.8,0}then}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237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27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igma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3}^5\,[(2j-1)e^j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835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5e^3]+[7e^4]+[9e^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813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3}^5\,[(k+7)e^j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846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k+7]\left[\sum_{j=3}^5\,e^j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237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m$ ``commutes'' with scalar multiplicati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55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959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a_p+a_{p+1}+\cdots+a_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288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c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1086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c\left(\sum_{j=p}^q\,a_j\right)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941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(ca_p+\cdots+ca_q)=c(a_p+\cdots+a_q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30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k=2j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59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k=2j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59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mor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24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's important to track dependenc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53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27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igma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3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959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a_p+a_{p+1}+\cdots+a_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28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(n+1)(2n+1)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80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sum_{j=p}^q}$ is&#10;{\color{red}not} {\color{blue}multiplicative}: Typicall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3512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(a_jb_j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40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red}\ne}\left(\sum_{j=p}^q\,a_j\right)\left(\sum_{j=p}^q\,b_j\right)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3092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a_pb_p+\cdots+a_qb_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5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(a_p+\cdots+a_q)(b_p+\cdots+b_q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053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, $(1\cdot2)+(3\cdot4)+(5\cdot6){\color{red}\ne}(1+3+5)(2+4+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14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n you find a summation by parts formula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3227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959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dding a constant to the index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14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27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igma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3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959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dding a constant to the index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14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9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a_p+a_{p+1}+\cdots+a_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288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j:\to j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18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a_{j+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21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a_p+a_{p+1}+\cdots+a_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288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{p+3}+a_{p+4}+\cdots+a_{q+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694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p:\to p-3$, &#10;$q:\to q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383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-3}^{q-3}\,a_{j+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474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_p+a_{p+1}+\cdots+a_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291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um_{j=p}^q\,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1061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you add a number to the index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23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subtract it from the limits of summ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00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sum stays the sa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91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11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2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igma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sum_{j=1}^n\,j^2\,\,\,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02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sum_{j=1}^n\,j^2\,\,\,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02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(n+1)(2n+1)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80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(n+1)(2n+1)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80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sum_{j=1}^n\,j^3\,\,\,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034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^2(n+1)^2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20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sum_{j=1}^n\,j\,\,\,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928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(n+1)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959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2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igma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959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95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a_p+a_{p+1}+\cdots+a_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28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sum_{j=1}^n\,j^2\,\,\,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026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(n+1)(2n+1)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8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sum_{j=1}^n\,j\,\,\,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928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(n+1)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959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,\,\,\left(\sum_{j=1}^n\,j\right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803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sum_{j=1}^n\,j^3\,\,\,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03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n^2(n+1)^2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20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a_p+a_{p+1}+\cdots+a_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28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27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igma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959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a_p+a_{p+1}+\cdots+a_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28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sum_{j=p}^q}$ is {\color{blue}linear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548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.e., {\color[rgb]{0,.8,0}both} of the following conditions hol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206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m$ distributes over addi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22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IRST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7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(a_j+b_j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58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(\sum_{j=p}^q\,a_j\right)+\left(\sum_{j=p}^q\,b_j\right)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318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(a_p+b_p)+\cdots+(a_q+b_q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1982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a_p+\cdots+a_q)+(b_p+\cdots+b_q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020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it i.e.}, $\sum$ is additiv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36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ECON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96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c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1086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c\left(\sum_{j=p}^q\,a_j\right)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94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(ca_p+\cdots+ca_q)=c(a_p+\cdots+a_q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305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m$ ``commutes'' with scalar multiplicati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55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he ``{\color{blue}linear operations}'' a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5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7\,j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95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ddition {\color[rgb]{0,.8,0}and}&#10;scalar multiplic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62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c$ and $\sum$ tra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ast one anoth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40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``Commutes'' ref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6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o travel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9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27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igma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3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m$ ``commutes'' with scalar multiplicati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55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959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a_p+a_{p+1}+\cdots+a_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28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^2+2^2+3^2+4^2+5^2+6^2+7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01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c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1086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c\left(\sum_{j=p}^q\,a_j\right)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94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(ca_p+\cdots+ca_q)=c(a_p+\cdots+a_q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305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an expression inside $\sum$ does&#10;{\color{red}not} dep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101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the index of summation, {\color[rgb]{0,.8,0}then} it c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77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 brought outside the $\sum$. For example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035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3}^5\,[(k+7)e^j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846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(k+7)e^3]+[(k+7)e^4]+[(k+7)e^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308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j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949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k+7][e^3+e^4+e^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587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k+7]\left[\sum_{j=3}^5\,e^j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237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mmon fa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450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27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igma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3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m$ ``commutes'' with scalar multiplicati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55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959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a_p+a_{p+1}+\cdots+a_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288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p}^q\,ca_j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1086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c\left(\sum_{j=p}^q\,a_j\right)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94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105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(ca_p+\cdots+ca_q)=c(a_p+\cdots+a_q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305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an expression inside $\sum$ does&#10;{\color{red}not} dep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101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the index of summation, {\color[rgb]{0,.8,0}then} it c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778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 brought outside the $\sum$. For example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035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3}^5\,[(k+7)e^j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846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k+7]\left[\sum_{j=3}^5\,e^j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237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k+7]\left[\sum_{j=3}^5\,e^j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237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p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881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17112</TotalTime>
  <Words>29</Words>
  <Application>Microsoft Office PowerPoint</Application>
  <PresentationFormat>On-screen Show (4:3)</PresentationFormat>
  <Paragraphs>27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1966</cp:revision>
  <dcterms:created xsi:type="dcterms:W3CDTF">2008-09-20T13:47:00Z</dcterms:created>
  <dcterms:modified xsi:type="dcterms:W3CDTF">2012-05-30T18:39:58Z</dcterms:modified>
</cp:coreProperties>
</file>