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4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5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6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7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8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9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10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11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86" r:id="rId3"/>
    <p:sldId id="267" r:id="rId4"/>
    <p:sldId id="265" r:id="rId5"/>
    <p:sldId id="268" r:id="rId6"/>
    <p:sldId id="266" r:id="rId7"/>
    <p:sldId id="272" r:id="rId8"/>
    <p:sldId id="276" r:id="rId9"/>
    <p:sldId id="285" r:id="rId10"/>
    <p:sldId id="273" r:id="rId11"/>
    <p:sldId id="274" r:id="rId12"/>
    <p:sldId id="275" r:id="rId13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3" autoAdjust="0"/>
    <p:restoredTop sz="91237" autoAdjust="0"/>
  </p:normalViewPr>
  <p:slideViewPr>
    <p:cSldViewPr>
      <p:cViewPr varScale="1">
        <p:scale>
          <a:sx n="76" d="100"/>
          <a:sy n="76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0DD653E-0178-4E2A-A2DA-8106A6E85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77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93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5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3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2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2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7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4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8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D653E-0178-4E2A-A2DA-8106A6E85C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DEB48-5D6F-4408-9FDB-7D0BCEC30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3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439E2-B80F-4FCA-B079-ADC8D218D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4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FA516-F0D1-4FD2-8A75-44DE3220B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3BE50-A7C2-4354-ABCD-EA05DD4FD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0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EE505-CFFA-46BB-8019-BECEE247F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F079A-1720-4FB1-ADC6-BB4474F62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3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80D62-C329-4F5C-BB27-6208F4108E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9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21422-F23B-4326-B84E-7F9E4A631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7C2C6-262D-4F47-B51D-7681B972EF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9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BEF3F-84B3-4ABB-B56C-A5600653D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63095-18A5-4FCB-A36C-558E348392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B01346-1243-4CCF-9268-9E4854F101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471.xml"/><Relationship Id="rId21" Type="http://schemas.openxmlformats.org/officeDocument/2006/relationships/tags" Target="../tags/tag466.xml"/><Relationship Id="rId34" Type="http://schemas.openxmlformats.org/officeDocument/2006/relationships/tags" Target="../tags/tag479.xml"/><Relationship Id="rId42" Type="http://schemas.openxmlformats.org/officeDocument/2006/relationships/tags" Target="../tags/tag487.xml"/><Relationship Id="rId47" Type="http://schemas.openxmlformats.org/officeDocument/2006/relationships/tags" Target="../tags/tag492.xml"/><Relationship Id="rId50" Type="http://schemas.openxmlformats.org/officeDocument/2006/relationships/slideLayout" Target="../slideLayouts/slideLayout2.xml"/><Relationship Id="rId55" Type="http://schemas.openxmlformats.org/officeDocument/2006/relationships/image" Target="../media/image131.png"/><Relationship Id="rId63" Type="http://schemas.openxmlformats.org/officeDocument/2006/relationships/image" Target="../media/image136.png"/><Relationship Id="rId68" Type="http://schemas.openxmlformats.org/officeDocument/2006/relationships/image" Target="../media/image141.png"/><Relationship Id="rId76" Type="http://schemas.openxmlformats.org/officeDocument/2006/relationships/image" Target="../media/image146.png"/><Relationship Id="rId84" Type="http://schemas.openxmlformats.org/officeDocument/2006/relationships/image" Target="../media/image151.png"/><Relationship Id="rId89" Type="http://schemas.openxmlformats.org/officeDocument/2006/relationships/image" Target="../media/image86.png"/><Relationship Id="rId97" Type="http://schemas.openxmlformats.org/officeDocument/2006/relationships/image" Target="../media/image43.png"/><Relationship Id="rId7" Type="http://schemas.openxmlformats.org/officeDocument/2006/relationships/tags" Target="../tags/tag452.xml"/><Relationship Id="rId71" Type="http://schemas.openxmlformats.org/officeDocument/2006/relationships/image" Target="../media/image144.png"/><Relationship Id="rId92" Type="http://schemas.openxmlformats.org/officeDocument/2006/relationships/image" Target="../media/image157.png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9" Type="http://schemas.openxmlformats.org/officeDocument/2006/relationships/tags" Target="../tags/tag474.xml"/><Relationship Id="rId11" Type="http://schemas.openxmlformats.org/officeDocument/2006/relationships/tags" Target="../tags/tag456.xml"/><Relationship Id="rId24" Type="http://schemas.openxmlformats.org/officeDocument/2006/relationships/tags" Target="../tags/tag469.xml"/><Relationship Id="rId32" Type="http://schemas.openxmlformats.org/officeDocument/2006/relationships/tags" Target="../tags/tag477.xml"/><Relationship Id="rId37" Type="http://schemas.openxmlformats.org/officeDocument/2006/relationships/tags" Target="../tags/tag482.xml"/><Relationship Id="rId40" Type="http://schemas.openxmlformats.org/officeDocument/2006/relationships/tags" Target="../tags/tag485.xml"/><Relationship Id="rId45" Type="http://schemas.openxmlformats.org/officeDocument/2006/relationships/tags" Target="../tags/tag490.xml"/><Relationship Id="rId53" Type="http://schemas.openxmlformats.org/officeDocument/2006/relationships/image" Target="../media/image129.png"/><Relationship Id="rId58" Type="http://schemas.openxmlformats.org/officeDocument/2006/relationships/image" Target="../media/image133.png"/><Relationship Id="rId66" Type="http://schemas.openxmlformats.org/officeDocument/2006/relationships/image" Target="../media/image139.png"/><Relationship Id="rId74" Type="http://schemas.openxmlformats.org/officeDocument/2006/relationships/image" Target="../media/image45.png"/><Relationship Id="rId79" Type="http://schemas.openxmlformats.org/officeDocument/2006/relationships/image" Target="../media/image103.png"/><Relationship Id="rId87" Type="http://schemas.openxmlformats.org/officeDocument/2006/relationships/image" Target="../media/image154.png"/><Relationship Id="rId5" Type="http://schemas.openxmlformats.org/officeDocument/2006/relationships/tags" Target="../tags/tag450.xml"/><Relationship Id="rId61" Type="http://schemas.openxmlformats.org/officeDocument/2006/relationships/image" Target="../media/image135.png"/><Relationship Id="rId82" Type="http://schemas.openxmlformats.org/officeDocument/2006/relationships/image" Target="../media/image149.png"/><Relationship Id="rId90" Type="http://schemas.openxmlformats.org/officeDocument/2006/relationships/image" Target="../media/image87.png"/><Relationship Id="rId95" Type="http://schemas.openxmlformats.org/officeDocument/2006/relationships/image" Target="../media/image159.png"/><Relationship Id="rId19" Type="http://schemas.openxmlformats.org/officeDocument/2006/relationships/tags" Target="../tags/tag464.xml"/><Relationship Id="rId14" Type="http://schemas.openxmlformats.org/officeDocument/2006/relationships/tags" Target="../tags/tag459.xml"/><Relationship Id="rId22" Type="http://schemas.openxmlformats.org/officeDocument/2006/relationships/tags" Target="../tags/tag467.xml"/><Relationship Id="rId27" Type="http://schemas.openxmlformats.org/officeDocument/2006/relationships/tags" Target="../tags/tag472.xml"/><Relationship Id="rId30" Type="http://schemas.openxmlformats.org/officeDocument/2006/relationships/tags" Target="../tags/tag475.xml"/><Relationship Id="rId35" Type="http://schemas.openxmlformats.org/officeDocument/2006/relationships/tags" Target="../tags/tag480.xml"/><Relationship Id="rId43" Type="http://schemas.openxmlformats.org/officeDocument/2006/relationships/tags" Target="../tags/tag488.xml"/><Relationship Id="rId48" Type="http://schemas.openxmlformats.org/officeDocument/2006/relationships/tags" Target="../tags/tag493.xml"/><Relationship Id="rId56" Type="http://schemas.openxmlformats.org/officeDocument/2006/relationships/image" Target="../media/image132.png"/><Relationship Id="rId64" Type="http://schemas.openxmlformats.org/officeDocument/2006/relationships/image" Target="../media/image137.png"/><Relationship Id="rId69" Type="http://schemas.openxmlformats.org/officeDocument/2006/relationships/image" Target="../media/image142.png"/><Relationship Id="rId77" Type="http://schemas.openxmlformats.org/officeDocument/2006/relationships/image" Target="../media/image123.png"/><Relationship Id="rId8" Type="http://schemas.openxmlformats.org/officeDocument/2006/relationships/tags" Target="../tags/tag453.xml"/><Relationship Id="rId51" Type="http://schemas.openxmlformats.org/officeDocument/2006/relationships/notesSlide" Target="../notesSlides/notesSlide10.xml"/><Relationship Id="rId72" Type="http://schemas.openxmlformats.org/officeDocument/2006/relationships/image" Target="../media/image106.png"/><Relationship Id="rId80" Type="http://schemas.openxmlformats.org/officeDocument/2006/relationships/image" Target="../media/image147.png"/><Relationship Id="rId85" Type="http://schemas.openxmlformats.org/officeDocument/2006/relationships/image" Target="../media/image152.png"/><Relationship Id="rId93" Type="http://schemas.openxmlformats.org/officeDocument/2006/relationships/image" Target="../media/image158.png"/><Relationship Id="rId98" Type="http://schemas.openxmlformats.org/officeDocument/2006/relationships/image" Target="../media/image160.png"/><Relationship Id="rId3" Type="http://schemas.openxmlformats.org/officeDocument/2006/relationships/tags" Target="../tags/tag448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tags" Target="../tags/tag470.xml"/><Relationship Id="rId33" Type="http://schemas.openxmlformats.org/officeDocument/2006/relationships/tags" Target="../tags/tag478.xml"/><Relationship Id="rId38" Type="http://schemas.openxmlformats.org/officeDocument/2006/relationships/tags" Target="../tags/tag483.xml"/><Relationship Id="rId46" Type="http://schemas.openxmlformats.org/officeDocument/2006/relationships/tags" Target="../tags/tag491.xml"/><Relationship Id="rId59" Type="http://schemas.openxmlformats.org/officeDocument/2006/relationships/image" Target="../media/image115.png"/><Relationship Id="rId67" Type="http://schemas.openxmlformats.org/officeDocument/2006/relationships/image" Target="../media/image140.png"/><Relationship Id="rId20" Type="http://schemas.openxmlformats.org/officeDocument/2006/relationships/tags" Target="../tags/tag465.xml"/><Relationship Id="rId41" Type="http://schemas.openxmlformats.org/officeDocument/2006/relationships/tags" Target="../tags/tag486.xml"/><Relationship Id="rId54" Type="http://schemas.openxmlformats.org/officeDocument/2006/relationships/image" Target="../media/image130.png"/><Relationship Id="rId62" Type="http://schemas.openxmlformats.org/officeDocument/2006/relationships/image" Target="../media/image105.png"/><Relationship Id="rId70" Type="http://schemas.openxmlformats.org/officeDocument/2006/relationships/image" Target="../media/image143.png"/><Relationship Id="rId75" Type="http://schemas.openxmlformats.org/officeDocument/2006/relationships/image" Target="../media/image124.png"/><Relationship Id="rId83" Type="http://schemas.openxmlformats.org/officeDocument/2006/relationships/image" Target="../media/image150.png"/><Relationship Id="rId88" Type="http://schemas.openxmlformats.org/officeDocument/2006/relationships/image" Target="../media/image155.png"/><Relationship Id="rId91" Type="http://schemas.openxmlformats.org/officeDocument/2006/relationships/image" Target="../media/image156.png"/><Relationship Id="rId96" Type="http://schemas.openxmlformats.org/officeDocument/2006/relationships/image" Target="../media/image90.png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5" Type="http://schemas.openxmlformats.org/officeDocument/2006/relationships/tags" Target="../tags/tag460.xml"/><Relationship Id="rId23" Type="http://schemas.openxmlformats.org/officeDocument/2006/relationships/tags" Target="../tags/tag468.xml"/><Relationship Id="rId28" Type="http://schemas.openxmlformats.org/officeDocument/2006/relationships/tags" Target="../tags/tag473.xml"/><Relationship Id="rId36" Type="http://schemas.openxmlformats.org/officeDocument/2006/relationships/tags" Target="../tags/tag481.xml"/><Relationship Id="rId49" Type="http://schemas.openxmlformats.org/officeDocument/2006/relationships/tags" Target="../tags/tag494.xml"/><Relationship Id="rId57" Type="http://schemas.openxmlformats.org/officeDocument/2006/relationships/image" Target="../media/image114.png"/><Relationship Id="rId10" Type="http://schemas.openxmlformats.org/officeDocument/2006/relationships/tags" Target="../tags/tag455.xml"/><Relationship Id="rId31" Type="http://schemas.openxmlformats.org/officeDocument/2006/relationships/tags" Target="../tags/tag476.xml"/><Relationship Id="rId44" Type="http://schemas.openxmlformats.org/officeDocument/2006/relationships/tags" Target="../tags/tag489.xml"/><Relationship Id="rId52" Type="http://schemas.openxmlformats.org/officeDocument/2006/relationships/image" Target="../media/image1.png"/><Relationship Id="rId60" Type="http://schemas.openxmlformats.org/officeDocument/2006/relationships/image" Target="../media/image134.png"/><Relationship Id="rId65" Type="http://schemas.openxmlformats.org/officeDocument/2006/relationships/image" Target="../media/image138.png"/><Relationship Id="rId73" Type="http://schemas.openxmlformats.org/officeDocument/2006/relationships/image" Target="../media/image145.png"/><Relationship Id="rId78" Type="http://schemas.openxmlformats.org/officeDocument/2006/relationships/image" Target="../media/image122.png"/><Relationship Id="rId81" Type="http://schemas.openxmlformats.org/officeDocument/2006/relationships/image" Target="../media/image148.png"/><Relationship Id="rId86" Type="http://schemas.openxmlformats.org/officeDocument/2006/relationships/image" Target="../media/image153.png"/><Relationship Id="rId94" Type="http://schemas.openxmlformats.org/officeDocument/2006/relationships/image" Target="../media/image88.png"/><Relationship Id="rId99" Type="http://schemas.openxmlformats.org/officeDocument/2006/relationships/image" Target="../media/image161.png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39" Type="http://schemas.openxmlformats.org/officeDocument/2006/relationships/tags" Target="../tags/tag48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tags" Target="../tags/tag520.xml"/><Relationship Id="rId39" Type="http://schemas.openxmlformats.org/officeDocument/2006/relationships/notesSlide" Target="../notesSlides/notesSlide11.xml"/><Relationship Id="rId21" Type="http://schemas.openxmlformats.org/officeDocument/2006/relationships/tags" Target="../tags/tag515.xml"/><Relationship Id="rId34" Type="http://schemas.openxmlformats.org/officeDocument/2006/relationships/tags" Target="../tags/tag528.xml"/><Relationship Id="rId42" Type="http://schemas.openxmlformats.org/officeDocument/2006/relationships/image" Target="../media/image164.png"/><Relationship Id="rId47" Type="http://schemas.openxmlformats.org/officeDocument/2006/relationships/image" Target="../media/image166.png"/><Relationship Id="rId50" Type="http://schemas.openxmlformats.org/officeDocument/2006/relationships/image" Target="../media/image169.png"/><Relationship Id="rId55" Type="http://schemas.openxmlformats.org/officeDocument/2006/relationships/image" Target="../media/image118.png"/><Relationship Id="rId63" Type="http://schemas.openxmlformats.org/officeDocument/2006/relationships/image" Target="../media/image178.png"/><Relationship Id="rId68" Type="http://schemas.openxmlformats.org/officeDocument/2006/relationships/image" Target="../media/image182.png"/><Relationship Id="rId7" Type="http://schemas.openxmlformats.org/officeDocument/2006/relationships/tags" Target="../tags/tag501.xml"/><Relationship Id="rId71" Type="http://schemas.openxmlformats.org/officeDocument/2006/relationships/image" Target="../media/image185.png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9" Type="http://schemas.openxmlformats.org/officeDocument/2006/relationships/tags" Target="../tags/tag523.xml"/><Relationship Id="rId11" Type="http://schemas.openxmlformats.org/officeDocument/2006/relationships/tags" Target="../tags/tag505.xml"/><Relationship Id="rId24" Type="http://schemas.openxmlformats.org/officeDocument/2006/relationships/tags" Target="../tags/tag518.xml"/><Relationship Id="rId32" Type="http://schemas.openxmlformats.org/officeDocument/2006/relationships/tags" Target="../tags/tag526.xml"/><Relationship Id="rId37" Type="http://schemas.openxmlformats.org/officeDocument/2006/relationships/tags" Target="../tags/tag531.xml"/><Relationship Id="rId40" Type="http://schemas.openxmlformats.org/officeDocument/2006/relationships/image" Target="../media/image162.png"/><Relationship Id="rId45" Type="http://schemas.openxmlformats.org/officeDocument/2006/relationships/image" Target="../media/image124.png"/><Relationship Id="rId53" Type="http://schemas.openxmlformats.org/officeDocument/2006/relationships/image" Target="../media/image172.png"/><Relationship Id="rId58" Type="http://schemas.openxmlformats.org/officeDocument/2006/relationships/image" Target="../media/image175.png"/><Relationship Id="rId66" Type="http://schemas.openxmlformats.org/officeDocument/2006/relationships/image" Target="../media/image180.png"/><Relationship Id="rId74" Type="http://schemas.openxmlformats.org/officeDocument/2006/relationships/image" Target="../media/image188.png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tags" Target="../tags/tag517.xml"/><Relationship Id="rId28" Type="http://schemas.openxmlformats.org/officeDocument/2006/relationships/tags" Target="../tags/tag522.xml"/><Relationship Id="rId36" Type="http://schemas.openxmlformats.org/officeDocument/2006/relationships/tags" Target="../tags/tag530.xml"/><Relationship Id="rId49" Type="http://schemas.openxmlformats.org/officeDocument/2006/relationships/image" Target="../media/image168.png"/><Relationship Id="rId57" Type="http://schemas.openxmlformats.org/officeDocument/2006/relationships/image" Target="../media/image43.png"/><Relationship Id="rId61" Type="http://schemas.openxmlformats.org/officeDocument/2006/relationships/image" Target="../media/image177.png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31" Type="http://schemas.openxmlformats.org/officeDocument/2006/relationships/tags" Target="../tags/tag525.xml"/><Relationship Id="rId44" Type="http://schemas.openxmlformats.org/officeDocument/2006/relationships/image" Target="../media/image45.png"/><Relationship Id="rId52" Type="http://schemas.openxmlformats.org/officeDocument/2006/relationships/image" Target="../media/image171.png"/><Relationship Id="rId60" Type="http://schemas.openxmlformats.org/officeDocument/2006/relationships/image" Target="../media/image149.png"/><Relationship Id="rId65" Type="http://schemas.openxmlformats.org/officeDocument/2006/relationships/image" Target="../media/image148.png"/><Relationship Id="rId73" Type="http://schemas.openxmlformats.org/officeDocument/2006/relationships/image" Target="../media/image187.png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tags" Target="../tags/tag516.xml"/><Relationship Id="rId27" Type="http://schemas.openxmlformats.org/officeDocument/2006/relationships/tags" Target="../tags/tag521.xml"/><Relationship Id="rId30" Type="http://schemas.openxmlformats.org/officeDocument/2006/relationships/tags" Target="../tags/tag524.xml"/><Relationship Id="rId35" Type="http://schemas.openxmlformats.org/officeDocument/2006/relationships/tags" Target="../tags/tag529.xml"/><Relationship Id="rId43" Type="http://schemas.openxmlformats.org/officeDocument/2006/relationships/image" Target="../media/image165.png"/><Relationship Id="rId48" Type="http://schemas.openxmlformats.org/officeDocument/2006/relationships/image" Target="../media/image167.png"/><Relationship Id="rId56" Type="http://schemas.openxmlformats.org/officeDocument/2006/relationships/image" Target="../media/image174.png"/><Relationship Id="rId64" Type="http://schemas.openxmlformats.org/officeDocument/2006/relationships/image" Target="../media/image179.png"/><Relationship Id="rId69" Type="http://schemas.openxmlformats.org/officeDocument/2006/relationships/image" Target="../media/image183.png"/><Relationship Id="rId8" Type="http://schemas.openxmlformats.org/officeDocument/2006/relationships/tags" Target="../tags/tag502.xml"/><Relationship Id="rId51" Type="http://schemas.openxmlformats.org/officeDocument/2006/relationships/image" Target="../media/image170.png"/><Relationship Id="rId72" Type="http://schemas.openxmlformats.org/officeDocument/2006/relationships/image" Target="../media/image186.png"/><Relationship Id="rId3" Type="http://schemas.openxmlformats.org/officeDocument/2006/relationships/tags" Target="../tags/tag497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tags" Target="../tags/tag519.xml"/><Relationship Id="rId33" Type="http://schemas.openxmlformats.org/officeDocument/2006/relationships/tags" Target="../tags/tag527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23.png"/><Relationship Id="rId59" Type="http://schemas.openxmlformats.org/officeDocument/2006/relationships/image" Target="../media/image176.png"/><Relationship Id="rId67" Type="http://schemas.openxmlformats.org/officeDocument/2006/relationships/image" Target="../media/image181.png"/><Relationship Id="rId20" Type="http://schemas.openxmlformats.org/officeDocument/2006/relationships/tags" Target="../tags/tag514.xml"/><Relationship Id="rId41" Type="http://schemas.openxmlformats.org/officeDocument/2006/relationships/image" Target="../media/image163.png"/><Relationship Id="rId54" Type="http://schemas.openxmlformats.org/officeDocument/2006/relationships/image" Target="../media/image173.png"/><Relationship Id="rId62" Type="http://schemas.openxmlformats.org/officeDocument/2006/relationships/image" Target="../media/image66.png"/><Relationship Id="rId70" Type="http://schemas.openxmlformats.org/officeDocument/2006/relationships/image" Target="../media/image184.png"/><Relationship Id="rId1" Type="http://schemas.openxmlformats.org/officeDocument/2006/relationships/tags" Target="../tags/tag495.xml"/><Relationship Id="rId6" Type="http://schemas.openxmlformats.org/officeDocument/2006/relationships/tags" Target="../tags/tag50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tags" Target="../tags/tag544.xml"/><Relationship Id="rId18" Type="http://schemas.openxmlformats.org/officeDocument/2006/relationships/tags" Target="../tags/tag549.xml"/><Relationship Id="rId26" Type="http://schemas.openxmlformats.org/officeDocument/2006/relationships/image" Target="../media/image189.png"/><Relationship Id="rId39" Type="http://schemas.openxmlformats.org/officeDocument/2006/relationships/image" Target="../media/image201.png"/><Relationship Id="rId3" Type="http://schemas.openxmlformats.org/officeDocument/2006/relationships/tags" Target="../tags/tag53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6.png"/><Relationship Id="rId42" Type="http://schemas.openxmlformats.org/officeDocument/2006/relationships/image" Target="../media/image204.png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image" Target="../media/image187.png"/><Relationship Id="rId33" Type="http://schemas.openxmlformats.org/officeDocument/2006/relationships/image" Target="../media/image195.png"/><Relationship Id="rId38" Type="http://schemas.openxmlformats.org/officeDocument/2006/relationships/image" Target="../media/image200.png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tags" Target="../tags/tag551.xml"/><Relationship Id="rId29" Type="http://schemas.openxmlformats.org/officeDocument/2006/relationships/image" Target="../media/image191.png"/><Relationship Id="rId41" Type="http://schemas.openxmlformats.org/officeDocument/2006/relationships/image" Target="../media/image203.png"/><Relationship Id="rId1" Type="http://schemas.openxmlformats.org/officeDocument/2006/relationships/tags" Target="../tags/tag532.x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image" Target="../media/image186.png"/><Relationship Id="rId32" Type="http://schemas.openxmlformats.org/officeDocument/2006/relationships/image" Target="../media/image194.png"/><Relationship Id="rId37" Type="http://schemas.openxmlformats.org/officeDocument/2006/relationships/image" Target="../media/image199.png"/><Relationship Id="rId40" Type="http://schemas.openxmlformats.org/officeDocument/2006/relationships/image" Target="../media/image202.png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image" Target="../media/image185.png"/><Relationship Id="rId28" Type="http://schemas.openxmlformats.org/officeDocument/2006/relationships/image" Target="../media/image43.png"/><Relationship Id="rId36" Type="http://schemas.openxmlformats.org/officeDocument/2006/relationships/image" Target="../media/image198.png"/><Relationship Id="rId10" Type="http://schemas.openxmlformats.org/officeDocument/2006/relationships/tags" Target="../tags/tag541.xml"/><Relationship Id="rId19" Type="http://schemas.openxmlformats.org/officeDocument/2006/relationships/tags" Target="../tags/tag550.xml"/><Relationship Id="rId31" Type="http://schemas.openxmlformats.org/officeDocument/2006/relationships/image" Target="../media/image193.png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notesSlide" Target="../notesSlides/notesSlide12.xml"/><Relationship Id="rId27" Type="http://schemas.openxmlformats.org/officeDocument/2006/relationships/image" Target="../media/image190.png"/><Relationship Id="rId30" Type="http://schemas.openxmlformats.org/officeDocument/2006/relationships/image" Target="../media/image192.png"/><Relationship Id="rId35" Type="http://schemas.openxmlformats.org/officeDocument/2006/relationships/image" Target="../media/image197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117" Type="http://schemas.openxmlformats.org/officeDocument/2006/relationships/image" Target="../media/image52.png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image" Target="../media/image3.png"/><Relationship Id="rId84" Type="http://schemas.openxmlformats.org/officeDocument/2006/relationships/image" Target="../media/image19.png"/><Relationship Id="rId89" Type="http://schemas.openxmlformats.org/officeDocument/2006/relationships/image" Target="../media/image24.png"/><Relationship Id="rId112" Type="http://schemas.openxmlformats.org/officeDocument/2006/relationships/image" Target="../media/image47.png"/><Relationship Id="rId16" Type="http://schemas.openxmlformats.org/officeDocument/2006/relationships/tags" Target="../tags/tag17.xml"/><Relationship Id="rId107" Type="http://schemas.openxmlformats.org/officeDocument/2006/relationships/image" Target="../media/image42.png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74" Type="http://schemas.openxmlformats.org/officeDocument/2006/relationships/image" Target="../media/image9.png"/><Relationship Id="rId79" Type="http://schemas.openxmlformats.org/officeDocument/2006/relationships/image" Target="../media/image14.png"/><Relationship Id="rId102" Type="http://schemas.openxmlformats.org/officeDocument/2006/relationships/image" Target="../media/image37.png"/><Relationship Id="rId123" Type="http://schemas.openxmlformats.org/officeDocument/2006/relationships/image" Target="../media/image58.png"/><Relationship Id="rId5" Type="http://schemas.openxmlformats.org/officeDocument/2006/relationships/tags" Target="../tags/tag6.xml"/><Relationship Id="rId61" Type="http://schemas.openxmlformats.org/officeDocument/2006/relationships/tags" Target="../tags/tag62.xml"/><Relationship Id="rId82" Type="http://schemas.openxmlformats.org/officeDocument/2006/relationships/image" Target="../media/image17.png"/><Relationship Id="rId90" Type="http://schemas.openxmlformats.org/officeDocument/2006/relationships/image" Target="../media/image25.png"/><Relationship Id="rId95" Type="http://schemas.openxmlformats.org/officeDocument/2006/relationships/image" Target="../media/image30.png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slideLayout" Target="../slideLayouts/slideLayout2.xml"/><Relationship Id="rId69" Type="http://schemas.openxmlformats.org/officeDocument/2006/relationships/image" Target="../media/image4.png"/><Relationship Id="rId77" Type="http://schemas.openxmlformats.org/officeDocument/2006/relationships/image" Target="../media/image12.png"/><Relationship Id="rId100" Type="http://schemas.openxmlformats.org/officeDocument/2006/relationships/image" Target="../media/image35.png"/><Relationship Id="rId105" Type="http://schemas.openxmlformats.org/officeDocument/2006/relationships/image" Target="../media/image40.png"/><Relationship Id="rId113" Type="http://schemas.openxmlformats.org/officeDocument/2006/relationships/image" Target="../media/image48.png"/><Relationship Id="rId118" Type="http://schemas.openxmlformats.org/officeDocument/2006/relationships/image" Target="../media/image53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image" Target="../media/image7.png"/><Relationship Id="rId80" Type="http://schemas.openxmlformats.org/officeDocument/2006/relationships/image" Target="../media/image15.png"/><Relationship Id="rId85" Type="http://schemas.openxmlformats.org/officeDocument/2006/relationships/image" Target="../media/image20.png"/><Relationship Id="rId93" Type="http://schemas.openxmlformats.org/officeDocument/2006/relationships/image" Target="../media/image28.png"/><Relationship Id="rId98" Type="http://schemas.openxmlformats.org/officeDocument/2006/relationships/image" Target="../media/image33.png"/><Relationship Id="rId121" Type="http://schemas.openxmlformats.org/officeDocument/2006/relationships/image" Target="../media/image56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image" Target="../media/image2.png"/><Relationship Id="rId103" Type="http://schemas.openxmlformats.org/officeDocument/2006/relationships/image" Target="../media/image38.png"/><Relationship Id="rId108" Type="http://schemas.openxmlformats.org/officeDocument/2006/relationships/image" Target="../media/image43.png"/><Relationship Id="rId116" Type="http://schemas.openxmlformats.org/officeDocument/2006/relationships/image" Target="../media/image51.png"/><Relationship Id="rId124" Type="http://schemas.openxmlformats.org/officeDocument/2006/relationships/image" Target="../media/image59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image" Target="../media/image5.png"/><Relationship Id="rId75" Type="http://schemas.openxmlformats.org/officeDocument/2006/relationships/image" Target="../media/image10.png"/><Relationship Id="rId83" Type="http://schemas.openxmlformats.org/officeDocument/2006/relationships/image" Target="../media/image18.png"/><Relationship Id="rId88" Type="http://schemas.openxmlformats.org/officeDocument/2006/relationships/image" Target="../media/image23.png"/><Relationship Id="rId91" Type="http://schemas.openxmlformats.org/officeDocument/2006/relationships/image" Target="../media/image26.png"/><Relationship Id="rId96" Type="http://schemas.openxmlformats.org/officeDocument/2006/relationships/image" Target="../media/image31.png"/><Relationship Id="rId111" Type="http://schemas.openxmlformats.org/officeDocument/2006/relationships/image" Target="../media/image4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6" Type="http://schemas.openxmlformats.org/officeDocument/2006/relationships/image" Target="../media/image41.png"/><Relationship Id="rId114" Type="http://schemas.openxmlformats.org/officeDocument/2006/relationships/image" Target="../media/image49.png"/><Relationship Id="rId119" Type="http://schemas.openxmlformats.org/officeDocument/2006/relationships/image" Target="../media/image54.png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notesSlide" Target="../notesSlides/notesSlide2.xml"/><Relationship Id="rId73" Type="http://schemas.openxmlformats.org/officeDocument/2006/relationships/image" Target="../media/image8.png"/><Relationship Id="rId78" Type="http://schemas.openxmlformats.org/officeDocument/2006/relationships/image" Target="../media/image13.png"/><Relationship Id="rId81" Type="http://schemas.openxmlformats.org/officeDocument/2006/relationships/image" Target="../media/image16.png"/><Relationship Id="rId86" Type="http://schemas.openxmlformats.org/officeDocument/2006/relationships/image" Target="../media/image21.png"/><Relationship Id="rId94" Type="http://schemas.openxmlformats.org/officeDocument/2006/relationships/image" Target="../media/image29.png"/><Relationship Id="rId99" Type="http://schemas.openxmlformats.org/officeDocument/2006/relationships/image" Target="../media/image34.png"/><Relationship Id="rId101" Type="http://schemas.openxmlformats.org/officeDocument/2006/relationships/image" Target="../media/image36.png"/><Relationship Id="rId122" Type="http://schemas.openxmlformats.org/officeDocument/2006/relationships/image" Target="../media/image57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image" Target="../media/image44.png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image" Target="../media/image11.png"/><Relationship Id="rId97" Type="http://schemas.openxmlformats.org/officeDocument/2006/relationships/image" Target="../media/image32.png"/><Relationship Id="rId104" Type="http://schemas.openxmlformats.org/officeDocument/2006/relationships/image" Target="../media/image39.png"/><Relationship Id="rId120" Type="http://schemas.openxmlformats.org/officeDocument/2006/relationships/image" Target="../media/image55.png"/><Relationship Id="rId125" Type="http://schemas.openxmlformats.org/officeDocument/2006/relationships/image" Target="../media/image60.png"/><Relationship Id="rId7" Type="http://schemas.openxmlformats.org/officeDocument/2006/relationships/tags" Target="../tags/tag8.xml"/><Relationship Id="rId71" Type="http://schemas.openxmlformats.org/officeDocument/2006/relationships/image" Target="../media/image6.png"/><Relationship Id="rId92" Type="http://schemas.openxmlformats.org/officeDocument/2006/relationships/image" Target="../media/image27.png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image" Target="../media/image1.png"/><Relationship Id="rId87" Type="http://schemas.openxmlformats.org/officeDocument/2006/relationships/image" Target="../media/image22.png"/><Relationship Id="rId110" Type="http://schemas.openxmlformats.org/officeDocument/2006/relationships/image" Target="../media/image45.png"/><Relationship Id="rId115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90.xml"/><Relationship Id="rId21" Type="http://schemas.openxmlformats.org/officeDocument/2006/relationships/tags" Target="../tags/tag85.xml"/><Relationship Id="rId42" Type="http://schemas.openxmlformats.org/officeDocument/2006/relationships/tags" Target="../tags/tag106.xml"/><Relationship Id="rId47" Type="http://schemas.openxmlformats.org/officeDocument/2006/relationships/tags" Target="../tags/tag111.xml"/><Relationship Id="rId63" Type="http://schemas.openxmlformats.org/officeDocument/2006/relationships/image" Target="../media/image46.png"/><Relationship Id="rId68" Type="http://schemas.openxmlformats.org/officeDocument/2006/relationships/image" Target="../media/image3.png"/><Relationship Id="rId84" Type="http://schemas.openxmlformats.org/officeDocument/2006/relationships/image" Target="../media/image24.png"/><Relationship Id="rId89" Type="http://schemas.openxmlformats.org/officeDocument/2006/relationships/image" Target="../media/image29.png"/><Relationship Id="rId112" Type="http://schemas.openxmlformats.org/officeDocument/2006/relationships/image" Target="../media/image63.png"/><Relationship Id="rId16" Type="http://schemas.openxmlformats.org/officeDocument/2006/relationships/tags" Target="../tags/tag80.xml"/><Relationship Id="rId107" Type="http://schemas.openxmlformats.org/officeDocument/2006/relationships/image" Target="../media/image55.png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tags" Target="../tags/tag104.xml"/><Relationship Id="rId45" Type="http://schemas.openxmlformats.org/officeDocument/2006/relationships/tags" Target="../tags/tag109.xml"/><Relationship Id="rId53" Type="http://schemas.openxmlformats.org/officeDocument/2006/relationships/tags" Target="../tags/tag117.xml"/><Relationship Id="rId58" Type="http://schemas.openxmlformats.org/officeDocument/2006/relationships/tags" Target="../tags/tag122.xml"/><Relationship Id="rId66" Type="http://schemas.openxmlformats.org/officeDocument/2006/relationships/image" Target="../media/image1.png"/><Relationship Id="rId74" Type="http://schemas.openxmlformats.org/officeDocument/2006/relationships/image" Target="../media/image9.png"/><Relationship Id="rId79" Type="http://schemas.openxmlformats.org/officeDocument/2006/relationships/image" Target="../media/image19.png"/><Relationship Id="rId87" Type="http://schemas.openxmlformats.org/officeDocument/2006/relationships/image" Target="../media/image27.png"/><Relationship Id="rId102" Type="http://schemas.openxmlformats.org/officeDocument/2006/relationships/image" Target="../media/image58.png"/><Relationship Id="rId110" Type="http://schemas.openxmlformats.org/officeDocument/2006/relationships/image" Target="../media/image11.png"/><Relationship Id="rId115" Type="http://schemas.openxmlformats.org/officeDocument/2006/relationships/image" Target="../media/image66.png"/><Relationship Id="rId5" Type="http://schemas.openxmlformats.org/officeDocument/2006/relationships/tags" Target="../tags/tag69.xml"/><Relationship Id="rId61" Type="http://schemas.openxmlformats.org/officeDocument/2006/relationships/image" Target="../media/image44.png"/><Relationship Id="rId82" Type="http://schemas.openxmlformats.org/officeDocument/2006/relationships/image" Target="../media/image22.png"/><Relationship Id="rId90" Type="http://schemas.openxmlformats.org/officeDocument/2006/relationships/image" Target="../media/image30.png"/><Relationship Id="rId95" Type="http://schemas.openxmlformats.org/officeDocument/2006/relationships/image" Target="../media/image35.png"/><Relationship Id="rId19" Type="http://schemas.openxmlformats.org/officeDocument/2006/relationships/tags" Target="../tags/tag8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43" Type="http://schemas.openxmlformats.org/officeDocument/2006/relationships/tags" Target="../tags/tag107.xml"/><Relationship Id="rId48" Type="http://schemas.openxmlformats.org/officeDocument/2006/relationships/tags" Target="../tags/tag112.xml"/><Relationship Id="rId56" Type="http://schemas.openxmlformats.org/officeDocument/2006/relationships/tags" Target="../tags/tag120.xml"/><Relationship Id="rId64" Type="http://schemas.openxmlformats.org/officeDocument/2006/relationships/image" Target="../media/image47.png"/><Relationship Id="rId69" Type="http://schemas.openxmlformats.org/officeDocument/2006/relationships/image" Target="../media/image4.png"/><Relationship Id="rId77" Type="http://schemas.openxmlformats.org/officeDocument/2006/relationships/image" Target="../media/image17.png"/><Relationship Id="rId100" Type="http://schemas.openxmlformats.org/officeDocument/2006/relationships/image" Target="../media/image56.png"/><Relationship Id="rId105" Type="http://schemas.openxmlformats.org/officeDocument/2006/relationships/image" Target="../media/image52.png"/><Relationship Id="rId113" Type="http://schemas.openxmlformats.org/officeDocument/2006/relationships/image" Target="../media/image64.png"/><Relationship Id="rId8" Type="http://schemas.openxmlformats.org/officeDocument/2006/relationships/tags" Target="../tags/tag72.xml"/><Relationship Id="rId51" Type="http://schemas.openxmlformats.org/officeDocument/2006/relationships/tags" Target="../tags/tag115.xml"/><Relationship Id="rId72" Type="http://schemas.openxmlformats.org/officeDocument/2006/relationships/image" Target="../media/image7.png"/><Relationship Id="rId80" Type="http://schemas.openxmlformats.org/officeDocument/2006/relationships/image" Target="../media/image20.png"/><Relationship Id="rId85" Type="http://schemas.openxmlformats.org/officeDocument/2006/relationships/image" Target="../media/image25.png"/><Relationship Id="rId93" Type="http://schemas.openxmlformats.org/officeDocument/2006/relationships/image" Target="../media/image33.png"/><Relationship Id="rId98" Type="http://schemas.openxmlformats.org/officeDocument/2006/relationships/image" Target="../media/image38.png"/><Relationship Id="rId3" Type="http://schemas.openxmlformats.org/officeDocument/2006/relationships/tags" Target="../tags/tag67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46" Type="http://schemas.openxmlformats.org/officeDocument/2006/relationships/tags" Target="../tags/tag110.xml"/><Relationship Id="rId59" Type="http://schemas.openxmlformats.org/officeDocument/2006/relationships/slideLayout" Target="../slideLayouts/slideLayout2.xml"/><Relationship Id="rId67" Type="http://schemas.openxmlformats.org/officeDocument/2006/relationships/image" Target="../media/image2.png"/><Relationship Id="rId103" Type="http://schemas.openxmlformats.org/officeDocument/2006/relationships/image" Target="../media/image60.png"/><Relationship Id="rId108" Type="http://schemas.openxmlformats.org/officeDocument/2006/relationships/image" Target="../media/image50.png"/><Relationship Id="rId116" Type="http://schemas.openxmlformats.org/officeDocument/2006/relationships/image" Target="../media/image43.png"/><Relationship Id="rId20" Type="http://schemas.openxmlformats.org/officeDocument/2006/relationships/tags" Target="../tags/tag84.xml"/><Relationship Id="rId41" Type="http://schemas.openxmlformats.org/officeDocument/2006/relationships/tags" Target="../tags/tag105.xml"/><Relationship Id="rId54" Type="http://schemas.openxmlformats.org/officeDocument/2006/relationships/tags" Target="../tags/tag118.xml"/><Relationship Id="rId62" Type="http://schemas.openxmlformats.org/officeDocument/2006/relationships/image" Target="../media/image45.png"/><Relationship Id="rId70" Type="http://schemas.openxmlformats.org/officeDocument/2006/relationships/image" Target="../media/image5.png"/><Relationship Id="rId75" Type="http://schemas.openxmlformats.org/officeDocument/2006/relationships/image" Target="../media/image10.png"/><Relationship Id="rId83" Type="http://schemas.openxmlformats.org/officeDocument/2006/relationships/image" Target="../media/image23.png"/><Relationship Id="rId88" Type="http://schemas.openxmlformats.org/officeDocument/2006/relationships/image" Target="../media/image28.png"/><Relationship Id="rId91" Type="http://schemas.openxmlformats.org/officeDocument/2006/relationships/image" Target="../media/image31.png"/><Relationship Id="rId96" Type="http://schemas.openxmlformats.org/officeDocument/2006/relationships/image" Target="../media/image36.png"/><Relationship Id="rId111" Type="http://schemas.openxmlformats.org/officeDocument/2006/relationships/image" Target="../media/image62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49" Type="http://schemas.openxmlformats.org/officeDocument/2006/relationships/tags" Target="../tags/tag113.xml"/><Relationship Id="rId57" Type="http://schemas.openxmlformats.org/officeDocument/2006/relationships/tags" Target="../tags/tag121.xml"/><Relationship Id="rId106" Type="http://schemas.openxmlformats.org/officeDocument/2006/relationships/image" Target="../media/image51.png"/><Relationship Id="rId114" Type="http://schemas.openxmlformats.org/officeDocument/2006/relationships/image" Target="../media/image65.png"/><Relationship Id="rId10" Type="http://schemas.openxmlformats.org/officeDocument/2006/relationships/tags" Target="../tags/tag74.xml"/><Relationship Id="rId31" Type="http://schemas.openxmlformats.org/officeDocument/2006/relationships/tags" Target="../tags/tag95.xml"/><Relationship Id="rId44" Type="http://schemas.openxmlformats.org/officeDocument/2006/relationships/tags" Target="../tags/tag108.xml"/><Relationship Id="rId52" Type="http://schemas.openxmlformats.org/officeDocument/2006/relationships/tags" Target="../tags/tag116.xml"/><Relationship Id="rId60" Type="http://schemas.openxmlformats.org/officeDocument/2006/relationships/notesSlide" Target="../notesSlides/notesSlide3.xml"/><Relationship Id="rId65" Type="http://schemas.openxmlformats.org/officeDocument/2006/relationships/image" Target="../media/image53.png"/><Relationship Id="rId73" Type="http://schemas.openxmlformats.org/officeDocument/2006/relationships/image" Target="../media/image8.png"/><Relationship Id="rId78" Type="http://schemas.openxmlformats.org/officeDocument/2006/relationships/image" Target="../media/image18.png"/><Relationship Id="rId81" Type="http://schemas.openxmlformats.org/officeDocument/2006/relationships/image" Target="../media/image21.png"/><Relationship Id="rId86" Type="http://schemas.openxmlformats.org/officeDocument/2006/relationships/image" Target="../media/image26.png"/><Relationship Id="rId94" Type="http://schemas.openxmlformats.org/officeDocument/2006/relationships/image" Target="../media/image34.png"/><Relationship Id="rId99" Type="http://schemas.openxmlformats.org/officeDocument/2006/relationships/image" Target="../media/image39.png"/><Relationship Id="rId101" Type="http://schemas.openxmlformats.org/officeDocument/2006/relationships/image" Target="../media/image57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9" Type="http://schemas.openxmlformats.org/officeDocument/2006/relationships/tags" Target="../tags/tag103.xml"/><Relationship Id="rId109" Type="http://schemas.openxmlformats.org/officeDocument/2006/relationships/image" Target="../media/image61.png"/><Relationship Id="rId34" Type="http://schemas.openxmlformats.org/officeDocument/2006/relationships/tags" Target="../tags/tag98.xml"/><Relationship Id="rId50" Type="http://schemas.openxmlformats.org/officeDocument/2006/relationships/tags" Target="../tags/tag114.xml"/><Relationship Id="rId55" Type="http://schemas.openxmlformats.org/officeDocument/2006/relationships/tags" Target="../tags/tag119.xml"/><Relationship Id="rId76" Type="http://schemas.openxmlformats.org/officeDocument/2006/relationships/image" Target="../media/image16.png"/><Relationship Id="rId97" Type="http://schemas.openxmlformats.org/officeDocument/2006/relationships/image" Target="../media/image37.png"/><Relationship Id="rId104" Type="http://schemas.openxmlformats.org/officeDocument/2006/relationships/image" Target="../media/image59.png"/><Relationship Id="rId7" Type="http://schemas.openxmlformats.org/officeDocument/2006/relationships/tags" Target="../tags/tag71.xml"/><Relationship Id="rId71" Type="http://schemas.openxmlformats.org/officeDocument/2006/relationships/image" Target="../media/image6.png"/><Relationship Id="rId92" Type="http://schemas.openxmlformats.org/officeDocument/2006/relationships/image" Target="../media/image32.png"/><Relationship Id="rId2" Type="http://schemas.openxmlformats.org/officeDocument/2006/relationships/tags" Target="../tags/tag66.xml"/><Relationship Id="rId29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48.xml"/><Relationship Id="rId21" Type="http://schemas.openxmlformats.org/officeDocument/2006/relationships/tags" Target="../tags/tag143.xml"/><Relationship Id="rId42" Type="http://schemas.openxmlformats.org/officeDocument/2006/relationships/tags" Target="../tags/tag164.xml"/><Relationship Id="rId47" Type="http://schemas.openxmlformats.org/officeDocument/2006/relationships/tags" Target="../tags/tag169.xml"/><Relationship Id="rId63" Type="http://schemas.openxmlformats.org/officeDocument/2006/relationships/image" Target="../media/image3.png"/><Relationship Id="rId68" Type="http://schemas.openxmlformats.org/officeDocument/2006/relationships/image" Target="../media/image8.png"/><Relationship Id="rId84" Type="http://schemas.openxmlformats.org/officeDocument/2006/relationships/image" Target="../media/image29.png"/><Relationship Id="rId89" Type="http://schemas.openxmlformats.org/officeDocument/2006/relationships/image" Target="../media/image34.png"/><Relationship Id="rId112" Type="http://schemas.openxmlformats.org/officeDocument/2006/relationships/image" Target="../media/image43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9" Type="http://schemas.openxmlformats.org/officeDocument/2006/relationships/tags" Target="../tags/tag151.xml"/><Relationship Id="rId107" Type="http://schemas.openxmlformats.org/officeDocument/2006/relationships/image" Target="../media/image71.png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40" Type="http://schemas.openxmlformats.org/officeDocument/2006/relationships/tags" Target="../tags/tag162.xml"/><Relationship Id="rId45" Type="http://schemas.openxmlformats.org/officeDocument/2006/relationships/tags" Target="../tags/tag167.xml"/><Relationship Id="rId53" Type="http://schemas.openxmlformats.org/officeDocument/2006/relationships/tags" Target="../tags/tag175.xml"/><Relationship Id="rId58" Type="http://schemas.openxmlformats.org/officeDocument/2006/relationships/notesSlide" Target="../notesSlides/notesSlide4.xml"/><Relationship Id="rId66" Type="http://schemas.openxmlformats.org/officeDocument/2006/relationships/image" Target="../media/image6.png"/><Relationship Id="rId74" Type="http://schemas.openxmlformats.org/officeDocument/2006/relationships/image" Target="../media/image19.png"/><Relationship Id="rId79" Type="http://schemas.openxmlformats.org/officeDocument/2006/relationships/image" Target="../media/image24.png"/><Relationship Id="rId87" Type="http://schemas.openxmlformats.org/officeDocument/2006/relationships/image" Target="../media/image32.png"/><Relationship Id="rId102" Type="http://schemas.openxmlformats.org/officeDocument/2006/relationships/image" Target="../media/image11.png"/><Relationship Id="rId110" Type="http://schemas.openxmlformats.org/officeDocument/2006/relationships/image" Target="../media/image72.png"/><Relationship Id="rId5" Type="http://schemas.openxmlformats.org/officeDocument/2006/relationships/tags" Target="../tags/tag127.xml"/><Relationship Id="rId61" Type="http://schemas.openxmlformats.org/officeDocument/2006/relationships/image" Target="../media/image66.png"/><Relationship Id="rId82" Type="http://schemas.openxmlformats.org/officeDocument/2006/relationships/image" Target="../media/image27.png"/><Relationship Id="rId90" Type="http://schemas.openxmlformats.org/officeDocument/2006/relationships/image" Target="../media/image35.png"/><Relationship Id="rId95" Type="http://schemas.openxmlformats.org/officeDocument/2006/relationships/image" Target="../media/image67.png"/><Relationship Id="rId19" Type="http://schemas.openxmlformats.org/officeDocument/2006/relationships/tags" Target="../tags/tag14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tags" Target="../tags/tag165.xml"/><Relationship Id="rId48" Type="http://schemas.openxmlformats.org/officeDocument/2006/relationships/tags" Target="../tags/tag170.xml"/><Relationship Id="rId56" Type="http://schemas.openxmlformats.org/officeDocument/2006/relationships/tags" Target="../tags/tag178.xml"/><Relationship Id="rId64" Type="http://schemas.openxmlformats.org/officeDocument/2006/relationships/image" Target="../media/image4.png"/><Relationship Id="rId69" Type="http://schemas.openxmlformats.org/officeDocument/2006/relationships/image" Target="../media/image9.png"/><Relationship Id="rId77" Type="http://schemas.openxmlformats.org/officeDocument/2006/relationships/image" Target="../media/image22.png"/><Relationship Id="rId100" Type="http://schemas.openxmlformats.org/officeDocument/2006/relationships/image" Target="../media/image50.png"/><Relationship Id="rId105" Type="http://schemas.openxmlformats.org/officeDocument/2006/relationships/image" Target="../media/image69.png"/><Relationship Id="rId8" Type="http://schemas.openxmlformats.org/officeDocument/2006/relationships/tags" Target="../tags/tag130.xml"/><Relationship Id="rId51" Type="http://schemas.openxmlformats.org/officeDocument/2006/relationships/tags" Target="../tags/tag173.xml"/><Relationship Id="rId72" Type="http://schemas.openxmlformats.org/officeDocument/2006/relationships/image" Target="../media/image17.png"/><Relationship Id="rId80" Type="http://schemas.openxmlformats.org/officeDocument/2006/relationships/image" Target="../media/image25.png"/><Relationship Id="rId85" Type="http://schemas.openxmlformats.org/officeDocument/2006/relationships/image" Target="../media/image30.png"/><Relationship Id="rId93" Type="http://schemas.openxmlformats.org/officeDocument/2006/relationships/image" Target="../media/image38.png"/><Relationship Id="rId98" Type="http://schemas.openxmlformats.org/officeDocument/2006/relationships/image" Target="../media/image51.png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Relationship Id="rId46" Type="http://schemas.openxmlformats.org/officeDocument/2006/relationships/tags" Target="../tags/tag168.xml"/><Relationship Id="rId59" Type="http://schemas.openxmlformats.org/officeDocument/2006/relationships/image" Target="../media/image61.png"/><Relationship Id="rId67" Type="http://schemas.openxmlformats.org/officeDocument/2006/relationships/image" Target="../media/image7.png"/><Relationship Id="rId103" Type="http://schemas.openxmlformats.org/officeDocument/2006/relationships/image" Target="../media/image55.png"/><Relationship Id="rId108" Type="http://schemas.openxmlformats.org/officeDocument/2006/relationships/image" Target="../media/image45.png"/><Relationship Id="rId20" Type="http://schemas.openxmlformats.org/officeDocument/2006/relationships/tags" Target="../tags/tag142.xml"/><Relationship Id="rId41" Type="http://schemas.openxmlformats.org/officeDocument/2006/relationships/tags" Target="../tags/tag163.xml"/><Relationship Id="rId54" Type="http://schemas.openxmlformats.org/officeDocument/2006/relationships/tags" Target="../tags/tag176.xml"/><Relationship Id="rId62" Type="http://schemas.openxmlformats.org/officeDocument/2006/relationships/image" Target="../media/image1.png"/><Relationship Id="rId70" Type="http://schemas.openxmlformats.org/officeDocument/2006/relationships/image" Target="../media/image10.png"/><Relationship Id="rId75" Type="http://schemas.openxmlformats.org/officeDocument/2006/relationships/image" Target="../media/image20.png"/><Relationship Id="rId83" Type="http://schemas.openxmlformats.org/officeDocument/2006/relationships/image" Target="../media/image28.png"/><Relationship Id="rId88" Type="http://schemas.openxmlformats.org/officeDocument/2006/relationships/image" Target="../media/image33.png"/><Relationship Id="rId91" Type="http://schemas.openxmlformats.org/officeDocument/2006/relationships/image" Target="../media/image36.png"/><Relationship Id="rId96" Type="http://schemas.openxmlformats.org/officeDocument/2006/relationships/image" Target="../media/image63.png"/><Relationship Id="rId111" Type="http://schemas.openxmlformats.org/officeDocument/2006/relationships/image" Target="../media/image46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49" Type="http://schemas.openxmlformats.org/officeDocument/2006/relationships/tags" Target="../tags/tag171.xml"/><Relationship Id="rId57" Type="http://schemas.openxmlformats.org/officeDocument/2006/relationships/slideLayout" Target="../slideLayouts/slideLayout2.xml"/><Relationship Id="rId106" Type="http://schemas.openxmlformats.org/officeDocument/2006/relationships/image" Target="../media/image70.png"/><Relationship Id="rId10" Type="http://schemas.openxmlformats.org/officeDocument/2006/relationships/tags" Target="../tags/tag132.xml"/><Relationship Id="rId31" Type="http://schemas.openxmlformats.org/officeDocument/2006/relationships/tags" Target="../tags/tag153.xml"/><Relationship Id="rId44" Type="http://schemas.openxmlformats.org/officeDocument/2006/relationships/tags" Target="../tags/tag166.xml"/><Relationship Id="rId52" Type="http://schemas.openxmlformats.org/officeDocument/2006/relationships/tags" Target="../tags/tag174.xml"/><Relationship Id="rId60" Type="http://schemas.openxmlformats.org/officeDocument/2006/relationships/image" Target="../media/image65.png"/><Relationship Id="rId65" Type="http://schemas.openxmlformats.org/officeDocument/2006/relationships/image" Target="../media/image5.png"/><Relationship Id="rId73" Type="http://schemas.openxmlformats.org/officeDocument/2006/relationships/image" Target="../media/image18.png"/><Relationship Id="rId78" Type="http://schemas.openxmlformats.org/officeDocument/2006/relationships/image" Target="../media/image23.png"/><Relationship Id="rId81" Type="http://schemas.openxmlformats.org/officeDocument/2006/relationships/image" Target="../media/image26.png"/><Relationship Id="rId86" Type="http://schemas.openxmlformats.org/officeDocument/2006/relationships/image" Target="../media/image31.png"/><Relationship Id="rId94" Type="http://schemas.openxmlformats.org/officeDocument/2006/relationships/image" Target="../media/image39.png"/><Relationship Id="rId99" Type="http://schemas.openxmlformats.org/officeDocument/2006/relationships/image" Target="../media/image68.png"/><Relationship Id="rId101" Type="http://schemas.openxmlformats.org/officeDocument/2006/relationships/image" Target="../media/image56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39" Type="http://schemas.openxmlformats.org/officeDocument/2006/relationships/tags" Target="../tags/tag161.xml"/><Relationship Id="rId109" Type="http://schemas.openxmlformats.org/officeDocument/2006/relationships/image" Target="../media/image47.png"/><Relationship Id="rId34" Type="http://schemas.openxmlformats.org/officeDocument/2006/relationships/tags" Target="../tags/tag156.xml"/><Relationship Id="rId50" Type="http://schemas.openxmlformats.org/officeDocument/2006/relationships/tags" Target="../tags/tag172.xml"/><Relationship Id="rId55" Type="http://schemas.openxmlformats.org/officeDocument/2006/relationships/tags" Target="../tags/tag177.xml"/><Relationship Id="rId76" Type="http://schemas.openxmlformats.org/officeDocument/2006/relationships/image" Target="../media/image21.png"/><Relationship Id="rId97" Type="http://schemas.openxmlformats.org/officeDocument/2006/relationships/image" Target="../media/image64.png"/><Relationship Id="rId104" Type="http://schemas.openxmlformats.org/officeDocument/2006/relationships/image" Target="../media/image62.png"/><Relationship Id="rId7" Type="http://schemas.openxmlformats.org/officeDocument/2006/relationships/tags" Target="../tags/tag129.xml"/><Relationship Id="rId71" Type="http://schemas.openxmlformats.org/officeDocument/2006/relationships/image" Target="../media/image16.png"/><Relationship Id="rId9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04.xml"/><Relationship Id="rId21" Type="http://schemas.openxmlformats.org/officeDocument/2006/relationships/tags" Target="../tags/tag199.xml"/><Relationship Id="rId42" Type="http://schemas.openxmlformats.org/officeDocument/2006/relationships/tags" Target="../tags/tag220.xml"/><Relationship Id="rId47" Type="http://schemas.openxmlformats.org/officeDocument/2006/relationships/tags" Target="../tags/tag225.xml"/><Relationship Id="rId63" Type="http://schemas.openxmlformats.org/officeDocument/2006/relationships/image" Target="../media/image72.png"/><Relationship Id="rId68" Type="http://schemas.openxmlformats.org/officeDocument/2006/relationships/image" Target="../media/image6.png"/><Relationship Id="rId84" Type="http://schemas.openxmlformats.org/officeDocument/2006/relationships/image" Target="../media/image27.png"/><Relationship Id="rId89" Type="http://schemas.openxmlformats.org/officeDocument/2006/relationships/image" Target="../media/image32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9" Type="http://schemas.openxmlformats.org/officeDocument/2006/relationships/tags" Target="../tags/tag207.xml"/><Relationship Id="rId107" Type="http://schemas.openxmlformats.org/officeDocument/2006/relationships/image" Target="../media/image76.png"/><Relationship Id="rId11" Type="http://schemas.openxmlformats.org/officeDocument/2006/relationships/tags" Target="../tags/tag189.xml"/><Relationship Id="rId24" Type="http://schemas.openxmlformats.org/officeDocument/2006/relationships/tags" Target="../tags/tag202.xml"/><Relationship Id="rId32" Type="http://schemas.openxmlformats.org/officeDocument/2006/relationships/tags" Target="../tags/tag210.xml"/><Relationship Id="rId37" Type="http://schemas.openxmlformats.org/officeDocument/2006/relationships/tags" Target="../tags/tag215.xml"/><Relationship Id="rId40" Type="http://schemas.openxmlformats.org/officeDocument/2006/relationships/tags" Target="../tags/tag218.xml"/><Relationship Id="rId45" Type="http://schemas.openxmlformats.org/officeDocument/2006/relationships/tags" Target="../tags/tag223.xml"/><Relationship Id="rId53" Type="http://schemas.openxmlformats.org/officeDocument/2006/relationships/tags" Target="../tags/tag231.xml"/><Relationship Id="rId58" Type="http://schemas.openxmlformats.org/officeDocument/2006/relationships/notesSlide" Target="../notesSlides/notesSlide5.xml"/><Relationship Id="rId66" Type="http://schemas.openxmlformats.org/officeDocument/2006/relationships/image" Target="../media/image4.png"/><Relationship Id="rId74" Type="http://schemas.openxmlformats.org/officeDocument/2006/relationships/image" Target="../media/image17.png"/><Relationship Id="rId79" Type="http://schemas.openxmlformats.org/officeDocument/2006/relationships/image" Target="../media/image22.png"/><Relationship Id="rId87" Type="http://schemas.openxmlformats.org/officeDocument/2006/relationships/image" Target="../media/image30.png"/><Relationship Id="rId102" Type="http://schemas.openxmlformats.org/officeDocument/2006/relationships/image" Target="../media/image69.png"/><Relationship Id="rId110" Type="http://schemas.openxmlformats.org/officeDocument/2006/relationships/image" Target="../media/image70.png"/><Relationship Id="rId5" Type="http://schemas.openxmlformats.org/officeDocument/2006/relationships/tags" Target="../tags/tag183.xml"/><Relationship Id="rId61" Type="http://schemas.openxmlformats.org/officeDocument/2006/relationships/image" Target="../media/image67.png"/><Relationship Id="rId82" Type="http://schemas.openxmlformats.org/officeDocument/2006/relationships/image" Target="../media/image25.png"/><Relationship Id="rId90" Type="http://schemas.openxmlformats.org/officeDocument/2006/relationships/image" Target="../media/image33.png"/><Relationship Id="rId95" Type="http://schemas.openxmlformats.org/officeDocument/2006/relationships/image" Target="../media/image38.png"/><Relationship Id="rId19" Type="http://schemas.openxmlformats.org/officeDocument/2006/relationships/tags" Target="../tags/tag19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tags" Target="../tags/tag205.xml"/><Relationship Id="rId30" Type="http://schemas.openxmlformats.org/officeDocument/2006/relationships/tags" Target="../tags/tag208.xml"/><Relationship Id="rId35" Type="http://schemas.openxmlformats.org/officeDocument/2006/relationships/tags" Target="../tags/tag213.xml"/><Relationship Id="rId43" Type="http://schemas.openxmlformats.org/officeDocument/2006/relationships/tags" Target="../tags/tag221.xml"/><Relationship Id="rId48" Type="http://schemas.openxmlformats.org/officeDocument/2006/relationships/tags" Target="../tags/tag226.xml"/><Relationship Id="rId56" Type="http://schemas.openxmlformats.org/officeDocument/2006/relationships/tags" Target="../tags/tag234.xml"/><Relationship Id="rId64" Type="http://schemas.openxmlformats.org/officeDocument/2006/relationships/image" Target="../media/image1.png"/><Relationship Id="rId69" Type="http://schemas.openxmlformats.org/officeDocument/2006/relationships/image" Target="../media/image7.png"/><Relationship Id="rId77" Type="http://schemas.openxmlformats.org/officeDocument/2006/relationships/image" Target="../media/image20.png"/><Relationship Id="rId100" Type="http://schemas.openxmlformats.org/officeDocument/2006/relationships/image" Target="../media/image50.png"/><Relationship Id="rId105" Type="http://schemas.openxmlformats.org/officeDocument/2006/relationships/image" Target="../media/image74.png"/><Relationship Id="rId8" Type="http://schemas.openxmlformats.org/officeDocument/2006/relationships/tags" Target="../tags/tag186.xml"/><Relationship Id="rId51" Type="http://schemas.openxmlformats.org/officeDocument/2006/relationships/tags" Target="../tags/tag229.xml"/><Relationship Id="rId72" Type="http://schemas.openxmlformats.org/officeDocument/2006/relationships/image" Target="../media/image10.png"/><Relationship Id="rId80" Type="http://schemas.openxmlformats.org/officeDocument/2006/relationships/image" Target="../media/image23.png"/><Relationship Id="rId85" Type="http://schemas.openxmlformats.org/officeDocument/2006/relationships/image" Target="../media/image28.png"/><Relationship Id="rId93" Type="http://schemas.openxmlformats.org/officeDocument/2006/relationships/image" Target="../media/image36.png"/><Relationship Id="rId98" Type="http://schemas.openxmlformats.org/officeDocument/2006/relationships/image" Target="../media/image55.png"/><Relationship Id="rId3" Type="http://schemas.openxmlformats.org/officeDocument/2006/relationships/tags" Target="../tags/tag181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tags" Target="../tags/tag203.xml"/><Relationship Id="rId33" Type="http://schemas.openxmlformats.org/officeDocument/2006/relationships/tags" Target="../tags/tag211.xml"/><Relationship Id="rId38" Type="http://schemas.openxmlformats.org/officeDocument/2006/relationships/tags" Target="../tags/tag216.xml"/><Relationship Id="rId46" Type="http://schemas.openxmlformats.org/officeDocument/2006/relationships/tags" Target="../tags/tag224.xml"/><Relationship Id="rId59" Type="http://schemas.openxmlformats.org/officeDocument/2006/relationships/image" Target="../media/image45.png"/><Relationship Id="rId67" Type="http://schemas.openxmlformats.org/officeDocument/2006/relationships/image" Target="../media/image5.png"/><Relationship Id="rId103" Type="http://schemas.openxmlformats.org/officeDocument/2006/relationships/image" Target="../media/image11.png"/><Relationship Id="rId108" Type="http://schemas.openxmlformats.org/officeDocument/2006/relationships/image" Target="../media/image77.png"/><Relationship Id="rId20" Type="http://schemas.openxmlformats.org/officeDocument/2006/relationships/tags" Target="../tags/tag198.xml"/><Relationship Id="rId41" Type="http://schemas.openxmlformats.org/officeDocument/2006/relationships/tags" Target="../tags/tag219.xml"/><Relationship Id="rId54" Type="http://schemas.openxmlformats.org/officeDocument/2006/relationships/tags" Target="../tags/tag232.xml"/><Relationship Id="rId62" Type="http://schemas.openxmlformats.org/officeDocument/2006/relationships/image" Target="../media/image47.png"/><Relationship Id="rId70" Type="http://schemas.openxmlformats.org/officeDocument/2006/relationships/image" Target="../media/image8.png"/><Relationship Id="rId75" Type="http://schemas.openxmlformats.org/officeDocument/2006/relationships/image" Target="../media/image18.png"/><Relationship Id="rId83" Type="http://schemas.openxmlformats.org/officeDocument/2006/relationships/image" Target="../media/image26.png"/><Relationship Id="rId88" Type="http://schemas.openxmlformats.org/officeDocument/2006/relationships/image" Target="../media/image31.png"/><Relationship Id="rId91" Type="http://schemas.openxmlformats.org/officeDocument/2006/relationships/image" Target="../media/image34.png"/><Relationship Id="rId96" Type="http://schemas.openxmlformats.org/officeDocument/2006/relationships/image" Target="../media/image39.png"/><Relationship Id="rId111" Type="http://schemas.openxmlformats.org/officeDocument/2006/relationships/image" Target="../media/image43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tags" Target="../tags/tag206.xml"/><Relationship Id="rId36" Type="http://schemas.openxmlformats.org/officeDocument/2006/relationships/tags" Target="../tags/tag214.xml"/><Relationship Id="rId49" Type="http://schemas.openxmlformats.org/officeDocument/2006/relationships/tags" Target="../tags/tag227.xml"/><Relationship Id="rId57" Type="http://schemas.openxmlformats.org/officeDocument/2006/relationships/slideLayout" Target="../slideLayouts/slideLayout2.xml"/><Relationship Id="rId106" Type="http://schemas.openxmlformats.org/officeDocument/2006/relationships/image" Target="../media/image75.png"/><Relationship Id="rId10" Type="http://schemas.openxmlformats.org/officeDocument/2006/relationships/tags" Target="../tags/tag188.xml"/><Relationship Id="rId31" Type="http://schemas.openxmlformats.org/officeDocument/2006/relationships/tags" Target="../tags/tag209.xml"/><Relationship Id="rId44" Type="http://schemas.openxmlformats.org/officeDocument/2006/relationships/tags" Target="../tags/tag222.xml"/><Relationship Id="rId52" Type="http://schemas.openxmlformats.org/officeDocument/2006/relationships/tags" Target="../tags/tag230.xml"/><Relationship Id="rId60" Type="http://schemas.openxmlformats.org/officeDocument/2006/relationships/image" Target="../media/image46.png"/><Relationship Id="rId65" Type="http://schemas.openxmlformats.org/officeDocument/2006/relationships/image" Target="../media/image3.png"/><Relationship Id="rId73" Type="http://schemas.openxmlformats.org/officeDocument/2006/relationships/image" Target="../media/image16.png"/><Relationship Id="rId78" Type="http://schemas.openxmlformats.org/officeDocument/2006/relationships/image" Target="../media/image21.png"/><Relationship Id="rId81" Type="http://schemas.openxmlformats.org/officeDocument/2006/relationships/image" Target="../media/image24.png"/><Relationship Id="rId86" Type="http://schemas.openxmlformats.org/officeDocument/2006/relationships/image" Target="../media/image29.png"/><Relationship Id="rId94" Type="http://schemas.openxmlformats.org/officeDocument/2006/relationships/image" Target="../media/image37.png"/><Relationship Id="rId99" Type="http://schemas.openxmlformats.org/officeDocument/2006/relationships/image" Target="../media/image68.png"/><Relationship Id="rId101" Type="http://schemas.openxmlformats.org/officeDocument/2006/relationships/image" Target="../media/image56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39" Type="http://schemas.openxmlformats.org/officeDocument/2006/relationships/tags" Target="../tags/tag217.xml"/><Relationship Id="rId109" Type="http://schemas.openxmlformats.org/officeDocument/2006/relationships/image" Target="../media/image78.png"/><Relationship Id="rId34" Type="http://schemas.openxmlformats.org/officeDocument/2006/relationships/tags" Target="../tags/tag212.xml"/><Relationship Id="rId50" Type="http://schemas.openxmlformats.org/officeDocument/2006/relationships/tags" Target="../tags/tag228.xml"/><Relationship Id="rId55" Type="http://schemas.openxmlformats.org/officeDocument/2006/relationships/tags" Target="../tags/tag233.xml"/><Relationship Id="rId76" Type="http://schemas.openxmlformats.org/officeDocument/2006/relationships/image" Target="../media/image19.png"/><Relationship Id="rId97" Type="http://schemas.openxmlformats.org/officeDocument/2006/relationships/image" Target="../media/image51.png"/><Relationship Id="rId104" Type="http://schemas.openxmlformats.org/officeDocument/2006/relationships/image" Target="../media/image73.png"/><Relationship Id="rId7" Type="http://schemas.openxmlformats.org/officeDocument/2006/relationships/tags" Target="../tags/tag185.xml"/><Relationship Id="rId71" Type="http://schemas.openxmlformats.org/officeDocument/2006/relationships/image" Target="../media/image9.png"/><Relationship Id="rId9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0.xml"/><Relationship Id="rId117" Type="http://schemas.openxmlformats.org/officeDocument/2006/relationships/image" Target="../media/image74.png"/><Relationship Id="rId21" Type="http://schemas.openxmlformats.org/officeDocument/2006/relationships/tags" Target="../tags/tag255.xml"/><Relationship Id="rId42" Type="http://schemas.openxmlformats.org/officeDocument/2006/relationships/tags" Target="../tags/tag276.xml"/><Relationship Id="rId47" Type="http://schemas.openxmlformats.org/officeDocument/2006/relationships/tags" Target="../tags/tag281.xml"/><Relationship Id="rId63" Type="http://schemas.openxmlformats.org/officeDocument/2006/relationships/tags" Target="../tags/tag297.xml"/><Relationship Id="rId68" Type="http://schemas.openxmlformats.org/officeDocument/2006/relationships/tags" Target="../tags/tag302.xml"/><Relationship Id="rId84" Type="http://schemas.openxmlformats.org/officeDocument/2006/relationships/image" Target="../media/image9.png"/><Relationship Id="rId89" Type="http://schemas.openxmlformats.org/officeDocument/2006/relationships/image" Target="../media/image19.png"/><Relationship Id="rId112" Type="http://schemas.openxmlformats.org/officeDocument/2006/relationships/image" Target="../media/image55.png"/><Relationship Id="rId133" Type="http://schemas.openxmlformats.org/officeDocument/2006/relationships/image" Target="../media/image88.png"/><Relationship Id="rId16" Type="http://schemas.openxmlformats.org/officeDocument/2006/relationships/tags" Target="../tags/tag250.xml"/><Relationship Id="rId107" Type="http://schemas.openxmlformats.org/officeDocument/2006/relationships/image" Target="../media/image37.png"/><Relationship Id="rId11" Type="http://schemas.openxmlformats.org/officeDocument/2006/relationships/tags" Target="../tags/tag245.xml"/><Relationship Id="rId32" Type="http://schemas.openxmlformats.org/officeDocument/2006/relationships/tags" Target="../tags/tag266.xml"/><Relationship Id="rId37" Type="http://schemas.openxmlformats.org/officeDocument/2006/relationships/tags" Target="../tags/tag271.xml"/><Relationship Id="rId53" Type="http://schemas.openxmlformats.org/officeDocument/2006/relationships/tags" Target="../tags/tag287.xml"/><Relationship Id="rId58" Type="http://schemas.openxmlformats.org/officeDocument/2006/relationships/tags" Target="../tags/tag292.xml"/><Relationship Id="rId74" Type="http://schemas.openxmlformats.org/officeDocument/2006/relationships/image" Target="../media/image80.png"/><Relationship Id="rId79" Type="http://schemas.openxmlformats.org/officeDocument/2006/relationships/image" Target="../media/image4.png"/><Relationship Id="rId102" Type="http://schemas.openxmlformats.org/officeDocument/2006/relationships/image" Target="../media/image32.png"/><Relationship Id="rId123" Type="http://schemas.openxmlformats.org/officeDocument/2006/relationships/image" Target="../media/image82.png"/><Relationship Id="rId128" Type="http://schemas.openxmlformats.org/officeDocument/2006/relationships/image" Target="../media/image57.png"/><Relationship Id="rId5" Type="http://schemas.openxmlformats.org/officeDocument/2006/relationships/tags" Target="../tags/tag239.xml"/><Relationship Id="rId90" Type="http://schemas.openxmlformats.org/officeDocument/2006/relationships/image" Target="../media/image20.png"/><Relationship Id="rId95" Type="http://schemas.openxmlformats.org/officeDocument/2006/relationships/image" Target="../media/image25.png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Relationship Id="rId30" Type="http://schemas.openxmlformats.org/officeDocument/2006/relationships/tags" Target="../tags/tag264.xml"/><Relationship Id="rId35" Type="http://schemas.openxmlformats.org/officeDocument/2006/relationships/tags" Target="../tags/tag269.xml"/><Relationship Id="rId43" Type="http://schemas.openxmlformats.org/officeDocument/2006/relationships/tags" Target="../tags/tag277.xml"/><Relationship Id="rId48" Type="http://schemas.openxmlformats.org/officeDocument/2006/relationships/tags" Target="../tags/tag282.xml"/><Relationship Id="rId56" Type="http://schemas.openxmlformats.org/officeDocument/2006/relationships/tags" Target="../tags/tag290.xml"/><Relationship Id="rId64" Type="http://schemas.openxmlformats.org/officeDocument/2006/relationships/tags" Target="../tags/tag298.xml"/><Relationship Id="rId69" Type="http://schemas.openxmlformats.org/officeDocument/2006/relationships/tags" Target="../tags/tag303.xml"/><Relationship Id="rId77" Type="http://schemas.openxmlformats.org/officeDocument/2006/relationships/image" Target="../media/image1.png"/><Relationship Id="rId100" Type="http://schemas.openxmlformats.org/officeDocument/2006/relationships/image" Target="../media/image30.png"/><Relationship Id="rId105" Type="http://schemas.openxmlformats.org/officeDocument/2006/relationships/image" Target="../media/image35.png"/><Relationship Id="rId113" Type="http://schemas.openxmlformats.org/officeDocument/2006/relationships/image" Target="../media/image50.png"/><Relationship Id="rId118" Type="http://schemas.openxmlformats.org/officeDocument/2006/relationships/image" Target="../media/image77.png"/><Relationship Id="rId126" Type="http://schemas.openxmlformats.org/officeDocument/2006/relationships/image" Target="../media/image84.png"/><Relationship Id="rId134" Type="http://schemas.openxmlformats.org/officeDocument/2006/relationships/image" Target="../media/image89.png"/><Relationship Id="rId8" Type="http://schemas.openxmlformats.org/officeDocument/2006/relationships/tags" Target="../tags/tag242.xml"/><Relationship Id="rId51" Type="http://schemas.openxmlformats.org/officeDocument/2006/relationships/tags" Target="../tags/tag285.xml"/><Relationship Id="rId72" Type="http://schemas.openxmlformats.org/officeDocument/2006/relationships/image" Target="../media/image79.png"/><Relationship Id="rId80" Type="http://schemas.openxmlformats.org/officeDocument/2006/relationships/image" Target="../media/image5.png"/><Relationship Id="rId85" Type="http://schemas.openxmlformats.org/officeDocument/2006/relationships/image" Target="../media/image10.png"/><Relationship Id="rId93" Type="http://schemas.openxmlformats.org/officeDocument/2006/relationships/image" Target="../media/image23.png"/><Relationship Id="rId98" Type="http://schemas.openxmlformats.org/officeDocument/2006/relationships/image" Target="../media/image28.png"/><Relationship Id="rId121" Type="http://schemas.openxmlformats.org/officeDocument/2006/relationships/image" Target="../media/image78.png"/><Relationship Id="rId3" Type="http://schemas.openxmlformats.org/officeDocument/2006/relationships/tags" Target="../tags/tag237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tags" Target="../tags/tag267.xml"/><Relationship Id="rId38" Type="http://schemas.openxmlformats.org/officeDocument/2006/relationships/tags" Target="../tags/tag272.xml"/><Relationship Id="rId46" Type="http://schemas.openxmlformats.org/officeDocument/2006/relationships/tags" Target="../tags/tag280.xml"/><Relationship Id="rId59" Type="http://schemas.openxmlformats.org/officeDocument/2006/relationships/tags" Target="../tags/tag293.xml"/><Relationship Id="rId67" Type="http://schemas.openxmlformats.org/officeDocument/2006/relationships/tags" Target="../tags/tag301.xml"/><Relationship Id="rId103" Type="http://schemas.openxmlformats.org/officeDocument/2006/relationships/image" Target="../media/image33.png"/><Relationship Id="rId108" Type="http://schemas.openxmlformats.org/officeDocument/2006/relationships/image" Target="../media/image38.png"/><Relationship Id="rId116" Type="http://schemas.openxmlformats.org/officeDocument/2006/relationships/image" Target="../media/image75.png"/><Relationship Id="rId124" Type="http://schemas.openxmlformats.org/officeDocument/2006/relationships/image" Target="../media/image83.png"/><Relationship Id="rId129" Type="http://schemas.openxmlformats.org/officeDocument/2006/relationships/image" Target="../media/image58.png"/><Relationship Id="rId137" Type="http://schemas.openxmlformats.org/officeDocument/2006/relationships/image" Target="../media/image91.png"/><Relationship Id="rId20" Type="http://schemas.openxmlformats.org/officeDocument/2006/relationships/tags" Target="../tags/tag254.xml"/><Relationship Id="rId41" Type="http://schemas.openxmlformats.org/officeDocument/2006/relationships/tags" Target="../tags/tag275.xml"/><Relationship Id="rId54" Type="http://schemas.openxmlformats.org/officeDocument/2006/relationships/tags" Target="../tags/tag288.xml"/><Relationship Id="rId62" Type="http://schemas.openxmlformats.org/officeDocument/2006/relationships/tags" Target="../tags/tag296.xml"/><Relationship Id="rId70" Type="http://schemas.openxmlformats.org/officeDocument/2006/relationships/slideLayout" Target="../slideLayouts/slideLayout2.xml"/><Relationship Id="rId75" Type="http://schemas.openxmlformats.org/officeDocument/2006/relationships/image" Target="../media/image45.png"/><Relationship Id="rId83" Type="http://schemas.openxmlformats.org/officeDocument/2006/relationships/image" Target="../media/image8.png"/><Relationship Id="rId88" Type="http://schemas.openxmlformats.org/officeDocument/2006/relationships/image" Target="../media/image18.png"/><Relationship Id="rId91" Type="http://schemas.openxmlformats.org/officeDocument/2006/relationships/image" Target="../media/image21.png"/><Relationship Id="rId96" Type="http://schemas.openxmlformats.org/officeDocument/2006/relationships/image" Target="../media/image26.png"/><Relationship Id="rId111" Type="http://schemas.openxmlformats.org/officeDocument/2006/relationships/image" Target="../media/image11.png"/><Relationship Id="rId132" Type="http://schemas.openxmlformats.org/officeDocument/2006/relationships/image" Target="../media/image87.png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36" Type="http://schemas.openxmlformats.org/officeDocument/2006/relationships/tags" Target="../tags/tag270.xml"/><Relationship Id="rId49" Type="http://schemas.openxmlformats.org/officeDocument/2006/relationships/tags" Target="../tags/tag283.xml"/><Relationship Id="rId57" Type="http://schemas.openxmlformats.org/officeDocument/2006/relationships/tags" Target="../tags/tag291.xml"/><Relationship Id="rId106" Type="http://schemas.openxmlformats.org/officeDocument/2006/relationships/image" Target="../media/image36.png"/><Relationship Id="rId114" Type="http://schemas.openxmlformats.org/officeDocument/2006/relationships/image" Target="../media/image56.png"/><Relationship Id="rId119" Type="http://schemas.openxmlformats.org/officeDocument/2006/relationships/image" Target="../media/image71.png"/><Relationship Id="rId127" Type="http://schemas.openxmlformats.org/officeDocument/2006/relationships/image" Target="../media/image85.png"/><Relationship Id="rId10" Type="http://schemas.openxmlformats.org/officeDocument/2006/relationships/tags" Target="../tags/tag244.xml"/><Relationship Id="rId31" Type="http://schemas.openxmlformats.org/officeDocument/2006/relationships/tags" Target="../tags/tag265.xml"/><Relationship Id="rId44" Type="http://schemas.openxmlformats.org/officeDocument/2006/relationships/tags" Target="../tags/tag278.xml"/><Relationship Id="rId52" Type="http://schemas.openxmlformats.org/officeDocument/2006/relationships/tags" Target="../tags/tag286.xml"/><Relationship Id="rId60" Type="http://schemas.openxmlformats.org/officeDocument/2006/relationships/tags" Target="../tags/tag294.xml"/><Relationship Id="rId65" Type="http://schemas.openxmlformats.org/officeDocument/2006/relationships/tags" Target="../tags/tag299.xml"/><Relationship Id="rId73" Type="http://schemas.openxmlformats.org/officeDocument/2006/relationships/image" Target="../media/image47.png"/><Relationship Id="rId78" Type="http://schemas.openxmlformats.org/officeDocument/2006/relationships/image" Target="../media/image3.png"/><Relationship Id="rId81" Type="http://schemas.openxmlformats.org/officeDocument/2006/relationships/image" Target="../media/image6.png"/><Relationship Id="rId86" Type="http://schemas.openxmlformats.org/officeDocument/2006/relationships/image" Target="../media/image16.png"/><Relationship Id="rId94" Type="http://schemas.openxmlformats.org/officeDocument/2006/relationships/image" Target="../media/image24.png"/><Relationship Id="rId99" Type="http://schemas.openxmlformats.org/officeDocument/2006/relationships/image" Target="../media/image29.png"/><Relationship Id="rId101" Type="http://schemas.openxmlformats.org/officeDocument/2006/relationships/image" Target="../media/image31.png"/><Relationship Id="rId122" Type="http://schemas.openxmlformats.org/officeDocument/2006/relationships/image" Target="../media/image81.png"/><Relationship Id="rId130" Type="http://schemas.openxmlformats.org/officeDocument/2006/relationships/image" Target="../media/image59.png"/><Relationship Id="rId135" Type="http://schemas.openxmlformats.org/officeDocument/2006/relationships/image" Target="../media/image90.png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39" Type="http://schemas.openxmlformats.org/officeDocument/2006/relationships/tags" Target="../tags/tag273.xml"/><Relationship Id="rId109" Type="http://schemas.openxmlformats.org/officeDocument/2006/relationships/image" Target="../media/image39.png"/><Relationship Id="rId34" Type="http://schemas.openxmlformats.org/officeDocument/2006/relationships/tags" Target="../tags/tag268.xml"/><Relationship Id="rId50" Type="http://schemas.openxmlformats.org/officeDocument/2006/relationships/tags" Target="../tags/tag284.xml"/><Relationship Id="rId55" Type="http://schemas.openxmlformats.org/officeDocument/2006/relationships/tags" Target="../tags/tag289.xml"/><Relationship Id="rId76" Type="http://schemas.openxmlformats.org/officeDocument/2006/relationships/image" Target="../media/image46.png"/><Relationship Id="rId97" Type="http://schemas.openxmlformats.org/officeDocument/2006/relationships/image" Target="../media/image27.png"/><Relationship Id="rId104" Type="http://schemas.openxmlformats.org/officeDocument/2006/relationships/image" Target="../media/image34.png"/><Relationship Id="rId120" Type="http://schemas.openxmlformats.org/officeDocument/2006/relationships/image" Target="../media/image76.png"/><Relationship Id="rId125" Type="http://schemas.openxmlformats.org/officeDocument/2006/relationships/image" Target="../media/image43.png"/><Relationship Id="rId7" Type="http://schemas.openxmlformats.org/officeDocument/2006/relationships/tags" Target="../tags/tag241.xml"/><Relationship Id="rId71" Type="http://schemas.openxmlformats.org/officeDocument/2006/relationships/notesSlide" Target="../notesSlides/notesSlide6.xml"/><Relationship Id="rId92" Type="http://schemas.openxmlformats.org/officeDocument/2006/relationships/image" Target="../media/image22.png"/><Relationship Id="rId2" Type="http://schemas.openxmlformats.org/officeDocument/2006/relationships/tags" Target="../tags/tag236.xml"/><Relationship Id="rId29" Type="http://schemas.openxmlformats.org/officeDocument/2006/relationships/tags" Target="../tags/tag263.xml"/><Relationship Id="rId24" Type="http://schemas.openxmlformats.org/officeDocument/2006/relationships/tags" Target="../tags/tag258.xml"/><Relationship Id="rId40" Type="http://schemas.openxmlformats.org/officeDocument/2006/relationships/tags" Target="../tags/tag274.xml"/><Relationship Id="rId45" Type="http://schemas.openxmlformats.org/officeDocument/2006/relationships/tags" Target="../tags/tag279.xml"/><Relationship Id="rId66" Type="http://schemas.openxmlformats.org/officeDocument/2006/relationships/tags" Target="../tags/tag300.xml"/><Relationship Id="rId87" Type="http://schemas.openxmlformats.org/officeDocument/2006/relationships/image" Target="../media/image17.png"/><Relationship Id="rId110" Type="http://schemas.openxmlformats.org/officeDocument/2006/relationships/image" Target="../media/image51.png"/><Relationship Id="rId115" Type="http://schemas.openxmlformats.org/officeDocument/2006/relationships/image" Target="../media/image73.png"/><Relationship Id="rId131" Type="http://schemas.openxmlformats.org/officeDocument/2006/relationships/image" Target="../media/image86.png"/><Relationship Id="rId136" Type="http://schemas.openxmlformats.org/officeDocument/2006/relationships/image" Target="../media/image70.png"/><Relationship Id="rId61" Type="http://schemas.openxmlformats.org/officeDocument/2006/relationships/tags" Target="../tags/tag295.xml"/><Relationship Id="rId82" Type="http://schemas.openxmlformats.org/officeDocument/2006/relationships/image" Target="../media/image7.png"/><Relationship Id="rId19" Type="http://schemas.openxmlformats.org/officeDocument/2006/relationships/tags" Target="../tags/tag25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29.xml"/><Relationship Id="rId21" Type="http://schemas.openxmlformats.org/officeDocument/2006/relationships/tags" Target="../tags/tag324.xml"/><Relationship Id="rId42" Type="http://schemas.openxmlformats.org/officeDocument/2006/relationships/tags" Target="../tags/tag345.xml"/><Relationship Id="rId47" Type="http://schemas.openxmlformats.org/officeDocument/2006/relationships/tags" Target="../tags/tag350.xml"/><Relationship Id="rId63" Type="http://schemas.openxmlformats.org/officeDocument/2006/relationships/image" Target="../media/image11.png"/><Relationship Id="rId68" Type="http://schemas.openxmlformats.org/officeDocument/2006/relationships/image" Target="../media/image77.png"/><Relationship Id="rId84" Type="http://schemas.openxmlformats.org/officeDocument/2006/relationships/image" Target="../media/image29.png"/><Relationship Id="rId89" Type="http://schemas.openxmlformats.org/officeDocument/2006/relationships/image" Target="../media/image55.png"/><Relationship Id="rId7" Type="http://schemas.openxmlformats.org/officeDocument/2006/relationships/tags" Target="../tags/tag310.xml"/><Relationship Id="rId71" Type="http://schemas.openxmlformats.org/officeDocument/2006/relationships/image" Target="../media/image3.png"/><Relationship Id="rId92" Type="http://schemas.openxmlformats.org/officeDocument/2006/relationships/image" Target="../media/image56.png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9" Type="http://schemas.openxmlformats.org/officeDocument/2006/relationships/tags" Target="../tags/tag332.xml"/><Relationship Id="rId11" Type="http://schemas.openxmlformats.org/officeDocument/2006/relationships/tags" Target="../tags/tag314.xml"/><Relationship Id="rId24" Type="http://schemas.openxmlformats.org/officeDocument/2006/relationships/tags" Target="../tags/tag327.xml"/><Relationship Id="rId32" Type="http://schemas.openxmlformats.org/officeDocument/2006/relationships/tags" Target="../tags/tag335.xml"/><Relationship Id="rId37" Type="http://schemas.openxmlformats.org/officeDocument/2006/relationships/tags" Target="../tags/tag340.xml"/><Relationship Id="rId40" Type="http://schemas.openxmlformats.org/officeDocument/2006/relationships/tags" Target="../tags/tag343.xml"/><Relationship Id="rId45" Type="http://schemas.openxmlformats.org/officeDocument/2006/relationships/tags" Target="../tags/tag348.xml"/><Relationship Id="rId53" Type="http://schemas.openxmlformats.org/officeDocument/2006/relationships/tags" Target="../tags/tag356.xml"/><Relationship Id="rId58" Type="http://schemas.openxmlformats.org/officeDocument/2006/relationships/tags" Target="../tags/tag361.xml"/><Relationship Id="rId66" Type="http://schemas.openxmlformats.org/officeDocument/2006/relationships/image" Target="../media/image75.png"/><Relationship Id="rId74" Type="http://schemas.openxmlformats.org/officeDocument/2006/relationships/image" Target="../media/image6.png"/><Relationship Id="rId79" Type="http://schemas.openxmlformats.org/officeDocument/2006/relationships/image" Target="../media/image24.png"/><Relationship Id="rId87" Type="http://schemas.openxmlformats.org/officeDocument/2006/relationships/image" Target="../media/image95.png"/><Relationship Id="rId102" Type="http://schemas.openxmlformats.org/officeDocument/2006/relationships/image" Target="../media/image71.png"/><Relationship Id="rId5" Type="http://schemas.openxmlformats.org/officeDocument/2006/relationships/tags" Target="../tags/tag308.xml"/><Relationship Id="rId61" Type="http://schemas.openxmlformats.org/officeDocument/2006/relationships/slideLayout" Target="../slideLayouts/slideLayout2.xml"/><Relationship Id="rId82" Type="http://schemas.openxmlformats.org/officeDocument/2006/relationships/image" Target="../media/image27.png"/><Relationship Id="rId90" Type="http://schemas.openxmlformats.org/officeDocument/2006/relationships/image" Target="../media/image50.png"/><Relationship Id="rId95" Type="http://schemas.openxmlformats.org/officeDocument/2006/relationships/image" Target="../media/image84.png"/><Relationship Id="rId19" Type="http://schemas.openxmlformats.org/officeDocument/2006/relationships/tags" Target="../tags/tag32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30" Type="http://schemas.openxmlformats.org/officeDocument/2006/relationships/tags" Target="../tags/tag333.xml"/><Relationship Id="rId35" Type="http://schemas.openxmlformats.org/officeDocument/2006/relationships/tags" Target="../tags/tag338.xml"/><Relationship Id="rId43" Type="http://schemas.openxmlformats.org/officeDocument/2006/relationships/tags" Target="../tags/tag346.xml"/><Relationship Id="rId48" Type="http://schemas.openxmlformats.org/officeDocument/2006/relationships/tags" Target="../tags/tag351.xml"/><Relationship Id="rId56" Type="http://schemas.openxmlformats.org/officeDocument/2006/relationships/tags" Target="../tags/tag359.xml"/><Relationship Id="rId64" Type="http://schemas.openxmlformats.org/officeDocument/2006/relationships/image" Target="../media/image92.png"/><Relationship Id="rId69" Type="http://schemas.openxmlformats.org/officeDocument/2006/relationships/image" Target="../media/image94.png"/><Relationship Id="rId77" Type="http://schemas.openxmlformats.org/officeDocument/2006/relationships/image" Target="../media/image9.png"/><Relationship Id="rId100" Type="http://schemas.openxmlformats.org/officeDocument/2006/relationships/image" Target="../media/image80.png"/><Relationship Id="rId8" Type="http://schemas.openxmlformats.org/officeDocument/2006/relationships/tags" Target="../tags/tag311.xml"/><Relationship Id="rId51" Type="http://schemas.openxmlformats.org/officeDocument/2006/relationships/tags" Target="../tags/tag354.xml"/><Relationship Id="rId72" Type="http://schemas.openxmlformats.org/officeDocument/2006/relationships/image" Target="../media/image4.png"/><Relationship Id="rId80" Type="http://schemas.openxmlformats.org/officeDocument/2006/relationships/image" Target="../media/image25.png"/><Relationship Id="rId85" Type="http://schemas.openxmlformats.org/officeDocument/2006/relationships/image" Target="../media/image30.png"/><Relationship Id="rId93" Type="http://schemas.openxmlformats.org/officeDocument/2006/relationships/image" Target="../media/image98.png"/><Relationship Id="rId98" Type="http://schemas.openxmlformats.org/officeDocument/2006/relationships/image" Target="../media/image45.png"/><Relationship Id="rId3" Type="http://schemas.openxmlformats.org/officeDocument/2006/relationships/tags" Target="../tags/tag306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tags" Target="../tags/tag328.xml"/><Relationship Id="rId33" Type="http://schemas.openxmlformats.org/officeDocument/2006/relationships/tags" Target="../tags/tag336.xml"/><Relationship Id="rId38" Type="http://schemas.openxmlformats.org/officeDocument/2006/relationships/tags" Target="../tags/tag341.xml"/><Relationship Id="rId46" Type="http://schemas.openxmlformats.org/officeDocument/2006/relationships/tags" Target="../tags/tag349.xml"/><Relationship Id="rId59" Type="http://schemas.openxmlformats.org/officeDocument/2006/relationships/tags" Target="../tags/tag362.xml"/><Relationship Id="rId67" Type="http://schemas.openxmlformats.org/officeDocument/2006/relationships/image" Target="../media/image76.png"/><Relationship Id="rId103" Type="http://schemas.openxmlformats.org/officeDocument/2006/relationships/image" Target="../media/image101.png"/><Relationship Id="rId20" Type="http://schemas.openxmlformats.org/officeDocument/2006/relationships/tags" Target="../tags/tag323.xml"/><Relationship Id="rId41" Type="http://schemas.openxmlformats.org/officeDocument/2006/relationships/tags" Target="../tags/tag344.xml"/><Relationship Id="rId54" Type="http://schemas.openxmlformats.org/officeDocument/2006/relationships/tags" Target="../tags/tag357.xml"/><Relationship Id="rId62" Type="http://schemas.openxmlformats.org/officeDocument/2006/relationships/notesSlide" Target="../notesSlides/notesSlide7.xml"/><Relationship Id="rId70" Type="http://schemas.openxmlformats.org/officeDocument/2006/relationships/image" Target="../media/image1.png"/><Relationship Id="rId75" Type="http://schemas.openxmlformats.org/officeDocument/2006/relationships/image" Target="../media/image7.png"/><Relationship Id="rId83" Type="http://schemas.openxmlformats.org/officeDocument/2006/relationships/image" Target="../media/image28.png"/><Relationship Id="rId88" Type="http://schemas.openxmlformats.org/officeDocument/2006/relationships/image" Target="../media/image96.png"/><Relationship Id="rId91" Type="http://schemas.openxmlformats.org/officeDocument/2006/relationships/image" Target="../media/image97.png"/><Relationship Id="rId96" Type="http://schemas.openxmlformats.org/officeDocument/2006/relationships/image" Target="../media/image85.png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36" Type="http://schemas.openxmlformats.org/officeDocument/2006/relationships/tags" Target="../tags/tag339.xml"/><Relationship Id="rId49" Type="http://schemas.openxmlformats.org/officeDocument/2006/relationships/tags" Target="../tags/tag352.xml"/><Relationship Id="rId57" Type="http://schemas.openxmlformats.org/officeDocument/2006/relationships/tags" Target="../tags/tag360.xml"/><Relationship Id="rId10" Type="http://schemas.openxmlformats.org/officeDocument/2006/relationships/tags" Target="../tags/tag313.xml"/><Relationship Id="rId31" Type="http://schemas.openxmlformats.org/officeDocument/2006/relationships/tags" Target="../tags/tag334.xml"/><Relationship Id="rId44" Type="http://schemas.openxmlformats.org/officeDocument/2006/relationships/tags" Target="../tags/tag347.xml"/><Relationship Id="rId52" Type="http://schemas.openxmlformats.org/officeDocument/2006/relationships/tags" Target="../tags/tag355.xml"/><Relationship Id="rId60" Type="http://schemas.openxmlformats.org/officeDocument/2006/relationships/tags" Target="../tags/tag363.xml"/><Relationship Id="rId65" Type="http://schemas.openxmlformats.org/officeDocument/2006/relationships/image" Target="../media/image93.png"/><Relationship Id="rId73" Type="http://schemas.openxmlformats.org/officeDocument/2006/relationships/image" Target="../media/image5.png"/><Relationship Id="rId78" Type="http://schemas.openxmlformats.org/officeDocument/2006/relationships/image" Target="../media/image10.png"/><Relationship Id="rId81" Type="http://schemas.openxmlformats.org/officeDocument/2006/relationships/image" Target="../media/image26.png"/><Relationship Id="rId86" Type="http://schemas.openxmlformats.org/officeDocument/2006/relationships/image" Target="../media/image31.png"/><Relationship Id="rId94" Type="http://schemas.openxmlformats.org/officeDocument/2006/relationships/image" Target="../media/image99.png"/><Relationship Id="rId99" Type="http://schemas.openxmlformats.org/officeDocument/2006/relationships/image" Target="../media/image46.png"/><Relationship Id="rId101" Type="http://schemas.openxmlformats.org/officeDocument/2006/relationships/image" Target="../media/image43.png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9" Type="http://schemas.openxmlformats.org/officeDocument/2006/relationships/tags" Target="../tags/tag342.xml"/><Relationship Id="rId34" Type="http://schemas.openxmlformats.org/officeDocument/2006/relationships/tags" Target="../tags/tag337.xml"/><Relationship Id="rId50" Type="http://schemas.openxmlformats.org/officeDocument/2006/relationships/tags" Target="../tags/tag353.xml"/><Relationship Id="rId55" Type="http://schemas.openxmlformats.org/officeDocument/2006/relationships/tags" Target="../tags/tag358.xml"/><Relationship Id="rId76" Type="http://schemas.openxmlformats.org/officeDocument/2006/relationships/image" Target="../media/image8.png"/><Relationship Id="rId97" Type="http://schemas.openxmlformats.org/officeDocument/2006/relationships/image" Target="../media/image100.png"/><Relationship Id="rId10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tags" Target="../tags/tag389.xml"/><Relationship Id="rId39" Type="http://schemas.openxmlformats.org/officeDocument/2006/relationships/tags" Target="../tags/tag402.xml"/><Relationship Id="rId21" Type="http://schemas.openxmlformats.org/officeDocument/2006/relationships/tags" Target="../tags/tag384.xml"/><Relationship Id="rId34" Type="http://schemas.openxmlformats.org/officeDocument/2006/relationships/tags" Target="../tags/tag397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05.png"/><Relationship Id="rId50" Type="http://schemas.openxmlformats.org/officeDocument/2006/relationships/image" Target="../media/image108.png"/><Relationship Id="rId55" Type="http://schemas.openxmlformats.org/officeDocument/2006/relationships/image" Target="../media/image113.png"/><Relationship Id="rId63" Type="http://schemas.openxmlformats.org/officeDocument/2006/relationships/image" Target="../media/image121.png"/><Relationship Id="rId68" Type="http://schemas.openxmlformats.org/officeDocument/2006/relationships/image" Target="../media/image125.png"/><Relationship Id="rId7" Type="http://schemas.openxmlformats.org/officeDocument/2006/relationships/tags" Target="../tags/tag370.xml"/><Relationship Id="rId71" Type="http://schemas.openxmlformats.org/officeDocument/2006/relationships/image" Target="../media/image43.png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9" Type="http://schemas.openxmlformats.org/officeDocument/2006/relationships/tags" Target="../tags/tag392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tags" Target="../tags/tag387.xml"/><Relationship Id="rId32" Type="http://schemas.openxmlformats.org/officeDocument/2006/relationships/tags" Target="../tags/tag395.xml"/><Relationship Id="rId37" Type="http://schemas.openxmlformats.org/officeDocument/2006/relationships/tags" Target="../tags/tag400.xml"/><Relationship Id="rId40" Type="http://schemas.openxmlformats.org/officeDocument/2006/relationships/tags" Target="../tags/tag403.xml"/><Relationship Id="rId45" Type="http://schemas.openxmlformats.org/officeDocument/2006/relationships/image" Target="../media/image104.png"/><Relationship Id="rId53" Type="http://schemas.openxmlformats.org/officeDocument/2006/relationships/image" Target="../media/image111.png"/><Relationship Id="rId58" Type="http://schemas.openxmlformats.org/officeDocument/2006/relationships/image" Target="../media/image116.png"/><Relationship Id="rId66" Type="http://schemas.openxmlformats.org/officeDocument/2006/relationships/image" Target="../media/image45.png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36" Type="http://schemas.openxmlformats.org/officeDocument/2006/relationships/tags" Target="../tags/tag399.xml"/><Relationship Id="rId49" Type="http://schemas.openxmlformats.org/officeDocument/2006/relationships/image" Target="../media/image107.png"/><Relationship Id="rId57" Type="http://schemas.openxmlformats.org/officeDocument/2006/relationships/image" Target="../media/image115.png"/><Relationship Id="rId61" Type="http://schemas.openxmlformats.org/officeDocument/2006/relationships/image" Target="../media/image119.png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31" Type="http://schemas.openxmlformats.org/officeDocument/2006/relationships/tags" Target="../tags/tag394.xml"/><Relationship Id="rId44" Type="http://schemas.openxmlformats.org/officeDocument/2006/relationships/image" Target="../media/image103.png"/><Relationship Id="rId52" Type="http://schemas.openxmlformats.org/officeDocument/2006/relationships/image" Target="../media/image110.png"/><Relationship Id="rId60" Type="http://schemas.openxmlformats.org/officeDocument/2006/relationships/image" Target="../media/image118.png"/><Relationship Id="rId65" Type="http://schemas.openxmlformats.org/officeDocument/2006/relationships/image" Target="../media/image123.png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tags" Target="../tags/tag393.xml"/><Relationship Id="rId35" Type="http://schemas.openxmlformats.org/officeDocument/2006/relationships/tags" Target="../tags/tag398.xml"/><Relationship Id="rId43" Type="http://schemas.openxmlformats.org/officeDocument/2006/relationships/notesSlide" Target="../notesSlides/notesSlide8.xml"/><Relationship Id="rId48" Type="http://schemas.openxmlformats.org/officeDocument/2006/relationships/image" Target="../media/image106.png"/><Relationship Id="rId56" Type="http://schemas.openxmlformats.org/officeDocument/2006/relationships/image" Target="../media/image114.png"/><Relationship Id="rId64" Type="http://schemas.openxmlformats.org/officeDocument/2006/relationships/image" Target="../media/image122.png"/><Relationship Id="rId69" Type="http://schemas.openxmlformats.org/officeDocument/2006/relationships/image" Target="../media/image46.png"/><Relationship Id="rId8" Type="http://schemas.openxmlformats.org/officeDocument/2006/relationships/tags" Target="../tags/tag371.xml"/><Relationship Id="rId51" Type="http://schemas.openxmlformats.org/officeDocument/2006/relationships/image" Target="../media/image109.png"/><Relationship Id="rId3" Type="http://schemas.openxmlformats.org/officeDocument/2006/relationships/tags" Target="../tags/tag366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tags" Target="../tags/tag396.xml"/><Relationship Id="rId38" Type="http://schemas.openxmlformats.org/officeDocument/2006/relationships/tags" Target="../tags/tag401.xml"/><Relationship Id="rId46" Type="http://schemas.openxmlformats.org/officeDocument/2006/relationships/image" Target="../media/image1.png"/><Relationship Id="rId59" Type="http://schemas.openxmlformats.org/officeDocument/2006/relationships/image" Target="../media/image117.png"/><Relationship Id="rId67" Type="http://schemas.openxmlformats.org/officeDocument/2006/relationships/image" Target="../media/image124.png"/><Relationship Id="rId20" Type="http://schemas.openxmlformats.org/officeDocument/2006/relationships/tags" Target="../tags/tag383.xml"/><Relationship Id="rId41" Type="http://schemas.openxmlformats.org/officeDocument/2006/relationships/tags" Target="../tags/tag404.xml"/><Relationship Id="rId54" Type="http://schemas.openxmlformats.org/officeDocument/2006/relationships/image" Target="../media/image112.png"/><Relationship Id="rId62" Type="http://schemas.openxmlformats.org/officeDocument/2006/relationships/image" Target="../media/image120.png"/><Relationship Id="rId70" Type="http://schemas.openxmlformats.org/officeDocument/2006/relationships/image" Target="../media/image12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26" Type="http://schemas.openxmlformats.org/officeDocument/2006/relationships/tags" Target="../tags/tag430.xml"/><Relationship Id="rId39" Type="http://schemas.openxmlformats.org/officeDocument/2006/relationships/tags" Target="../tags/tag443.xml"/><Relationship Id="rId21" Type="http://schemas.openxmlformats.org/officeDocument/2006/relationships/tags" Target="../tags/tag425.xml"/><Relationship Id="rId34" Type="http://schemas.openxmlformats.org/officeDocument/2006/relationships/tags" Target="../tags/tag43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45.png"/><Relationship Id="rId50" Type="http://schemas.openxmlformats.org/officeDocument/2006/relationships/image" Target="../media/image46.png"/><Relationship Id="rId55" Type="http://schemas.openxmlformats.org/officeDocument/2006/relationships/image" Target="../media/image118.png"/><Relationship Id="rId63" Type="http://schemas.openxmlformats.org/officeDocument/2006/relationships/image" Target="../media/image110.png"/><Relationship Id="rId68" Type="http://schemas.openxmlformats.org/officeDocument/2006/relationships/image" Target="../media/image116.png"/><Relationship Id="rId7" Type="http://schemas.openxmlformats.org/officeDocument/2006/relationships/tags" Target="../tags/tag411.xml"/><Relationship Id="rId71" Type="http://schemas.openxmlformats.org/officeDocument/2006/relationships/image" Target="../media/image43.png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9" Type="http://schemas.openxmlformats.org/officeDocument/2006/relationships/tags" Target="../tags/tag433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tags" Target="../tags/tag415.xml"/><Relationship Id="rId24" Type="http://schemas.openxmlformats.org/officeDocument/2006/relationships/tags" Target="../tags/tag428.xml"/><Relationship Id="rId32" Type="http://schemas.openxmlformats.org/officeDocument/2006/relationships/tags" Target="../tags/tag436.xml"/><Relationship Id="rId37" Type="http://schemas.openxmlformats.org/officeDocument/2006/relationships/tags" Target="../tags/tag441.xml"/><Relationship Id="rId40" Type="http://schemas.openxmlformats.org/officeDocument/2006/relationships/tags" Target="../tags/tag444.xml"/><Relationship Id="rId45" Type="http://schemas.openxmlformats.org/officeDocument/2006/relationships/image" Target="../media/image122.png"/><Relationship Id="rId53" Type="http://schemas.openxmlformats.org/officeDocument/2006/relationships/image" Target="../media/image120.png"/><Relationship Id="rId58" Type="http://schemas.openxmlformats.org/officeDocument/2006/relationships/image" Target="../media/image105.png"/><Relationship Id="rId66" Type="http://schemas.openxmlformats.org/officeDocument/2006/relationships/image" Target="../media/image114.png"/><Relationship Id="rId5" Type="http://schemas.openxmlformats.org/officeDocument/2006/relationships/tags" Target="../tags/tag409.xml"/><Relationship Id="rId15" Type="http://schemas.openxmlformats.org/officeDocument/2006/relationships/tags" Target="../tags/tag419.xml"/><Relationship Id="rId23" Type="http://schemas.openxmlformats.org/officeDocument/2006/relationships/tags" Target="../tags/tag427.xml"/><Relationship Id="rId28" Type="http://schemas.openxmlformats.org/officeDocument/2006/relationships/tags" Target="../tags/tag432.xml"/><Relationship Id="rId36" Type="http://schemas.openxmlformats.org/officeDocument/2006/relationships/tags" Target="../tags/tag440.xml"/><Relationship Id="rId49" Type="http://schemas.openxmlformats.org/officeDocument/2006/relationships/image" Target="../media/image125.png"/><Relationship Id="rId57" Type="http://schemas.openxmlformats.org/officeDocument/2006/relationships/image" Target="../media/image1.png"/><Relationship Id="rId61" Type="http://schemas.openxmlformats.org/officeDocument/2006/relationships/image" Target="../media/image108.png"/><Relationship Id="rId10" Type="http://schemas.openxmlformats.org/officeDocument/2006/relationships/tags" Target="../tags/tag414.xml"/><Relationship Id="rId19" Type="http://schemas.openxmlformats.org/officeDocument/2006/relationships/tags" Target="../tags/tag423.xml"/><Relationship Id="rId31" Type="http://schemas.openxmlformats.org/officeDocument/2006/relationships/tags" Target="../tags/tag435.xml"/><Relationship Id="rId44" Type="http://schemas.openxmlformats.org/officeDocument/2006/relationships/image" Target="../media/image113.png"/><Relationship Id="rId52" Type="http://schemas.openxmlformats.org/officeDocument/2006/relationships/image" Target="../media/image119.png"/><Relationship Id="rId60" Type="http://schemas.openxmlformats.org/officeDocument/2006/relationships/image" Target="../media/image107.png"/><Relationship Id="rId65" Type="http://schemas.openxmlformats.org/officeDocument/2006/relationships/image" Target="../media/image112.png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4" Type="http://schemas.openxmlformats.org/officeDocument/2006/relationships/tags" Target="../tags/tag418.xml"/><Relationship Id="rId22" Type="http://schemas.openxmlformats.org/officeDocument/2006/relationships/tags" Target="../tags/tag426.xml"/><Relationship Id="rId27" Type="http://schemas.openxmlformats.org/officeDocument/2006/relationships/tags" Target="../tags/tag431.xml"/><Relationship Id="rId30" Type="http://schemas.openxmlformats.org/officeDocument/2006/relationships/tags" Target="../tags/tag434.xml"/><Relationship Id="rId35" Type="http://schemas.openxmlformats.org/officeDocument/2006/relationships/tags" Target="../tags/tag439.xml"/><Relationship Id="rId43" Type="http://schemas.openxmlformats.org/officeDocument/2006/relationships/notesSlide" Target="../notesSlides/notesSlide9.xml"/><Relationship Id="rId48" Type="http://schemas.openxmlformats.org/officeDocument/2006/relationships/image" Target="../media/image124.png"/><Relationship Id="rId56" Type="http://schemas.openxmlformats.org/officeDocument/2006/relationships/image" Target="../media/image104.png"/><Relationship Id="rId64" Type="http://schemas.openxmlformats.org/officeDocument/2006/relationships/image" Target="../media/image111.png"/><Relationship Id="rId69" Type="http://schemas.openxmlformats.org/officeDocument/2006/relationships/image" Target="../media/image103.png"/><Relationship Id="rId8" Type="http://schemas.openxmlformats.org/officeDocument/2006/relationships/tags" Target="../tags/tag412.xml"/><Relationship Id="rId51" Type="http://schemas.openxmlformats.org/officeDocument/2006/relationships/image" Target="../media/image126.png"/><Relationship Id="rId72" Type="http://schemas.openxmlformats.org/officeDocument/2006/relationships/image" Target="../media/image128.png"/><Relationship Id="rId3" Type="http://schemas.openxmlformats.org/officeDocument/2006/relationships/tags" Target="../tags/tag407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tags" Target="../tags/tag429.xml"/><Relationship Id="rId33" Type="http://schemas.openxmlformats.org/officeDocument/2006/relationships/tags" Target="../tags/tag437.xml"/><Relationship Id="rId38" Type="http://schemas.openxmlformats.org/officeDocument/2006/relationships/tags" Target="../tags/tag442.xml"/><Relationship Id="rId46" Type="http://schemas.openxmlformats.org/officeDocument/2006/relationships/image" Target="../media/image123.png"/><Relationship Id="rId59" Type="http://schemas.openxmlformats.org/officeDocument/2006/relationships/image" Target="../media/image106.png"/><Relationship Id="rId67" Type="http://schemas.openxmlformats.org/officeDocument/2006/relationships/image" Target="../media/image115.png"/><Relationship Id="rId20" Type="http://schemas.openxmlformats.org/officeDocument/2006/relationships/tags" Target="../tags/tag424.xml"/><Relationship Id="rId41" Type="http://schemas.openxmlformats.org/officeDocument/2006/relationships/tags" Target="../tags/tag445.xml"/><Relationship Id="rId54" Type="http://schemas.openxmlformats.org/officeDocument/2006/relationships/image" Target="../media/image117.png"/><Relationship Id="rId62" Type="http://schemas.openxmlformats.org/officeDocument/2006/relationships/image" Target="../media/image109.png"/><Relationship Id="rId70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80AB-BF0F-4DEC-8470-6A2B079B7D85}" type="slidenum">
              <a:rPr lang="en-US"/>
              <a:pPr/>
              <a:t>1</a:t>
            </a:fld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Limits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149" name="Group 221"/>
          <p:cNvGrpSpPr>
            <a:grpSpLocks/>
          </p:cNvGrpSpPr>
          <p:nvPr/>
        </p:nvGrpSpPr>
        <p:grpSpPr bwMode="auto">
          <a:xfrm>
            <a:off x="304800" y="990600"/>
            <a:ext cx="3432175" cy="3957638"/>
            <a:chOff x="192" y="624"/>
            <a:chExt cx="2162" cy="2493"/>
          </a:xfrm>
        </p:grpSpPr>
        <p:sp>
          <p:nvSpPr>
            <p:cNvPr id="509018" name="Rectangle 90"/>
            <p:cNvSpPr>
              <a:spLocks noChangeArrowheads="1"/>
            </p:cNvSpPr>
            <p:nvPr/>
          </p:nvSpPr>
          <p:spPr bwMode="auto">
            <a:xfrm>
              <a:off x="192" y="624"/>
              <a:ext cx="2159" cy="249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9019" name="Picture 9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807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9028" name="Line 100"/>
            <p:cNvSpPr>
              <a:spLocks noChangeShapeType="1"/>
            </p:cNvSpPr>
            <p:nvPr/>
          </p:nvSpPr>
          <p:spPr bwMode="auto">
            <a:xfrm>
              <a:off x="200" y="1104"/>
              <a:ext cx="21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029" name="Line 101"/>
            <p:cNvSpPr>
              <a:spLocks noChangeShapeType="1"/>
            </p:cNvSpPr>
            <p:nvPr/>
          </p:nvSpPr>
          <p:spPr bwMode="auto">
            <a:xfrm>
              <a:off x="1056" y="624"/>
              <a:ext cx="0" cy="24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9041" name="Picture 11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00"/>
              <a:ext cx="429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064" name="Picture 13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429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065" name="Picture 13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84"/>
              <a:ext cx="429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066" name="Picture 13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76"/>
              <a:ext cx="429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067" name="Picture 13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68"/>
              <a:ext cx="42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071" name="Picture 14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160"/>
              <a:ext cx="54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072" name="Picture 14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52"/>
              <a:ext cx="53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073" name="Picture 14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44"/>
              <a:ext cx="66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21" name="Picture 19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" y="648"/>
              <a:ext cx="411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053" name="Picture 12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736"/>
              <a:ext cx="65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39" name="Picture 21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1200"/>
              <a:ext cx="12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40" name="Picture 21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1392"/>
              <a:ext cx="12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42" name="Picture 21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1584"/>
              <a:ext cx="12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43" name="Picture 21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1776"/>
              <a:ext cx="12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44" name="Picture 21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1968"/>
              <a:ext cx="12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45" name="Picture 21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2160"/>
              <a:ext cx="12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46" name="Picture 21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2352"/>
              <a:ext cx="12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47" name="Picture 21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2544"/>
              <a:ext cx="12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48" name="Picture 22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2736"/>
              <a:ext cx="12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36" name="Picture 208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932"/>
              <a:ext cx="76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41" name="Picture 213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" y="2932"/>
              <a:ext cx="12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114800" y="1143000"/>
            <a:ext cx="4724400" cy="2971800"/>
            <a:chOff x="4114800" y="1143000"/>
            <a:chExt cx="4724400" cy="2971800"/>
          </a:xfrm>
        </p:grpSpPr>
        <p:pic>
          <p:nvPicPr>
            <p:cNvPr id="509099" name="Picture 17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200" y="3152775"/>
              <a:ext cx="177800" cy="14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01" name="Picture 17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288" y="1295400"/>
              <a:ext cx="163513" cy="2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05" name="Picture 17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1752600"/>
              <a:ext cx="1293813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9083" name="Line 155"/>
            <p:cNvSpPr>
              <a:spLocks noChangeShapeType="1"/>
            </p:cNvSpPr>
            <p:nvPr/>
          </p:nvSpPr>
          <p:spPr bwMode="auto">
            <a:xfrm flipV="1">
              <a:off x="6400800" y="1447800"/>
              <a:ext cx="0" cy="2057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084" name="Line 156"/>
            <p:cNvSpPr>
              <a:spLocks noChangeShapeType="1"/>
            </p:cNvSpPr>
            <p:nvPr/>
          </p:nvSpPr>
          <p:spPr bwMode="auto">
            <a:xfrm>
              <a:off x="4267200" y="3124200"/>
              <a:ext cx="4343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085" name="Freeform 157"/>
            <p:cNvSpPr>
              <a:spLocks/>
            </p:cNvSpPr>
            <p:nvPr/>
          </p:nvSpPr>
          <p:spPr bwMode="auto">
            <a:xfrm>
              <a:off x="4343400" y="2208213"/>
              <a:ext cx="2054225" cy="646113"/>
            </a:xfrm>
            <a:custGeom>
              <a:avLst/>
              <a:gdLst>
                <a:gd name="T0" fmla="*/ 0 w 1294"/>
                <a:gd name="T1" fmla="*/ 407 h 407"/>
                <a:gd name="T2" fmla="*/ 48 w 1294"/>
                <a:gd name="T3" fmla="*/ 359 h 407"/>
                <a:gd name="T4" fmla="*/ 288 w 1294"/>
                <a:gd name="T5" fmla="*/ 215 h 407"/>
                <a:gd name="T6" fmla="*/ 528 w 1294"/>
                <a:gd name="T7" fmla="*/ 119 h 407"/>
                <a:gd name="T8" fmla="*/ 765 w 1294"/>
                <a:gd name="T9" fmla="*/ 49 h 407"/>
                <a:gd name="T10" fmla="*/ 960 w 1294"/>
                <a:gd name="T11" fmla="*/ 23 h 407"/>
                <a:gd name="T12" fmla="*/ 1164 w 1294"/>
                <a:gd name="T13" fmla="*/ 3 h 407"/>
                <a:gd name="T14" fmla="*/ 1294 w 1294"/>
                <a:gd name="T15" fmla="*/ 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4" h="407">
                  <a:moveTo>
                    <a:pt x="0" y="407"/>
                  </a:moveTo>
                  <a:cubicBezTo>
                    <a:pt x="0" y="399"/>
                    <a:pt x="0" y="391"/>
                    <a:pt x="48" y="359"/>
                  </a:cubicBezTo>
                  <a:cubicBezTo>
                    <a:pt x="96" y="327"/>
                    <a:pt x="208" y="255"/>
                    <a:pt x="288" y="215"/>
                  </a:cubicBezTo>
                  <a:cubicBezTo>
                    <a:pt x="368" y="175"/>
                    <a:pt x="449" y="147"/>
                    <a:pt x="528" y="119"/>
                  </a:cubicBezTo>
                  <a:cubicBezTo>
                    <a:pt x="607" y="91"/>
                    <a:pt x="693" y="65"/>
                    <a:pt x="765" y="49"/>
                  </a:cubicBezTo>
                  <a:cubicBezTo>
                    <a:pt x="837" y="33"/>
                    <a:pt x="894" y="31"/>
                    <a:pt x="960" y="23"/>
                  </a:cubicBezTo>
                  <a:cubicBezTo>
                    <a:pt x="1026" y="15"/>
                    <a:pt x="1108" y="6"/>
                    <a:pt x="1164" y="3"/>
                  </a:cubicBezTo>
                  <a:cubicBezTo>
                    <a:pt x="1220" y="0"/>
                    <a:pt x="1267" y="3"/>
                    <a:pt x="1294" y="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086" name="Freeform 158"/>
            <p:cNvSpPr>
              <a:spLocks/>
            </p:cNvSpPr>
            <p:nvPr/>
          </p:nvSpPr>
          <p:spPr bwMode="auto">
            <a:xfrm flipH="1">
              <a:off x="6400800" y="2208213"/>
              <a:ext cx="2054225" cy="646113"/>
            </a:xfrm>
            <a:custGeom>
              <a:avLst/>
              <a:gdLst>
                <a:gd name="T0" fmla="*/ 0 w 1294"/>
                <a:gd name="T1" fmla="*/ 407 h 407"/>
                <a:gd name="T2" fmla="*/ 48 w 1294"/>
                <a:gd name="T3" fmla="*/ 359 h 407"/>
                <a:gd name="T4" fmla="*/ 288 w 1294"/>
                <a:gd name="T5" fmla="*/ 215 h 407"/>
                <a:gd name="T6" fmla="*/ 528 w 1294"/>
                <a:gd name="T7" fmla="*/ 119 h 407"/>
                <a:gd name="T8" fmla="*/ 765 w 1294"/>
                <a:gd name="T9" fmla="*/ 49 h 407"/>
                <a:gd name="T10" fmla="*/ 960 w 1294"/>
                <a:gd name="T11" fmla="*/ 23 h 407"/>
                <a:gd name="T12" fmla="*/ 1164 w 1294"/>
                <a:gd name="T13" fmla="*/ 3 h 407"/>
                <a:gd name="T14" fmla="*/ 1294 w 1294"/>
                <a:gd name="T15" fmla="*/ 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4" h="407">
                  <a:moveTo>
                    <a:pt x="0" y="407"/>
                  </a:moveTo>
                  <a:cubicBezTo>
                    <a:pt x="0" y="399"/>
                    <a:pt x="0" y="391"/>
                    <a:pt x="48" y="359"/>
                  </a:cubicBezTo>
                  <a:cubicBezTo>
                    <a:pt x="96" y="327"/>
                    <a:pt x="208" y="255"/>
                    <a:pt x="288" y="215"/>
                  </a:cubicBezTo>
                  <a:cubicBezTo>
                    <a:pt x="368" y="175"/>
                    <a:pt x="449" y="147"/>
                    <a:pt x="528" y="119"/>
                  </a:cubicBezTo>
                  <a:cubicBezTo>
                    <a:pt x="607" y="91"/>
                    <a:pt x="693" y="65"/>
                    <a:pt x="765" y="49"/>
                  </a:cubicBezTo>
                  <a:cubicBezTo>
                    <a:pt x="837" y="33"/>
                    <a:pt x="894" y="31"/>
                    <a:pt x="960" y="23"/>
                  </a:cubicBezTo>
                  <a:cubicBezTo>
                    <a:pt x="1026" y="15"/>
                    <a:pt x="1108" y="6"/>
                    <a:pt x="1164" y="3"/>
                  </a:cubicBezTo>
                  <a:cubicBezTo>
                    <a:pt x="1220" y="0"/>
                    <a:pt x="1267" y="3"/>
                    <a:pt x="1294" y="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087" name="Oval 159"/>
            <p:cNvSpPr>
              <a:spLocks noChangeAspect="1" noChangeArrowheads="1"/>
            </p:cNvSpPr>
            <p:nvPr/>
          </p:nvSpPr>
          <p:spPr bwMode="auto">
            <a:xfrm>
              <a:off x="6364224" y="2185416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9089" name="Picture 16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0" y="1905000"/>
              <a:ext cx="133350" cy="2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9091" name="Line 163"/>
            <p:cNvSpPr>
              <a:spLocks noChangeShapeType="1"/>
            </p:cNvSpPr>
            <p:nvPr/>
          </p:nvSpPr>
          <p:spPr bwMode="auto">
            <a:xfrm>
              <a:off x="5334000" y="3040063"/>
              <a:ext cx="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9094" name="Picture 16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225" y="3276600"/>
              <a:ext cx="384175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9095" name="Line 167"/>
            <p:cNvSpPr>
              <a:spLocks noChangeShapeType="1"/>
            </p:cNvSpPr>
            <p:nvPr/>
          </p:nvSpPr>
          <p:spPr bwMode="auto">
            <a:xfrm>
              <a:off x="7467600" y="3048000"/>
              <a:ext cx="0" cy="165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9097" name="Picture 16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0450" y="3276600"/>
              <a:ext cx="133350" cy="2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9108" name="Rectangle 180"/>
            <p:cNvSpPr>
              <a:spLocks noChangeArrowheads="1"/>
            </p:cNvSpPr>
            <p:nvPr/>
          </p:nvSpPr>
          <p:spPr bwMode="auto">
            <a:xfrm>
              <a:off x="4114800" y="1143000"/>
              <a:ext cx="4724400" cy="29718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9134" name="Picture 20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3464"/>
            <a:ext cx="17176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9133" name="Picture 20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"/>
            <a:ext cx="232568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93CC-E2F1-4F4F-9914-67513E8D30BF}" type="slidenum">
              <a:rPr lang="en-US"/>
              <a:pPr/>
              <a:t>10</a:t>
            </a:fld>
            <a:endParaRPr lang="en-US"/>
          </a:p>
        </p:txBody>
      </p:sp>
      <p:sp>
        <p:nvSpPr>
          <p:cNvPr id="509125" name="Rectangle 19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608540" y="6054725"/>
            <a:ext cx="1931988" cy="650875"/>
            <a:chOff x="3608540" y="6054725"/>
            <a:chExt cx="1931988" cy="650875"/>
          </a:xfrm>
        </p:grpSpPr>
        <p:pic>
          <p:nvPicPr>
            <p:cNvPr id="509110" name="Picture 18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540" y="6054725"/>
              <a:ext cx="1273175" cy="65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12" name="Picture 18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003" y="6276975"/>
              <a:ext cx="517525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09116" name="Rectangle 188"/>
          <p:cNvSpPr>
            <a:spLocks noChangeArrowheads="1"/>
          </p:cNvSpPr>
          <p:nvPr/>
        </p:nvSpPr>
        <p:spPr bwMode="auto">
          <a:xfrm>
            <a:off x="3576790" y="6019800"/>
            <a:ext cx="2011363" cy="7318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128" name="Rectangle 20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48150" y="4343400"/>
            <a:ext cx="4530725" cy="1187229"/>
            <a:chOff x="4248150" y="4343400"/>
            <a:chExt cx="4530725" cy="1187229"/>
          </a:xfrm>
        </p:grpSpPr>
        <p:pic>
          <p:nvPicPr>
            <p:cNvPr id="509159" name="Picture 2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150" y="4343400"/>
              <a:ext cx="4456113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54" name="Picture 2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150" y="4654550"/>
              <a:ext cx="453072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61" name="Picture 2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150" y="4972050"/>
              <a:ext cx="3449638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7807" y="5264150"/>
              <a:ext cx="3182649" cy="2664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09132" name="Group 204"/>
          <p:cNvGrpSpPr>
            <a:grpSpLocks/>
          </p:cNvGrpSpPr>
          <p:nvPr/>
        </p:nvGrpSpPr>
        <p:grpSpPr bwMode="auto">
          <a:xfrm>
            <a:off x="5686578" y="6110288"/>
            <a:ext cx="2090737" cy="577850"/>
            <a:chOff x="3661" y="3849"/>
            <a:chExt cx="1317" cy="364"/>
          </a:xfrm>
        </p:grpSpPr>
        <p:pic>
          <p:nvPicPr>
            <p:cNvPr id="509119" name="Picture 19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" y="3849"/>
              <a:ext cx="106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31" name="Picture 20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" y="4043"/>
              <a:ext cx="131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09168" name="Group 240"/>
          <p:cNvGrpSpPr>
            <a:grpSpLocks/>
          </p:cNvGrpSpPr>
          <p:nvPr/>
        </p:nvGrpSpPr>
        <p:grpSpPr bwMode="auto">
          <a:xfrm>
            <a:off x="6324600" y="5561013"/>
            <a:ext cx="1343025" cy="458787"/>
            <a:chOff x="4722" y="3569"/>
            <a:chExt cx="846" cy="289"/>
          </a:xfrm>
        </p:grpSpPr>
        <p:pic>
          <p:nvPicPr>
            <p:cNvPr id="509169" name="Picture 24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" y="3569"/>
              <a:ext cx="846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70" name="Picture 2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" y="3731"/>
              <a:ext cx="694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09177" name="Group 249"/>
          <p:cNvGrpSpPr>
            <a:grpSpLocks/>
          </p:cNvGrpSpPr>
          <p:nvPr/>
        </p:nvGrpSpPr>
        <p:grpSpPr bwMode="auto">
          <a:xfrm>
            <a:off x="152400" y="5373688"/>
            <a:ext cx="3276600" cy="493712"/>
            <a:chOff x="96" y="3385"/>
            <a:chExt cx="2064" cy="311"/>
          </a:xfrm>
        </p:grpSpPr>
        <p:pic>
          <p:nvPicPr>
            <p:cNvPr id="509175" name="Picture 24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3569"/>
              <a:ext cx="190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9174" name="Picture 24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85"/>
              <a:ext cx="138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09172" name="Picture 2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5665788"/>
            <a:ext cx="26035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845425" y="5529263"/>
            <a:ext cx="1222375" cy="682976"/>
            <a:chOff x="7845425" y="5529263"/>
            <a:chExt cx="1222375" cy="682976"/>
          </a:xfrm>
        </p:grpSpPr>
        <p:pic>
          <p:nvPicPr>
            <p:cNvPr id="509179" name="Picture 25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425" y="5529263"/>
              <a:ext cx="806450" cy="20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5425" y="6010798"/>
              <a:ext cx="953220" cy="2014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9181" name="Picture 25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425" y="5757863"/>
              <a:ext cx="1222375" cy="20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09184" name="Picture 2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105187" y="6108192"/>
            <a:ext cx="2453249" cy="700238"/>
            <a:chOff x="1230447" y="6108192"/>
            <a:chExt cx="2453249" cy="700238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0447" y="6326536"/>
              <a:ext cx="1625332" cy="2014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0447" y="6580346"/>
              <a:ext cx="1786794" cy="2280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2300984" y="6115844"/>
              <a:ext cx="1382712" cy="269875"/>
            </a:xfrm>
            <a:prstGeom prst="straightConnector1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1747838" y="6108192"/>
              <a:ext cx="566928" cy="230981"/>
            </a:xfrm>
            <a:prstGeom prst="line">
              <a:avLst/>
            </a:prstGeom>
            <a:solidFill>
              <a:srgbClr val="FF6600">
                <a:alpha val="0"/>
              </a:srgb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1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9961-061F-4F58-BFB6-8F7DF735B852}" type="slidenum">
              <a:rPr lang="en-US"/>
              <a:pPr/>
              <a:t>11</a:t>
            </a:fld>
            <a:endParaRPr lang="en-US"/>
          </a:p>
        </p:txBody>
      </p:sp>
      <p:pic>
        <p:nvPicPr>
          <p:cNvPr id="510157" name="Picture 20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89500"/>
            <a:ext cx="145732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0159" name="Picture 20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5338763"/>
            <a:ext cx="72866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0160" name="Line 208"/>
          <p:cNvSpPr>
            <a:spLocks noChangeShapeType="1"/>
          </p:cNvSpPr>
          <p:nvPr/>
        </p:nvSpPr>
        <p:spPr bwMode="auto">
          <a:xfrm>
            <a:off x="3481388" y="5254625"/>
            <a:ext cx="1490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0052" name="Picture 10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" y="5105400"/>
            <a:ext cx="28829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0146" name="Rectangle 19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0049" name="Picture 9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511474"/>
            <a:ext cx="12588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9986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2551113"/>
            <a:ext cx="1778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9987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76200"/>
            <a:ext cx="16351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9989" name="Line 37"/>
          <p:cNvSpPr>
            <a:spLocks noChangeShapeType="1"/>
          </p:cNvSpPr>
          <p:nvPr/>
        </p:nvSpPr>
        <p:spPr bwMode="auto">
          <a:xfrm flipV="1">
            <a:off x="4572000" y="2286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9994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524000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9995" name="Line 43"/>
          <p:cNvSpPr>
            <a:spLocks noChangeShapeType="1"/>
          </p:cNvSpPr>
          <p:nvPr/>
        </p:nvSpPr>
        <p:spPr bwMode="auto">
          <a:xfrm>
            <a:off x="3135313" y="24384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0004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41600"/>
            <a:ext cx="3984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9997" name="Line 45"/>
          <p:cNvSpPr>
            <a:spLocks noChangeShapeType="1"/>
          </p:cNvSpPr>
          <p:nvPr/>
        </p:nvSpPr>
        <p:spPr bwMode="auto">
          <a:xfrm>
            <a:off x="6073775" y="2446338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0005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641600"/>
            <a:ext cx="1778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0007" name="Line 55"/>
          <p:cNvSpPr>
            <a:spLocks noChangeShapeType="1"/>
          </p:cNvSpPr>
          <p:nvPr/>
        </p:nvSpPr>
        <p:spPr bwMode="auto">
          <a:xfrm>
            <a:off x="1708150" y="24384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0013" name="Picture 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641600"/>
            <a:ext cx="3984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0019" name="Picture 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2641600"/>
            <a:ext cx="192088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0017" name="Line 65"/>
          <p:cNvSpPr>
            <a:spLocks noChangeShapeType="1"/>
          </p:cNvSpPr>
          <p:nvPr/>
        </p:nvSpPr>
        <p:spPr bwMode="auto">
          <a:xfrm>
            <a:off x="7421563" y="2438400"/>
            <a:ext cx="0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990" name="Line 38"/>
          <p:cNvSpPr>
            <a:spLocks noChangeShapeType="1"/>
          </p:cNvSpPr>
          <p:nvPr/>
        </p:nvSpPr>
        <p:spPr bwMode="auto">
          <a:xfrm>
            <a:off x="381000" y="2522538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023" name="Line 71"/>
          <p:cNvSpPr>
            <a:spLocks noChangeShapeType="1"/>
          </p:cNvSpPr>
          <p:nvPr/>
        </p:nvSpPr>
        <p:spPr bwMode="auto">
          <a:xfrm flipH="1" flipV="1">
            <a:off x="1524000" y="2330450"/>
            <a:ext cx="192088" cy="192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006" name="Freeform 54"/>
          <p:cNvSpPr>
            <a:spLocks/>
          </p:cNvSpPr>
          <p:nvPr/>
        </p:nvSpPr>
        <p:spPr bwMode="auto">
          <a:xfrm>
            <a:off x="1711325" y="2522538"/>
            <a:ext cx="2860675" cy="900112"/>
          </a:xfrm>
          <a:custGeom>
            <a:avLst/>
            <a:gdLst>
              <a:gd name="T0" fmla="*/ 0 w 1802"/>
              <a:gd name="T1" fmla="*/ 0 h 567"/>
              <a:gd name="T2" fmla="*/ 631 w 1802"/>
              <a:gd name="T3" fmla="*/ 464 h 567"/>
              <a:gd name="T4" fmla="*/ 938 w 1802"/>
              <a:gd name="T5" fmla="*/ 566 h 567"/>
              <a:gd name="T6" fmla="*/ 1226 w 1802"/>
              <a:gd name="T7" fmla="*/ 455 h 567"/>
              <a:gd name="T8" fmla="*/ 1802 w 1802"/>
              <a:gd name="T9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2" h="567">
                <a:moveTo>
                  <a:pt x="0" y="0"/>
                </a:moveTo>
                <a:cubicBezTo>
                  <a:pt x="105" y="77"/>
                  <a:pt x="475" y="370"/>
                  <a:pt x="631" y="464"/>
                </a:cubicBezTo>
                <a:cubicBezTo>
                  <a:pt x="787" y="558"/>
                  <a:pt x="839" y="567"/>
                  <a:pt x="938" y="566"/>
                </a:cubicBezTo>
                <a:cubicBezTo>
                  <a:pt x="1037" y="565"/>
                  <a:pt x="1082" y="549"/>
                  <a:pt x="1226" y="455"/>
                </a:cubicBezTo>
                <a:cubicBezTo>
                  <a:pt x="1370" y="361"/>
                  <a:pt x="1682" y="95"/>
                  <a:pt x="1802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022" name="Line 70"/>
          <p:cNvSpPr>
            <a:spLocks noChangeShapeType="1"/>
          </p:cNvSpPr>
          <p:nvPr/>
        </p:nvSpPr>
        <p:spPr bwMode="auto">
          <a:xfrm>
            <a:off x="7404100" y="2503488"/>
            <a:ext cx="311150" cy="2397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024" name="Freeform 72"/>
          <p:cNvSpPr>
            <a:spLocks/>
          </p:cNvSpPr>
          <p:nvPr/>
        </p:nvSpPr>
        <p:spPr bwMode="auto">
          <a:xfrm flipV="1">
            <a:off x="4572000" y="1622425"/>
            <a:ext cx="2860675" cy="900113"/>
          </a:xfrm>
          <a:custGeom>
            <a:avLst/>
            <a:gdLst>
              <a:gd name="T0" fmla="*/ 0 w 1802"/>
              <a:gd name="T1" fmla="*/ 0 h 567"/>
              <a:gd name="T2" fmla="*/ 631 w 1802"/>
              <a:gd name="T3" fmla="*/ 464 h 567"/>
              <a:gd name="T4" fmla="*/ 938 w 1802"/>
              <a:gd name="T5" fmla="*/ 566 h 567"/>
              <a:gd name="T6" fmla="*/ 1226 w 1802"/>
              <a:gd name="T7" fmla="*/ 455 h 567"/>
              <a:gd name="T8" fmla="*/ 1802 w 1802"/>
              <a:gd name="T9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2" h="567">
                <a:moveTo>
                  <a:pt x="0" y="0"/>
                </a:moveTo>
                <a:cubicBezTo>
                  <a:pt x="105" y="77"/>
                  <a:pt x="475" y="370"/>
                  <a:pt x="631" y="464"/>
                </a:cubicBezTo>
                <a:cubicBezTo>
                  <a:pt x="787" y="558"/>
                  <a:pt x="839" y="567"/>
                  <a:pt x="938" y="566"/>
                </a:cubicBezTo>
                <a:cubicBezTo>
                  <a:pt x="1037" y="565"/>
                  <a:pt x="1082" y="549"/>
                  <a:pt x="1226" y="455"/>
                </a:cubicBezTo>
                <a:cubicBezTo>
                  <a:pt x="1370" y="361"/>
                  <a:pt x="1682" y="95"/>
                  <a:pt x="1802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0044" name="Picture 9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029200" y="1119188"/>
            <a:ext cx="11557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0081" name="Group 129"/>
          <p:cNvGrpSpPr>
            <a:grpSpLocks/>
          </p:cNvGrpSpPr>
          <p:nvPr/>
        </p:nvGrpSpPr>
        <p:grpSpPr bwMode="auto">
          <a:xfrm>
            <a:off x="5166360" y="1981200"/>
            <a:ext cx="163512" cy="908050"/>
            <a:chOff x="3257" y="1248"/>
            <a:chExt cx="103" cy="572"/>
          </a:xfrm>
        </p:grpSpPr>
        <p:pic>
          <p:nvPicPr>
            <p:cNvPr id="510046" name="Picture 9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1680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0033" name="Line 81"/>
            <p:cNvSpPr>
              <a:spLocks noChangeShapeType="1"/>
            </p:cNvSpPr>
            <p:nvPr/>
          </p:nvSpPr>
          <p:spPr bwMode="auto">
            <a:xfrm>
              <a:off x="3312" y="1536"/>
              <a:ext cx="0" cy="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034" name="Oval 82"/>
            <p:cNvSpPr>
              <a:spLocks noChangeAspect="1" noChangeArrowheads="1"/>
            </p:cNvSpPr>
            <p:nvPr/>
          </p:nvSpPr>
          <p:spPr bwMode="auto">
            <a:xfrm>
              <a:off x="3293" y="1248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036" name="Line 84"/>
            <p:cNvSpPr>
              <a:spLocks noChangeShapeType="1"/>
            </p:cNvSpPr>
            <p:nvPr/>
          </p:nvSpPr>
          <p:spPr bwMode="auto">
            <a:xfrm flipV="1">
              <a:off x="3312" y="1266"/>
              <a:ext cx="0" cy="288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0039" name="Oval 87"/>
          <p:cNvSpPr>
            <a:spLocks noChangeAspect="1" noChangeArrowheads="1"/>
          </p:cNvSpPr>
          <p:nvPr/>
        </p:nvSpPr>
        <p:spPr bwMode="auto">
          <a:xfrm>
            <a:off x="4541838" y="2493963"/>
            <a:ext cx="55562" cy="55562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0080" name="Group 128"/>
          <p:cNvGrpSpPr>
            <a:grpSpLocks/>
          </p:cNvGrpSpPr>
          <p:nvPr/>
        </p:nvGrpSpPr>
        <p:grpSpPr bwMode="auto">
          <a:xfrm>
            <a:off x="3201988" y="1684338"/>
            <a:ext cx="1341437" cy="809625"/>
            <a:chOff x="2017" y="1061"/>
            <a:chExt cx="845" cy="510"/>
          </a:xfrm>
        </p:grpSpPr>
        <p:pic>
          <p:nvPicPr>
            <p:cNvPr id="510048" name="Picture 9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" y="1061"/>
              <a:ext cx="46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0050" name="Line 98"/>
            <p:cNvSpPr>
              <a:spLocks noChangeShapeType="1"/>
            </p:cNvSpPr>
            <p:nvPr/>
          </p:nvSpPr>
          <p:spPr bwMode="auto">
            <a:xfrm>
              <a:off x="2470" y="1220"/>
              <a:ext cx="392" cy="35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0061" name="Picture 10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6051550" y="606425"/>
            <a:ext cx="1333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0088" name="Picture 1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6059488" y="593725"/>
            <a:ext cx="1476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0114" name="Line 162"/>
          <p:cNvSpPr>
            <a:spLocks noChangeShapeType="1"/>
          </p:cNvSpPr>
          <p:nvPr/>
        </p:nvSpPr>
        <p:spPr bwMode="auto">
          <a:xfrm>
            <a:off x="3454400" y="1936750"/>
            <a:ext cx="1004888" cy="34099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020" name="Line 68"/>
          <p:cNvSpPr>
            <a:spLocks noChangeShapeType="1"/>
          </p:cNvSpPr>
          <p:nvPr/>
        </p:nvSpPr>
        <p:spPr bwMode="auto">
          <a:xfrm flipV="1">
            <a:off x="2743200" y="685800"/>
            <a:ext cx="3657600" cy="3657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0169" name="Group 217"/>
          <p:cNvGrpSpPr>
            <a:grpSpLocks/>
          </p:cNvGrpSpPr>
          <p:nvPr/>
        </p:nvGrpSpPr>
        <p:grpSpPr bwMode="auto">
          <a:xfrm>
            <a:off x="2971800" y="885825"/>
            <a:ext cx="2247900" cy="1108075"/>
            <a:chOff x="1872" y="558"/>
            <a:chExt cx="1416" cy="698"/>
          </a:xfrm>
        </p:grpSpPr>
        <p:pic>
          <p:nvPicPr>
            <p:cNvPr id="510045" name="Picture 9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558"/>
              <a:ext cx="75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0040" name="Line 88"/>
            <p:cNvSpPr>
              <a:spLocks noChangeShapeType="1"/>
            </p:cNvSpPr>
            <p:nvPr/>
          </p:nvSpPr>
          <p:spPr bwMode="auto">
            <a:xfrm>
              <a:off x="2614" y="709"/>
              <a:ext cx="674" cy="5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0139" name="Line 187"/>
          <p:cNvSpPr>
            <a:spLocks noChangeShapeType="1"/>
          </p:cNvSpPr>
          <p:nvPr/>
        </p:nvSpPr>
        <p:spPr bwMode="auto">
          <a:xfrm flipV="1">
            <a:off x="2895600" y="739775"/>
            <a:ext cx="4038600" cy="3048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149" name="Rectangle 19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112" name="Line 160"/>
          <p:cNvSpPr>
            <a:spLocks noChangeShapeType="1"/>
          </p:cNvSpPr>
          <p:nvPr/>
        </p:nvSpPr>
        <p:spPr bwMode="auto">
          <a:xfrm>
            <a:off x="3765550" y="1927225"/>
            <a:ext cx="1069975" cy="29892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111" name="Line 159"/>
          <p:cNvSpPr>
            <a:spLocks noChangeShapeType="1"/>
          </p:cNvSpPr>
          <p:nvPr/>
        </p:nvSpPr>
        <p:spPr bwMode="auto">
          <a:xfrm>
            <a:off x="3657600" y="1141413"/>
            <a:ext cx="228600" cy="3775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113" name="Line 161"/>
          <p:cNvSpPr>
            <a:spLocks noChangeShapeType="1"/>
          </p:cNvSpPr>
          <p:nvPr/>
        </p:nvSpPr>
        <p:spPr bwMode="auto">
          <a:xfrm>
            <a:off x="3179763" y="1141413"/>
            <a:ext cx="712787" cy="4186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168" name="Line 216"/>
          <p:cNvSpPr>
            <a:spLocks noChangeShapeType="1"/>
          </p:cNvSpPr>
          <p:nvPr/>
        </p:nvSpPr>
        <p:spPr bwMode="auto">
          <a:xfrm>
            <a:off x="4495800" y="16002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0170" name="Picture 2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0145" name="Picture 19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62" y="5771454"/>
            <a:ext cx="9477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50104" y="6054725"/>
            <a:ext cx="2438786" cy="651097"/>
            <a:chOff x="5763674" y="6054725"/>
            <a:chExt cx="2438786" cy="651097"/>
          </a:xfrm>
        </p:grpSpPr>
        <p:grpSp>
          <p:nvGrpSpPr>
            <p:cNvPr id="5" name="Group 4"/>
            <p:cNvGrpSpPr/>
            <p:nvPr/>
          </p:nvGrpSpPr>
          <p:grpSpPr>
            <a:xfrm>
              <a:off x="6270619" y="6054725"/>
              <a:ext cx="1931841" cy="651097"/>
              <a:chOff x="6245567" y="6054725"/>
              <a:chExt cx="1931841" cy="651097"/>
            </a:xfrm>
          </p:grpSpPr>
          <p:pic>
            <p:nvPicPr>
              <p:cNvPr id="4" name="Picture 3" descr="txp_fig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245567" y="6054725"/>
                <a:ext cx="1272881" cy="65109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8" name="Picture 50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9883" y="6276975"/>
                <a:ext cx="517525" cy="206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63674" y="6311874"/>
              <a:ext cx="295792" cy="1776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10164" name="Picture 21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5210175"/>
            <a:ext cx="268288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093478" y="4892040"/>
            <a:ext cx="1041144" cy="661972"/>
            <a:chOff x="5039616" y="5047488"/>
            <a:chExt cx="1041144" cy="661972"/>
          </a:xfrm>
        </p:grpSpPr>
        <p:sp>
          <p:nvSpPr>
            <p:cNvPr id="73" name="Line 208"/>
            <p:cNvSpPr>
              <a:spLocks noChangeShapeType="1"/>
            </p:cNvSpPr>
            <p:nvPr/>
          </p:nvSpPr>
          <p:spPr bwMode="auto">
            <a:xfrm>
              <a:off x="5422392" y="5407025"/>
              <a:ext cx="6583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40680" y="5047488"/>
              <a:ext cx="624569" cy="22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3852" y="5486400"/>
              <a:ext cx="163280" cy="22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21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616" y="5362575"/>
              <a:ext cx="268288" cy="10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" name="Picture 18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40" y="6054725"/>
            <a:ext cx="127317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" name="Picture 18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03" y="6276975"/>
            <a:ext cx="517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0143" name="Picture 19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" y="6262165"/>
            <a:ext cx="337661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0127" name="Group 175"/>
          <p:cNvGrpSpPr>
            <a:grpSpLocks/>
          </p:cNvGrpSpPr>
          <p:nvPr/>
        </p:nvGrpSpPr>
        <p:grpSpPr bwMode="auto">
          <a:xfrm>
            <a:off x="5246688" y="3276600"/>
            <a:ext cx="3744912" cy="944563"/>
            <a:chOff x="3305" y="2064"/>
            <a:chExt cx="2359" cy="595"/>
          </a:xfrm>
        </p:grpSpPr>
        <p:pic>
          <p:nvPicPr>
            <p:cNvPr id="510119" name="Picture 16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2064"/>
              <a:ext cx="230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0122" name="Picture 17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" y="2279"/>
              <a:ext cx="190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0125" name="Picture 17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2481"/>
              <a:ext cx="235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0140" name="Picture 18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16" y="5126038"/>
            <a:ext cx="217328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0084" name="Line 132"/>
          <p:cNvSpPr>
            <a:spLocks noChangeShapeType="1"/>
          </p:cNvSpPr>
          <p:nvPr/>
        </p:nvSpPr>
        <p:spPr bwMode="auto">
          <a:xfrm flipH="1" flipV="1">
            <a:off x="6190488" y="800621"/>
            <a:ext cx="566928" cy="430682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0153" name="Group 201"/>
          <p:cNvGrpSpPr>
            <a:grpSpLocks/>
          </p:cNvGrpSpPr>
          <p:nvPr/>
        </p:nvGrpSpPr>
        <p:grpSpPr bwMode="auto">
          <a:xfrm>
            <a:off x="76200" y="38622"/>
            <a:ext cx="3208338" cy="742950"/>
            <a:chOff x="48" y="48"/>
            <a:chExt cx="2021" cy="468"/>
          </a:xfrm>
        </p:grpSpPr>
        <p:pic>
          <p:nvPicPr>
            <p:cNvPr id="510128" name="Picture 17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202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0134" name="Picture 18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2"/>
              <a:ext cx="193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0151" name="Picture 19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3"/>
              <a:ext cx="1158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901874"/>
            <a:ext cx="2766609" cy="210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0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0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0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0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0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0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51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51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51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51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510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1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0" dur="500"/>
                                        <p:tgtEl>
                                          <p:spTgt spid="51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1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160" grpId="0" animBg="1"/>
      <p:bldP spid="510039" grpId="0" animBg="1"/>
      <p:bldP spid="510114" grpId="0" animBg="1"/>
      <p:bldP spid="510114" grpId="1" animBg="1"/>
      <p:bldP spid="510020" grpId="0" animBg="1"/>
      <p:bldP spid="510139" grpId="0" animBg="1"/>
      <p:bldP spid="510139" grpId="1" animBg="1"/>
      <p:bldP spid="510112" grpId="0" animBg="1"/>
      <p:bldP spid="510112" grpId="1" animBg="1"/>
      <p:bldP spid="510111" grpId="0" animBg="1"/>
      <p:bldP spid="510111" grpId="1" animBg="1"/>
      <p:bldP spid="510113" grpId="0" animBg="1"/>
      <p:bldP spid="510113" grpId="1" animBg="1"/>
      <p:bldP spid="510084" grpId="0" animBg="1"/>
      <p:bldP spid="51008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32" name="Line 8"/>
          <p:cNvSpPr>
            <a:spLocks noChangeShapeType="1"/>
          </p:cNvSpPr>
          <p:nvPr/>
        </p:nvSpPr>
        <p:spPr bwMode="auto">
          <a:xfrm flipV="1">
            <a:off x="4572000" y="352425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45" name="Line 21"/>
          <p:cNvSpPr>
            <a:spLocks noChangeShapeType="1"/>
          </p:cNvSpPr>
          <p:nvPr/>
        </p:nvSpPr>
        <p:spPr bwMode="auto">
          <a:xfrm>
            <a:off x="381000" y="2646363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49" name="Freeform 25"/>
          <p:cNvSpPr>
            <a:spLocks/>
          </p:cNvSpPr>
          <p:nvPr/>
        </p:nvSpPr>
        <p:spPr bwMode="auto">
          <a:xfrm>
            <a:off x="471488" y="150813"/>
            <a:ext cx="8097837" cy="4573587"/>
          </a:xfrm>
          <a:custGeom>
            <a:avLst/>
            <a:gdLst>
              <a:gd name="T0" fmla="*/ 0 w 5101"/>
              <a:gd name="T1" fmla="*/ 1339 h 2881"/>
              <a:gd name="T2" fmla="*/ 121 w 5101"/>
              <a:gd name="T3" fmla="*/ 1404 h 2881"/>
              <a:gd name="T4" fmla="*/ 325 w 5101"/>
              <a:gd name="T5" fmla="*/ 736 h 2881"/>
              <a:gd name="T6" fmla="*/ 521 w 5101"/>
              <a:gd name="T7" fmla="*/ 1377 h 2881"/>
              <a:gd name="T8" fmla="*/ 874 w 5101"/>
              <a:gd name="T9" fmla="*/ 708 h 2881"/>
              <a:gd name="T10" fmla="*/ 1171 w 5101"/>
              <a:gd name="T11" fmla="*/ 2807 h 2881"/>
              <a:gd name="T12" fmla="*/ 1487 w 5101"/>
              <a:gd name="T13" fmla="*/ 661 h 2881"/>
              <a:gd name="T14" fmla="*/ 1923 w 5101"/>
              <a:gd name="T15" fmla="*/ 968 h 2881"/>
              <a:gd name="T16" fmla="*/ 2184 w 5101"/>
              <a:gd name="T17" fmla="*/ 1256 h 2881"/>
              <a:gd name="T18" fmla="*/ 2518 w 5101"/>
              <a:gd name="T19" fmla="*/ 1246 h 2881"/>
              <a:gd name="T20" fmla="*/ 3038 w 5101"/>
              <a:gd name="T21" fmla="*/ 615 h 2881"/>
              <a:gd name="T22" fmla="*/ 3382 w 5101"/>
              <a:gd name="T23" fmla="*/ 1925 h 2881"/>
              <a:gd name="T24" fmla="*/ 3558 w 5101"/>
              <a:gd name="T25" fmla="*/ 578 h 2881"/>
              <a:gd name="T26" fmla="*/ 3679 w 5101"/>
              <a:gd name="T27" fmla="*/ 2714 h 2881"/>
              <a:gd name="T28" fmla="*/ 3800 w 5101"/>
              <a:gd name="T29" fmla="*/ 605 h 2881"/>
              <a:gd name="T30" fmla="*/ 3893 w 5101"/>
              <a:gd name="T31" fmla="*/ 1404 h 2881"/>
              <a:gd name="T32" fmla="*/ 4042 w 5101"/>
              <a:gd name="T33" fmla="*/ 234 h 2881"/>
              <a:gd name="T34" fmla="*/ 4292 w 5101"/>
              <a:gd name="T35" fmla="*/ 2807 h 2881"/>
              <a:gd name="T36" fmla="*/ 4543 w 5101"/>
              <a:gd name="T37" fmla="*/ 680 h 2881"/>
              <a:gd name="T38" fmla="*/ 4757 w 5101"/>
              <a:gd name="T39" fmla="*/ 2631 h 2881"/>
              <a:gd name="T40" fmla="*/ 4989 w 5101"/>
              <a:gd name="T41" fmla="*/ 578 h 2881"/>
              <a:gd name="T42" fmla="*/ 5101 w 5101"/>
              <a:gd name="T43" fmla="*/ 475 h 2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01" h="2881">
                <a:moveTo>
                  <a:pt x="0" y="1339"/>
                </a:moveTo>
                <a:cubicBezTo>
                  <a:pt x="20" y="1351"/>
                  <a:pt x="67" y="1504"/>
                  <a:pt x="121" y="1404"/>
                </a:cubicBezTo>
                <a:cubicBezTo>
                  <a:pt x="175" y="1304"/>
                  <a:pt x="258" y="740"/>
                  <a:pt x="325" y="736"/>
                </a:cubicBezTo>
                <a:cubicBezTo>
                  <a:pt x="392" y="732"/>
                  <a:pt x="430" y="1382"/>
                  <a:pt x="521" y="1377"/>
                </a:cubicBezTo>
                <a:cubicBezTo>
                  <a:pt x="612" y="1372"/>
                  <a:pt x="766" y="470"/>
                  <a:pt x="874" y="708"/>
                </a:cubicBezTo>
                <a:cubicBezTo>
                  <a:pt x="982" y="946"/>
                  <a:pt x="1069" y="2815"/>
                  <a:pt x="1171" y="2807"/>
                </a:cubicBezTo>
                <a:cubicBezTo>
                  <a:pt x="1273" y="2799"/>
                  <a:pt x="1362" y="968"/>
                  <a:pt x="1487" y="661"/>
                </a:cubicBezTo>
                <a:cubicBezTo>
                  <a:pt x="1612" y="354"/>
                  <a:pt x="1775" y="968"/>
                  <a:pt x="1923" y="968"/>
                </a:cubicBezTo>
                <a:cubicBezTo>
                  <a:pt x="2075" y="959"/>
                  <a:pt x="2085" y="1210"/>
                  <a:pt x="2184" y="1256"/>
                </a:cubicBezTo>
                <a:cubicBezTo>
                  <a:pt x="2283" y="1302"/>
                  <a:pt x="2376" y="1353"/>
                  <a:pt x="2518" y="1246"/>
                </a:cubicBezTo>
                <a:cubicBezTo>
                  <a:pt x="2660" y="1139"/>
                  <a:pt x="2894" y="502"/>
                  <a:pt x="3038" y="615"/>
                </a:cubicBezTo>
                <a:cubicBezTo>
                  <a:pt x="3182" y="728"/>
                  <a:pt x="3295" y="1931"/>
                  <a:pt x="3382" y="1925"/>
                </a:cubicBezTo>
                <a:cubicBezTo>
                  <a:pt x="3469" y="1919"/>
                  <a:pt x="3508" y="446"/>
                  <a:pt x="3558" y="578"/>
                </a:cubicBezTo>
                <a:cubicBezTo>
                  <a:pt x="3608" y="710"/>
                  <a:pt x="3639" y="2710"/>
                  <a:pt x="3679" y="2714"/>
                </a:cubicBezTo>
                <a:cubicBezTo>
                  <a:pt x="3719" y="2718"/>
                  <a:pt x="3764" y="823"/>
                  <a:pt x="3800" y="605"/>
                </a:cubicBezTo>
                <a:cubicBezTo>
                  <a:pt x="3836" y="387"/>
                  <a:pt x="3853" y="1466"/>
                  <a:pt x="3893" y="1404"/>
                </a:cubicBezTo>
                <a:cubicBezTo>
                  <a:pt x="3933" y="1342"/>
                  <a:pt x="3975" y="0"/>
                  <a:pt x="4042" y="234"/>
                </a:cubicBezTo>
                <a:cubicBezTo>
                  <a:pt x="4109" y="468"/>
                  <a:pt x="4209" y="2733"/>
                  <a:pt x="4292" y="2807"/>
                </a:cubicBezTo>
                <a:cubicBezTo>
                  <a:pt x="4375" y="2881"/>
                  <a:pt x="4466" y="709"/>
                  <a:pt x="4543" y="680"/>
                </a:cubicBezTo>
                <a:cubicBezTo>
                  <a:pt x="4620" y="651"/>
                  <a:pt x="4683" y="2648"/>
                  <a:pt x="4757" y="2631"/>
                </a:cubicBezTo>
                <a:cubicBezTo>
                  <a:pt x="4831" y="2614"/>
                  <a:pt x="4932" y="937"/>
                  <a:pt x="4989" y="578"/>
                </a:cubicBezTo>
                <a:cubicBezTo>
                  <a:pt x="5046" y="219"/>
                  <a:pt x="5078" y="497"/>
                  <a:pt x="5101" y="47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187" name="Group 163"/>
          <p:cNvGrpSpPr>
            <a:grpSpLocks/>
          </p:cNvGrpSpPr>
          <p:nvPr/>
        </p:nvGrpSpPr>
        <p:grpSpPr bwMode="auto">
          <a:xfrm>
            <a:off x="76200" y="38622"/>
            <a:ext cx="3208338" cy="742950"/>
            <a:chOff x="48" y="48"/>
            <a:chExt cx="2021" cy="468"/>
          </a:xfrm>
        </p:grpSpPr>
        <p:pic>
          <p:nvPicPr>
            <p:cNvPr id="513159" name="Picture 1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202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162" name="Picture 1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2"/>
              <a:ext cx="193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185" name="Picture 16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3"/>
              <a:ext cx="1158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DD0-790E-46D6-BD05-60E29D74A39E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513152" name="Group 128"/>
          <p:cNvGrpSpPr>
            <a:grpSpLocks/>
          </p:cNvGrpSpPr>
          <p:nvPr/>
        </p:nvGrpSpPr>
        <p:grpSpPr bwMode="auto">
          <a:xfrm>
            <a:off x="1447800" y="4862513"/>
            <a:ext cx="7620000" cy="749300"/>
            <a:chOff x="912" y="3063"/>
            <a:chExt cx="4800" cy="472"/>
          </a:xfrm>
        </p:grpSpPr>
        <p:pic>
          <p:nvPicPr>
            <p:cNvPr id="513102" name="Picture 7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" y="3095"/>
              <a:ext cx="313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103" name="Picture 7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3094"/>
              <a:ext cx="151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101" name="Rectangle 77"/>
            <p:cNvSpPr>
              <a:spLocks noChangeArrowheads="1"/>
            </p:cNvSpPr>
            <p:nvPr/>
          </p:nvSpPr>
          <p:spPr bwMode="auto">
            <a:xfrm>
              <a:off x="912" y="3063"/>
              <a:ext cx="4800" cy="213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05" name="Line 81"/>
            <p:cNvSpPr>
              <a:spLocks noChangeShapeType="1"/>
            </p:cNvSpPr>
            <p:nvPr/>
          </p:nvSpPr>
          <p:spPr bwMode="auto">
            <a:xfrm flipH="1" flipV="1">
              <a:off x="3396" y="3287"/>
              <a:ext cx="192" cy="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79" name="Rectangle 15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20" name="Rectangle 96"/>
          <p:cNvSpPr>
            <a:spLocks noChangeArrowheads="1"/>
          </p:cNvSpPr>
          <p:nvPr/>
        </p:nvSpPr>
        <p:spPr bwMode="auto">
          <a:xfrm>
            <a:off x="3886200" y="2028825"/>
            <a:ext cx="5334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21" name="Oval 97"/>
          <p:cNvSpPr>
            <a:spLocks noChangeAspect="1" noChangeArrowheads="1"/>
          </p:cNvSpPr>
          <p:nvPr/>
        </p:nvSpPr>
        <p:spPr bwMode="auto">
          <a:xfrm>
            <a:off x="3813175" y="2028825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22" name="Oval 98"/>
          <p:cNvSpPr>
            <a:spLocks noChangeAspect="1" noChangeArrowheads="1"/>
          </p:cNvSpPr>
          <p:nvPr/>
        </p:nvSpPr>
        <p:spPr bwMode="auto">
          <a:xfrm>
            <a:off x="4419600" y="21161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83" name="Rectangle 1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203" name="Picture 1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2400" y="5611813"/>
            <a:ext cx="6859762" cy="636740"/>
            <a:chOff x="152400" y="5611813"/>
            <a:chExt cx="6859762" cy="636740"/>
          </a:xfrm>
        </p:grpSpPr>
        <p:pic>
          <p:nvPicPr>
            <p:cNvPr id="513083" name="Picture 5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629275"/>
              <a:ext cx="10699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1600" y="5638800"/>
              <a:ext cx="5632655" cy="2826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1600" y="5965825"/>
              <a:ext cx="4667250" cy="282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13104" name="Rectangle 80"/>
            <p:cNvSpPr>
              <a:spLocks noChangeArrowheads="1"/>
            </p:cNvSpPr>
            <p:nvPr/>
          </p:nvSpPr>
          <p:spPr bwMode="auto">
            <a:xfrm>
              <a:off x="4559474" y="5611813"/>
              <a:ext cx="2452688" cy="2921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199" name="Group 175"/>
          <p:cNvGrpSpPr>
            <a:grpSpLocks/>
          </p:cNvGrpSpPr>
          <p:nvPr/>
        </p:nvGrpSpPr>
        <p:grpSpPr bwMode="auto">
          <a:xfrm>
            <a:off x="1419225" y="5337175"/>
            <a:ext cx="3381375" cy="236538"/>
            <a:chOff x="894" y="3362"/>
            <a:chExt cx="2130" cy="149"/>
          </a:xfrm>
        </p:grpSpPr>
        <p:pic>
          <p:nvPicPr>
            <p:cNvPr id="513189" name="Picture 16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336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198" name="Picture 17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3365"/>
              <a:ext cx="147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3197" name="Picture 17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28913"/>
            <a:ext cx="227012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901874"/>
            <a:ext cx="2605332" cy="186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3124" name="Line 100"/>
          <p:cNvSpPr>
            <a:spLocks noChangeShapeType="1"/>
          </p:cNvSpPr>
          <p:nvPr/>
        </p:nvSpPr>
        <p:spPr bwMode="auto">
          <a:xfrm flipV="1">
            <a:off x="3962400" y="352425"/>
            <a:ext cx="0" cy="434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26" name="Line 102"/>
          <p:cNvSpPr>
            <a:spLocks noChangeShapeType="1"/>
          </p:cNvSpPr>
          <p:nvPr/>
        </p:nvSpPr>
        <p:spPr bwMode="auto">
          <a:xfrm flipV="1">
            <a:off x="5029200" y="352425"/>
            <a:ext cx="0" cy="434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27" name="Line 103"/>
          <p:cNvSpPr>
            <a:spLocks noChangeShapeType="1"/>
          </p:cNvSpPr>
          <p:nvPr/>
        </p:nvSpPr>
        <p:spPr bwMode="auto">
          <a:xfrm flipV="1">
            <a:off x="6705600" y="352425"/>
            <a:ext cx="0" cy="434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29" name="Line 105"/>
          <p:cNvSpPr>
            <a:spLocks noChangeShapeType="1"/>
          </p:cNvSpPr>
          <p:nvPr/>
        </p:nvSpPr>
        <p:spPr bwMode="auto">
          <a:xfrm flipV="1">
            <a:off x="7391400" y="352425"/>
            <a:ext cx="0" cy="434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30" name="Line 106"/>
          <p:cNvSpPr>
            <a:spLocks noChangeShapeType="1"/>
          </p:cNvSpPr>
          <p:nvPr/>
        </p:nvSpPr>
        <p:spPr bwMode="auto">
          <a:xfrm flipV="1">
            <a:off x="1981200" y="352425"/>
            <a:ext cx="0" cy="43418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156" name="Group 132"/>
          <p:cNvGrpSpPr>
            <a:grpSpLocks/>
          </p:cNvGrpSpPr>
          <p:nvPr/>
        </p:nvGrpSpPr>
        <p:grpSpPr bwMode="auto">
          <a:xfrm>
            <a:off x="152400" y="6267450"/>
            <a:ext cx="7799388" cy="285750"/>
            <a:chOff x="96" y="4092"/>
            <a:chExt cx="4913" cy="180"/>
          </a:xfrm>
        </p:grpSpPr>
        <p:pic>
          <p:nvPicPr>
            <p:cNvPr id="513153" name="Picture 12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103"/>
              <a:ext cx="319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093" name="Picture 6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092"/>
              <a:ext cx="1649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13171" name="Group 147"/>
          <p:cNvGrpSpPr>
            <a:grpSpLocks/>
          </p:cNvGrpSpPr>
          <p:nvPr/>
        </p:nvGrpSpPr>
        <p:grpSpPr bwMode="auto">
          <a:xfrm>
            <a:off x="38100" y="2787650"/>
            <a:ext cx="1700213" cy="1381125"/>
            <a:chOff x="24" y="1756"/>
            <a:chExt cx="1071" cy="870"/>
          </a:xfrm>
        </p:grpSpPr>
        <p:sp>
          <p:nvSpPr>
            <p:cNvPr id="513148" name="Rectangle 124"/>
            <p:cNvSpPr>
              <a:spLocks noChangeArrowheads="1"/>
            </p:cNvSpPr>
            <p:nvPr/>
          </p:nvSpPr>
          <p:spPr bwMode="auto">
            <a:xfrm>
              <a:off x="24" y="1756"/>
              <a:ext cx="1071" cy="72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3144" name="Picture 12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1958"/>
              <a:ext cx="862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145" name="Picture 12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2126"/>
              <a:ext cx="80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147" name="Picture 12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2308"/>
              <a:ext cx="94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149" name="Line 125"/>
            <p:cNvSpPr>
              <a:spLocks noChangeShapeType="1"/>
            </p:cNvSpPr>
            <p:nvPr/>
          </p:nvSpPr>
          <p:spPr bwMode="auto">
            <a:xfrm flipH="1">
              <a:off x="480" y="2476"/>
              <a:ext cx="81" cy="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3170" name="Picture 14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1785"/>
              <a:ext cx="101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13151" name="Group 127"/>
          <p:cNvGrpSpPr>
            <a:grpSpLocks/>
          </p:cNvGrpSpPr>
          <p:nvPr/>
        </p:nvGrpSpPr>
        <p:grpSpPr bwMode="auto">
          <a:xfrm>
            <a:off x="38100" y="4191000"/>
            <a:ext cx="1295400" cy="1298575"/>
            <a:chOff x="24" y="2640"/>
            <a:chExt cx="816" cy="818"/>
          </a:xfrm>
        </p:grpSpPr>
        <p:sp>
          <p:nvSpPr>
            <p:cNvPr id="513131" name="Rectangle 107"/>
            <p:cNvSpPr>
              <a:spLocks noChangeArrowheads="1"/>
            </p:cNvSpPr>
            <p:nvPr/>
          </p:nvSpPr>
          <p:spPr bwMode="auto">
            <a:xfrm>
              <a:off x="24" y="2640"/>
              <a:ext cx="816" cy="81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32" name="Line 108"/>
            <p:cNvSpPr>
              <a:spLocks noChangeShapeType="1"/>
            </p:cNvSpPr>
            <p:nvPr/>
          </p:nvSpPr>
          <p:spPr bwMode="auto">
            <a:xfrm flipV="1">
              <a:off x="432" y="2663"/>
              <a:ext cx="0" cy="7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33" name="Line 109"/>
            <p:cNvSpPr>
              <a:spLocks noChangeShapeType="1"/>
            </p:cNvSpPr>
            <p:nvPr/>
          </p:nvSpPr>
          <p:spPr bwMode="auto">
            <a:xfrm>
              <a:off x="46" y="3049"/>
              <a:ext cx="7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34" name="Oval 110"/>
            <p:cNvSpPr>
              <a:spLocks noChangeArrowheads="1"/>
            </p:cNvSpPr>
            <p:nvPr/>
          </p:nvSpPr>
          <p:spPr bwMode="auto">
            <a:xfrm>
              <a:off x="144" y="2761"/>
              <a:ext cx="576" cy="576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136" name="Line 112"/>
          <p:cNvSpPr>
            <a:spLocks noChangeShapeType="1"/>
          </p:cNvSpPr>
          <p:nvPr/>
        </p:nvSpPr>
        <p:spPr bwMode="auto">
          <a:xfrm flipV="1">
            <a:off x="838200" y="4227513"/>
            <a:ext cx="0" cy="12255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57" name="Oval 133"/>
          <p:cNvSpPr>
            <a:spLocks noChangeAspect="1" noChangeArrowheads="1"/>
          </p:cNvSpPr>
          <p:nvPr/>
        </p:nvSpPr>
        <p:spPr bwMode="auto">
          <a:xfrm>
            <a:off x="813816" y="4386263"/>
            <a:ext cx="55563" cy="55562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58" name="Oval 134"/>
          <p:cNvSpPr>
            <a:spLocks noChangeAspect="1" noChangeArrowheads="1"/>
          </p:cNvSpPr>
          <p:nvPr/>
        </p:nvSpPr>
        <p:spPr bwMode="auto">
          <a:xfrm>
            <a:off x="813816" y="5246688"/>
            <a:ext cx="55563" cy="55562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168" name="Picture 1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59" y="562497"/>
            <a:ext cx="6683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78" name="Line 54"/>
          <p:cNvSpPr>
            <a:spLocks noChangeShapeType="1"/>
          </p:cNvSpPr>
          <p:nvPr/>
        </p:nvSpPr>
        <p:spPr bwMode="auto">
          <a:xfrm flipV="1">
            <a:off x="228600" y="1695450"/>
            <a:ext cx="8458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94" name="Oval 70"/>
          <p:cNvSpPr>
            <a:spLocks noChangeAspect="1" noChangeArrowheads="1"/>
          </p:cNvSpPr>
          <p:nvPr/>
        </p:nvSpPr>
        <p:spPr bwMode="auto">
          <a:xfrm>
            <a:off x="3509963" y="1668463"/>
            <a:ext cx="55562" cy="55562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08" name="Line 84"/>
          <p:cNvSpPr>
            <a:spLocks noChangeShapeType="1"/>
          </p:cNvSpPr>
          <p:nvPr/>
        </p:nvSpPr>
        <p:spPr bwMode="auto">
          <a:xfrm flipV="1">
            <a:off x="3536950" y="1724025"/>
            <a:ext cx="0" cy="2971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200" name="Group 176"/>
          <p:cNvGrpSpPr>
            <a:grpSpLocks/>
          </p:cNvGrpSpPr>
          <p:nvPr/>
        </p:nvGrpSpPr>
        <p:grpSpPr bwMode="auto">
          <a:xfrm>
            <a:off x="8077200" y="5266944"/>
            <a:ext cx="914400" cy="914400"/>
            <a:chOff x="4853" y="1680"/>
            <a:chExt cx="576" cy="576"/>
          </a:xfrm>
        </p:grpSpPr>
        <p:sp>
          <p:nvSpPr>
            <p:cNvPr id="513201" name="AutoShape 177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02" name="Text Box 178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513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49" grpId="0" animBg="1"/>
      <p:bldP spid="513121" grpId="0" animBg="1"/>
      <p:bldP spid="513122" grpId="0" animBg="1"/>
      <p:bldP spid="513124" grpId="0" animBg="1"/>
      <p:bldP spid="513124" grpId="1" animBg="1"/>
      <p:bldP spid="513126" grpId="0" animBg="1"/>
      <p:bldP spid="513126" grpId="1" animBg="1"/>
      <p:bldP spid="513127" grpId="0" animBg="1"/>
      <p:bldP spid="513127" grpId="1" animBg="1"/>
      <p:bldP spid="513129" grpId="0" animBg="1"/>
      <p:bldP spid="513129" grpId="1" animBg="1"/>
      <p:bldP spid="513130" grpId="0" animBg="1"/>
      <p:bldP spid="513130" grpId="1" animBg="1"/>
      <p:bldP spid="513136" grpId="0" animBg="1"/>
      <p:bldP spid="513136" grpId="1" animBg="1"/>
      <p:bldP spid="513157" grpId="0" animBg="1"/>
      <p:bldP spid="513157" grpId="1" animBg="1"/>
      <p:bldP spid="513158" grpId="0" animBg="1"/>
      <p:bldP spid="513158" grpId="1" animBg="1"/>
      <p:bldP spid="513078" grpId="0" animBg="1"/>
      <p:bldP spid="513078" grpId="1" animBg="1"/>
      <p:bldP spid="513094" grpId="0" animBg="1"/>
      <p:bldP spid="513094" grpId="1" animBg="1"/>
      <p:bldP spid="513108" grpId="0" animBg="1"/>
      <p:bldP spid="51310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98B0-45E9-4AC0-9D6C-A2EF92A03EB0}" type="slidenum">
              <a:rPr lang="en-US"/>
              <a:pPr/>
              <a:t>2</a:t>
            </a:fld>
            <a:endParaRPr lang="en-US"/>
          </a:p>
        </p:txBody>
      </p:sp>
      <p:sp>
        <p:nvSpPr>
          <p:cNvPr id="3296" name="Rectangle 2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" name="Line 211"/>
          <p:cNvSpPr>
            <a:spLocks noChangeShapeType="1"/>
          </p:cNvSpPr>
          <p:nvPr/>
        </p:nvSpPr>
        <p:spPr bwMode="auto">
          <a:xfrm flipH="1">
            <a:off x="914400" y="3335338"/>
            <a:ext cx="676656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" name="Line 212"/>
          <p:cNvSpPr>
            <a:spLocks noChangeShapeType="1"/>
          </p:cNvSpPr>
          <p:nvPr/>
        </p:nvSpPr>
        <p:spPr bwMode="auto">
          <a:xfrm flipH="1">
            <a:off x="914400" y="3657600"/>
            <a:ext cx="4572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" name="Line 213"/>
          <p:cNvSpPr>
            <a:spLocks noChangeShapeType="1"/>
          </p:cNvSpPr>
          <p:nvPr/>
        </p:nvSpPr>
        <p:spPr bwMode="auto">
          <a:xfrm flipH="1">
            <a:off x="896112" y="2999232"/>
            <a:ext cx="832104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" name="Line 209"/>
          <p:cNvSpPr>
            <a:spLocks noChangeShapeType="1"/>
          </p:cNvSpPr>
          <p:nvPr/>
        </p:nvSpPr>
        <p:spPr bwMode="auto">
          <a:xfrm flipV="1">
            <a:off x="1598613" y="3352800"/>
            <a:ext cx="1587" cy="16446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" name="Line 210"/>
          <p:cNvSpPr>
            <a:spLocks noChangeShapeType="1"/>
          </p:cNvSpPr>
          <p:nvPr/>
        </p:nvSpPr>
        <p:spPr bwMode="auto">
          <a:xfrm flipV="1">
            <a:off x="1737360" y="2999232"/>
            <a:ext cx="1587" cy="2002536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33" name="Group 161"/>
          <p:cNvGrpSpPr>
            <a:grpSpLocks/>
          </p:cNvGrpSpPr>
          <p:nvPr/>
        </p:nvGrpSpPr>
        <p:grpSpPr bwMode="auto">
          <a:xfrm>
            <a:off x="3187700" y="1295400"/>
            <a:ext cx="2852738" cy="2895600"/>
            <a:chOff x="2008" y="816"/>
            <a:chExt cx="1797" cy="1824"/>
          </a:xfrm>
        </p:grpSpPr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2008" y="816"/>
              <a:ext cx="1797" cy="182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96" name="Picture 24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886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>
              <a:off x="2008" y="1042"/>
              <a:ext cx="17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>
              <a:off x="2728" y="816"/>
              <a:ext cx="0" cy="1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16" name="Picture 44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" y="840"/>
              <a:ext cx="38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98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763713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070100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374900"/>
            <a:ext cx="428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4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678113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36" name="Group 164"/>
          <p:cNvGrpSpPr>
            <a:grpSpLocks/>
          </p:cNvGrpSpPr>
          <p:nvPr/>
        </p:nvGrpSpPr>
        <p:grpSpPr bwMode="auto">
          <a:xfrm>
            <a:off x="3394075" y="2978150"/>
            <a:ext cx="784225" cy="1136650"/>
            <a:chOff x="2138" y="1876"/>
            <a:chExt cx="494" cy="716"/>
          </a:xfrm>
        </p:grpSpPr>
        <p:pic>
          <p:nvPicPr>
            <p:cNvPr id="3107" name="Picture 35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1876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08" name="Picture 36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064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11" name="Picture 39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256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12" name="Picture 40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452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94" name="Line 122"/>
          <p:cNvSpPr>
            <a:spLocks noChangeShapeType="1"/>
          </p:cNvSpPr>
          <p:nvPr/>
        </p:nvSpPr>
        <p:spPr bwMode="auto">
          <a:xfrm>
            <a:off x="704088" y="2167128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" name="Line 123"/>
          <p:cNvSpPr>
            <a:spLocks noChangeShapeType="1"/>
          </p:cNvSpPr>
          <p:nvPr/>
        </p:nvSpPr>
        <p:spPr bwMode="auto">
          <a:xfrm flipV="1">
            <a:off x="704088" y="2860675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7" name="Line 125"/>
          <p:cNvSpPr>
            <a:spLocks noChangeShapeType="1"/>
          </p:cNvSpPr>
          <p:nvPr/>
        </p:nvSpPr>
        <p:spPr bwMode="auto">
          <a:xfrm rot="5400000" flipH="1" flipV="1">
            <a:off x="1499616" y="5027613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953000" y="930275"/>
            <a:ext cx="3276600" cy="288925"/>
            <a:chOff x="4953000" y="930275"/>
            <a:chExt cx="3276600" cy="288925"/>
          </a:xfrm>
        </p:grpSpPr>
        <p:pic>
          <p:nvPicPr>
            <p:cNvPr id="3199" name="Picture 127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930275"/>
              <a:ext cx="1776413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02" name="Picture 130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238" y="938213"/>
              <a:ext cx="1376362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41" name="Picture 16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096000"/>
            <a:ext cx="10366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2" name="Picture 2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96888"/>
            <a:ext cx="2590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3657600" y="4114807"/>
            <a:ext cx="355600" cy="552451"/>
            <a:chOff x="2304" y="2592"/>
            <a:chExt cx="224" cy="348"/>
          </a:xfrm>
        </p:grpSpPr>
        <p:sp>
          <p:nvSpPr>
            <p:cNvPr id="3255" name="Line 183"/>
            <p:cNvSpPr>
              <a:spLocks noChangeShapeType="1"/>
            </p:cNvSpPr>
            <p:nvPr/>
          </p:nvSpPr>
          <p:spPr bwMode="auto">
            <a:xfrm>
              <a:off x="2352" y="2592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57" name="Picture 185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809"/>
              <a:ext cx="22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29" name="Group 257"/>
          <p:cNvGrpSpPr>
            <a:grpSpLocks/>
          </p:cNvGrpSpPr>
          <p:nvPr/>
        </p:nvGrpSpPr>
        <p:grpSpPr bwMode="auto">
          <a:xfrm>
            <a:off x="4508500" y="1763713"/>
            <a:ext cx="1346200" cy="2351087"/>
            <a:chOff x="2840" y="1111"/>
            <a:chExt cx="848" cy="1481"/>
          </a:xfrm>
        </p:grpSpPr>
        <p:pic>
          <p:nvPicPr>
            <p:cNvPr id="3306" name="Picture 23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111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09" name="Picture 23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30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2" name="Picture 240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496"/>
              <a:ext cx="84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5" name="Picture 243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687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8" name="Picture 24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876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1" name="Picture 249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06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4" name="Picture 252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260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7" name="Picture 255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452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53" name="Group 281"/>
          <p:cNvGrpSpPr>
            <a:grpSpLocks/>
          </p:cNvGrpSpPr>
          <p:nvPr/>
        </p:nvGrpSpPr>
        <p:grpSpPr bwMode="auto">
          <a:xfrm>
            <a:off x="6096000" y="1295400"/>
            <a:ext cx="2852738" cy="2895600"/>
            <a:chOff x="3840" y="816"/>
            <a:chExt cx="1797" cy="1824"/>
          </a:xfrm>
        </p:grpSpPr>
        <p:pic>
          <p:nvPicPr>
            <p:cNvPr id="3136" name="Picture 6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886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55" name="Picture 8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111"/>
              <a:ext cx="27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56" name="Picture 8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304"/>
              <a:ext cx="27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57" name="Picture 8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496"/>
              <a:ext cx="27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58" name="Picture 8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687"/>
              <a:ext cx="27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59" name="Picture 8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876"/>
              <a:ext cx="3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1" name="Picture 8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260"/>
              <a:ext cx="5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0" name="Picture 8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068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2" name="Picture 9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452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45" name="Line 73"/>
            <p:cNvSpPr>
              <a:spLocks noChangeShapeType="1"/>
            </p:cNvSpPr>
            <p:nvPr/>
          </p:nvSpPr>
          <p:spPr bwMode="auto">
            <a:xfrm>
              <a:off x="4560" y="816"/>
              <a:ext cx="0" cy="1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46" name="Picture 7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" y="840"/>
              <a:ext cx="38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29" name="Rectangle 157"/>
            <p:cNvSpPr>
              <a:spLocks noChangeArrowheads="1"/>
            </p:cNvSpPr>
            <p:nvPr/>
          </p:nvSpPr>
          <p:spPr bwMode="auto">
            <a:xfrm>
              <a:off x="3840" y="816"/>
              <a:ext cx="1785" cy="182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/>
          </p:nvSpPr>
          <p:spPr bwMode="auto">
            <a:xfrm>
              <a:off x="3840" y="1042"/>
              <a:ext cx="17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344" name="Picture 27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111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45" name="Picture 27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30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46" name="Picture 27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496"/>
              <a:ext cx="84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47" name="Picture 27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687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48" name="Picture 27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876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49" name="Picture 27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2260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0" name="Picture 27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2068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1" name="Picture 27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2452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37" name="Group 265"/>
          <p:cNvGrpSpPr>
            <a:grpSpLocks/>
          </p:cNvGrpSpPr>
          <p:nvPr/>
        </p:nvGrpSpPr>
        <p:grpSpPr bwMode="auto">
          <a:xfrm>
            <a:off x="5062538" y="4114800"/>
            <a:ext cx="163512" cy="566738"/>
            <a:chOff x="3189" y="2592"/>
            <a:chExt cx="103" cy="357"/>
          </a:xfrm>
        </p:grpSpPr>
        <p:sp>
          <p:nvSpPr>
            <p:cNvPr id="3258" name="Line 186"/>
            <p:cNvSpPr>
              <a:spLocks noChangeShapeType="1"/>
            </p:cNvSpPr>
            <p:nvPr/>
          </p:nvSpPr>
          <p:spPr bwMode="auto">
            <a:xfrm>
              <a:off x="3232" y="2592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335" name="Picture 26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" y="2809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62" name="Picture 190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4480560"/>
            <a:ext cx="177800" cy="2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" name="Picture 20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395788"/>
            <a:ext cx="2222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80" name="Line 208"/>
          <p:cNvSpPr>
            <a:spLocks noChangeShapeType="1"/>
          </p:cNvSpPr>
          <p:nvPr/>
        </p:nvSpPr>
        <p:spPr bwMode="auto">
          <a:xfrm flipV="1">
            <a:off x="1371600" y="3657600"/>
            <a:ext cx="0" cy="12890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" name="Rectangle 223"/>
          <p:cNvSpPr>
            <a:spLocks noChangeArrowheads="1"/>
          </p:cNvSpPr>
          <p:nvPr/>
        </p:nvSpPr>
        <p:spPr bwMode="auto">
          <a:xfrm>
            <a:off x="1287463" y="6086475"/>
            <a:ext cx="192024" cy="82296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99" name="Rectangle 2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0" name="Picture 2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81000" y="990600"/>
            <a:ext cx="2667000" cy="4724400"/>
            <a:chOff x="381000" y="990600"/>
            <a:chExt cx="2667000" cy="4724400"/>
          </a:xfrm>
        </p:grpSpPr>
        <p:sp>
          <p:nvSpPr>
            <p:cNvPr id="3209" name="Rectangle 137"/>
            <p:cNvSpPr>
              <a:spLocks noChangeArrowheads="1"/>
            </p:cNvSpPr>
            <p:nvPr/>
          </p:nvSpPr>
          <p:spPr bwMode="auto">
            <a:xfrm>
              <a:off x="381000" y="990600"/>
              <a:ext cx="2667000" cy="472440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" name="Line 102"/>
            <p:cNvSpPr>
              <a:spLocks noChangeShapeType="1"/>
            </p:cNvSpPr>
            <p:nvPr/>
          </p:nvSpPr>
          <p:spPr bwMode="auto">
            <a:xfrm>
              <a:off x="754063" y="5018088"/>
              <a:ext cx="2101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Line 106"/>
            <p:cNvSpPr>
              <a:spLocks noChangeShapeType="1"/>
            </p:cNvSpPr>
            <p:nvPr/>
          </p:nvSpPr>
          <p:spPr bwMode="auto">
            <a:xfrm>
              <a:off x="1371600" y="4962525"/>
              <a:ext cx="0" cy="1190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Line 107"/>
            <p:cNvSpPr>
              <a:spLocks noChangeShapeType="1"/>
            </p:cNvSpPr>
            <p:nvPr/>
          </p:nvSpPr>
          <p:spPr bwMode="auto">
            <a:xfrm>
              <a:off x="1828800" y="4962525"/>
              <a:ext cx="0" cy="1190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Line 108"/>
            <p:cNvSpPr>
              <a:spLocks noChangeShapeType="1"/>
            </p:cNvSpPr>
            <p:nvPr/>
          </p:nvSpPr>
          <p:spPr bwMode="auto">
            <a:xfrm>
              <a:off x="2286000" y="4962525"/>
              <a:ext cx="0" cy="1190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27" name="Picture 15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371600"/>
              <a:ext cx="163513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88" name="Line 116"/>
            <p:cNvSpPr>
              <a:spLocks noChangeShapeType="1"/>
            </p:cNvSpPr>
            <p:nvPr/>
          </p:nvSpPr>
          <p:spPr bwMode="auto">
            <a:xfrm>
              <a:off x="914400" y="2743200"/>
              <a:ext cx="9144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Line 117"/>
            <p:cNvSpPr>
              <a:spLocks noChangeShapeType="1"/>
            </p:cNvSpPr>
            <p:nvPr/>
          </p:nvSpPr>
          <p:spPr bwMode="auto">
            <a:xfrm>
              <a:off x="1837944" y="2743200"/>
              <a:ext cx="0" cy="22034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Line 99"/>
            <p:cNvSpPr>
              <a:spLocks noChangeShapeType="1"/>
            </p:cNvSpPr>
            <p:nvPr/>
          </p:nvSpPr>
          <p:spPr bwMode="auto">
            <a:xfrm flipV="1">
              <a:off x="906463" y="1355725"/>
              <a:ext cx="0" cy="3857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76" name="Picture 10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5064125"/>
              <a:ext cx="177800" cy="14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82" name="Line 110"/>
            <p:cNvSpPr>
              <a:spLocks noChangeShapeType="1"/>
            </p:cNvSpPr>
            <p:nvPr/>
          </p:nvSpPr>
          <p:spPr bwMode="auto">
            <a:xfrm rot="16200000">
              <a:off x="906463" y="40465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Line 111"/>
            <p:cNvSpPr>
              <a:spLocks noChangeShapeType="1"/>
            </p:cNvSpPr>
            <p:nvPr/>
          </p:nvSpPr>
          <p:spPr bwMode="auto">
            <a:xfrm rot="16200000">
              <a:off x="906463" y="35893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Line 112"/>
            <p:cNvSpPr>
              <a:spLocks noChangeShapeType="1"/>
            </p:cNvSpPr>
            <p:nvPr/>
          </p:nvSpPr>
          <p:spPr bwMode="auto">
            <a:xfrm rot="16200000">
              <a:off x="904875" y="31321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Line 113"/>
            <p:cNvSpPr>
              <a:spLocks noChangeShapeType="1"/>
            </p:cNvSpPr>
            <p:nvPr/>
          </p:nvSpPr>
          <p:spPr bwMode="auto">
            <a:xfrm rot="16200000">
              <a:off x="906463" y="26749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Line 114"/>
            <p:cNvSpPr>
              <a:spLocks noChangeShapeType="1"/>
            </p:cNvSpPr>
            <p:nvPr/>
          </p:nvSpPr>
          <p:spPr bwMode="auto">
            <a:xfrm rot="16200000">
              <a:off x="906463" y="22177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Line 115"/>
            <p:cNvSpPr>
              <a:spLocks noChangeShapeType="1"/>
            </p:cNvSpPr>
            <p:nvPr/>
          </p:nvSpPr>
          <p:spPr bwMode="auto">
            <a:xfrm rot="16200000">
              <a:off x="906463" y="17605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91" name="Picture 1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663" y="5145088"/>
              <a:ext cx="163513" cy="2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05" name="Picture 23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2632075"/>
              <a:ext cx="163513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03" name="Line 231"/>
            <p:cNvSpPr>
              <a:spLocks noChangeShapeType="1"/>
            </p:cNvSpPr>
            <p:nvPr/>
          </p:nvSpPr>
          <p:spPr bwMode="auto">
            <a:xfrm rot="16200000">
              <a:off x="906463" y="4505325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105"/>
            <p:cNvSpPr>
              <a:spLocks/>
            </p:cNvSpPr>
            <p:nvPr/>
          </p:nvSpPr>
          <p:spPr bwMode="auto">
            <a:xfrm>
              <a:off x="693738" y="1447800"/>
              <a:ext cx="1439863" cy="2295525"/>
            </a:xfrm>
            <a:custGeom>
              <a:avLst/>
              <a:gdLst>
                <a:gd name="T0" fmla="*/ 0 w 907"/>
                <a:gd name="T1" fmla="*/ 1202 h 1446"/>
                <a:gd name="T2" fmla="*/ 130 w 907"/>
                <a:gd name="T3" fmla="*/ 1392 h 1446"/>
                <a:gd name="T4" fmla="*/ 287 w 907"/>
                <a:gd name="T5" fmla="*/ 1444 h 1446"/>
                <a:gd name="T6" fmla="*/ 408 w 907"/>
                <a:gd name="T7" fmla="*/ 1401 h 1446"/>
                <a:gd name="T8" fmla="*/ 558 w 907"/>
                <a:gd name="T9" fmla="*/ 1200 h 1446"/>
                <a:gd name="T10" fmla="*/ 715 w 907"/>
                <a:gd name="T11" fmla="*/ 816 h 1446"/>
                <a:gd name="T12" fmla="*/ 817 w 907"/>
                <a:gd name="T13" fmla="*/ 440 h 1446"/>
                <a:gd name="T14" fmla="*/ 907 w 907"/>
                <a:gd name="T15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1446">
                  <a:moveTo>
                    <a:pt x="0" y="1202"/>
                  </a:moveTo>
                  <a:cubicBezTo>
                    <a:pt x="22" y="1234"/>
                    <a:pt x="82" y="1352"/>
                    <a:pt x="130" y="1392"/>
                  </a:cubicBezTo>
                  <a:cubicBezTo>
                    <a:pt x="178" y="1432"/>
                    <a:pt x="241" y="1442"/>
                    <a:pt x="287" y="1444"/>
                  </a:cubicBezTo>
                  <a:cubicBezTo>
                    <a:pt x="333" y="1446"/>
                    <a:pt x="363" y="1442"/>
                    <a:pt x="408" y="1401"/>
                  </a:cubicBezTo>
                  <a:cubicBezTo>
                    <a:pt x="453" y="1360"/>
                    <a:pt x="507" y="1298"/>
                    <a:pt x="558" y="1200"/>
                  </a:cubicBezTo>
                  <a:cubicBezTo>
                    <a:pt x="609" y="1102"/>
                    <a:pt x="672" y="943"/>
                    <a:pt x="715" y="816"/>
                  </a:cubicBezTo>
                  <a:cubicBezTo>
                    <a:pt x="758" y="689"/>
                    <a:pt x="785" y="576"/>
                    <a:pt x="817" y="440"/>
                  </a:cubicBezTo>
                  <a:cubicBezTo>
                    <a:pt x="849" y="304"/>
                    <a:pt x="888" y="92"/>
                    <a:pt x="907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8" name="Line 166"/>
          <p:cNvSpPr>
            <a:spLocks noChangeShapeType="1"/>
          </p:cNvSpPr>
          <p:nvPr/>
        </p:nvSpPr>
        <p:spPr bwMode="auto">
          <a:xfrm flipH="1">
            <a:off x="838200" y="5383213"/>
            <a:ext cx="609600" cy="7953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" name="Line 216"/>
          <p:cNvSpPr>
            <a:spLocks noChangeShapeType="1"/>
          </p:cNvSpPr>
          <p:nvPr/>
        </p:nvSpPr>
        <p:spPr bwMode="auto">
          <a:xfrm flipH="1">
            <a:off x="1389888" y="1965960"/>
            <a:ext cx="1993392" cy="30358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" name="Line 217"/>
          <p:cNvSpPr>
            <a:spLocks noChangeShapeType="1"/>
          </p:cNvSpPr>
          <p:nvPr/>
        </p:nvSpPr>
        <p:spPr bwMode="auto">
          <a:xfrm flipH="1">
            <a:off x="1618487" y="2267712"/>
            <a:ext cx="1773936" cy="273405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" name="Line 219"/>
          <p:cNvSpPr>
            <a:spLocks noChangeShapeType="1"/>
          </p:cNvSpPr>
          <p:nvPr/>
        </p:nvSpPr>
        <p:spPr bwMode="auto">
          <a:xfrm flipH="1">
            <a:off x="1755648" y="2578608"/>
            <a:ext cx="1636776" cy="242316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6" name="Line 124"/>
          <p:cNvSpPr>
            <a:spLocks noChangeShapeType="1"/>
          </p:cNvSpPr>
          <p:nvPr/>
        </p:nvSpPr>
        <p:spPr bwMode="auto">
          <a:xfrm rot="16200000" flipV="1">
            <a:off x="2147888" y="5027613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677" y="51148"/>
            <a:ext cx="3642927" cy="2958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825" y="390967"/>
            <a:ext cx="3716385" cy="355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15" name="Picture 1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51488"/>
            <a:ext cx="992188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" name="Picture 20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1200"/>
            <a:ext cx="51228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1" name="Picture 2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246688"/>
            <a:ext cx="2076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3" name="Picture 2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4953000"/>
            <a:ext cx="19399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40" name="Group 268"/>
          <p:cNvGrpSpPr>
            <a:grpSpLocks/>
          </p:cNvGrpSpPr>
          <p:nvPr/>
        </p:nvGrpSpPr>
        <p:grpSpPr bwMode="auto">
          <a:xfrm>
            <a:off x="8023225" y="4114800"/>
            <a:ext cx="163513" cy="566738"/>
            <a:chOff x="5054" y="2592"/>
            <a:chExt cx="103" cy="357"/>
          </a:xfrm>
        </p:grpSpPr>
        <p:sp>
          <p:nvSpPr>
            <p:cNvPr id="3270" name="Line 198"/>
            <p:cNvSpPr>
              <a:spLocks noChangeShapeType="1"/>
            </p:cNvSpPr>
            <p:nvPr/>
          </p:nvSpPr>
          <p:spPr bwMode="auto">
            <a:xfrm>
              <a:off x="5097" y="2592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338" name="Picture 26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" y="2809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" name="Group 205"/>
          <p:cNvGrpSpPr>
            <a:grpSpLocks/>
          </p:cNvGrpSpPr>
          <p:nvPr/>
        </p:nvGrpSpPr>
        <p:grpSpPr bwMode="auto">
          <a:xfrm>
            <a:off x="6645275" y="4114800"/>
            <a:ext cx="400050" cy="561975"/>
            <a:chOff x="4186" y="2592"/>
            <a:chExt cx="252" cy="354"/>
          </a:xfrm>
        </p:grpSpPr>
        <p:pic>
          <p:nvPicPr>
            <p:cNvPr id="3273" name="Picture 20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" y="2769"/>
              <a:ext cx="25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67" name="Line 195"/>
            <p:cNvSpPr>
              <a:spLocks noChangeShapeType="1"/>
            </p:cNvSpPr>
            <p:nvPr/>
          </p:nvSpPr>
          <p:spPr bwMode="auto">
            <a:xfrm>
              <a:off x="4233" y="2592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11" name="Picture 1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4572000"/>
            <a:ext cx="3967162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0" name="Picture 1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115050"/>
            <a:ext cx="41021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93" name="Line 221"/>
          <p:cNvSpPr>
            <a:spLocks noChangeShapeType="1"/>
          </p:cNvSpPr>
          <p:nvPr/>
        </p:nvSpPr>
        <p:spPr bwMode="auto">
          <a:xfrm flipH="1" flipV="1">
            <a:off x="5300663" y="4507992"/>
            <a:ext cx="914400" cy="2057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54" name="Group 182"/>
          <p:cNvGrpSpPr>
            <a:grpSpLocks/>
          </p:cNvGrpSpPr>
          <p:nvPr/>
        </p:nvGrpSpPr>
        <p:grpSpPr bwMode="auto">
          <a:xfrm>
            <a:off x="6764338" y="6096000"/>
            <a:ext cx="1404937" cy="406400"/>
            <a:chOff x="4261" y="3840"/>
            <a:chExt cx="885" cy="256"/>
          </a:xfrm>
        </p:grpSpPr>
        <p:pic>
          <p:nvPicPr>
            <p:cNvPr id="3244" name="Picture 17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" y="3840"/>
              <a:ext cx="68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46" name="Picture 17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" y="3967"/>
              <a:ext cx="88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48" name="Picture 17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6480175"/>
            <a:ext cx="7080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2" name="Picture 27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408738"/>
            <a:ext cx="34512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51" name="Line 179"/>
          <p:cNvSpPr>
            <a:spLocks noChangeShapeType="1"/>
          </p:cNvSpPr>
          <p:nvPr/>
        </p:nvSpPr>
        <p:spPr bwMode="auto">
          <a:xfrm flipV="1">
            <a:off x="7315200" y="5446713"/>
            <a:ext cx="228600" cy="676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" name="Line 222"/>
          <p:cNvSpPr>
            <a:spLocks noChangeShapeType="1"/>
          </p:cNvSpPr>
          <p:nvPr/>
        </p:nvSpPr>
        <p:spPr bwMode="auto">
          <a:xfrm flipV="1">
            <a:off x="7315200" y="4572000"/>
            <a:ext cx="914400" cy="2057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59" name="Group 287"/>
          <p:cNvGrpSpPr>
            <a:grpSpLocks/>
          </p:cNvGrpSpPr>
          <p:nvPr/>
        </p:nvGrpSpPr>
        <p:grpSpPr bwMode="auto">
          <a:xfrm>
            <a:off x="3835401" y="4191000"/>
            <a:ext cx="3065463" cy="1905000"/>
            <a:chOff x="2416" y="2640"/>
            <a:chExt cx="1931" cy="1200"/>
          </a:xfrm>
        </p:grpSpPr>
        <p:sp>
          <p:nvSpPr>
            <p:cNvPr id="3354" name="Line 282"/>
            <p:cNvSpPr>
              <a:spLocks noChangeShapeType="1"/>
            </p:cNvSpPr>
            <p:nvPr/>
          </p:nvSpPr>
          <p:spPr bwMode="auto">
            <a:xfrm flipH="1" flipV="1">
              <a:off x="2416" y="2644"/>
              <a:ext cx="992" cy="10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5" name="Line 283"/>
            <p:cNvSpPr>
              <a:spLocks noChangeShapeType="1"/>
            </p:cNvSpPr>
            <p:nvPr/>
          </p:nvSpPr>
          <p:spPr bwMode="auto">
            <a:xfrm flipV="1">
              <a:off x="4119" y="2640"/>
              <a:ext cx="93" cy="10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6" name="Rectangle 284"/>
            <p:cNvSpPr>
              <a:spLocks noChangeArrowheads="1"/>
            </p:cNvSpPr>
            <p:nvPr/>
          </p:nvSpPr>
          <p:spPr bwMode="auto">
            <a:xfrm>
              <a:off x="3247" y="3644"/>
              <a:ext cx="317" cy="16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" name="Rectangle 285"/>
            <p:cNvSpPr>
              <a:spLocks noChangeArrowheads="1"/>
            </p:cNvSpPr>
            <p:nvPr/>
          </p:nvSpPr>
          <p:spPr bwMode="auto">
            <a:xfrm>
              <a:off x="3892" y="3644"/>
              <a:ext cx="455" cy="19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42" name="Rectangle 170"/>
          <p:cNvSpPr>
            <a:spLocks noChangeArrowheads="1"/>
          </p:cNvSpPr>
          <p:nvPr/>
        </p:nvSpPr>
        <p:spPr bwMode="auto">
          <a:xfrm>
            <a:off x="2632075" y="6089903"/>
            <a:ext cx="4050792" cy="29260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3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5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500" fill="hold"/>
                                        <p:tgtEl>
                                          <p:spTgt spid="3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" grpId="0" animBg="1"/>
      <p:bldP spid="3283" grpId="1" animBg="1"/>
      <p:bldP spid="3284" grpId="0" animBg="1"/>
      <p:bldP spid="3284" grpId="1" animBg="1"/>
      <p:bldP spid="3285" grpId="0" animBg="1"/>
      <p:bldP spid="3285" grpId="1" animBg="1"/>
      <p:bldP spid="3281" grpId="0" animBg="1"/>
      <p:bldP spid="3281" grpId="1" animBg="1"/>
      <p:bldP spid="3282" grpId="0" animBg="1"/>
      <p:bldP spid="3282" grpId="1" animBg="1"/>
      <p:bldP spid="3194" grpId="0" animBg="1"/>
      <p:bldP spid="3194" grpId="1" animBg="1"/>
      <p:bldP spid="3195" grpId="0" animBg="1"/>
      <p:bldP spid="3195" grpId="1" animBg="1"/>
      <p:bldP spid="3197" grpId="0" animBg="1"/>
      <p:bldP spid="3197" grpId="1" animBg="1"/>
      <p:bldP spid="3280" grpId="0" animBg="1"/>
      <p:bldP spid="3280" grpId="1" animBg="1"/>
      <p:bldP spid="3295" grpId="0" animBg="1"/>
      <p:bldP spid="3295" grpId="1" animBg="1"/>
      <p:bldP spid="3295" grpId="2" animBg="1"/>
      <p:bldP spid="3238" grpId="0" animBg="1"/>
      <p:bldP spid="3238" grpId="1" animBg="1"/>
      <p:bldP spid="3288" grpId="0" animBg="1"/>
      <p:bldP spid="3288" grpId="1" animBg="1"/>
      <p:bldP spid="3289" grpId="0" animBg="1"/>
      <p:bldP spid="3289" grpId="1" animBg="1"/>
      <p:bldP spid="3291" grpId="0" animBg="1"/>
      <p:bldP spid="3291" grpId="1" animBg="1"/>
      <p:bldP spid="3196" grpId="0" animBg="1"/>
      <p:bldP spid="3196" grpId="1" animBg="1"/>
      <p:bldP spid="3293" grpId="0" animBg="1"/>
      <p:bldP spid="3293" grpId="1" animBg="1"/>
      <p:bldP spid="3251" grpId="0" animBg="1"/>
      <p:bldP spid="3294" grpId="0" animBg="1"/>
      <p:bldP spid="3294" grpId="1" animBg="1"/>
      <p:bldP spid="32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Line 122"/>
          <p:cNvSpPr>
            <a:spLocks noChangeShapeType="1"/>
          </p:cNvSpPr>
          <p:nvPr/>
        </p:nvSpPr>
        <p:spPr bwMode="auto">
          <a:xfrm>
            <a:off x="704088" y="2167128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23"/>
          <p:cNvSpPr>
            <a:spLocks noChangeShapeType="1"/>
          </p:cNvSpPr>
          <p:nvPr/>
        </p:nvSpPr>
        <p:spPr bwMode="auto">
          <a:xfrm flipV="1">
            <a:off x="704088" y="2860675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3EC9-5EF1-4A5B-BFFA-B32A72E91CB4}" type="slidenum">
              <a:rPr lang="en-US"/>
              <a:pPr/>
              <a:t>3</a:t>
            </a:fld>
            <a:endParaRPr lang="en-US"/>
          </a:p>
        </p:txBody>
      </p:sp>
      <p:sp>
        <p:nvSpPr>
          <p:cNvPr id="501071" name="Rectangle 335"/>
          <p:cNvSpPr>
            <a:spLocks noChangeArrowheads="1"/>
          </p:cNvSpPr>
          <p:nvPr/>
        </p:nvSpPr>
        <p:spPr bwMode="auto">
          <a:xfrm>
            <a:off x="381000" y="990600"/>
            <a:ext cx="2667000" cy="4724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067" name="Line 331"/>
          <p:cNvSpPr>
            <a:spLocks noChangeShapeType="1"/>
          </p:cNvSpPr>
          <p:nvPr/>
        </p:nvSpPr>
        <p:spPr bwMode="auto">
          <a:xfrm>
            <a:off x="754063" y="5018088"/>
            <a:ext cx="2101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068" name="Line 332"/>
          <p:cNvSpPr>
            <a:spLocks noChangeShapeType="1"/>
          </p:cNvSpPr>
          <p:nvPr/>
        </p:nvSpPr>
        <p:spPr bwMode="auto">
          <a:xfrm>
            <a:off x="1371600" y="4962525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069" name="Line 333"/>
          <p:cNvSpPr>
            <a:spLocks noChangeShapeType="1"/>
          </p:cNvSpPr>
          <p:nvPr/>
        </p:nvSpPr>
        <p:spPr bwMode="auto">
          <a:xfrm>
            <a:off x="1828800" y="4962525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070" name="Line 334"/>
          <p:cNvSpPr>
            <a:spLocks noChangeShapeType="1"/>
          </p:cNvSpPr>
          <p:nvPr/>
        </p:nvSpPr>
        <p:spPr bwMode="auto">
          <a:xfrm>
            <a:off x="2286000" y="4962525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072" name="Picture 3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1635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073" name="Line 337"/>
          <p:cNvSpPr>
            <a:spLocks noChangeShapeType="1"/>
          </p:cNvSpPr>
          <p:nvPr/>
        </p:nvSpPr>
        <p:spPr bwMode="auto">
          <a:xfrm>
            <a:off x="914400" y="27432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074" name="Line 338"/>
          <p:cNvSpPr>
            <a:spLocks noChangeShapeType="1"/>
          </p:cNvSpPr>
          <p:nvPr/>
        </p:nvSpPr>
        <p:spPr bwMode="auto">
          <a:xfrm>
            <a:off x="1837944" y="2743200"/>
            <a:ext cx="0" cy="22574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075" name="Line 339"/>
          <p:cNvSpPr>
            <a:spLocks noChangeShapeType="1"/>
          </p:cNvSpPr>
          <p:nvPr/>
        </p:nvSpPr>
        <p:spPr bwMode="auto">
          <a:xfrm flipV="1">
            <a:off x="906463" y="1355725"/>
            <a:ext cx="0" cy="385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077" name="Picture 3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641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079" name="Line 343"/>
          <p:cNvSpPr>
            <a:spLocks noChangeShapeType="1"/>
          </p:cNvSpPr>
          <p:nvPr/>
        </p:nvSpPr>
        <p:spPr bwMode="auto">
          <a:xfrm rot="-5400000">
            <a:off x="906463" y="40465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080" name="Line 344"/>
          <p:cNvSpPr>
            <a:spLocks noChangeShapeType="1"/>
          </p:cNvSpPr>
          <p:nvPr/>
        </p:nvSpPr>
        <p:spPr bwMode="auto">
          <a:xfrm rot="-5400000">
            <a:off x="906463" y="35893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081" name="Line 345"/>
          <p:cNvSpPr>
            <a:spLocks noChangeShapeType="1"/>
          </p:cNvSpPr>
          <p:nvPr/>
        </p:nvSpPr>
        <p:spPr bwMode="auto">
          <a:xfrm rot="-5400000">
            <a:off x="904876" y="31321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082" name="Line 346"/>
          <p:cNvSpPr>
            <a:spLocks noChangeShapeType="1"/>
          </p:cNvSpPr>
          <p:nvPr/>
        </p:nvSpPr>
        <p:spPr bwMode="auto">
          <a:xfrm rot="-5400000">
            <a:off x="906463" y="26749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083" name="Line 347"/>
          <p:cNvSpPr>
            <a:spLocks noChangeShapeType="1"/>
          </p:cNvSpPr>
          <p:nvPr/>
        </p:nvSpPr>
        <p:spPr bwMode="auto">
          <a:xfrm rot="-5400000">
            <a:off x="906463" y="22177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084" name="Line 348"/>
          <p:cNvSpPr>
            <a:spLocks noChangeShapeType="1"/>
          </p:cNvSpPr>
          <p:nvPr/>
        </p:nvSpPr>
        <p:spPr bwMode="auto">
          <a:xfrm rot="-5400000">
            <a:off x="906463" y="17605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085" name="Picture 3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5145088"/>
            <a:ext cx="16351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086" name="Picture 3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32075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087" name="Line 351"/>
          <p:cNvSpPr>
            <a:spLocks noChangeShapeType="1"/>
          </p:cNvSpPr>
          <p:nvPr/>
        </p:nvSpPr>
        <p:spPr bwMode="auto">
          <a:xfrm rot="-5400000">
            <a:off x="906463" y="4505325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134" name="Picture 39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4953000"/>
            <a:ext cx="19399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01088" name="Group 352"/>
          <p:cNvGrpSpPr>
            <a:grpSpLocks/>
          </p:cNvGrpSpPr>
          <p:nvPr/>
        </p:nvGrpSpPr>
        <p:grpSpPr bwMode="auto">
          <a:xfrm>
            <a:off x="3187700" y="1295400"/>
            <a:ext cx="2852738" cy="2895600"/>
            <a:chOff x="2008" y="816"/>
            <a:chExt cx="1797" cy="1824"/>
          </a:xfrm>
        </p:grpSpPr>
        <p:sp>
          <p:nvSpPr>
            <p:cNvPr id="501089" name="Rectangle 353"/>
            <p:cNvSpPr>
              <a:spLocks noChangeArrowheads="1"/>
            </p:cNvSpPr>
            <p:nvPr/>
          </p:nvSpPr>
          <p:spPr bwMode="auto">
            <a:xfrm>
              <a:off x="2008" y="816"/>
              <a:ext cx="1797" cy="182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1090" name="Picture 354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886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1091" name="Line 355"/>
            <p:cNvSpPr>
              <a:spLocks noChangeShapeType="1"/>
            </p:cNvSpPr>
            <p:nvPr/>
          </p:nvSpPr>
          <p:spPr bwMode="auto">
            <a:xfrm>
              <a:off x="2008" y="1042"/>
              <a:ext cx="17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092" name="Line 356"/>
            <p:cNvSpPr>
              <a:spLocks noChangeShapeType="1"/>
            </p:cNvSpPr>
            <p:nvPr/>
          </p:nvSpPr>
          <p:spPr bwMode="auto">
            <a:xfrm>
              <a:off x="2728" y="816"/>
              <a:ext cx="0" cy="1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1093" name="Picture 357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" y="840"/>
              <a:ext cx="38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01094" name="Picture 3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763713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095" name="Picture 3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070100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096" name="Picture 3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374900"/>
            <a:ext cx="428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097" name="Picture 3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678113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01098" name="Group 362"/>
          <p:cNvGrpSpPr>
            <a:grpSpLocks/>
          </p:cNvGrpSpPr>
          <p:nvPr/>
        </p:nvGrpSpPr>
        <p:grpSpPr bwMode="auto">
          <a:xfrm>
            <a:off x="3394075" y="2978150"/>
            <a:ext cx="784225" cy="1136650"/>
            <a:chOff x="2138" y="1876"/>
            <a:chExt cx="494" cy="716"/>
          </a:xfrm>
        </p:grpSpPr>
        <p:pic>
          <p:nvPicPr>
            <p:cNvPr id="501099" name="Picture 363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1876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00" name="Picture 364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064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01" name="Picture 365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256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02" name="Picture 366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452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01103" name="Group 367"/>
          <p:cNvGrpSpPr>
            <a:grpSpLocks/>
          </p:cNvGrpSpPr>
          <p:nvPr/>
        </p:nvGrpSpPr>
        <p:grpSpPr bwMode="auto">
          <a:xfrm>
            <a:off x="4508500" y="1763713"/>
            <a:ext cx="1346200" cy="2351087"/>
            <a:chOff x="2840" y="1111"/>
            <a:chExt cx="848" cy="1481"/>
          </a:xfrm>
        </p:grpSpPr>
        <p:pic>
          <p:nvPicPr>
            <p:cNvPr id="501104" name="Picture 36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111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05" name="Picture 36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30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06" name="Picture 37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496"/>
              <a:ext cx="84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07" name="Picture 37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687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08" name="Picture 372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876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09" name="Picture 373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06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10" name="Picture 374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260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11" name="Picture 375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452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01112" name="Group 376"/>
          <p:cNvGrpSpPr>
            <a:grpSpLocks/>
          </p:cNvGrpSpPr>
          <p:nvPr/>
        </p:nvGrpSpPr>
        <p:grpSpPr bwMode="auto">
          <a:xfrm>
            <a:off x="6096000" y="1295400"/>
            <a:ext cx="2852738" cy="2895600"/>
            <a:chOff x="3840" y="816"/>
            <a:chExt cx="1797" cy="1824"/>
          </a:xfrm>
        </p:grpSpPr>
        <p:pic>
          <p:nvPicPr>
            <p:cNvPr id="501113" name="Picture 37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886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14" name="Picture 37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111"/>
              <a:ext cx="27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15" name="Picture 37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304"/>
              <a:ext cx="27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16" name="Picture 38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496"/>
              <a:ext cx="27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17" name="Picture 38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687"/>
              <a:ext cx="27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18" name="Picture 38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876"/>
              <a:ext cx="3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19" name="Picture 38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260"/>
              <a:ext cx="5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20" name="Picture 38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068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21" name="Picture 38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452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1122" name="Line 386"/>
            <p:cNvSpPr>
              <a:spLocks noChangeShapeType="1"/>
            </p:cNvSpPr>
            <p:nvPr/>
          </p:nvSpPr>
          <p:spPr bwMode="auto">
            <a:xfrm>
              <a:off x="4560" y="816"/>
              <a:ext cx="0" cy="1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1123" name="Picture 38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" y="840"/>
              <a:ext cx="38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1124" name="Rectangle 388"/>
            <p:cNvSpPr>
              <a:spLocks noChangeArrowheads="1"/>
            </p:cNvSpPr>
            <p:nvPr/>
          </p:nvSpPr>
          <p:spPr bwMode="auto">
            <a:xfrm>
              <a:off x="3840" y="816"/>
              <a:ext cx="1785" cy="182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125" name="Line 389"/>
            <p:cNvSpPr>
              <a:spLocks noChangeShapeType="1"/>
            </p:cNvSpPr>
            <p:nvPr/>
          </p:nvSpPr>
          <p:spPr bwMode="auto">
            <a:xfrm>
              <a:off x="3840" y="1042"/>
              <a:ext cx="17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1126" name="Picture 39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111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27" name="Picture 39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30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28" name="Picture 39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496"/>
              <a:ext cx="84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29" name="Picture 39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687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30" name="Picture 39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876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31" name="Picture 39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2260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32" name="Picture 39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2068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33" name="Picture 39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2452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01051" name="Rectangle 3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0986" name="Picture 2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115050"/>
            <a:ext cx="41021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00998" name="Group 262"/>
          <p:cNvGrpSpPr>
            <a:grpSpLocks/>
          </p:cNvGrpSpPr>
          <p:nvPr/>
        </p:nvGrpSpPr>
        <p:grpSpPr bwMode="auto">
          <a:xfrm>
            <a:off x="6764338" y="6096000"/>
            <a:ext cx="1404937" cy="406400"/>
            <a:chOff x="4261" y="3840"/>
            <a:chExt cx="885" cy="256"/>
          </a:xfrm>
        </p:grpSpPr>
        <p:pic>
          <p:nvPicPr>
            <p:cNvPr id="500999" name="Picture 26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" y="3840"/>
              <a:ext cx="688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000" name="Picture 26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" y="3967"/>
              <a:ext cx="88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01136" name="Picture 40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408738"/>
            <a:ext cx="34512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001" name="Picture 2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6480175"/>
            <a:ext cx="7080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135" name="Picture 39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246688"/>
            <a:ext cx="2076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003" name="Line 267"/>
          <p:cNvSpPr>
            <a:spLocks noChangeShapeType="1"/>
          </p:cNvSpPr>
          <p:nvPr/>
        </p:nvSpPr>
        <p:spPr bwMode="auto">
          <a:xfrm flipV="1">
            <a:off x="7315200" y="5446713"/>
            <a:ext cx="228600" cy="6762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004" name="Picture 26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1200"/>
            <a:ext cx="51228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0959" name="Picture 2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4572000"/>
            <a:ext cx="3967162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0961" name="Picture 2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51488"/>
            <a:ext cx="992188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137" name="Picture 40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76200"/>
            <a:ext cx="3922712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0826" name="Picture 9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30275"/>
            <a:ext cx="17764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0907" name="Picture 1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914400"/>
            <a:ext cx="20129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054" name="Rectangle 3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063" name="Line 327"/>
          <p:cNvSpPr>
            <a:spLocks noChangeShapeType="1"/>
          </p:cNvSpPr>
          <p:nvPr/>
        </p:nvSpPr>
        <p:spPr bwMode="auto">
          <a:xfrm rot="16200000" flipV="1">
            <a:off x="2147888" y="5027613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064" name="Line 328"/>
          <p:cNvSpPr>
            <a:spLocks noChangeShapeType="1"/>
          </p:cNvSpPr>
          <p:nvPr/>
        </p:nvSpPr>
        <p:spPr bwMode="auto">
          <a:xfrm rot="5400000" flipH="1" flipV="1">
            <a:off x="1489075" y="5027613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0987" name="Line 251"/>
          <p:cNvSpPr>
            <a:spLocks noChangeShapeType="1"/>
          </p:cNvSpPr>
          <p:nvPr/>
        </p:nvSpPr>
        <p:spPr bwMode="auto">
          <a:xfrm>
            <a:off x="1097280" y="640080"/>
            <a:ext cx="703262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1157" name="Group 421"/>
          <p:cNvGrpSpPr>
            <a:grpSpLocks/>
          </p:cNvGrpSpPr>
          <p:nvPr/>
        </p:nvGrpSpPr>
        <p:grpSpPr bwMode="auto">
          <a:xfrm>
            <a:off x="6172200" y="284163"/>
            <a:ext cx="2057400" cy="433387"/>
            <a:chOff x="3888" y="179"/>
            <a:chExt cx="1296" cy="273"/>
          </a:xfrm>
        </p:grpSpPr>
        <p:pic>
          <p:nvPicPr>
            <p:cNvPr id="501143" name="Picture 40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" y="179"/>
              <a:ext cx="123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55" name="Picture 4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45"/>
              <a:ext cx="31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01150" name="Group 414"/>
          <p:cNvGrpSpPr>
            <a:grpSpLocks/>
          </p:cNvGrpSpPr>
          <p:nvPr/>
        </p:nvGrpSpPr>
        <p:grpSpPr bwMode="auto">
          <a:xfrm>
            <a:off x="8235950" y="76200"/>
            <a:ext cx="874713" cy="331788"/>
            <a:chOff x="5184" y="48"/>
            <a:chExt cx="551" cy="209"/>
          </a:xfrm>
        </p:grpSpPr>
        <p:pic>
          <p:nvPicPr>
            <p:cNvPr id="501147" name="Picture 4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48"/>
              <a:ext cx="38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1149" name="Picture 4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89708">
              <a:off x="5184" y="192"/>
              <a:ext cx="168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01154" name="Group 418"/>
          <p:cNvGrpSpPr>
            <a:grpSpLocks/>
          </p:cNvGrpSpPr>
          <p:nvPr/>
        </p:nvGrpSpPr>
        <p:grpSpPr bwMode="auto">
          <a:xfrm>
            <a:off x="4195763" y="136525"/>
            <a:ext cx="1860550" cy="676275"/>
            <a:chOff x="2643" y="86"/>
            <a:chExt cx="1172" cy="426"/>
          </a:xfrm>
        </p:grpSpPr>
        <p:sp>
          <p:nvSpPr>
            <p:cNvPr id="501152" name="Line 416"/>
            <p:cNvSpPr>
              <a:spLocks noChangeShapeType="1"/>
            </p:cNvSpPr>
            <p:nvPr/>
          </p:nvSpPr>
          <p:spPr bwMode="auto">
            <a:xfrm flipV="1">
              <a:off x="3216" y="86"/>
              <a:ext cx="599" cy="1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153" name="Line 417"/>
            <p:cNvSpPr>
              <a:spLocks noChangeShapeType="1"/>
            </p:cNvSpPr>
            <p:nvPr/>
          </p:nvSpPr>
          <p:spPr bwMode="auto">
            <a:xfrm flipV="1">
              <a:off x="2643" y="357"/>
              <a:ext cx="599" cy="1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1158" name="Picture 4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078" name="Freeform 342"/>
          <p:cNvSpPr>
            <a:spLocks/>
          </p:cNvSpPr>
          <p:nvPr/>
        </p:nvSpPr>
        <p:spPr bwMode="auto">
          <a:xfrm>
            <a:off x="693738" y="1447800"/>
            <a:ext cx="1439862" cy="2295525"/>
          </a:xfrm>
          <a:custGeom>
            <a:avLst/>
            <a:gdLst>
              <a:gd name="T0" fmla="*/ 0 w 907"/>
              <a:gd name="T1" fmla="*/ 1202 h 1446"/>
              <a:gd name="T2" fmla="*/ 130 w 907"/>
              <a:gd name="T3" fmla="*/ 1392 h 1446"/>
              <a:gd name="T4" fmla="*/ 287 w 907"/>
              <a:gd name="T5" fmla="*/ 1444 h 1446"/>
              <a:gd name="T6" fmla="*/ 408 w 907"/>
              <a:gd name="T7" fmla="*/ 1401 h 1446"/>
              <a:gd name="T8" fmla="*/ 558 w 907"/>
              <a:gd name="T9" fmla="*/ 1200 h 1446"/>
              <a:gd name="T10" fmla="*/ 715 w 907"/>
              <a:gd name="T11" fmla="*/ 816 h 1446"/>
              <a:gd name="T12" fmla="*/ 817 w 907"/>
              <a:gd name="T13" fmla="*/ 440 h 1446"/>
              <a:gd name="T14" fmla="*/ 907 w 907"/>
              <a:gd name="T15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7" h="1446">
                <a:moveTo>
                  <a:pt x="0" y="1202"/>
                </a:moveTo>
                <a:cubicBezTo>
                  <a:pt x="22" y="1234"/>
                  <a:pt x="82" y="1352"/>
                  <a:pt x="130" y="1392"/>
                </a:cubicBezTo>
                <a:cubicBezTo>
                  <a:pt x="178" y="1432"/>
                  <a:pt x="241" y="1442"/>
                  <a:pt x="287" y="1444"/>
                </a:cubicBezTo>
                <a:cubicBezTo>
                  <a:pt x="333" y="1446"/>
                  <a:pt x="363" y="1442"/>
                  <a:pt x="408" y="1401"/>
                </a:cubicBezTo>
                <a:cubicBezTo>
                  <a:pt x="453" y="1360"/>
                  <a:pt x="507" y="1298"/>
                  <a:pt x="558" y="1200"/>
                </a:cubicBezTo>
                <a:cubicBezTo>
                  <a:pt x="609" y="1102"/>
                  <a:pt x="672" y="943"/>
                  <a:pt x="715" y="816"/>
                </a:cubicBezTo>
                <a:cubicBezTo>
                  <a:pt x="758" y="689"/>
                  <a:pt x="785" y="576"/>
                  <a:pt x="817" y="440"/>
                </a:cubicBezTo>
                <a:cubicBezTo>
                  <a:pt x="849" y="304"/>
                  <a:pt x="888" y="92"/>
                  <a:pt x="907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Rectangle 170"/>
          <p:cNvSpPr>
            <a:spLocks noChangeArrowheads="1"/>
          </p:cNvSpPr>
          <p:nvPr/>
        </p:nvSpPr>
        <p:spPr bwMode="auto">
          <a:xfrm>
            <a:off x="2632075" y="6089903"/>
            <a:ext cx="4050792" cy="29260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9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Line 122"/>
          <p:cNvSpPr>
            <a:spLocks noChangeShapeType="1"/>
          </p:cNvSpPr>
          <p:nvPr/>
        </p:nvSpPr>
        <p:spPr bwMode="auto">
          <a:xfrm>
            <a:off x="704088" y="2167128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123"/>
          <p:cNvSpPr>
            <a:spLocks noChangeShapeType="1"/>
          </p:cNvSpPr>
          <p:nvPr/>
        </p:nvSpPr>
        <p:spPr bwMode="auto">
          <a:xfrm flipV="1">
            <a:off x="704088" y="2860675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56BF-0D37-4364-818A-3DBC936E07C3}" type="slidenum">
              <a:rPr lang="en-US"/>
              <a:pPr/>
              <a:t>4</a:t>
            </a:fld>
            <a:endParaRPr lang="en-US"/>
          </a:p>
        </p:txBody>
      </p:sp>
      <p:pic>
        <p:nvPicPr>
          <p:cNvPr id="498917" name="Picture 2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76200"/>
            <a:ext cx="3922712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9028" name="Group 340"/>
          <p:cNvGrpSpPr>
            <a:grpSpLocks/>
          </p:cNvGrpSpPr>
          <p:nvPr/>
        </p:nvGrpSpPr>
        <p:grpSpPr bwMode="auto">
          <a:xfrm>
            <a:off x="8235950" y="76200"/>
            <a:ext cx="874713" cy="331788"/>
            <a:chOff x="5184" y="48"/>
            <a:chExt cx="551" cy="209"/>
          </a:xfrm>
        </p:grpSpPr>
        <p:pic>
          <p:nvPicPr>
            <p:cNvPr id="499029" name="Picture 341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" y="48"/>
              <a:ext cx="38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030" name="Picture 342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889708">
              <a:off x="5184" y="192"/>
              <a:ext cx="168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98919" name="Rectangle 231"/>
          <p:cNvSpPr>
            <a:spLocks noChangeArrowheads="1"/>
          </p:cNvSpPr>
          <p:nvPr/>
        </p:nvSpPr>
        <p:spPr bwMode="auto">
          <a:xfrm>
            <a:off x="3187700" y="1295400"/>
            <a:ext cx="2852738" cy="2895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8920" name="Picture 2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4065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8921" name="Line 233"/>
          <p:cNvSpPr>
            <a:spLocks noChangeShapeType="1"/>
          </p:cNvSpPr>
          <p:nvPr/>
        </p:nvSpPr>
        <p:spPr bwMode="auto">
          <a:xfrm>
            <a:off x="3187700" y="1654175"/>
            <a:ext cx="2852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922" name="Line 234"/>
          <p:cNvSpPr>
            <a:spLocks noChangeShapeType="1"/>
          </p:cNvSpPr>
          <p:nvPr/>
        </p:nvSpPr>
        <p:spPr bwMode="auto">
          <a:xfrm>
            <a:off x="4330700" y="1295400"/>
            <a:ext cx="0" cy="288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8924" name="Picture 2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763713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25" name="Picture 2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070100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26" name="Picture 2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374900"/>
            <a:ext cx="428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27" name="Picture 2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678113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8928" name="Group 240"/>
          <p:cNvGrpSpPr>
            <a:grpSpLocks/>
          </p:cNvGrpSpPr>
          <p:nvPr/>
        </p:nvGrpSpPr>
        <p:grpSpPr bwMode="auto">
          <a:xfrm>
            <a:off x="3394075" y="2978150"/>
            <a:ext cx="784225" cy="1136650"/>
            <a:chOff x="2138" y="1876"/>
            <a:chExt cx="494" cy="716"/>
          </a:xfrm>
        </p:grpSpPr>
        <p:pic>
          <p:nvPicPr>
            <p:cNvPr id="498929" name="Picture 241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1876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8930" name="Picture 242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064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8931" name="Picture 243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256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8932" name="Picture 244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452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98933" name="Group 245"/>
          <p:cNvGrpSpPr>
            <a:grpSpLocks/>
          </p:cNvGrpSpPr>
          <p:nvPr/>
        </p:nvGrpSpPr>
        <p:grpSpPr bwMode="auto">
          <a:xfrm>
            <a:off x="4508500" y="1763713"/>
            <a:ext cx="1346200" cy="2351087"/>
            <a:chOff x="2840" y="1111"/>
            <a:chExt cx="848" cy="1481"/>
          </a:xfrm>
        </p:grpSpPr>
        <p:pic>
          <p:nvPicPr>
            <p:cNvPr id="498934" name="Picture 24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111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8935" name="Picture 24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30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8936" name="Picture 24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496"/>
              <a:ext cx="84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8937" name="Picture 24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687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8938" name="Picture 25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876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8939" name="Picture 251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06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8940" name="Picture 252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260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8941" name="Picture 253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452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98943" name="Picture 2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4065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44" name="Picture 2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763713"/>
            <a:ext cx="428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45" name="Picture 2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070100"/>
            <a:ext cx="428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46" name="Picture 2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374900"/>
            <a:ext cx="4286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47" name="Picture 25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678113"/>
            <a:ext cx="4286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48" name="Picture 2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978150"/>
            <a:ext cx="6207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49" name="Picture 26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587750"/>
            <a:ext cx="798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50" name="Picture 26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282950"/>
            <a:ext cx="6064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51" name="Picture 26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892550"/>
            <a:ext cx="7842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8952" name="Line 264"/>
          <p:cNvSpPr>
            <a:spLocks noChangeShapeType="1"/>
          </p:cNvSpPr>
          <p:nvPr/>
        </p:nvSpPr>
        <p:spPr bwMode="auto">
          <a:xfrm>
            <a:off x="7239000" y="1295400"/>
            <a:ext cx="0" cy="288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954" name="Rectangle 266"/>
          <p:cNvSpPr>
            <a:spLocks noChangeArrowheads="1"/>
          </p:cNvSpPr>
          <p:nvPr/>
        </p:nvSpPr>
        <p:spPr bwMode="auto">
          <a:xfrm>
            <a:off x="6096000" y="1295400"/>
            <a:ext cx="2833688" cy="2895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955" name="Line 267"/>
          <p:cNvSpPr>
            <a:spLocks noChangeShapeType="1"/>
          </p:cNvSpPr>
          <p:nvPr/>
        </p:nvSpPr>
        <p:spPr bwMode="auto">
          <a:xfrm>
            <a:off x="6096000" y="1654175"/>
            <a:ext cx="2852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8956" name="Picture 26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763713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57" name="Picture 2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07010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58" name="Picture 27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374900"/>
            <a:ext cx="13446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59" name="Picture 2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678113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60" name="Picture 27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9781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61" name="Picture 2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5877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62" name="Picture 27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2829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963" name="Picture 27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8925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023" name="Picture 3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333500"/>
            <a:ext cx="60801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024" name="Picture 3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333500"/>
            <a:ext cx="60801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9036" name="Group 348"/>
          <p:cNvGrpSpPr>
            <a:grpSpLocks/>
          </p:cNvGrpSpPr>
          <p:nvPr/>
        </p:nvGrpSpPr>
        <p:grpSpPr bwMode="auto">
          <a:xfrm>
            <a:off x="6172200" y="284163"/>
            <a:ext cx="2057400" cy="433387"/>
            <a:chOff x="3888" y="179"/>
            <a:chExt cx="1296" cy="273"/>
          </a:xfrm>
        </p:grpSpPr>
        <p:pic>
          <p:nvPicPr>
            <p:cNvPr id="499026" name="Picture 33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" y="179"/>
              <a:ext cx="123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034" name="Picture 34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45"/>
              <a:ext cx="31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98912" name="Rectangle 2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8836" name="Picture 14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1200"/>
            <a:ext cx="51228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018" name="Picture 33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6408738"/>
            <a:ext cx="3421063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766" name="Picture 7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51488"/>
            <a:ext cx="992188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768" name="Picture 8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115050"/>
            <a:ext cx="41021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759" name="Picture 7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30275"/>
            <a:ext cx="17764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764" name="Picture 7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4572000"/>
            <a:ext cx="3967162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823" name="Picture 13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914400"/>
            <a:ext cx="20129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017" name="Picture 32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953000"/>
            <a:ext cx="192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8829" name="Picture 14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5383213"/>
            <a:ext cx="1936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8835" name="Group 147"/>
          <p:cNvGrpSpPr>
            <a:grpSpLocks/>
          </p:cNvGrpSpPr>
          <p:nvPr/>
        </p:nvGrpSpPr>
        <p:grpSpPr bwMode="auto">
          <a:xfrm>
            <a:off x="381000" y="6224588"/>
            <a:ext cx="2209800" cy="279400"/>
            <a:chOff x="240" y="3921"/>
            <a:chExt cx="1392" cy="176"/>
          </a:xfrm>
        </p:grpSpPr>
        <p:sp>
          <p:nvSpPr>
            <p:cNvPr id="498826" name="Line 138"/>
            <p:cNvSpPr>
              <a:spLocks noChangeShapeType="1"/>
            </p:cNvSpPr>
            <p:nvPr/>
          </p:nvSpPr>
          <p:spPr bwMode="auto">
            <a:xfrm>
              <a:off x="240" y="3921"/>
              <a:ext cx="1392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98834" name="Picture 14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974"/>
              <a:ext cx="754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98915" name="Rectangle 2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992" name="Line 304"/>
          <p:cNvSpPr>
            <a:spLocks noChangeShapeType="1"/>
          </p:cNvSpPr>
          <p:nvPr/>
        </p:nvSpPr>
        <p:spPr bwMode="auto">
          <a:xfrm>
            <a:off x="754063" y="5018088"/>
            <a:ext cx="2101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993" name="Line 305"/>
          <p:cNvSpPr>
            <a:spLocks noChangeShapeType="1"/>
          </p:cNvSpPr>
          <p:nvPr/>
        </p:nvSpPr>
        <p:spPr bwMode="auto">
          <a:xfrm>
            <a:off x="1371600" y="4953000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994" name="Line 306"/>
          <p:cNvSpPr>
            <a:spLocks noChangeShapeType="1"/>
          </p:cNvSpPr>
          <p:nvPr/>
        </p:nvSpPr>
        <p:spPr bwMode="auto">
          <a:xfrm>
            <a:off x="1828800" y="4953000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995" name="Line 307"/>
          <p:cNvSpPr>
            <a:spLocks noChangeShapeType="1"/>
          </p:cNvSpPr>
          <p:nvPr/>
        </p:nvSpPr>
        <p:spPr bwMode="auto">
          <a:xfrm>
            <a:off x="2286000" y="4953000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996" name="Rectangle 308"/>
          <p:cNvSpPr>
            <a:spLocks noChangeArrowheads="1"/>
          </p:cNvSpPr>
          <p:nvPr/>
        </p:nvSpPr>
        <p:spPr bwMode="auto">
          <a:xfrm>
            <a:off x="381000" y="990600"/>
            <a:ext cx="2667000" cy="4724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998" name="Line 310"/>
          <p:cNvSpPr>
            <a:spLocks noChangeShapeType="1"/>
          </p:cNvSpPr>
          <p:nvPr/>
        </p:nvSpPr>
        <p:spPr bwMode="auto">
          <a:xfrm>
            <a:off x="914400" y="27432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999" name="Line 311"/>
          <p:cNvSpPr>
            <a:spLocks noChangeShapeType="1"/>
          </p:cNvSpPr>
          <p:nvPr/>
        </p:nvSpPr>
        <p:spPr bwMode="auto">
          <a:xfrm>
            <a:off x="1837944" y="2743200"/>
            <a:ext cx="0" cy="22113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000" name="Line 312"/>
          <p:cNvSpPr>
            <a:spLocks noChangeShapeType="1"/>
          </p:cNvSpPr>
          <p:nvPr/>
        </p:nvSpPr>
        <p:spPr bwMode="auto">
          <a:xfrm flipV="1">
            <a:off x="906463" y="1355725"/>
            <a:ext cx="0" cy="385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9002" name="Picture 31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641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004" name="Line 316"/>
          <p:cNvSpPr>
            <a:spLocks noChangeShapeType="1"/>
          </p:cNvSpPr>
          <p:nvPr/>
        </p:nvSpPr>
        <p:spPr bwMode="auto">
          <a:xfrm rot="-5400000">
            <a:off x="906463" y="40465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005" name="Line 317"/>
          <p:cNvSpPr>
            <a:spLocks noChangeShapeType="1"/>
          </p:cNvSpPr>
          <p:nvPr/>
        </p:nvSpPr>
        <p:spPr bwMode="auto">
          <a:xfrm rot="-5400000">
            <a:off x="906463" y="35893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006" name="Line 318"/>
          <p:cNvSpPr>
            <a:spLocks noChangeShapeType="1"/>
          </p:cNvSpPr>
          <p:nvPr/>
        </p:nvSpPr>
        <p:spPr bwMode="auto">
          <a:xfrm rot="-5400000">
            <a:off x="904876" y="31321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007" name="Line 319"/>
          <p:cNvSpPr>
            <a:spLocks noChangeShapeType="1"/>
          </p:cNvSpPr>
          <p:nvPr/>
        </p:nvSpPr>
        <p:spPr bwMode="auto">
          <a:xfrm rot="-5400000">
            <a:off x="906463" y="26749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008" name="Line 320"/>
          <p:cNvSpPr>
            <a:spLocks noChangeShapeType="1"/>
          </p:cNvSpPr>
          <p:nvPr/>
        </p:nvSpPr>
        <p:spPr bwMode="auto">
          <a:xfrm rot="-5400000">
            <a:off x="906463" y="22177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009" name="Line 321"/>
          <p:cNvSpPr>
            <a:spLocks noChangeShapeType="1"/>
          </p:cNvSpPr>
          <p:nvPr/>
        </p:nvSpPr>
        <p:spPr bwMode="auto">
          <a:xfrm rot="-5400000">
            <a:off x="906463" y="17605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9011" name="Picture 323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32075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019" name="Picture 331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371600"/>
            <a:ext cx="16351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8827" name="Line 139"/>
          <p:cNvSpPr>
            <a:spLocks noChangeShapeType="1"/>
          </p:cNvSpPr>
          <p:nvPr/>
        </p:nvSpPr>
        <p:spPr bwMode="auto">
          <a:xfrm>
            <a:off x="1097280" y="640080"/>
            <a:ext cx="703262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9037" name="Picture 349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5145088"/>
            <a:ext cx="16351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038" name="Line 350"/>
          <p:cNvSpPr>
            <a:spLocks noChangeShapeType="1"/>
          </p:cNvSpPr>
          <p:nvPr/>
        </p:nvSpPr>
        <p:spPr bwMode="auto">
          <a:xfrm rot="16200000" flipV="1">
            <a:off x="2147888" y="5027613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039" name="Line 351"/>
          <p:cNvSpPr>
            <a:spLocks noChangeShapeType="1"/>
          </p:cNvSpPr>
          <p:nvPr/>
        </p:nvSpPr>
        <p:spPr bwMode="auto">
          <a:xfrm rot="5400000" flipH="1" flipV="1">
            <a:off x="1489075" y="5027613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9040" name="Picture 352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003" name="Freeform 315"/>
          <p:cNvSpPr>
            <a:spLocks/>
          </p:cNvSpPr>
          <p:nvPr/>
        </p:nvSpPr>
        <p:spPr bwMode="auto">
          <a:xfrm>
            <a:off x="693738" y="1447800"/>
            <a:ext cx="1439862" cy="2295525"/>
          </a:xfrm>
          <a:custGeom>
            <a:avLst/>
            <a:gdLst>
              <a:gd name="T0" fmla="*/ 0 w 907"/>
              <a:gd name="T1" fmla="*/ 1202 h 1446"/>
              <a:gd name="T2" fmla="*/ 130 w 907"/>
              <a:gd name="T3" fmla="*/ 1392 h 1446"/>
              <a:gd name="T4" fmla="*/ 287 w 907"/>
              <a:gd name="T5" fmla="*/ 1444 h 1446"/>
              <a:gd name="T6" fmla="*/ 408 w 907"/>
              <a:gd name="T7" fmla="*/ 1401 h 1446"/>
              <a:gd name="T8" fmla="*/ 558 w 907"/>
              <a:gd name="T9" fmla="*/ 1200 h 1446"/>
              <a:gd name="T10" fmla="*/ 715 w 907"/>
              <a:gd name="T11" fmla="*/ 816 h 1446"/>
              <a:gd name="T12" fmla="*/ 817 w 907"/>
              <a:gd name="T13" fmla="*/ 440 h 1446"/>
              <a:gd name="T14" fmla="*/ 907 w 907"/>
              <a:gd name="T15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7" h="1446">
                <a:moveTo>
                  <a:pt x="0" y="1202"/>
                </a:moveTo>
                <a:cubicBezTo>
                  <a:pt x="22" y="1234"/>
                  <a:pt x="82" y="1352"/>
                  <a:pt x="130" y="1392"/>
                </a:cubicBezTo>
                <a:cubicBezTo>
                  <a:pt x="178" y="1432"/>
                  <a:pt x="241" y="1442"/>
                  <a:pt x="287" y="1444"/>
                </a:cubicBezTo>
                <a:cubicBezTo>
                  <a:pt x="333" y="1446"/>
                  <a:pt x="363" y="1442"/>
                  <a:pt x="408" y="1401"/>
                </a:cubicBezTo>
                <a:cubicBezTo>
                  <a:pt x="453" y="1360"/>
                  <a:pt x="507" y="1298"/>
                  <a:pt x="558" y="1200"/>
                </a:cubicBezTo>
                <a:cubicBezTo>
                  <a:pt x="609" y="1102"/>
                  <a:pt x="672" y="943"/>
                  <a:pt x="715" y="816"/>
                </a:cubicBezTo>
                <a:cubicBezTo>
                  <a:pt x="758" y="689"/>
                  <a:pt x="785" y="576"/>
                  <a:pt x="817" y="440"/>
                </a:cubicBezTo>
                <a:cubicBezTo>
                  <a:pt x="849" y="304"/>
                  <a:pt x="888" y="92"/>
                  <a:pt x="907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020" name="Oval 332"/>
          <p:cNvSpPr>
            <a:spLocks noChangeAspect="1" noChangeArrowheads="1"/>
          </p:cNvSpPr>
          <p:nvPr/>
        </p:nvSpPr>
        <p:spPr bwMode="auto">
          <a:xfrm>
            <a:off x="1790700" y="27051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351"/>
          <p:cNvSpPr>
            <a:spLocks noChangeShapeType="1"/>
          </p:cNvSpPr>
          <p:nvPr/>
        </p:nvSpPr>
        <p:spPr bwMode="auto">
          <a:xfrm rot="-5400000">
            <a:off x="906463" y="4505325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8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8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98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8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76" name="Rectangle 192"/>
          <p:cNvSpPr>
            <a:spLocks noChangeArrowheads="1"/>
          </p:cNvSpPr>
          <p:nvPr/>
        </p:nvSpPr>
        <p:spPr bwMode="auto">
          <a:xfrm>
            <a:off x="381000" y="990600"/>
            <a:ext cx="2667000" cy="4724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D869-100E-4CAF-A159-0EFE7FB1D2D4}" type="slidenum">
              <a:rPr lang="en-US"/>
              <a:pPr/>
              <a:t>5</a:t>
            </a:fld>
            <a:endParaRPr lang="en-US"/>
          </a:p>
        </p:txBody>
      </p:sp>
      <p:sp>
        <p:nvSpPr>
          <p:cNvPr id="502978" name="Line 194"/>
          <p:cNvSpPr>
            <a:spLocks noChangeShapeType="1"/>
          </p:cNvSpPr>
          <p:nvPr/>
        </p:nvSpPr>
        <p:spPr bwMode="auto">
          <a:xfrm>
            <a:off x="1837944" y="2743200"/>
            <a:ext cx="0" cy="22113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00" name="Line 216"/>
          <p:cNvSpPr>
            <a:spLocks noChangeShapeType="1"/>
          </p:cNvSpPr>
          <p:nvPr/>
        </p:nvSpPr>
        <p:spPr bwMode="auto">
          <a:xfrm>
            <a:off x="754063" y="5018088"/>
            <a:ext cx="2101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01" name="Line 217"/>
          <p:cNvSpPr>
            <a:spLocks noChangeShapeType="1"/>
          </p:cNvSpPr>
          <p:nvPr/>
        </p:nvSpPr>
        <p:spPr bwMode="auto">
          <a:xfrm>
            <a:off x="1371600" y="4953000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02" name="Line 218"/>
          <p:cNvSpPr>
            <a:spLocks noChangeShapeType="1"/>
          </p:cNvSpPr>
          <p:nvPr/>
        </p:nvSpPr>
        <p:spPr bwMode="auto">
          <a:xfrm>
            <a:off x="1828800" y="4953000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03" name="Line 219"/>
          <p:cNvSpPr>
            <a:spLocks noChangeShapeType="1"/>
          </p:cNvSpPr>
          <p:nvPr/>
        </p:nvSpPr>
        <p:spPr bwMode="auto">
          <a:xfrm>
            <a:off x="2286000" y="4953000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3004" name="Picture 2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641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3005" name="Picture 2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5145088"/>
            <a:ext cx="16351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98" name="Picture 2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333500"/>
            <a:ext cx="60801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99" name="Picture 2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333500"/>
            <a:ext cx="60801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2977" name="Line 193"/>
          <p:cNvSpPr>
            <a:spLocks noChangeShapeType="1"/>
          </p:cNvSpPr>
          <p:nvPr/>
        </p:nvSpPr>
        <p:spPr bwMode="auto">
          <a:xfrm>
            <a:off x="914400" y="27432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79" name="Line 195"/>
          <p:cNvSpPr>
            <a:spLocks noChangeShapeType="1"/>
          </p:cNvSpPr>
          <p:nvPr/>
        </p:nvSpPr>
        <p:spPr bwMode="auto">
          <a:xfrm flipV="1">
            <a:off x="906463" y="1355725"/>
            <a:ext cx="0" cy="385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981" name="Picture 19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641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2983" name="Line 199"/>
          <p:cNvSpPr>
            <a:spLocks noChangeShapeType="1"/>
          </p:cNvSpPr>
          <p:nvPr/>
        </p:nvSpPr>
        <p:spPr bwMode="auto">
          <a:xfrm rot="-5400000">
            <a:off x="906463" y="40465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84" name="Line 200"/>
          <p:cNvSpPr>
            <a:spLocks noChangeShapeType="1"/>
          </p:cNvSpPr>
          <p:nvPr/>
        </p:nvSpPr>
        <p:spPr bwMode="auto">
          <a:xfrm rot="-5400000">
            <a:off x="906463" y="35893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85" name="Line 201"/>
          <p:cNvSpPr>
            <a:spLocks noChangeShapeType="1"/>
          </p:cNvSpPr>
          <p:nvPr/>
        </p:nvSpPr>
        <p:spPr bwMode="auto">
          <a:xfrm rot="-5400000">
            <a:off x="904876" y="31321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86" name="Line 202"/>
          <p:cNvSpPr>
            <a:spLocks noChangeShapeType="1"/>
          </p:cNvSpPr>
          <p:nvPr/>
        </p:nvSpPr>
        <p:spPr bwMode="auto">
          <a:xfrm rot="-5400000">
            <a:off x="906463" y="26749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87" name="Line 203"/>
          <p:cNvSpPr>
            <a:spLocks noChangeShapeType="1"/>
          </p:cNvSpPr>
          <p:nvPr/>
        </p:nvSpPr>
        <p:spPr bwMode="auto">
          <a:xfrm rot="-5400000">
            <a:off x="906463" y="22177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88" name="Line 204"/>
          <p:cNvSpPr>
            <a:spLocks noChangeShapeType="1"/>
          </p:cNvSpPr>
          <p:nvPr/>
        </p:nvSpPr>
        <p:spPr bwMode="auto">
          <a:xfrm rot="-5400000">
            <a:off x="906463" y="17605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990" name="Picture 20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32075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2991" name="Line 207"/>
          <p:cNvSpPr>
            <a:spLocks noChangeShapeType="1"/>
          </p:cNvSpPr>
          <p:nvPr/>
        </p:nvSpPr>
        <p:spPr bwMode="auto">
          <a:xfrm rot="-5400000">
            <a:off x="906463" y="4487862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992" name="Picture 20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371600"/>
            <a:ext cx="16351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2899" name="Rectangle 115"/>
          <p:cNvSpPr>
            <a:spLocks noChangeArrowheads="1"/>
          </p:cNvSpPr>
          <p:nvPr/>
        </p:nvSpPr>
        <p:spPr bwMode="auto">
          <a:xfrm>
            <a:off x="3187700" y="1295400"/>
            <a:ext cx="2852738" cy="2895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2900" name="Picture 1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4065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2901" name="Line 117"/>
          <p:cNvSpPr>
            <a:spLocks noChangeShapeType="1"/>
          </p:cNvSpPr>
          <p:nvPr/>
        </p:nvSpPr>
        <p:spPr bwMode="auto">
          <a:xfrm>
            <a:off x="3187700" y="1654175"/>
            <a:ext cx="2852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02" name="Line 118"/>
          <p:cNvSpPr>
            <a:spLocks noChangeShapeType="1"/>
          </p:cNvSpPr>
          <p:nvPr/>
        </p:nvSpPr>
        <p:spPr bwMode="auto">
          <a:xfrm>
            <a:off x="4330700" y="1295400"/>
            <a:ext cx="0" cy="288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904" name="Picture 1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763713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05" name="Picture 1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070100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06" name="Picture 1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374900"/>
            <a:ext cx="428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07" name="Picture 1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678113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02908" name="Group 124"/>
          <p:cNvGrpSpPr>
            <a:grpSpLocks/>
          </p:cNvGrpSpPr>
          <p:nvPr/>
        </p:nvGrpSpPr>
        <p:grpSpPr bwMode="auto">
          <a:xfrm>
            <a:off x="3394075" y="2978150"/>
            <a:ext cx="784225" cy="1136650"/>
            <a:chOff x="2138" y="1876"/>
            <a:chExt cx="494" cy="716"/>
          </a:xfrm>
        </p:grpSpPr>
        <p:pic>
          <p:nvPicPr>
            <p:cNvPr id="502909" name="Picture 125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1876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910" name="Picture 126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064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911" name="Picture 127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256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912" name="Picture 128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452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02913" name="Group 129"/>
          <p:cNvGrpSpPr>
            <a:grpSpLocks/>
          </p:cNvGrpSpPr>
          <p:nvPr/>
        </p:nvGrpSpPr>
        <p:grpSpPr bwMode="auto">
          <a:xfrm>
            <a:off x="4508500" y="1763713"/>
            <a:ext cx="1346200" cy="2351087"/>
            <a:chOff x="2840" y="1111"/>
            <a:chExt cx="848" cy="1481"/>
          </a:xfrm>
        </p:grpSpPr>
        <p:pic>
          <p:nvPicPr>
            <p:cNvPr id="502914" name="Picture 130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111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915" name="Picture 13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30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916" name="Picture 132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496"/>
              <a:ext cx="84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917" name="Picture 13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687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918" name="Picture 13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876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919" name="Picture 135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06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920" name="Picture 13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260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921" name="Picture 137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452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02923" name="Picture 1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4065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24" name="Picture 1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763713"/>
            <a:ext cx="428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25" name="Picture 1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070100"/>
            <a:ext cx="428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26" name="Picture 1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374900"/>
            <a:ext cx="4286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27" name="Picture 1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678113"/>
            <a:ext cx="4286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28" name="Picture 1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978150"/>
            <a:ext cx="6207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29" name="Picture 14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587750"/>
            <a:ext cx="798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30" name="Picture 14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282950"/>
            <a:ext cx="6064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31" name="Picture 14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892550"/>
            <a:ext cx="7842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2932" name="Line 148"/>
          <p:cNvSpPr>
            <a:spLocks noChangeShapeType="1"/>
          </p:cNvSpPr>
          <p:nvPr/>
        </p:nvSpPr>
        <p:spPr bwMode="auto">
          <a:xfrm>
            <a:off x="7239000" y="1295400"/>
            <a:ext cx="0" cy="288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34" name="Rectangle 150"/>
          <p:cNvSpPr>
            <a:spLocks noChangeArrowheads="1"/>
          </p:cNvSpPr>
          <p:nvPr/>
        </p:nvSpPr>
        <p:spPr bwMode="auto">
          <a:xfrm>
            <a:off x="6096000" y="1295400"/>
            <a:ext cx="2833688" cy="2895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35" name="Line 151"/>
          <p:cNvSpPr>
            <a:spLocks noChangeShapeType="1"/>
          </p:cNvSpPr>
          <p:nvPr/>
        </p:nvSpPr>
        <p:spPr bwMode="auto">
          <a:xfrm>
            <a:off x="6096000" y="1654175"/>
            <a:ext cx="2852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936" name="Picture 15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763713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37" name="Picture 1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07010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38" name="Picture 1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374900"/>
            <a:ext cx="13446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39" name="Picture 15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678113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40" name="Picture 1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9781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41" name="Picture 1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5877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42" name="Picture 15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2829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43" name="Picture 15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8925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2892" name="Rectangle 10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2889" name="Picture 10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1200"/>
            <a:ext cx="51228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815" name="Picture 31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4572000"/>
            <a:ext cx="3967162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96" name="Picture 212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6408738"/>
            <a:ext cx="3421063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816" name="Picture 3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51488"/>
            <a:ext cx="992188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818" name="Picture 34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115050"/>
            <a:ext cx="41021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995" name="Picture 211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953000"/>
            <a:ext cx="1924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878" name="Picture 9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30275"/>
            <a:ext cx="17764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2879" name="Picture 95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3763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001838" y="76200"/>
            <a:ext cx="4257675" cy="731838"/>
            <a:chOff x="2001838" y="76200"/>
            <a:chExt cx="4257675" cy="731838"/>
          </a:xfrm>
        </p:grpSpPr>
        <p:pic>
          <p:nvPicPr>
            <p:cNvPr id="502877" name="Picture 9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838" y="312738"/>
              <a:ext cx="992187" cy="296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2873" name="AutoShape 89"/>
            <p:cNvSpPr>
              <a:spLocks/>
            </p:cNvSpPr>
            <p:nvPr/>
          </p:nvSpPr>
          <p:spPr bwMode="auto">
            <a:xfrm>
              <a:off x="3124200" y="76200"/>
              <a:ext cx="152400" cy="731838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2875" name="Picture 9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138" y="501650"/>
              <a:ext cx="1095375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994" name="Picture 210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975" y="520700"/>
              <a:ext cx="252413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881" name="Picture 9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138" y="136525"/>
              <a:ext cx="1095375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2897" name="Picture 113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538" y="76200"/>
              <a:ext cx="1584325" cy="32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02884" name="Rectangle 100"/>
          <p:cNvSpPr>
            <a:spLocks noChangeArrowheads="1"/>
          </p:cNvSpPr>
          <p:nvPr/>
        </p:nvSpPr>
        <p:spPr bwMode="auto">
          <a:xfrm>
            <a:off x="1737360" y="2201863"/>
            <a:ext cx="165100" cy="165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2885" name="Picture 101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5383213"/>
            <a:ext cx="1936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2891" name="Line 107"/>
          <p:cNvSpPr>
            <a:spLocks noChangeShapeType="1"/>
          </p:cNvSpPr>
          <p:nvPr/>
        </p:nvSpPr>
        <p:spPr bwMode="auto">
          <a:xfrm>
            <a:off x="1188720" y="73025"/>
            <a:ext cx="609600" cy="21018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95" name="Rectangle 1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3006" name="Picture 222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2982" name="Freeform 198"/>
          <p:cNvSpPr>
            <a:spLocks/>
          </p:cNvSpPr>
          <p:nvPr/>
        </p:nvSpPr>
        <p:spPr bwMode="auto">
          <a:xfrm>
            <a:off x="693738" y="1447800"/>
            <a:ext cx="1439862" cy="2295525"/>
          </a:xfrm>
          <a:custGeom>
            <a:avLst/>
            <a:gdLst>
              <a:gd name="T0" fmla="*/ 0 w 907"/>
              <a:gd name="T1" fmla="*/ 1202 h 1446"/>
              <a:gd name="T2" fmla="*/ 130 w 907"/>
              <a:gd name="T3" fmla="*/ 1392 h 1446"/>
              <a:gd name="T4" fmla="*/ 287 w 907"/>
              <a:gd name="T5" fmla="*/ 1444 h 1446"/>
              <a:gd name="T6" fmla="*/ 408 w 907"/>
              <a:gd name="T7" fmla="*/ 1401 h 1446"/>
              <a:gd name="T8" fmla="*/ 558 w 907"/>
              <a:gd name="T9" fmla="*/ 1200 h 1446"/>
              <a:gd name="T10" fmla="*/ 715 w 907"/>
              <a:gd name="T11" fmla="*/ 816 h 1446"/>
              <a:gd name="T12" fmla="*/ 817 w 907"/>
              <a:gd name="T13" fmla="*/ 440 h 1446"/>
              <a:gd name="T14" fmla="*/ 907 w 907"/>
              <a:gd name="T15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7" h="1446">
                <a:moveTo>
                  <a:pt x="0" y="1202"/>
                </a:moveTo>
                <a:cubicBezTo>
                  <a:pt x="22" y="1234"/>
                  <a:pt x="82" y="1352"/>
                  <a:pt x="130" y="1392"/>
                </a:cubicBezTo>
                <a:cubicBezTo>
                  <a:pt x="178" y="1432"/>
                  <a:pt x="241" y="1442"/>
                  <a:pt x="287" y="1444"/>
                </a:cubicBezTo>
                <a:cubicBezTo>
                  <a:pt x="333" y="1446"/>
                  <a:pt x="363" y="1442"/>
                  <a:pt x="408" y="1401"/>
                </a:cubicBezTo>
                <a:cubicBezTo>
                  <a:pt x="453" y="1360"/>
                  <a:pt x="507" y="1298"/>
                  <a:pt x="558" y="1200"/>
                </a:cubicBezTo>
                <a:cubicBezTo>
                  <a:pt x="609" y="1102"/>
                  <a:pt x="672" y="943"/>
                  <a:pt x="715" y="816"/>
                </a:cubicBezTo>
                <a:cubicBezTo>
                  <a:pt x="758" y="689"/>
                  <a:pt x="785" y="576"/>
                  <a:pt x="817" y="440"/>
                </a:cubicBezTo>
                <a:cubicBezTo>
                  <a:pt x="849" y="304"/>
                  <a:pt x="888" y="92"/>
                  <a:pt x="907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93" name="Oval 209"/>
          <p:cNvSpPr>
            <a:spLocks noChangeAspect="1" noChangeArrowheads="1"/>
          </p:cNvSpPr>
          <p:nvPr/>
        </p:nvSpPr>
        <p:spPr bwMode="auto">
          <a:xfrm>
            <a:off x="1790700" y="27051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0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502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84" grpId="0" animBg="1"/>
      <p:bldP spid="502884" grpId="1" animBg="1"/>
      <p:bldP spid="5028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94"/>
          <p:cNvSpPr>
            <a:spLocks noChangeShapeType="1"/>
          </p:cNvSpPr>
          <p:nvPr/>
        </p:nvSpPr>
        <p:spPr bwMode="auto">
          <a:xfrm>
            <a:off x="1837944" y="2743200"/>
            <a:ext cx="0" cy="22113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15" name="Line 3"/>
          <p:cNvSpPr>
            <a:spLocks noChangeShapeType="1"/>
          </p:cNvSpPr>
          <p:nvPr/>
        </p:nvSpPr>
        <p:spPr bwMode="auto">
          <a:xfrm>
            <a:off x="1828800" y="2286000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4CD3-2EA7-4C20-BE1A-B8ABC4F6F380}" type="slidenum">
              <a:rPr lang="en-US"/>
              <a:pPr/>
              <a:t>6</a:t>
            </a:fld>
            <a:endParaRPr lang="en-US"/>
          </a:p>
        </p:txBody>
      </p:sp>
      <p:sp>
        <p:nvSpPr>
          <p:cNvPr id="499895" name="Rectangle 183"/>
          <p:cNvSpPr>
            <a:spLocks noChangeArrowheads="1"/>
          </p:cNvSpPr>
          <p:nvPr/>
        </p:nvSpPr>
        <p:spPr bwMode="auto">
          <a:xfrm>
            <a:off x="381000" y="990600"/>
            <a:ext cx="2667000" cy="4724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714" name="Line 2"/>
          <p:cNvSpPr>
            <a:spLocks noChangeShapeType="1"/>
          </p:cNvSpPr>
          <p:nvPr/>
        </p:nvSpPr>
        <p:spPr bwMode="auto">
          <a:xfrm>
            <a:off x="914400" y="27432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06" name="Line 94"/>
          <p:cNvSpPr>
            <a:spLocks noChangeShapeType="1"/>
          </p:cNvSpPr>
          <p:nvPr/>
        </p:nvSpPr>
        <p:spPr bwMode="auto">
          <a:xfrm>
            <a:off x="914400" y="22860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9851" name="Picture 1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371600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794" name="Oval 82"/>
          <p:cNvSpPr>
            <a:spLocks noChangeAspect="1" noChangeArrowheads="1"/>
          </p:cNvSpPr>
          <p:nvPr/>
        </p:nvSpPr>
        <p:spPr bwMode="auto">
          <a:xfrm>
            <a:off x="1790700" y="27051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805" name="Oval 93"/>
          <p:cNvSpPr>
            <a:spLocks noChangeAspect="1" noChangeArrowheads="1"/>
          </p:cNvSpPr>
          <p:nvPr/>
        </p:nvSpPr>
        <p:spPr bwMode="auto">
          <a:xfrm>
            <a:off x="1792224" y="2257425"/>
            <a:ext cx="55563" cy="55563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896" name="Line 184"/>
          <p:cNvSpPr>
            <a:spLocks noChangeShapeType="1"/>
          </p:cNvSpPr>
          <p:nvPr/>
        </p:nvSpPr>
        <p:spPr bwMode="auto">
          <a:xfrm>
            <a:off x="914400" y="27432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898" name="Line 186"/>
          <p:cNvSpPr>
            <a:spLocks noChangeShapeType="1"/>
          </p:cNvSpPr>
          <p:nvPr/>
        </p:nvSpPr>
        <p:spPr bwMode="auto">
          <a:xfrm flipV="1">
            <a:off x="906463" y="1355725"/>
            <a:ext cx="0" cy="385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02" name="Line 190"/>
          <p:cNvSpPr>
            <a:spLocks noChangeShapeType="1"/>
          </p:cNvSpPr>
          <p:nvPr/>
        </p:nvSpPr>
        <p:spPr bwMode="auto">
          <a:xfrm rot="-5400000">
            <a:off x="906463" y="40465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03" name="Line 191"/>
          <p:cNvSpPr>
            <a:spLocks noChangeShapeType="1"/>
          </p:cNvSpPr>
          <p:nvPr/>
        </p:nvSpPr>
        <p:spPr bwMode="auto">
          <a:xfrm rot="-5400000">
            <a:off x="906463" y="35893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04" name="Line 192"/>
          <p:cNvSpPr>
            <a:spLocks noChangeShapeType="1"/>
          </p:cNvSpPr>
          <p:nvPr/>
        </p:nvSpPr>
        <p:spPr bwMode="auto">
          <a:xfrm rot="-5400000">
            <a:off x="904876" y="31321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05" name="Line 193"/>
          <p:cNvSpPr>
            <a:spLocks noChangeShapeType="1"/>
          </p:cNvSpPr>
          <p:nvPr/>
        </p:nvSpPr>
        <p:spPr bwMode="auto">
          <a:xfrm rot="-5400000">
            <a:off x="906463" y="26749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06" name="Line 194"/>
          <p:cNvSpPr>
            <a:spLocks noChangeShapeType="1"/>
          </p:cNvSpPr>
          <p:nvPr/>
        </p:nvSpPr>
        <p:spPr bwMode="auto">
          <a:xfrm rot="-5400000">
            <a:off x="906463" y="22177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07" name="Line 195"/>
          <p:cNvSpPr>
            <a:spLocks noChangeShapeType="1"/>
          </p:cNvSpPr>
          <p:nvPr/>
        </p:nvSpPr>
        <p:spPr bwMode="auto">
          <a:xfrm rot="-5400000">
            <a:off x="906463" y="1760537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9909" name="Picture 19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32075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910" name="Line 198"/>
          <p:cNvSpPr>
            <a:spLocks noChangeShapeType="1"/>
          </p:cNvSpPr>
          <p:nvPr/>
        </p:nvSpPr>
        <p:spPr bwMode="auto">
          <a:xfrm rot="-5400000">
            <a:off x="906463" y="4487862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13" name="Rectangle 201"/>
          <p:cNvSpPr>
            <a:spLocks noChangeArrowheads="1"/>
          </p:cNvSpPr>
          <p:nvPr/>
        </p:nvSpPr>
        <p:spPr bwMode="auto">
          <a:xfrm>
            <a:off x="1737360" y="2201863"/>
            <a:ext cx="165100" cy="165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9967" name="Picture 2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2338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970" name="Line 258"/>
          <p:cNvSpPr>
            <a:spLocks noChangeShapeType="1"/>
          </p:cNvSpPr>
          <p:nvPr/>
        </p:nvSpPr>
        <p:spPr bwMode="auto">
          <a:xfrm>
            <a:off x="754063" y="5018088"/>
            <a:ext cx="2101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71" name="Line 259"/>
          <p:cNvSpPr>
            <a:spLocks noChangeShapeType="1"/>
          </p:cNvSpPr>
          <p:nvPr/>
        </p:nvSpPr>
        <p:spPr bwMode="auto">
          <a:xfrm>
            <a:off x="1371600" y="4953000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72" name="Line 260"/>
          <p:cNvSpPr>
            <a:spLocks noChangeShapeType="1"/>
          </p:cNvSpPr>
          <p:nvPr/>
        </p:nvSpPr>
        <p:spPr bwMode="auto">
          <a:xfrm>
            <a:off x="1828800" y="4953000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73" name="Line 261"/>
          <p:cNvSpPr>
            <a:spLocks noChangeShapeType="1"/>
          </p:cNvSpPr>
          <p:nvPr/>
        </p:nvSpPr>
        <p:spPr bwMode="auto">
          <a:xfrm>
            <a:off x="2286000" y="4953000"/>
            <a:ext cx="0" cy="1190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9974" name="Picture 26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641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75" name="Picture 2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5145088"/>
            <a:ext cx="16351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76" name="Picture 2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641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919" name="Rectangle 207"/>
          <p:cNvSpPr>
            <a:spLocks noChangeArrowheads="1"/>
          </p:cNvSpPr>
          <p:nvPr/>
        </p:nvSpPr>
        <p:spPr bwMode="auto">
          <a:xfrm>
            <a:off x="3187700" y="1295400"/>
            <a:ext cx="2852738" cy="2895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9920" name="Picture 20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4065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921" name="Line 209"/>
          <p:cNvSpPr>
            <a:spLocks noChangeShapeType="1"/>
          </p:cNvSpPr>
          <p:nvPr/>
        </p:nvSpPr>
        <p:spPr bwMode="auto">
          <a:xfrm>
            <a:off x="3187700" y="1654175"/>
            <a:ext cx="2852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22" name="Line 210"/>
          <p:cNvSpPr>
            <a:spLocks noChangeShapeType="1"/>
          </p:cNvSpPr>
          <p:nvPr/>
        </p:nvSpPr>
        <p:spPr bwMode="auto">
          <a:xfrm>
            <a:off x="4330700" y="1295400"/>
            <a:ext cx="0" cy="288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9924" name="Picture 2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763713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25" name="Picture 2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070100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26" name="Picture 2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374900"/>
            <a:ext cx="428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27" name="Picture 2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678113"/>
            <a:ext cx="4143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9928" name="Group 216"/>
          <p:cNvGrpSpPr>
            <a:grpSpLocks/>
          </p:cNvGrpSpPr>
          <p:nvPr/>
        </p:nvGrpSpPr>
        <p:grpSpPr bwMode="auto">
          <a:xfrm>
            <a:off x="3394075" y="2978150"/>
            <a:ext cx="784225" cy="1136650"/>
            <a:chOff x="2138" y="1876"/>
            <a:chExt cx="494" cy="716"/>
          </a:xfrm>
        </p:grpSpPr>
        <p:pic>
          <p:nvPicPr>
            <p:cNvPr id="499929" name="Picture 217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1876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930" name="Picture 218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064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931" name="Picture 219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256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932" name="Picture 220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452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99933" name="Group 221"/>
          <p:cNvGrpSpPr>
            <a:grpSpLocks/>
          </p:cNvGrpSpPr>
          <p:nvPr/>
        </p:nvGrpSpPr>
        <p:grpSpPr bwMode="auto">
          <a:xfrm>
            <a:off x="4508500" y="1763713"/>
            <a:ext cx="1346200" cy="2351087"/>
            <a:chOff x="2840" y="1111"/>
            <a:chExt cx="848" cy="1481"/>
          </a:xfrm>
        </p:grpSpPr>
        <p:pic>
          <p:nvPicPr>
            <p:cNvPr id="499934" name="Picture 222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111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935" name="Picture 223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30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936" name="Picture 224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496"/>
              <a:ext cx="84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937" name="Picture 225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687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938" name="Picture 226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876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939" name="Picture 227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06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940" name="Picture 228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260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9941" name="Picture 229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452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99943" name="Picture 2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406525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44" name="Picture 2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1763713"/>
            <a:ext cx="428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45" name="Picture 2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070100"/>
            <a:ext cx="428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46" name="Picture 2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374900"/>
            <a:ext cx="4286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47" name="Picture 2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678113"/>
            <a:ext cx="4286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48" name="Picture 2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2978150"/>
            <a:ext cx="6207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49" name="Picture 23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587750"/>
            <a:ext cx="798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50" name="Picture 2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282950"/>
            <a:ext cx="6064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51" name="Picture 2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892550"/>
            <a:ext cx="7842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952" name="Line 240"/>
          <p:cNvSpPr>
            <a:spLocks noChangeShapeType="1"/>
          </p:cNvSpPr>
          <p:nvPr/>
        </p:nvSpPr>
        <p:spPr bwMode="auto">
          <a:xfrm>
            <a:off x="7239000" y="1295400"/>
            <a:ext cx="0" cy="288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54" name="Rectangle 242"/>
          <p:cNvSpPr>
            <a:spLocks noChangeArrowheads="1"/>
          </p:cNvSpPr>
          <p:nvPr/>
        </p:nvSpPr>
        <p:spPr bwMode="auto">
          <a:xfrm>
            <a:off x="6096000" y="1295400"/>
            <a:ext cx="2833688" cy="2895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9955" name="Line 243"/>
          <p:cNvSpPr>
            <a:spLocks noChangeShapeType="1"/>
          </p:cNvSpPr>
          <p:nvPr/>
        </p:nvSpPr>
        <p:spPr bwMode="auto">
          <a:xfrm>
            <a:off x="6096000" y="1654175"/>
            <a:ext cx="2852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9956" name="Picture 2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763713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57" name="Picture 24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07010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58" name="Picture 24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374900"/>
            <a:ext cx="13446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59" name="Picture 24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678113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60" name="Picture 2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29781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61" name="Picture 24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5877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62" name="Picture 25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2829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63" name="Picture 25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892550"/>
            <a:ext cx="13462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885" name="Rectangle 17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9878" name="Picture 16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1200"/>
            <a:ext cx="51228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782" name="Picture 7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30275"/>
            <a:ext cx="17764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787" name="Picture 7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4572000"/>
            <a:ext cx="3967162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789" name="Picture 7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51488"/>
            <a:ext cx="992188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791" name="Picture 7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6115050"/>
            <a:ext cx="41021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804" name="AutoShape 92"/>
          <p:cNvSpPr>
            <a:spLocks/>
          </p:cNvSpPr>
          <p:nvPr/>
        </p:nvSpPr>
        <p:spPr bwMode="auto">
          <a:xfrm>
            <a:off x="3124200" y="76200"/>
            <a:ext cx="152400" cy="731838"/>
          </a:xfrm>
          <a:prstGeom prst="leftBrace">
            <a:avLst>
              <a:gd name="adj1" fmla="val 400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9856" name="Picture 144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3763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859" name="Picture 14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01650"/>
            <a:ext cx="10953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861" name="Picture 14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312738"/>
            <a:ext cx="99218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868" name="Picture 156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36525"/>
            <a:ext cx="10953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9875" name="Group 163"/>
          <p:cNvGrpSpPr>
            <a:grpSpLocks/>
          </p:cNvGrpSpPr>
          <p:nvPr/>
        </p:nvGrpSpPr>
        <p:grpSpPr bwMode="auto">
          <a:xfrm>
            <a:off x="381000" y="6224588"/>
            <a:ext cx="2209800" cy="279400"/>
            <a:chOff x="240" y="3921"/>
            <a:chExt cx="1392" cy="176"/>
          </a:xfrm>
        </p:grpSpPr>
        <p:sp>
          <p:nvSpPr>
            <p:cNvPr id="499876" name="Line 164"/>
            <p:cNvSpPr>
              <a:spLocks noChangeShapeType="1"/>
            </p:cNvSpPr>
            <p:nvPr/>
          </p:nvSpPr>
          <p:spPr bwMode="auto">
            <a:xfrm>
              <a:off x="240" y="3921"/>
              <a:ext cx="1392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99877" name="Picture 165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974"/>
              <a:ext cx="754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99888" name="Rectangle 1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9916" name="Picture 204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520700"/>
            <a:ext cx="2524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17" name="Picture 205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76200"/>
            <a:ext cx="15843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64" name="Picture 252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953000"/>
            <a:ext cx="19399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65" name="Picture 253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408738"/>
            <a:ext cx="34512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68" name="Picture 256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333500"/>
            <a:ext cx="60801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69" name="Picture 257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333500"/>
            <a:ext cx="60801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977" name="Picture 265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901" name="Freeform 189"/>
          <p:cNvSpPr>
            <a:spLocks/>
          </p:cNvSpPr>
          <p:nvPr/>
        </p:nvSpPr>
        <p:spPr bwMode="auto">
          <a:xfrm>
            <a:off x="693738" y="1447800"/>
            <a:ext cx="1439862" cy="2295525"/>
          </a:xfrm>
          <a:custGeom>
            <a:avLst/>
            <a:gdLst>
              <a:gd name="T0" fmla="*/ 0 w 907"/>
              <a:gd name="T1" fmla="*/ 1202 h 1446"/>
              <a:gd name="T2" fmla="*/ 130 w 907"/>
              <a:gd name="T3" fmla="*/ 1392 h 1446"/>
              <a:gd name="T4" fmla="*/ 287 w 907"/>
              <a:gd name="T5" fmla="*/ 1444 h 1446"/>
              <a:gd name="T6" fmla="*/ 408 w 907"/>
              <a:gd name="T7" fmla="*/ 1401 h 1446"/>
              <a:gd name="T8" fmla="*/ 558 w 907"/>
              <a:gd name="T9" fmla="*/ 1200 h 1446"/>
              <a:gd name="T10" fmla="*/ 715 w 907"/>
              <a:gd name="T11" fmla="*/ 816 h 1446"/>
              <a:gd name="T12" fmla="*/ 817 w 907"/>
              <a:gd name="T13" fmla="*/ 440 h 1446"/>
              <a:gd name="T14" fmla="*/ 907 w 907"/>
              <a:gd name="T15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7" h="1446">
                <a:moveTo>
                  <a:pt x="0" y="1202"/>
                </a:moveTo>
                <a:cubicBezTo>
                  <a:pt x="22" y="1234"/>
                  <a:pt x="82" y="1352"/>
                  <a:pt x="130" y="1392"/>
                </a:cubicBezTo>
                <a:cubicBezTo>
                  <a:pt x="178" y="1432"/>
                  <a:pt x="241" y="1442"/>
                  <a:pt x="287" y="1444"/>
                </a:cubicBezTo>
                <a:cubicBezTo>
                  <a:pt x="333" y="1446"/>
                  <a:pt x="363" y="1442"/>
                  <a:pt x="408" y="1401"/>
                </a:cubicBezTo>
                <a:cubicBezTo>
                  <a:pt x="453" y="1360"/>
                  <a:pt x="507" y="1298"/>
                  <a:pt x="558" y="1200"/>
                </a:cubicBezTo>
                <a:cubicBezTo>
                  <a:pt x="609" y="1102"/>
                  <a:pt x="672" y="943"/>
                  <a:pt x="715" y="816"/>
                </a:cubicBezTo>
                <a:cubicBezTo>
                  <a:pt x="758" y="689"/>
                  <a:pt x="785" y="576"/>
                  <a:pt x="817" y="440"/>
                </a:cubicBezTo>
                <a:cubicBezTo>
                  <a:pt x="849" y="304"/>
                  <a:pt x="888" y="92"/>
                  <a:pt x="907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912" name="Oval 200"/>
          <p:cNvSpPr>
            <a:spLocks noChangeAspect="1" noChangeArrowheads="1"/>
          </p:cNvSpPr>
          <p:nvPr/>
        </p:nvSpPr>
        <p:spPr bwMode="auto">
          <a:xfrm>
            <a:off x="1790700" y="27051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" name="Group 252"/>
          <p:cNvGrpSpPr>
            <a:grpSpLocks/>
          </p:cNvGrpSpPr>
          <p:nvPr/>
        </p:nvGrpSpPr>
        <p:grpSpPr bwMode="auto">
          <a:xfrm>
            <a:off x="4038600" y="6553200"/>
            <a:ext cx="2486025" cy="304800"/>
            <a:chOff x="2544" y="4128"/>
            <a:chExt cx="1566" cy="192"/>
          </a:xfrm>
        </p:grpSpPr>
        <p:sp>
          <p:nvSpPr>
            <p:cNvPr id="99" name="Oval 139"/>
            <p:cNvSpPr>
              <a:spLocks noChangeArrowheads="1"/>
            </p:cNvSpPr>
            <p:nvPr/>
          </p:nvSpPr>
          <p:spPr bwMode="auto">
            <a:xfrm>
              <a:off x="3380" y="4128"/>
              <a:ext cx="96" cy="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" name="Picture 140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4209"/>
              <a:ext cx="799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" name="Picture 250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4203"/>
              <a:ext cx="70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799611" y="6255815"/>
            <a:ext cx="1404937" cy="563563"/>
            <a:chOff x="6799611" y="6255815"/>
            <a:chExt cx="1404937" cy="563563"/>
          </a:xfrm>
        </p:grpSpPr>
        <p:pic>
          <p:nvPicPr>
            <p:cNvPr id="107" name="Picture 263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1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611" y="6255815"/>
              <a:ext cx="1092200" cy="179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" name="Picture 264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611" y="6457428"/>
              <a:ext cx="1404937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" name="Picture 265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1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611" y="6639990"/>
              <a:ext cx="708025" cy="179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6" name="Group 151"/>
          <p:cNvGrpSpPr>
            <a:grpSpLocks/>
          </p:cNvGrpSpPr>
          <p:nvPr/>
        </p:nvGrpSpPr>
        <p:grpSpPr bwMode="auto">
          <a:xfrm>
            <a:off x="7749827" y="5637212"/>
            <a:ext cx="1343025" cy="458788"/>
            <a:chOff x="4722" y="3569"/>
            <a:chExt cx="846" cy="289"/>
          </a:xfrm>
        </p:grpSpPr>
        <p:pic>
          <p:nvPicPr>
            <p:cNvPr id="110" name="Picture 15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" y="3569"/>
              <a:ext cx="846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" name="Picture 15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" y="3731"/>
              <a:ext cx="694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2" name="Group 185"/>
          <p:cNvGrpSpPr>
            <a:grpSpLocks/>
          </p:cNvGrpSpPr>
          <p:nvPr/>
        </p:nvGrpSpPr>
        <p:grpSpPr bwMode="auto">
          <a:xfrm>
            <a:off x="7845425" y="4800600"/>
            <a:ext cx="1222375" cy="668337"/>
            <a:chOff x="4368" y="3857"/>
            <a:chExt cx="770" cy="421"/>
          </a:xfrm>
        </p:grpSpPr>
        <p:pic>
          <p:nvPicPr>
            <p:cNvPr id="113" name="Picture 183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857"/>
              <a:ext cx="508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4" name="Picture 18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151"/>
              <a:ext cx="601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5" name="Picture 182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001"/>
              <a:ext cx="77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99864" name="Picture 152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5383213"/>
            <a:ext cx="1936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9867" name="Picture 155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92738"/>
            <a:ext cx="23780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9865" name="Rectangle 153"/>
          <p:cNvSpPr>
            <a:spLocks noChangeArrowheads="1"/>
          </p:cNvSpPr>
          <p:nvPr/>
        </p:nvSpPr>
        <p:spPr bwMode="auto">
          <a:xfrm>
            <a:off x="5029200" y="5365750"/>
            <a:ext cx="304800" cy="2381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499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9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9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9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913" grpId="0" animBg="1"/>
      <p:bldP spid="499865" grpId="0" animBg="1"/>
      <p:bldP spid="499865" grpId="1" animBg="1"/>
      <p:bldP spid="49986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C451-5590-45AA-9B03-8A2E11BC8A5E}" type="slidenum">
              <a:rPr lang="en-US"/>
              <a:pPr/>
              <a:t>7</a:t>
            </a:fld>
            <a:endParaRPr lang="en-US"/>
          </a:p>
        </p:txBody>
      </p:sp>
      <p:sp>
        <p:nvSpPr>
          <p:cNvPr id="508047" name="Rectangle 1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79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30275"/>
            <a:ext cx="17764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8059" name="Picture 1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914400"/>
            <a:ext cx="13906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8058" name="Picture 1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738"/>
            <a:ext cx="1006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08099" name="Group 195"/>
          <p:cNvGrpSpPr>
            <a:grpSpLocks/>
          </p:cNvGrpSpPr>
          <p:nvPr/>
        </p:nvGrpSpPr>
        <p:grpSpPr bwMode="auto">
          <a:xfrm>
            <a:off x="2728912" y="76200"/>
            <a:ext cx="1781175" cy="731838"/>
            <a:chOff x="1968" y="48"/>
            <a:chExt cx="1122" cy="461"/>
          </a:xfrm>
        </p:grpSpPr>
        <p:sp>
          <p:nvSpPr>
            <p:cNvPr id="507961" name="AutoShape 57"/>
            <p:cNvSpPr>
              <a:spLocks/>
            </p:cNvSpPr>
            <p:nvPr/>
          </p:nvSpPr>
          <p:spPr bwMode="auto">
            <a:xfrm>
              <a:off x="1968" y="48"/>
              <a:ext cx="96" cy="461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7962" name="Picture 58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16"/>
              <a:ext cx="69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97" name="Picture 193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328"/>
              <a:ext cx="15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7964" name="Picture 60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86"/>
              <a:ext cx="69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94" name="Picture 190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" y="92"/>
              <a:ext cx="15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08147" name="Group 243"/>
          <p:cNvGrpSpPr>
            <a:grpSpLocks/>
          </p:cNvGrpSpPr>
          <p:nvPr/>
        </p:nvGrpSpPr>
        <p:grpSpPr bwMode="auto">
          <a:xfrm>
            <a:off x="3187700" y="1295400"/>
            <a:ext cx="5761038" cy="2895600"/>
            <a:chOff x="2008" y="816"/>
            <a:chExt cx="3629" cy="1824"/>
          </a:xfrm>
        </p:grpSpPr>
        <p:sp>
          <p:nvSpPr>
            <p:cNvPr id="507989" name="Rectangle 85"/>
            <p:cNvSpPr>
              <a:spLocks noChangeArrowheads="1"/>
            </p:cNvSpPr>
            <p:nvPr/>
          </p:nvSpPr>
          <p:spPr bwMode="auto">
            <a:xfrm>
              <a:off x="3840" y="816"/>
              <a:ext cx="1785" cy="182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990" name="Rectangle 86"/>
            <p:cNvSpPr>
              <a:spLocks noChangeArrowheads="1"/>
            </p:cNvSpPr>
            <p:nvPr/>
          </p:nvSpPr>
          <p:spPr bwMode="auto">
            <a:xfrm>
              <a:off x="2008" y="816"/>
              <a:ext cx="1797" cy="182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7991" name="Picture 8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" y="886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7992" name="Picture 8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1111"/>
              <a:ext cx="26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7993" name="Picture 8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1304"/>
              <a:ext cx="26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7994" name="Picture 9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1496"/>
              <a:ext cx="27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7995" name="Picture 9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1687"/>
              <a:ext cx="26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7996" name="Picture 9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1876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7997" name="Picture 9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064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7998" name="Picture 9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256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7999" name="Picture 9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2452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8000" name="Line 96"/>
            <p:cNvSpPr>
              <a:spLocks noChangeShapeType="1"/>
            </p:cNvSpPr>
            <p:nvPr/>
          </p:nvSpPr>
          <p:spPr bwMode="auto">
            <a:xfrm>
              <a:off x="2008" y="1042"/>
              <a:ext cx="17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001" name="Line 97"/>
            <p:cNvSpPr>
              <a:spLocks noChangeShapeType="1"/>
            </p:cNvSpPr>
            <p:nvPr/>
          </p:nvSpPr>
          <p:spPr bwMode="auto">
            <a:xfrm>
              <a:off x="2728" y="816"/>
              <a:ext cx="0" cy="1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8002" name="Picture 9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886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03" name="Picture 9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111"/>
              <a:ext cx="27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04" name="Picture 10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304"/>
              <a:ext cx="27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05" name="Picture 10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496"/>
              <a:ext cx="27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06" name="Picture 10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687"/>
              <a:ext cx="27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07" name="Picture 10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1876"/>
              <a:ext cx="3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08" name="Picture 10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260"/>
              <a:ext cx="5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09" name="Picture 10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068"/>
              <a:ext cx="38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10" name="Picture 10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452"/>
              <a:ext cx="4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8011" name="Line 107"/>
            <p:cNvSpPr>
              <a:spLocks noChangeShapeType="1"/>
            </p:cNvSpPr>
            <p:nvPr/>
          </p:nvSpPr>
          <p:spPr bwMode="auto">
            <a:xfrm>
              <a:off x="4560" y="816"/>
              <a:ext cx="0" cy="18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016" name="Line 112"/>
            <p:cNvSpPr>
              <a:spLocks noChangeShapeType="1"/>
            </p:cNvSpPr>
            <p:nvPr/>
          </p:nvSpPr>
          <p:spPr bwMode="auto">
            <a:xfrm>
              <a:off x="3840" y="1042"/>
              <a:ext cx="17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8060" name="Picture 15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840"/>
              <a:ext cx="39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75" name="Picture 17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1" y="840"/>
              <a:ext cx="39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00" name="Picture 19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111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03" name="Picture 19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300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06" name="Picture 202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492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09" name="Picture 20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68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12" name="Picture 20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876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15" name="Picture 21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068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18" name="Picture 214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260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24" name="Picture 22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1111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21" name="Picture 21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2452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27" name="Picture 223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1296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30" name="Picture 22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1488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33" name="Picture 229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1680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36" name="Picture 232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1872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39" name="Picture 235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2064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42" name="Picture 238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2256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45" name="Picture 241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2448"/>
              <a:ext cx="8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981200" y="4572000"/>
            <a:ext cx="5715001" cy="2286000"/>
            <a:chOff x="1981200" y="4572000"/>
            <a:chExt cx="5715001" cy="2286000"/>
          </a:xfrm>
        </p:grpSpPr>
        <p:pic>
          <p:nvPicPr>
            <p:cNvPr id="508036" name="Picture 1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038" y="4572000"/>
              <a:ext cx="3967163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37" name="Picture 1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551488"/>
              <a:ext cx="992188" cy="163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38" name="Picture 1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791200"/>
              <a:ext cx="5153025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039" name="Picture 1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063" y="6115050"/>
              <a:ext cx="4102100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48" name="Picture 2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4953000"/>
              <a:ext cx="193992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8151" name="Picture 2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6408738"/>
              <a:ext cx="3451225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08156" name="Group 252"/>
            <p:cNvGrpSpPr>
              <a:grpSpLocks/>
            </p:cNvGrpSpPr>
            <p:nvPr/>
          </p:nvGrpSpPr>
          <p:grpSpPr bwMode="auto">
            <a:xfrm>
              <a:off x="4038600" y="6553200"/>
              <a:ext cx="2486025" cy="304800"/>
              <a:chOff x="2544" y="4128"/>
              <a:chExt cx="1566" cy="192"/>
            </a:xfrm>
          </p:grpSpPr>
          <p:sp>
            <p:nvSpPr>
              <p:cNvPr id="508043" name="Oval 139"/>
              <p:cNvSpPr>
                <a:spLocks noChangeArrowheads="1"/>
              </p:cNvSpPr>
              <p:nvPr/>
            </p:nvSpPr>
            <p:spPr bwMode="auto">
              <a:xfrm>
                <a:off x="3380" y="4128"/>
                <a:ext cx="96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08044" name="Picture 140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9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4209"/>
                <a:ext cx="799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08154" name="Picture 250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4203"/>
                <a:ext cx="702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08050" name="Rectangle 1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8157" name="Group 253"/>
          <p:cNvGrpSpPr>
            <a:grpSpLocks/>
          </p:cNvGrpSpPr>
          <p:nvPr/>
        </p:nvGrpSpPr>
        <p:grpSpPr bwMode="auto">
          <a:xfrm>
            <a:off x="381000" y="990600"/>
            <a:ext cx="2667000" cy="4724400"/>
            <a:chOff x="240" y="624"/>
            <a:chExt cx="1680" cy="2976"/>
          </a:xfrm>
        </p:grpSpPr>
        <p:sp>
          <p:nvSpPr>
            <p:cNvPr id="507970" name="Rectangle 66"/>
            <p:cNvSpPr>
              <a:spLocks noChangeArrowheads="1"/>
            </p:cNvSpPr>
            <p:nvPr/>
          </p:nvSpPr>
          <p:spPr bwMode="auto">
            <a:xfrm>
              <a:off x="240" y="624"/>
              <a:ext cx="1680" cy="297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8078" name="Picture 17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" y="1623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7968" name="Line 64"/>
            <p:cNvSpPr>
              <a:spLocks noChangeShapeType="1"/>
            </p:cNvSpPr>
            <p:nvPr/>
          </p:nvSpPr>
          <p:spPr bwMode="auto">
            <a:xfrm>
              <a:off x="576" y="1440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69" name="Line 65"/>
            <p:cNvSpPr>
              <a:spLocks noChangeShapeType="1"/>
            </p:cNvSpPr>
            <p:nvPr/>
          </p:nvSpPr>
          <p:spPr bwMode="auto">
            <a:xfrm>
              <a:off x="1152" y="1440"/>
              <a:ext cx="0" cy="17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71" name="Line 67"/>
            <p:cNvSpPr>
              <a:spLocks noChangeShapeType="1"/>
            </p:cNvSpPr>
            <p:nvPr/>
          </p:nvSpPr>
          <p:spPr bwMode="auto">
            <a:xfrm flipV="1">
              <a:off x="571" y="854"/>
              <a:ext cx="0" cy="24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73" name="Line 69"/>
            <p:cNvSpPr>
              <a:spLocks noChangeShapeType="1"/>
            </p:cNvSpPr>
            <p:nvPr/>
          </p:nvSpPr>
          <p:spPr bwMode="auto">
            <a:xfrm>
              <a:off x="475" y="3161"/>
              <a:ext cx="13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7974" name="Picture 7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219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7975" name="Line 71"/>
            <p:cNvSpPr>
              <a:spLocks noChangeShapeType="1"/>
            </p:cNvSpPr>
            <p:nvPr/>
          </p:nvSpPr>
          <p:spPr bwMode="auto">
            <a:xfrm>
              <a:off x="864" y="3126"/>
              <a:ext cx="0" cy="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76" name="Line 72"/>
            <p:cNvSpPr>
              <a:spLocks noChangeShapeType="1"/>
            </p:cNvSpPr>
            <p:nvPr/>
          </p:nvSpPr>
          <p:spPr bwMode="auto">
            <a:xfrm>
              <a:off x="1152" y="3126"/>
              <a:ext cx="0" cy="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77" name="Line 73"/>
            <p:cNvSpPr>
              <a:spLocks noChangeShapeType="1"/>
            </p:cNvSpPr>
            <p:nvPr/>
          </p:nvSpPr>
          <p:spPr bwMode="auto">
            <a:xfrm>
              <a:off x="1440" y="3126"/>
              <a:ext cx="0" cy="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78" name="Line 74"/>
            <p:cNvSpPr>
              <a:spLocks noChangeShapeType="1"/>
            </p:cNvSpPr>
            <p:nvPr/>
          </p:nvSpPr>
          <p:spPr bwMode="auto">
            <a:xfrm rot="-5400000">
              <a:off x="571" y="2549"/>
              <a:ext cx="0" cy="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79" name="Line 75"/>
            <p:cNvSpPr>
              <a:spLocks noChangeShapeType="1"/>
            </p:cNvSpPr>
            <p:nvPr/>
          </p:nvSpPr>
          <p:spPr bwMode="auto">
            <a:xfrm rot="-5400000">
              <a:off x="571" y="2261"/>
              <a:ext cx="0" cy="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80" name="Line 76"/>
            <p:cNvSpPr>
              <a:spLocks noChangeShapeType="1"/>
            </p:cNvSpPr>
            <p:nvPr/>
          </p:nvSpPr>
          <p:spPr bwMode="auto">
            <a:xfrm rot="-5400000">
              <a:off x="562" y="1973"/>
              <a:ext cx="0" cy="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81" name="Line 77"/>
            <p:cNvSpPr>
              <a:spLocks noChangeShapeType="1"/>
            </p:cNvSpPr>
            <p:nvPr/>
          </p:nvSpPr>
          <p:spPr bwMode="auto">
            <a:xfrm rot="16200000">
              <a:off x="571" y="1685"/>
              <a:ext cx="0" cy="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82" name="Line 78"/>
            <p:cNvSpPr>
              <a:spLocks noChangeShapeType="1"/>
            </p:cNvSpPr>
            <p:nvPr/>
          </p:nvSpPr>
          <p:spPr bwMode="auto">
            <a:xfrm rot="-5400000">
              <a:off x="571" y="1397"/>
              <a:ext cx="0" cy="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83" name="Line 79"/>
            <p:cNvSpPr>
              <a:spLocks noChangeShapeType="1"/>
            </p:cNvSpPr>
            <p:nvPr/>
          </p:nvSpPr>
          <p:spPr bwMode="auto">
            <a:xfrm rot="-5400000">
              <a:off x="571" y="1109"/>
              <a:ext cx="0" cy="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7984" name="Picture 8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" y="3241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7987" name="Oval 83"/>
            <p:cNvSpPr>
              <a:spLocks noChangeAspect="1" noChangeArrowheads="1"/>
            </p:cNvSpPr>
            <p:nvPr/>
          </p:nvSpPr>
          <p:spPr bwMode="auto">
            <a:xfrm>
              <a:off x="1129" y="1422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8092" name="Picture 18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1381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8091" name="Line 187"/>
            <p:cNvSpPr>
              <a:spLocks noChangeShapeType="1"/>
            </p:cNvSpPr>
            <p:nvPr/>
          </p:nvSpPr>
          <p:spPr bwMode="auto">
            <a:xfrm rot="-5400000">
              <a:off x="571" y="2838"/>
              <a:ext cx="0" cy="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85" name="Line 81"/>
            <p:cNvSpPr>
              <a:spLocks noChangeShapeType="1"/>
            </p:cNvSpPr>
            <p:nvPr/>
          </p:nvSpPr>
          <p:spPr bwMode="auto">
            <a:xfrm>
              <a:off x="336" y="1728"/>
              <a:ext cx="1296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986" name="Oval 82"/>
            <p:cNvSpPr>
              <a:spLocks noChangeAspect="1" noChangeArrowheads="1"/>
            </p:cNvSpPr>
            <p:nvPr/>
          </p:nvSpPr>
          <p:spPr bwMode="auto">
            <a:xfrm>
              <a:off x="1123" y="170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8158" name="Picture 2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9" name="Group 163"/>
          <p:cNvGrpSpPr>
            <a:grpSpLocks/>
          </p:cNvGrpSpPr>
          <p:nvPr/>
        </p:nvGrpSpPr>
        <p:grpSpPr bwMode="auto">
          <a:xfrm>
            <a:off x="736600" y="6515474"/>
            <a:ext cx="3263900" cy="241301"/>
            <a:chOff x="32" y="3769"/>
            <a:chExt cx="2056" cy="152"/>
          </a:xfrm>
        </p:grpSpPr>
        <p:sp>
          <p:nvSpPr>
            <p:cNvPr id="100" name="Line 164"/>
            <p:cNvSpPr>
              <a:spLocks noChangeShapeType="1"/>
            </p:cNvSpPr>
            <p:nvPr/>
          </p:nvSpPr>
          <p:spPr bwMode="auto">
            <a:xfrm>
              <a:off x="696" y="3921"/>
              <a:ext cx="1392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1" name="Picture 16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3769"/>
              <a:ext cx="754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2" name="Group 163"/>
          <p:cNvGrpSpPr>
            <a:grpSpLocks/>
          </p:cNvGrpSpPr>
          <p:nvPr/>
        </p:nvGrpSpPr>
        <p:grpSpPr bwMode="auto">
          <a:xfrm>
            <a:off x="381000" y="6224588"/>
            <a:ext cx="2209800" cy="279400"/>
            <a:chOff x="240" y="3921"/>
            <a:chExt cx="1392" cy="176"/>
          </a:xfrm>
        </p:grpSpPr>
        <p:sp>
          <p:nvSpPr>
            <p:cNvPr id="103" name="Line 164"/>
            <p:cNvSpPr>
              <a:spLocks noChangeShapeType="1"/>
            </p:cNvSpPr>
            <p:nvPr/>
          </p:nvSpPr>
          <p:spPr bwMode="auto">
            <a:xfrm>
              <a:off x="240" y="3921"/>
              <a:ext cx="1392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4" name="Picture 16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974"/>
              <a:ext cx="754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345" y="253652"/>
            <a:ext cx="3227700" cy="2958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6639" y="493734"/>
            <a:ext cx="207687" cy="219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8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8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4D9-A91A-4148-8D27-239B91D2D1FB}" type="slidenum">
              <a:rPr lang="en-US"/>
              <a:pPr/>
              <a:t>8</a:t>
            </a:fld>
            <a:endParaRPr lang="en-US"/>
          </a:p>
        </p:txBody>
      </p:sp>
      <p:sp>
        <p:nvSpPr>
          <p:cNvPr id="514239" name="Rectangle 19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4244" name="Picture 19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3050"/>
            <a:ext cx="17176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248" name="Picture 20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"/>
            <a:ext cx="2473325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4266" name="Group 218"/>
          <p:cNvGrpSpPr>
            <a:grpSpLocks/>
          </p:cNvGrpSpPr>
          <p:nvPr/>
        </p:nvGrpSpPr>
        <p:grpSpPr bwMode="auto">
          <a:xfrm>
            <a:off x="69850" y="990600"/>
            <a:ext cx="3367088" cy="3962400"/>
            <a:chOff x="44" y="624"/>
            <a:chExt cx="2121" cy="2496"/>
          </a:xfrm>
        </p:grpSpPr>
        <p:sp>
          <p:nvSpPr>
            <p:cNvPr id="514056" name="Rectangle 8"/>
            <p:cNvSpPr>
              <a:spLocks noChangeArrowheads="1"/>
            </p:cNvSpPr>
            <p:nvPr/>
          </p:nvSpPr>
          <p:spPr bwMode="auto">
            <a:xfrm>
              <a:off x="52" y="624"/>
              <a:ext cx="2113" cy="249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4057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21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058" name="Line 10"/>
            <p:cNvSpPr>
              <a:spLocks noChangeShapeType="1"/>
            </p:cNvSpPr>
            <p:nvPr/>
          </p:nvSpPr>
          <p:spPr bwMode="auto">
            <a:xfrm>
              <a:off x="44" y="1104"/>
              <a:ext cx="21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59" name="Line 11"/>
            <p:cNvSpPr>
              <a:spLocks noChangeShapeType="1"/>
            </p:cNvSpPr>
            <p:nvPr/>
          </p:nvSpPr>
          <p:spPr bwMode="auto">
            <a:xfrm>
              <a:off x="1580" y="624"/>
              <a:ext cx="0" cy="24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4107" name="Picture 5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1584"/>
              <a:ext cx="65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108" name="Picture 6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1776"/>
              <a:ext cx="76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109" name="Picture 6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" y="1968"/>
              <a:ext cx="88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110" name="Picture 6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" y="2160"/>
              <a:ext cx="999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129" name="Picture 8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2352"/>
              <a:ext cx="111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133" name="Picture 8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2544"/>
              <a:ext cx="123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134" name="Picture 8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2736"/>
              <a:ext cx="134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135" name="Picture 8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2928"/>
              <a:ext cx="146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15" name="Picture 16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200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16" name="Picture 16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396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17" name="Picture 16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584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18" name="Picture 17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776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19" name="Picture 17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2160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20" name="Picture 17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968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21" name="Picture 17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2352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22" name="Picture 17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2544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23" name="Picture 17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2736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24" name="Picture 17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2928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32" name="Picture 18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" y="1200"/>
              <a:ext cx="42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33" name="Picture 18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1396"/>
              <a:ext cx="53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49" name="Picture 20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662"/>
              <a:ext cx="532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4255" name="Picture 20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5305425"/>
            <a:ext cx="18367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212" name="Picture 16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5507929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237" name="Picture 18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5337175"/>
            <a:ext cx="1492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4258" name="Group 210"/>
          <p:cNvGrpSpPr>
            <a:grpSpLocks/>
          </p:cNvGrpSpPr>
          <p:nvPr/>
        </p:nvGrpSpPr>
        <p:grpSpPr bwMode="auto">
          <a:xfrm>
            <a:off x="4219575" y="5575300"/>
            <a:ext cx="3857625" cy="1046163"/>
            <a:chOff x="2688" y="3512"/>
            <a:chExt cx="2430" cy="659"/>
          </a:xfrm>
        </p:grpSpPr>
        <p:pic>
          <p:nvPicPr>
            <p:cNvPr id="514256" name="Picture 20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" y="3714"/>
              <a:ext cx="1725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28" name="Picture 18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12"/>
              <a:ext cx="149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4235" name="Picture 18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451350"/>
            <a:ext cx="369887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236" name="Picture 18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451350"/>
            <a:ext cx="369887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4242" name="Rectangle 19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4276" name="Group 228"/>
          <p:cNvGrpSpPr>
            <a:grpSpLocks/>
          </p:cNvGrpSpPr>
          <p:nvPr/>
        </p:nvGrpSpPr>
        <p:grpSpPr bwMode="auto">
          <a:xfrm>
            <a:off x="3505200" y="838200"/>
            <a:ext cx="5562600" cy="4570413"/>
            <a:chOff x="2208" y="528"/>
            <a:chExt cx="3504" cy="2879"/>
          </a:xfrm>
        </p:grpSpPr>
        <p:sp>
          <p:nvSpPr>
            <p:cNvPr id="514272" name="Line 224"/>
            <p:cNvSpPr>
              <a:spLocks noChangeShapeType="1"/>
            </p:cNvSpPr>
            <p:nvPr/>
          </p:nvSpPr>
          <p:spPr bwMode="auto">
            <a:xfrm>
              <a:off x="4595" y="1816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69" name="Line 221"/>
            <p:cNvSpPr>
              <a:spLocks noChangeShapeType="1"/>
            </p:cNvSpPr>
            <p:nvPr/>
          </p:nvSpPr>
          <p:spPr bwMode="auto">
            <a:xfrm>
              <a:off x="3477" y="1816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4271" name="Picture 2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1920"/>
              <a:ext cx="24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74" name="Picture 2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680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180" name="Rectangle 132"/>
            <p:cNvSpPr>
              <a:spLocks noChangeArrowheads="1"/>
            </p:cNvSpPr>
            <p:nvPr/>
          </p:nvSpPr>
          <p:spPr bwMode="auto">
            <a:xfrm>
              <a:off x="2208" y="528"/>
              <a:ext cx="3504" cy="287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4082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" y="1920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083" name="Picture 3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624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085" name="Line 37"/>
            <p:cNvSpPr>
              <a:spLocks noChangeShapeType="1"/>
            </p:cNvSpPr>
            <p:nvPr/>
          </p:nvSpPr>
          <p:spPr bwMode="auto">
            <a:xfrm flipV="1">
              <a:off x="4035" y="720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86" name="Line 38"/>
            <p:cNvSpPr>
              <a:spLocks noChangeShapeType="1"/>
            </p:cNvSpPr>
            <p:nvPr/>
          </p:nvSpPr>
          <p:spPr bwMode="auto">
            <a:xfrm>
              <a:off x="2448" y="1872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4090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" y="925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091" name="Line 43"/>
            <p:cNvSpPr>
              <a:spLocks noChangeShapeType="1"/>
            </p:cNvSpPr>
            <p:nvPr/>
          </p:nvSpPr>
          <p:spPr bwMode="auto">
            <a:xfrm>
              <a:off x="2867" y="1816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93" name="Line 45"/>
            <p:cNvSpPr>
              <a:spLocks noChangeShapeType="1"/>
            </p:cNvSpPr>
            <p:nvPr/>
          </p:nvSpPr>
          <p:spPr bwMode="auto">
            <a:xfrm>
              <a:off x="5199" y="1824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45" name="Line 97"/>
            <p:cNvSpPr>
              <a:spLocks noChangeShapeType="1"/>
            </p:cNvSpPr>
            <p:nvPr/>
          </p:nvSpPr>
          <p:spPr bwMode="auto">
            <a:xfrm rot="-5400000">
              <a:off x="4039" y="938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4148" name="Picture 10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40"/>
              <a:ext cx="24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147" name="Line 99"/>
            <p:cNvSpPr>
              <a:spLocks noChangeShapeType="1"/>
            </p:cNvSpPr>
            <p:nvPr/>
          </p:nvSpPr>
          <p:spPr bwMode="auto">
            <a:xfrm rot="-5400000">
              <a:off x="4031" y="2683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206" name="Group 158"/>
            <p:cNvGrpSpPr>
              <a:grpSpLocks/>
            </p:cNvGrpSpPr>
            <p:nvPr/>
          </p:nvGrpSpPr>
          <p:grpSpPr bwMode="auto">
            <a:xfrm flipH="1" flipV="1">
              <a:off x="2406" y="984"/>
              <a:ext cx="1619" cy="1820"/>
              <a:chOff x="4048" y="921"/>
              <a:chExt cx="1619" cy="1820"/>
            </a:xfrm>
          </p:grpSpPr>
          <p:sp>
            <p:nvSpPr>
              <p:cNvPr id="514207" name="Freeform 159"/>
              <p:cNvSpPr>
                <a:spLocks/>
              </p:cNvSpPr>
              <p:nvPr/>
            </p:nvSpPr>
            <p:spPr bwMode="auto">
              <a:xfrm>
                <a:off x="4051" y="921"/>
                <a:ext cx="1616" cy="1820"/>
              </a:xfrm>
              <a:custGeom>
                <a:avLst/>
                <a:gdLst>
                  <a:gd name="T0" fmla="*/ 1616 w 1616"/>
                  <a:gd name="T1" fmla="*/ 166 h 1820"/>
                  <a:gd name="T2" fmla="*/ 1319 w 1616"/>
                  <a:gd name="T3" fmla="*/ 147 h 1820"/>
                  <a:gd name="T4" fmla="*/ 1133 w 1616"/>
                  <a:gd name="T5" fmla="*/ 1049 h 1820"/>
                  <a:gd name="T6" fmla="*/ 845 w 1616"/>
                  <a:gd name="T7" fmla="*/ 1815 h 1820"/>
                  <a:gd name="T8" fmla="*/ 557 w 1616"/>
                  <a:gd name="T9" fmla="*/ 1047 h 1820"/>
                  <a:gd name="T10" fmla="*/ 418 w 1616"/>
                  <a:gd name="T11" fmla="*/ 82 h 1820"/>
                  <a:gd name="T12" fmla="*/ 260 w 1616"/>
                  <a:gd name="T13" fmla="*/ 1039 h 1820"/>
                  <a:gd name="T14" fmla="*/ 167 w 1616"/>
                  <a:gd name="T15" fmla="*/ 1801 h 1820"/>
                  <a:gd name="T16" fmla="*/ 111 w 1616"/>
                  <a:gd name="T17" fmla="*/ 1039 h 1820"/>
                  <a:gd name="T18" fmla="*/ 65 w 1616"/>
                  <a:gd name="T19" fmla="*/ 73 h 1820"/>
                  <a:gd name="T20" fmla="*/ 37 w 1616"/>
                  <a:gd name="T21" fmla="*/ 1039 h 1820"/>
                  <a:gd name="T22" fmla="*/ 27 w 1616"/>
                  <a:gd name="T23" fmla="*/ 1801 h 1820"/>
                  <a:gd name="T24" fmla="*/ 0 w 1616"/>
                  <a:gd name="T25" fmla="*/ 1039 h 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1820">
                    <a:moveTo>
                      <a:pt x="1616" y="166"/>
                    </a:moveTo>
                    <a:cubicBezTo>
                      <a:pt x="1514" y="157"/>
                      <a:pt x="1399" y="0"/>
                      <a:pt x="1319" y="147"/>
                    </a:cubicBezTo>
                    <a:cubicBezTo>
                      <a:pt x="1239" y="294"/>
                      <a:pt x="1189" y="742"/>
                      <a:pt x="1133" y="1049"/>
                    </a:cubicBezTo>
                    <a:cubicBezTo>
                      <a:pt x="1077" y="1356"/>
                      <a:pt x="1022" y="1820"/>
                      <a:pt x="845" y="1815"/>
                    </a:cubicBezTo>
                    <a:cubicBezTo>
                      <a:pt x="668" y="1810"/>
                      <a:pt x="603" y="1364"/>
                      <a:pt x="557" y="1047"/>
                    </a:cubicBezTo>
                    <a:cubicBezTo>
                      <a:pt x="511" y="730"/>
                      <a:pt x="466" y="82"/>
                      <a:pt x="418" y="82"/>
                    </a:cubicBezTo>
                    <a:cubicBezTo>
                      <a:pt x="370" y="82"/>
                      <a:pt x="288" y="723"/>
                      <a:pt x="260" y="1039"/>
                    </a:cubicBezTo>
                    <a:cubicBezTo>
                      <a:pt x="232" y="1355"/>
                      <a:pt x="192" y="1801"/>
                      <a:pt x="167" y="1801"/>
                    </a:cubicBezTo>
                    <a:cubicBezTo>
                      <a:pt x="142" y="1801"/>
                      <a:pt x="128" y="1327"/>
                      <a:pt x="111" y="1039"/>
                    </a:cubicBezTo>
                    <a:cubicBezTo>
                      <a:pt x="111" y="733"/>
                      <a:pt x="111" y="73"/>
                      <a:pt x="65" y="73"/>
                    </a:cubicBezTo>
                    <a:cubicBezTo>
                      <a:pt x="19" y="73"/>
                      <a:pt x="43" y="751"/>
                      <a:pt x="37" y="1039"/>
                    </a:cubicBezTo>
                    <a:cubicBezTo>
                      <a:pt x="31" y="1327"/>
                      <a:pt x="37" y="1801"/>
                      <a:pt x="27" y="1801"/>
                    </a:cubicBezTo>
                    <a:cubicBezTo>
                      <a:pt x="17" y="1801"/>
                      <a:pt x="9" y="1039"/>
                      <a:pt x="0" y="1039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08" name="Line 160"/>
              <p:cNvSpPr>
                <a:spLocks noChangeShapeType="1"/>
              </p:cNvSpPr>
              <p:nvPr/>
            </p:nvSpPr>
            <p:spPr bwMode="auto">
              <a:xfrm flipV="1">
                <a:off x="4048" y="1008"/>
                <a:ext cx="6" cy="96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14252" name="Picture 20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576"/>
              <a:ext cx="93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59" name="Picture 2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1920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62" name="Picture 2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680"/>
              <a:ext cx="24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14175" name="Group 127"/>
            <p:cNvGrpSpPr>
              <a:grpSpLocks/>
            </p:cNvGrpSpPr>
            <p:nvPr/>
          </p:nvGrpSpPr>
          <p:grpSpPr bwMode="auto">
            <a:xfrm>
              <a:off x="4048" y="921"/>
              <a:ext cx="1619" cy="1820"/>
              <a:chOff x="4048" y="921"/>
              <a:chExt cx="1619" cy="1820"/>
            </a:xfrm>
          </p:grpSpPr>
          <p:sp>
            <p:nvSpPr>
              <p:cNvPr id="514166" name="Freeform 118"/>
              <p:cNvSpPr>
                <a:spLocks/>
              </p:cNvSpPr>
              <p:nvPr/>
            </p:nvSpPr>
            <p:spPr bwMode="auto">
              <a:xfrm>
                <a:off x="4051" y="921"/>
                <a:ext cx="1616" cy="1820"/>
              </a:xfrm>
              <a:custGeom>
                <a:avLst/>
                <a:gdLst>
                  <a:gd name="T0" fmla="*/ 1616 w 1616"/>
                  <a:gd name="T1" fmla="*/ 166 h 1820"/>
                  <a:gd name="T2" fmla="*/ 1319 w 1616"/>
                  <a:gd name="T3" fmla="*/ 147 h 1820"/>
                  <a:gd name="T4" fmla="*/ 1133 w 1616"/>
                  <a:gd name="T5" fmla="*/ 1049 h 1820"/>
                  <a:gd name="T6" fmla="*/ 845 w 1616"/>
                  <a:gd name="T7" fmla="*/ 1815 h 1820"/>
                  <a:gd name="T8" fmla="*/ 557 w 1616"/>
                  <a:gd name="T9" fmla="*/ 1047 h 1820"/>
                  <a:gd name="T10" fmla="*/ 418 w 1616"/>
                  <a:gd name="T11" fmla="*/ 82 h 1820"/>
                  <a:gd name="T12" fmla="*/ 260 w 1616"/>
                  <a:gd name="T13" fmla="*/ 1039 h 1820"/>
                  <a:gd name="T14" fmla="*/ 167 w 1616"/>
                  <a:gd name="T15" fmla="*/ 1801 h 1820"/>
                  <a:gd name="T16" fmla="*/ 111 w 1616"/>
                  <a:gd name="T17" fmla="*/ 1039 h 1820"/>
                  <a:gd name="T18" fmla="*/ 65 w 1616"/>
                  <a:gd name="T19" fmla="*/ 73 h 1820"/>
                  <a:gd name="T20" fmla="*/ 37 w 1616"/>
                  <a:gd name="T21" fmla="*/ 1039 h 1820"/>
                  <a:gd name="T22" fmla="*/ 27 w 1616"/>
                  <a:gd name="T23" fmla="*/ 1801 h 1820"/>
                  <a:gd name="T24" fmla="*/ 0 w 1616"/>
                  <a:gd name="T25" fmla="*/ 1039 h 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1820">
                    <a:moveTo>
                      <a:pt x="1616" y="166"/>
                    </a:moveTo>
                    <a:cubicBezTo>
                      <a:pt x="1514" y="157"/>
                      <a:pt x="1399" y="0"/>
                      <a:pt x="1319" y="147"/>
                    </a:cubicBezTo>
                    <a:cubicBezTo>
                      <a:pt x="1239" y="294"/>
                      <a:pt x="1189" y="742"/>
                      <a:pt x="1133" y="1049"/>
                    </a:cubicBezTo>
                    <a:cubicBezTo>
                      <a:pt x="1077" y="1356"/>
                      <a:pt x="1022" y="1820"/>
                      <a:pt x="845" y="1815"/>
                    </a:cubicBezTo>
                    <a:cubicBezTo>
                      <a:pt x="668" y="1810"/>
                      <a:pt x="603" y="1364"/>
                      <a:pt x="557" y="1047"/>
                    </a:cubicBezTo>
                    <a:cubicBezTo>
                      <a:pt x="511" y="730"/>
                      <a:pt x="466" y="82"/>
                      <a:pt x="418" y="82"/>
                    </a:cubicBezTo>
                    <a:cubicBezTo>
                      <a:pt x="370" y="82"/>
                      <a:pt x="288" y="723"/>
                      <a:pt x="260" y="1039"/>
                    </a:cubicBezTo>
                    <a:cubicBezTo>
                      <a:pt x="232" y="1355"/>
                      <a:pt x="192" y="1801"/>
                      <a:pt x="167" y="1801"/>
                    </a:cubicBezTo>
                    <a:cubicBezTo>
                      <a:pt x="142" y="1801"/>
                      <a:pt x="128" y="1327"/>
                      <a:pt x="111" y="1039"/>
                    </a:cubicBezTo>
                    <a:cubicBezTo>
                      <a:pt x="111" y="733"/>
                      <a:pt x="111" y="73"/>
                      <a:pt x="65" y="73"/>
                    </a:cubicBezTo>
                    <a:cubicBezTo>
                      <a:pt x="19" y="73"/>
                      <a:pt x="43" y="751"/>
                      <a:pt x="37" y="1039"/>
                    </a:cubicBezTo>
                    <a:cubicBezTo>
                      <a:pt x="31" y="1327"/>
                      <a:pt x="37" y="1801"/>
                      <a:pt x="27" y="1801"/>
                    </a:cubicBezTo>
                    <a:cubicBezTo>
                      <a:pt x="17" y="1801"/>
                      <a:pt x="9" y="1039"/>
                      <a:pt x="0" y="1039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69" name="Line 121"/>
              <p:cNvSpPr>
                <a:spLocks noChangeShapeType="1"/>
              </p:cNvSpPr>
              <p:nvPr/>
            </p:nvSpPr>
            <p:spPr bwMode="auto">
              <a:xfrm flipV="1">
                <a:off x="4048" y="1008"/>
                <a:ext cx="6" cy="96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4189" name="Line 141"/>
          <p:cNvSpPr>
            <a:spLocks noChangeShapeType="1"/>
          </p:cNvSpPr>
          <p:nvPr/>
        </p:nvSpPr>
        <p:spPr bwMode="auto">
          <a:xfrm flipH="1" flipV="1">
            <a:off x="6858000" y="2979738"/>
            <a:ext cx="685800" cy="3108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90" name="Line 142"/>
          <p:cNvSpPr>
            <a:spLocks noChangeShapeType="1"/>
          </p:cNvSpPr>
          <p:nvPr/>
        </p:nvSpPr>
        <p:spPr bwMode="auto">
          <a:xfrm flipH="1" flipV="1">
            <a:off x="6611112" y="2979738"/>
            <a:ext cx="932688" cy="3108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88" name="Line 140"/>
          <p:cNvSpPr>
            <a:spLocks noChangeShapeType="1"/>
          </p:cNvSpPr>
          <p:nvPr/>
        </p:nvSpPr>
        <p:spPr bwMode="auto">
          <a:xfrm flipH="1" flipV="1">
            <a:off x="7296912" y="2979738"/>
            <a:ext cx="246888" cy="3108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92" name="Line 144"/>
          <p:cNvSpPr>
            <a:spLocks noChangeShapeType="1"/>
          </p:cNvSpPr>
          <p:nvPr/>
        </p:nvSpPr>
        <p:spPr bwMode="auto">
          <a:xfrm flipH="1" flipV="1">
            <a:off x="5538788" y="2979738"/>
            <a:ext cx="2011362" cy="3108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93" name="Line 145"/>
          <p:cNvSpPr>
            <a:spLocks noChangeShapeType="1"/>
          </p:cNvSpPr>
          <p:nvPr/>
        </p:nvSpPr>
        <p:spPr bwMode="auto">
          <a:xfrm flipH="1" flipV="1">
            <a:off x="5961888" y="2979738"/>
            <a:ext cx="1600200" cy="30906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68" name="Line 220"/>
          <p:cNvSpPr>
            <a:spLocks noChangeShapeType="1"/>
          </p:cNvSpPr>
          <p:nvPr/>
        </p:nvSpPr>
        <p:spPr bwMode="auto">
          <a:xfrm flipH="1" flipV="1">
            <a:off x="6489700" y="2979738"/>
            <a:ext cx="1050925" cy="3108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05" name="Line 157"/>
          <p:cNvSpPr>
            <a:spLocks noChangeShapeType="1"/>
          </p:cNvSpPr>
          <p:nvPr/>
        </p:nvSpPr>
        <p:spPr bwMode="auto">
          <a:xfrm flipH="1" flipV="1">
            <a:off x="6215063" y="2979738"/>
            <a:ext cx="1335087" cy="3108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77" name="Picture 2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4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4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514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51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51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51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51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" fill="hold"/>
                                        <p:tgtEl>
                                          <p:spTgt spid="514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51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500"/>
                                        <p:tgtEl>
                                          <p:spTgt spid="51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500"/>
                                        <p:tgtEl>
                                          <p:spTgt spid="51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514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89" grpId="0" animBg="1"/>
      <p:bldP spid="514189" grpId="1" animBg="1"/>
      <p:bldP spid="514190" grpId="0" animBg="1"/>
      <p:bldP spid="514190" grpId="1" animBg="1"/>
      <p:bldP spid="514188" grpId="0" animBg="1"/>
      <p:bldP spid="514188" grpId="1" animBg="1"/>
      <p:bldP spid="514192" grpId="0" animBg="1"/>
      <p:bldP spid="514193" grpId="0" animBg="1"/>
      <p:bldP spid="514268" grpId="0" animBg="1"/>
      <p:bldP spid="514268" grpId="1" animBg="1"/>
      <p:bldP spid="5142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5507929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C889-65C2-4533-8C07-96E5B2B1C30A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525475" name="Group 163"/>
          <p:cNvGrpSpPr>
            <a:grpSpLocks/>
          </p:cNvGrpSpPr>
          <p:nvPr/>
        </p:nvGrpSpPr>
        <p:grpSpPr bwMode="auto">
          <a:xfrm>
            <a:off x="3505200" y="838200"/>
            <a:ext cx="5562600" cy="4570413"/>
            <a:chOff x="2208" y="528"/>
            <a:chExt cx="3504" cy="2879"/>
          </a:xfrm>
        </p:grpSpPr>
        <p:sp>
          <p:nvSpPr>
            <p:cNvPr id="525476" name="Line 164"/>
            <p:cNvSpPr>
              <a:spLocks noChangeShapeType="1"/>
            </p:cNvSpPr>
            <p:nvPr/>
          </p:nvSpPr>
          <p:spPr bwMode="auto">
            <a:xfrm>
              <a:off x="4595" y="1816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77" name="Line 165"/>
            <p:cNvSpPr>
              <a:spLocks noChangeShapeType="1"/>
            </p:cNvSpPr>
            <p:nvPr/>
          </p:nvSpPr>
          <p:spPr bwMode="auto">
            <a:xfrm>
              <a:off x="3477" y="1816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25478" name="Picture 16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1920"/>
              <a:ext cx="24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79" name="Picture 16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680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5480" name="Rectangle 168"/>
            <p:cNvSpPr>
              <a:spLocks noChangeArrowheads="1"/>
            </p:cNvSpPr>
            <p:nvPr/>
          </p:nvSpPr>
          <p:spPr bwMode="auto">
            <a:xfrm>
              <a:off x="2208" y="528"/>
              <a:ext cx="3504" cy="2879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25481" name="Picture 16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" y="1920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82" name="Picture 17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" y="624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5483" name="Line 171"/>
            <p:cNvSpPr>
              <a:spLocks noChangeShapeType="1"/>
            </p:cNvSpPr>
            <p:nvPr/>
          </p:nvSpPr>
          <p:spPr bwMode="auto">
            <a:xfrm flipV="1">
              <a:off x="4035" y="720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84" name="Line 172"/>
            <p:cNvSpPr>
              <a:spLocks noChangeShapeType="1"/>
            </p:cNvSpPr>
            <p:nvPr/>
          </p:nvSpPr>
          <p:spPr bwMode="auto">
            <a:xfrm>
              <a:off x="2448" y="1872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25485" name="Picture 17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" y="925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5486" name="Line 174"/>
            <p:cNvSpPr>
              <a:spLocks noChangeShapeType="1"/>
            </p:cNvSpPr>
            <p:nvPr/>
          </p:nvSpPr>
          <p:spPr bwMode="auto">
            <a:xfrm>
              <a:off x="2867" y="1816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87" name="Line 175"/>
            <p:cNvSpPr>
              <a:spLocks noChangeShapeType="1"/>
            </p:cNvSpPr>
            <p:nvPr/>
          </p:nvSpPr>
          <p:spPr bwMode="auto">
            <a:xfrm>
              <a:off x="5199" y="1824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88" name="Line 176"/>
            <p:cNvSpPr>
              <a:spLocks noChangeShapeType="1"/>
            </p:cNvSpPr>
            <p:nvPr/>
          </p:nvSpPr>
          <p:spPr bwMode="auto">
            <a:xfrm rot="-5400000">
              <a:off x="4039" y="938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25489" name="Picture 17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40"/>
              <a:ext cx="24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5490" name="Line 178"/>
            <p:cNvSpPr>
              <a:spLocks noChangeShapeType="1"/>
            </p:cNvSpPr>
            <p:nvPr/>
          </p:nvSpPr>
          <p:spPr bwMode="auto">
            <a:xfrm rot="-5400000">
              <a:off x="4031" y="2683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5491" name="Group 179"/>
            <p:cNvGrpSpPr>
              <a:grpSpLocks/>
            </p:cNvGrpSpPr>
            <p:nvPr/>
          </p:nvGrpSpPr>
          <p:grpSpPr bwMode="auto">
            <a:xfrm flipH="1" flipV="1">
              <a:off x="2406" y="984"/>
              <a:ext cx="1619" cy="1820"/>
              <a:chOff x="4048" y="921"/>
              <a:chExt cx="1619" cy="1820"/>
            </a:xfrm>
          </p:grpSpPr>
          <p:sp>
            <p:nvSpPr>
              <p:cNvPr id="525492" name="Freeform 180"/>
              <p:cNvSpPr>
                <a:spLocks/>
              </p:cNvSpPr>
              <p:nvPr/>
            </p:nvSpPr>
            <p:spPr bwMode="auto">
              <a:xfrm>
                <a:off x="4051" y="921"/>
                <a:ext cx="1616" cy="1820"/>
              </a:xfrm>
              <a:custGeom>
                <a:avLst/>
                <a:gdLst>
                  <a:gd name="T0" fmla="*/ 1616 w 1616"/>
                  <a:gd name="T1" fmla="*/ 166 h 1820"/>
                  <a:gd name="T2" fmla="*/ 1319 w 1616"/>
                  <a:gd name="T3" fmla="*/ 147 h 1820"/>
                  <a:gd name="T4" fmla="*/ 1133 w 1616"/>
                  <a:gd name="T5" fmla="*/ 1049 h 1820"/>
                  <a:gd name="T6" fmla="*/ 845 w 1616"/>
                  <a:gd name="T7" fmla="*/ 1815 h 1820"/>
                  <a:gd name="T8" fmla="*/ 557 w 1616"/>
                  <a:gd name="T9" fmla="*/ 1047 h 1820"/>
                  <a:gd name="T10" fmla="*/ 418 w 1616"/>
                  <a:gd name="T11" fmla="*/ 82 h 1820"/>
                  <a:gd name="T12" fmla="*/ 260 w 1616"/>
                  <a:gd name="T13" fmla="*/ 1039 h 1820"/>
                  <a:gd name="T14" fmla="*/ 167 w 1616"/>
                  <a:gd name="T15" fmla="*/ 1801 h 1820"/>
                  <a:gd name="T16" fmla="*/ 111 w 1616"/>
                  <a:gd name="T17" fmla="*/ 1039 h 1820"/>
                  <a:gd name="T18" fmla="*/ 65 w 1616"/>
                  <a:gd name="T19" fmla="*/ 73 h 1820"/>
                  <a:gd name="T20" fmla="*/ 37 w 1616"/>
                  <a:gd name="T21" fmla="*/ 1039 h 1820"/>
                  <a:gd name="T22" fmla="*/ 27 w 1616"/>
                  <a:gd name="T23" fmla="*/ 1801 h 1820"/>
                  <a:gd name="T24" fmla="*/ 0 w 1616"/>
                  <a:gd name="T25" fmla="*/ 1039 h 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1820">
                    <a:moveTo>
                      <a:pt x="1616" y="166"/>
                    </a:moveTo>
                    <a:cubicBezTo>
                      <a:pt x="1514" y="157"/>
                      <a:pt x="1399" y="0"/>
                      <a:pt x="1319" y="147"/>
                    </a:cubicBezTo>
                    <a:cubicBezTo>
                      <a:pt x="1239" y="294"/>
                      <a:pt x="1189" y="742"/>
                      <a:pt x="1133" y="1049"/>
                    </a:cubicBezTo>
                    <a:cubicBezTo>
                      <a:pt x="1077" y="1356"/>
                      <a:pt x="1022" y="1820"/>
                      <a:pt x="845" y="1815"/>
                    </a:cubicBezTo>
                    <a:cubicBezTo>
                      <a:pt x="668" y="1810"/>
                      <a:pt x="603" y="1364"/>
                      <a:pt x="557" y="1047"/>
                    </a:cubicBezTo>
                    <a:cubicBezTo>
                      <a:pt x="511" y="730"/>
                      <a:pt x="466" y="82"/>
                      <a:pt x="418" y="82"/>
                    </a:cubicBezTo>
                    <a:cubicBezTo>
                      <a:pt x="370" y="82"/>
                      <a:pt x="288" y="723"/>
                      <a:pt x="260" y="1039"/>
                    </a:cubicBezTo>
                    <a:cubicBezTo>
                      <a:pt x="232" y="1355"/>
                      <a:pt x="192" y="1801"/>
                      <a:pt x="167" y="1801"/>
                    </a:cubicBezTo>
                    <a:cubicBezTo>
                      <a:pt x="142" y="1801"/>
                      <a:pt x="128" y="1327"/>
                      <a:pt x="111" y="1039"/>
                    </a:cubicBezTo>
                    <a:cubicBezTo>
                      <a:pt x="111" y="733"/>
                      <a:pt x="111" y="73"/>
                      <a:pt x="65" y="73"/>
                    </a:cubicBezTo>
                    <a:cubicBezTo>
                      <a:pt x="19" y="73"/>
                      <a:pt x="43" y="751"/>
                      <a:pt x="37" y="1039"/>
                    </a:cubicBezTo>
                    <a:cubicBezTo>
                      <a:pt x="31" y="1327"/>
                      <a:pt x="37" y="1801"/>
                      <a:pt x="27" y="1801"/>
                    </a:cubicBezTo>
                    <a:cubicBezTo>
                      <a:pt x="17" y="1801"/>
                      <a:pt x="9" y="1039"/>
                      <a:pt x="0" y="1039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93" name="Line 181"/>
              <p:cNvSpPr>
                <a:spLocks noChangeShapeType="1"/>
              </p:cNvSpPr>
              <p:nvPr/>
            </p:nvSpPr>
            <p:spPr bwMode="auto">
              <a:xfrm flipV="1">
                <a:off x="4048" y="1008"/>
                <a:ext cx="6" cy="96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25494" name="Picture 18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576"/>
              <a:ext cx="93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95" name="Picture 18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1920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96" name="Picture 18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680"/>
              <a:ext cx="24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25497" name="Group 185"/>
            <p:cNvGrpSpPr>
              <a:grpSpLocks/>
            </p:cNvGrpSpPr>
            <p:nvPr/>
          </p:nvGrpSpPr>
          <p:grpSpPr bwMode="auto">
            <a:xfrm>
              <a:off x="4048" y="921"/>
              <a:ext cx="1619" cy="1820"/>
              <a:chOff x="4048" y="921"/>
              <a:chExt cx="1619" cy="1820"/>
            </a:xfrm>
          </p:grpSpPr>
          <p:sp>
            <p:nvSpPr>
              <p:cNvPr id="525498" name="Freeform 186"/>
              <p:cNvSpPr>
                <a:spLocks/>
              </p:cNvSpPr>
              <p:nvPr/>
            </p:nvSpPr>
            <p:spPr bwMode="auto">
              <a:xfrm>
                <a:off x="4051" y="921"/>
                <a:ext cx="1616" cy="1820"/>
              </a:xfrm>
              <a:custGeom>
                <a:avLst/>
                <a:gdLst>
                  <a:gd name="T0" fmla="*/ 1616 w 1616"/>
                  <a:gd name="T1" fmla="*/ 166 h 1820"/>
                  <a:gd name="T2" fmla="*/ 1319 w 1616"/>
                  <a:gd name="T3" fmla="*/ 147 h 1820"/>
                  <a:gd name="T4" fmla="*/ 1133 w 1616"/>
                  <a:gd name="T5" fmla="*/ 1049 h 1820"/>
                  <a:gd name="T6" fmla="*/ 845 w 1616"/>
                  <a:gd name="T7" fmla="*/ 1815 h 1820"/>
                  <a:gd name="T8" fmla="*/ 557 w 1616"/>
                  <a:gd name="T9" fmla="*/ 1047 h 1820"/>
                  <a:gd name="T10" fmla="*/ 418 w 1616"/>
                  <a:gd name="T11" fmla="*/ 82 h 1820"/>
                  <a:gd name="T12" fmla="*/ 260 w 1616"/>
                  <a:gd name="T13" fmla="*/ 1039 h 1820"/>
                  <a:gd name="T14" fmla="*/ 167 w 1616"/>
                  <a:gd name="T15" fmla="*/ 1801 h 1820"/>
                  <a:gd name="T16" fmla="*/ 111 w 1616"/>
                  <a:gd name="T17" fmla="*/ 1039 h 1820"/>
                  <a:gd name="T18" fmla="*/ 65 w 1616"/>
                  <a:gd name="T19" fmla="*/ 73 h 1820"/>
                  <a:gd name="T20" fmla="*/ 37 w 1616"/>
                  <a:gd name="T21" fmla="*/ 1039 h 1820"/>
                  <a:gd name="T22" fmla="*/ 27 w 1616"/>
                  <a:gd name="T23" fmla="*/ 1801 h 1820"/>
                  <a:gd name="T24" fmla="*/ 0 w 1616"/>
                  <a:gd name="T25" fmla="*/ 1039 h 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1820">
                    <a:moveTo>
                      <a:pt x="1616" y="166"/>
                    </a:moveTo>
                    <a:cubicBezTo>
                      <a:pt x="1514" y="157"/>
                      <a:pt x="1399" y="0"/>
                      <a:pt x="1319" y="147"/>
                    </a:cubicBezTo>
                    <a:cubicBezTo>
                      <a:pt x="1239" y="294"/>
                      <a:pt x="1189" y="742"/>
                      <a:pt x="1133" y="1049"/>
                    </a:cubicBezTo>
                    <a:cubicBezTo>
                      <a:pt x="1077" y="1356"/>
                      <a:pt x="1022" y="1820"/>
                      <a:pt x="845" y="1815"/>
                    </a:cubicBezTo>
                    <a:cubicBezTo>
                      <a:pt x="668" y="1810"/>
                      <a:pt x="603" y="1364"/>
                      <a:pt x="557" y="1047"/>
                    </a:cubicBezTo>
                    <a:cubicBezTo>
                      <a:pt x="511" y="730"/>
                      <a:pt x="466" y="82"/>
                      <a:pt x="418" y="82"/>
                    </a:cubicBezTo>
                    <a:cubicBezTo>
                      <a:pt x="370" y="82"/>
                      <a:pt x="288" y="723"/>
                      <a:pt x="260" y="1039"/>
                    </a:cubicBezTo>
                    <a:cubicBezTo>
                      <a:pt x="232" y="1355"/>
                      <a:pt x="192" y="1801"/>
                      <a:pt x="167" y="1801"/>
                    </a:cubicBezTo>
                    <a:cubicBezTo>
                      <a:pt x="142" y="1801"/>
                      <a:pt x="128" y="1327"/>
                      <a:pt x="111" y="1039"/>
                    </a:cubicBezTo>
                    <a:cubicBezTo>
                      <a:pt x="111" y="733"/>
                      <a:pt x="111" y="73"/>
                      <a:pt x="65" y="73"/>
                    </a:cubicBezTo>
                    <a:cubicBezTo>
                      <a:pt x="19" y="73"/>
                      <a:pt x="43" y="751"/>
                      <a:pt x="37" y="1039"/>
                    </a:cubicBezTo>
                    <a:cubicBezTo>
                      <a:pt x="31" y="1327"/>
                      <a:pt x="37" y="1801"/>
                      <a:pt x="27" y="1801"/>
                    </a:cubicBezTo>
                    <a:cubicBezTo>
                      <a:pt x="17" y="1801"/>
                      <a:pt x="9" y="1039"/>
                      <a:pt x="0" y="1039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99" name="Line 187"/>
              <p:cNvSpPr>
                <a:spLocks noChangeShapeType="1"/>
              </p:cNvSpPr>
              <p:nvPr/>
            </p:nvSpPr>
            <p:spPr bwMode="auto">
              <a:xfrm flipV="1">
                <a:off x="4048" y="1008"/>
                <a:ext cx="6" cy="96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5472" name="Group 160"/>
          <p:cNvGrpSpPr>
            <a:grpSpLocks/>
          </p:cNvGrpSpPr>
          <p:nvPr/>
        </p:nvGrpSpPr>
        <p:grpSpPr bwMode="auto">
          <a:xfrm>
            <a:off x="4219575" y="5575300"/>
            <a:ext cx="3857625" cy="1046163"/>
            <a:chOff x="2688" y="3512"/>
            <a:chExt cx="2430" cy="659"/>
          </a:xfrm>
        </p:grpSpPr>
        <p:pic>
          <p:nvPicPr>
            <p:cNvPr id="525473" name="Picture 16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" y="3714"/>
              <a:ext cx="1725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74" name="Picture 16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12"/>
              <a:ext cx="149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5468" name="Picture 1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5305425"/>
            <a:ext cx="1836737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5470" name="Picture 1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5337175"/>
            <a:ext cx="1492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5418" name="Picture 10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"/>
            <a:ext cx="2473325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5419" name="Group 107"/>
          <p:cNvGrpSpPr>
            <a:grpSpLocks/>
          </p:cNvGrpSpPr>
          <p:nvPr/>
        </p:nvGrpSpPr>
        <p:grpSpPr bwMode="auto">
          <a:xfrm>
            <a:off x="69850" y="990600"/>
            <a:ext cx="3367088" cy="3962400"/>
            <a:chOff x="44" y="624"/>
            <a:chExt cx="2121" cy="2496"/>
          </a:xfrm>
        </p:grpSpPr>
        <p:sp>
          <p:nvSpPr>
            <p:cNvPr id="525420" name="Rectangle 108"/>
            <p:cNvSpPr>
              <a:spLocks noChangeArrowheads="1"/>
            </p:cNvSpPr>
            <p:nvPr/>
          </p:nvSpPr>
          <p:spPr bwMode="auto">
            <a:xfrm>
              <a:off x="52" y="624"/>
              <a:ext cx="2113" cy="249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25421" name="Picture 10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21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5422" name="Line 110"/>
            <p:cNvSpPr>
              <a:spLocks noChangeShapeType="1"/>
            </p:cNvSpPr>
            <p:nvPr/>
          </p:nvSpPr>
          <p:spPr bwMode="auto">
            <a:xfrm>
              <a:off x="44" y="1104"/>
              <a:ext cx="21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23" name="Line 111"/>
            <p:cNvSpPr>
              <a:spLocks noChangeShapeType="1"/>
            </p:cNvSpPr>
            <p:nvPr/>
          </p:nvSpPr>
          <p:spPr bwMode="auto">
            <a:xfrm>
              <a:off x="1580" y="624"/>
              <a:ext cx="0" cy="24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25424" name="Picture 1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1584"/>
              <a:ext cx="65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25" name="Picture 1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1776"/>
              <a:ext cx="76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26" name="Picture 1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" y="1968"/>
              <a:ext cx="886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27" name="Picture 1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" y="2160"/>
              <a:ext cx="999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28" name="Picture 1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2352"/>
              <a:ext cx="111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29" name="Picture 1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2544"/>
              <a:ext cx="123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30" name="Picture 1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2736"/>
              <a:ext cx="134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31" name="Picture 1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2928"/>
              <a:ext cx="146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32" name="Picture 1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200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33" name="Picture 1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396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34" name="Picture 1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584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35" name="Picture 1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776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36" name="Picture 1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2160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37" name="Picture 1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968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38" name="Picture 1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2352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39" name="Picture 1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2544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40" name="Picture 1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2736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41" name="Picture 1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2928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42" name="Picture 1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" y="1200"/>
              <a:ext cx="42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43" name="Picture 13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" y="1396"/>
              <a:ext cx="53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5444" name="Picture 13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662"/>
              <a:ext cx="532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5416" name="Picture 10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3525"/>
            <a:ext cx="17176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5411" name="Rectangle 9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85" name="Line 73"/>
          <p:cNvSpPr>
            <a:spLocks noChangeShapeType="1"/>
          </p:cNvSpPr>
          <p:nvPr/>
        </p:nvSpPr>
        <p:spPr bwMode="auto">
          <a:xfrm flipH="1" flipV="1">
            <a:off x="3235325" y="3352800"/>
            <a:ext cx="4351338" cy="2797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386" name="AutoShape 74"/>
          <p:cNvSpPr>
            <a:spLocks/>
          </p:cNvSpPr>
          <p:nvPr/>
        </p:nvSpPr>
        <p:spPr bwMode="auto">
          <a:xfrm>
            <a:off x="2971800" y="1828800"/>
            <a:ext cx="228600" cy="3062288"/>
          </a:xfrm>
          <a:prstGeom prst="rightBrace">
            <a:avLst>
              <a:gd name="adj1" fmla="val 11163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5387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44" y="5091830"/>
            <a:ext cx="49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5414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5500" name="Picture 18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5471" name="Picture 1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6096000"/>
            <a:ext cx="379095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2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525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85" grpId="0" animBg="1"/>
      <p:bldP spid="525385" grpId="1" animBg="1"/>
      <p:bldP spid="525386" grpId="0" animBg="1"/>
      <p:bldP spid="52538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10758&quot;&gt;&lt;property id=&quot;20148&quot; value=&quot;5&quot;/&gt;&lt;property id=&quot;20300&quot; value=&quot;Slide 2&quot;/&gt;&lt;property id=&quot;20307&quot; value=&quot;256&quot;/&gt;&lt;/object&gt;&lt;object type=&quot;3&quot; unique_id=&quot;16427&quot;&gt;&lt;property id=&quot;20148&quot; value=&quot;5&quot;/&gt;&lt;property id=&quot;20300&quot; value=&quot;Slide 4&quot;/&gt;&lt;property id=&quot;20307&quot; value=&quot;265&quot;/&gt;&lt;/object&gt;&lt;object type=&quot;3&quot; unique_id=&quot;16428&quot;&gt;&lt;property id=&quot;20148&quot; value=&quot;5&quot;/&gt;&lt;property id=&quot;20300&quot; value=&quot;Slide 6&quot;/&gt;&lt;property id=&quot;20307&quot; value=&quot;266&quot;/&gt;&lt;/object&gt;&lt;object type=&quot;3&quot; unique_id=&quot;16461&quot;&gt;&lt;property id=&quot;20148&quot; value=&quot;5&quot;/&gt;&lt;property id=&quot;20300&quot; value=&quot;Slide 3&quot;/&gt;&lt;property id=&quot;20307&quot; value=&quot;267&quot;/&gt;&lt;/object&gt;&lt;object type=&quot;3&quot; unique_id=&quot;16525&quot;&gt;&lt;property id=&quot;20148&quot; value=&quot;5&quot;/&gt;&lt;property id=&quot;20300&quot; value=&quot;Slide 5&quot;/&gt;&lt;property id=&quot;20307&quot; value=&quot;268&quot;/&gt;&lt;/object&gt;&lt;object type=&quot;3&quot; unique_id=&quot;16562&quot;&gt;&lt;property id=&quot;20148&quot; value=&quot;5&quot;/&gt;&lt;property id=&quot;20300&quot; value=&quot;Slide 7&quot;/&gt;&lt;property id=&quot;20307&quot; value=&quot;272&quot;/&gt;&lt;/object&gt;&lt;object type=&quot;3&quot; unique_id=&quot;16817&quot;&gt;&lt;property id=&quot;20148&quot; value=&quot;5&quot;/&gt;&lt;property id=&quot;20300&quot; value=&quot;Slide 10&quot;/&gt;&lt;property id=&quot;20307&quot; value=&quot;273&quot;/&gt;&lt;/object&gt;&lt;object type=&quot;3&quot; unique_id=&quot;16818&quot;&gt;&lt;property id=&quot;20148&quot; value=&quot;5&quot;/&gt;&lt;property id=&quot;20300&quot; value=&quot;Slide 11&quot;/&gt;&lt;property id=&quot;20307&quot; value=&quot;274&quot;/&gt;&lt;/object&gt;&lt;object type=&quot;3&quot; unique_id=&quot;16867&quot;&gt;&lt;property id=&quot;20148&quot; value=&quot;5&quot;/&gt;&lt;property id=&quot;20300&quot; value=&quot;Slide 12&quot;/&gt;&lt;property id=&quot;20307&quot; value=&quot;275&quot;/&gt;&lt;/object&gt;&lt;object type=&quot;3&quot; unique_id=&quot;16936&quot;&gt;&lt;property id=&quot;20148&quot; value=&quot;5&quot;/&gt;&lt;property id=&quot;20300&quot; value=&quot;Slide 8&quot;/&gt;&lt;property id=&quot;20307&quot; value=&quot;276&quot;/&gt;&lt;/object&gt;&lt;object type=&quot;3&quot; unique_id=&quot;17758&quot;&gt;&lt;property id=&quot;20148&quot; value=&quot;5&quot;/&gt;&lt;property id=&quot;20300&quot; value=&quot;Slide 9&quot;/&gt;&lt;property id=&quot;20307&quot; value=&quot;28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0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93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6.75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87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64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69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3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1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152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2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150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3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30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43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3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22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0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s $x\to2^-$, \quad $f(x)\to5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392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75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62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44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04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7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9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852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78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70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55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850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8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97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49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1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s $x\to2^+$, \quad $f(x)\to5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589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0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0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g(x)=\frac{(x^2-x+3)(x-2)}{x-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361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8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9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5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3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43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1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05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83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59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18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7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85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93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6.75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8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close to $2$ (on left or right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570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64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69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3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1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152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2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150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30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43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3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22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6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6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close to $2$ (on left or right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570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(x)$ is close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8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cause $f(2)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703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43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actually {\it equal} to $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05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36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TUITIVE 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93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:{\mathbb R}\backslash\{2\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88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2}\,g(x)=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14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3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2}\,f(x)=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1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RUC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9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x^2-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723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56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01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75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6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44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04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7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9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852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7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TUITIVE 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93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70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55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850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82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97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49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1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3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04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actually {\it equal} to $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05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6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6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8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9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u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81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3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1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05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83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59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18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7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8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(x)$ is close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76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93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6.75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87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64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69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3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152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2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150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3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30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43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3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22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close to $2$ (on left or right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570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TUITIVE 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9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rrelev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67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(x)$ is close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80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43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actually {\it equal} to $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05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2}\,g(x)=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214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36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8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3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6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3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{\it this} ca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54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33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-x+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686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01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75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62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44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04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7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9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852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78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70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55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850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8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0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97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49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1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3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04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17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8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9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5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3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1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05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8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59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18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7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85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93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6.75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87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64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69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3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1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152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150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3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30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43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3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22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close to $2$ (on left or right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570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36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TUITIVE 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93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43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actually {\it equal} to $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05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88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3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6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33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-x+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686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2}\,h(x)=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27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h(x)$ is close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89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12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12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STANDAR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54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63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at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7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scus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4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How cl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96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s 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76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rrelev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67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{\it this} ca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54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u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8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possib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14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17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l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90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RUC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9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01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75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62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44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04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7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9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852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78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70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55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850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82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97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4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1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3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04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36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74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97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s $x\to2$, \quad $u(x)\to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359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10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1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RUC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9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RUC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9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TUITIVE 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93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43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close to $2$ (on left or right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94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actually {\it equal} to $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0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05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2}\,u(x)=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01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u(x)$ is close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77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possib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14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l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90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8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9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5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3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83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1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3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04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1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05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83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59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18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59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85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10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510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18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6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7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432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33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6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uess}&#10;$\displaystyle{{\color{blue}\lim_{x\to0}}{\color{red}\sin\frac{2\pi}{x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675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\lim_{x\to0}}\,{\color{red}\sin\frac{2\pi}{x}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8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displaystyle{y=\sin\frac{2\pi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85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{\color{blue}\sin\frac{2\pi}{x}}\right]_{{\color{blue}x:\to1/n}}&#10;={\color{red}0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80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n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8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25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63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581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652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680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746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0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769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833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9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93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34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6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displaystyle{\sin\frac{2\pi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726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\lim_{x\to0}}\,{\color{red}\sin\frac{2\pi}{x}}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238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uess}&#10;$\displaystyle{{\color{blue}\lim_{x\to0}}{\color{red}\sin\frac{2\pi}{x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675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6.75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87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{\color{blue}\lim_{x\to0}}\,{\color{red}\sin\frac{2\pi}{x}}}$&#10;does {\color{red}not} exi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483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25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63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581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652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680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74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64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69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769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000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833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3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1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34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6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displaystyle{\sin\frac{2\pi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726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{\color{blue}\sin\frac{2\pi}{x}}\right]_{{\color{blue}x:\to1/n}}&#10;={\color{red}0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80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n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8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152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2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displaystyle{y=\sin\frac{2\pi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99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uess} $\displaystyle{\lim_{x\to0}\frac{\sin x}{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761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is leads back t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812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150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3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is limi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84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mportan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13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63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at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7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scus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84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 definition of ``limit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069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 proof requir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661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How cl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96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s 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76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OU a pro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34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30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43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3, p.~68, l.-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507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} do we know {\it FOR SUR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79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he graph doesn't exhib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85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ANY} surprising behvi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972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x$ very close to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74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}\frac{\sin 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135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displaystyle{y=\frac{\sin 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1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.003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22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1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30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66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9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4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34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9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00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01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46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3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frac{\sin 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85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25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84147098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69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7354585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91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8506735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53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33466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82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833416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55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58338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39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75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62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8333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40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9583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933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9983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63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0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63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9999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798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red}\sin h})-{\color[rgb]{0,.8,0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19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h}-{\color[rgb]{0,.8,0}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26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lope of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16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9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3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44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04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6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5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lope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22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71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9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44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}\frac{\sin 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135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$x$ is a dummy variab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202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[rgb]{0,.8,0}1}$, as ${\color{red}h}\to{\color[rgb]{0,.8,0}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837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swer in a pictur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51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a tangent line cro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797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82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veral tim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28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8525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78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te that a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65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y cross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16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of tangenc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90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sin 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50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h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0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h\to0}\frac{\sin h}{h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206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h,\sin h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19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70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55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3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red}no} crossings O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53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about} a 1-1 f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32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0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43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95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08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lue} gph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77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850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82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red}red} graph above is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610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om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82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cognize gph of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49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graph satisfies the {\color{blue}vertical line tes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95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f} it is the graph of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02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} vertical line crosses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68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ore than o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2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n a tangent line cro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797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.997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49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824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veral tim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28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3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9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2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395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3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0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0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2}\,f(x)=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1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2-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11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8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59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3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actually {\it equal} to $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05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(x)$ is close to $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7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u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8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cause $f(2)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70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close to $2$ (on left or right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570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TUITIVE 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9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}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00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43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g(x)=\frac{(x^2-x+3)(x-2)}{x-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36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Understoo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36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:{\mathbb R}\backslash\{2\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8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x^2-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723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56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rrelev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6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}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6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 {\it this} ca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54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.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21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05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8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59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18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17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82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85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5225</TotalTime>
  <Words>27</Words>
  <Application>Microsoft Office PowerPoint</Application>
  <PresentationFormat>On-screen Show (4:3)</PresentationFormat>
  <Paragraphs>27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692</cp:revision>
  <dcterms:created xsi:type="dcterms:W3CDTF">2008-09-20T13:47:00Z</dcterms:created>
  <dcterms:modified xsi:type="dcterms:W3CDTF">2012-06-22T19:19:54Z</dcterms:modified>
</cp:coreProperties>
</file>