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1" r:id="rId2"/>
    <p:sldId id="307" r:id="rId3"/>
    <p:sldId id="277" r:id="rId4"/>
    <p:sldId id="282" r:id="rId5"/>
    <p:sldId id="279" r:id="rId6"/>
    <p:sldId id="281" r:id="rId7"/>
    <p:sldId id="283" r:id="rId8"/>
    <p:sldId id="284" r:id="rId9"/>
    <p:sldId id="302" r:id="rId10"/>
    <p:sldId id="286" r:id="rId11"/>
    <p:sldId id="301" r:id="rId12"/>
    <p:sldId id="287" r:id="rId13"/>
    <p:sldId id="294" r:id="rId14"/>
    <p:sldId id="293" r:id="rId15"/>
    <p:sldId id="288" r:id="rId16"/>
    <p:sldId id="289" r:id="rId17"/>
    <p:sldId id="291" r:id="rId18"/>
    <p:sldId id="290" r:id="rId19"/>
    <p:sldId id="308" r:id="rId20"/>
    <p:sldId id="299" r:id="rId21"/>
    <p:sldId id="297" r:id="rId22"/>
    <p:sldId id="298" r:id="rId23"/>
    <p:sldId id="300" r:id="rId24"/>
    <p:sldId id="296" r:id="rId25"/>
    <p:sldId id="295" r:id="rId26"/>
  </p:sldIdLst>
  <p:sldSz cx="9144000" cy="6858000" type="screen4x3"/>
  <p:notesSz cx="7315200" cy="96012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13" autoAdjust="0"/>
    <p:restoredTop sz="91192" autoAdjust="0"/>
  </p:normalViewPr>
  <p:slideViewPr>
    <p:cSldViewPr>
      <p:cViewPr varScale="1">
        <p:scale>
          <a:sx n="78" d="100"/>
          <a:sy n="78" d="100"/>
        </p:scale>
        <p:origin x="-9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60048746-76BD-4608-B0F2-04E56D1414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865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F1464-A319-43DF-AADE-A0FD6FC21E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51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CAC1B-16DB-45C2-9686-AE7AFD937A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1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71B6A-F45A-4A18-99DB-471E0CA20F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10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AFA5A-247F-41C0-BDE9-355084EDF4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33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47F7C-3B50-4458-B256-845B5D9BA1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1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8627E-D189-44A3-A944-694A91D009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72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A3A5B-0173-41AE-B192-C65F189347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6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29C28-218C-4279-BFDD-632FD5C130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9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999CD-341E-49A0-BD04-C74EAEEE74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0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D346D-3C68-49F1-A38B-2FBDA19E0D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49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F445B-1A5A-45E3-8225-EF4947F27F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84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2847E4-4611-4E98-B0E6-7ACB7E4F251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24.xml"/><Relationship Id="rId18" Type="http://schemas.openxmlformats.org/officeDocument/2006/relationships/tags" Target="../tags/tag229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75.png"/><Relationship Id="rId3" Type="http://schemas.openxmlformats.org/officeDocument/2006/relationships/tags" Target="../tags/tag214.xml"/><Relationship Id="rId21" Type="http://schemas.openxmlformats.org/officeDocument/2006/relationships/tags" Target="../tags/tag232.xml"/><Relationship Id="rId34" Type="http://schemas.openxmlformats.org/officeDocument/2006/relationships/image" Target="../media/image32.png"/><Relationship Id="rId42" Type="http://schemas.openxmlformats.org/officeDocument/2006/relationships/image" Target="../media/image54.png"/><Relationship Id="rId47" Type="http://schemas.openxmlformats.org/officeDocument/2006/relationships/image" Target="../media/image77.png"/><Relationship Id="rId50" Type="http://schemas.openxmlformats.org/officeDocument/2006/relationships/image" Target="../media/image80.png"/><Relationship Id="rId7" Type="http://schemas.openxmlformats.org/officeDocument/2006/relationships/tags" Target="../tags/tag218.xml"/><Relationship Id="rId12" Type="http://schemas.openxmlformats.org/officeDocument/2006/relationships/tags" Target="../tags/tag223.xml"/><Relationship Id="rId17" Type="http://schemas.openxmlformats.org/officeDocument/2006/relationships/tags" Target="../tags/tag228.xml"/><Relationship Id="rId25" Type="http://schemas.openxmlformats.org/officeDocument/2006/relationships/tags" Target="../tags/tag236.xml"/><Relationship Id="rId33" Type="http://schemas.openxmlformats.org/officeDocument/2006/relationships/image" Target="../media/image71.png"/><Relationship Id="rId38" Type="http://schemas.openxmlformats.org/officeDocument/2006/relationships/image" Target="../media/image74.png"/><Relationship Id="rId46" Type="http://schemas.openxmlformats.org/officeDocument/2006/relationships/image" Target="../media/image76.png"/><Relationship Id="rId2" Type="http://schemas.openxmlformats.org/officeDocument/2006/relationships/tags" Target="../tags/tag213.xml"/><Relationship Id="rId16" Type="http://schemas.openxmlformats.org/officeDocument/2006/relationships/tags" Target="../tags/tag227.xml"/><Relationship Id="rId20" Type="http://schemas.openxmlformats.org/officeDocument/2006/relationships/tags" Target="../tags/tag231.xml"/><Relationship Id="rId29" Type="http://schemas.openxmlformats.org/officeDocument/2006/relationships/image" Target="../media/image31.png"/><Relationship Id="rId41" Type="http://schemas.openxmlformats.org/officeDocument/2006/relationships/image" Target="../media/image53.png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tags" Target="../tags/tag222.xml"/><Relationship Id="rId24" Type="http://schemas.openxmlformats.org/officeDocument/2006/relationships/tags" Target="../tags/tag235.xml"/><Relationship Id="rId32" Type="http://schemas.openxmlformats.org/officeDocument/2006/relationships/image" Target="../media/image38.png"/><Relationship Id="rId37" Type="http://schemas.openxmlformats.org/officeDocument/2006/relationships/image" Target="../media/image73.png"/><Relationship Id="rId40" Type="http://schemas.openxmlformats.org/officeDocument/2006/relationships/image" Target="../media/image65.png"/><Relationship Id="rId45" Type="http://schemas.openxmlformats.org/officeDocument/2006/relationships/image" Target="../media/image67.png"/><Relationship Id="rId5" Type="http://schemas.openxmlformats.org/officeDocument/2006/relationships/tags" Target="../tags/tag216.xml"/><Relationship Id="rId15" Type="http://schemas.openxmlformats.org/officeDocument/2006/relationships/tags" Target="../tags/tag226.xml"/><Relationship Id="rId23" Type="http://schemas.openxmlformats.org/officeDocument/2006/relationships/tags" Target="../tags/tag234.xml"/><Relationship Id="rId28" Type="http://schemas.openxmlformats.org/officeDocument/2006/relationships/image" Target="../media/image30.png"/><Relationship Id="rId36" Type="http://schemas.openxmlformats.org/officeDocument/2006/relationships/image" Target="../media/image52.png"/><Relationship Id="rId49" Type="http://schemas.openxmlformats.org/officeDocument/2006/relationships/image" Target="../media/image79.png"/><Relationship Id="rId10" Type="http://schemas.openxmlformats.org/officeDocument/2006/relationships/tags" Target="../tags/tag221.xml"/><Relationship Id="rId19" Type="http://schemas.openxmlformats.org/officeDocument/2006/relationships/tags" Target="../tags/tag230.xml"/><Relationship Id="rId31" Type="http://schemas.openxmlformats.org/officeDocument/2006/relationships/image" Target="../media/image35.png"/><Relationship Id="rId44" Type="http://schemas.openxmlformats.org/officeDocument/2006/relationships/image" Target="../media/image43.png"/><Relationship Id="rId4" Type="http://schemas.openxmlformats.org/officeDocument/2006/relationships/tags" Target="../tags/tag215.xml"/><Relationship Id="rId9" Type="http://schemas.openxmlformats.org/officeDocument/2006/relationships/tags" Target="../tags/tag220.xml"/><Relationship Id="rId14" Type="http://schemas.openxmlformats.org/officeDocument/2006/relationships/tags" Target="../tags/tag225.xml"/><Relationship Id="rId22" Type="http://schemas.openxmlformats.org/officeDocument/2006/relationships/tags" Target="../tags/tag233.xml"/><Relationship Id="rId27" Type="http://schemas.openxmlformats.org/officeDocument/2006/relationships/image" Target="../media/image72.png"/><Relationship Id="rId30" Type="http://schemas.openxmlformats.org/officeDocument/2006/relationships/image" Target="../media/image33.png"/><Relationship Id="rId35" Type="http://schemas.openxmlformats.org/officeDocument/2006/relationships/image" Target="../media/image34.png"/><Relationship Id="rId43" Type="http://schemas.openxmlformats.org/officeDocument/2006/relationships/image" Target="../media/image46.png"/><Relationship Id="rId48" Type="http://schemas.openxmlformats.org/officeDocument/2006/relationships/image" Target="../media/image78.png"/><Relationship Id="rId8" Type="http://schemas.openxmlformats.org/officeDocument/2006/relationships/tags" Target="../tags/tag219.xml"/><Relationship Id="rId5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249.xml"/><Relationship Id="rId18" Type="http://schemas.openxmlformats.org/officeDocument/2006/relationships/tags" Target="../tags/tag254.xml"/><Relationship Id="rId26" Type="http://schemas.openxmlformats.org/officeDocument/2006/relationships/tags" Target="../tags/tag262.xml"/><Relationship Id="rId39" Type="http://schemas.openxmlformats.org/officeDocument/2006/relationships/image" Target="../media/image52.png"/><Relationship Id="rId3" Type="http://schemas.openxmlformats.org/officeDocument/2006/relationships/tags" Target="../tags/tag239.xml"/><Relationship Id="rId21" Type="http://schemas.openxmlformats.org/officeDocument/2006/relationships/tags" Target="../tags/tag257.xml"/><Relationship Id="rId34" Type="http://schemas.openxmlformats.org/officeDocument/2006/relationships/image" Target="../media/image46.png"/><Relationship Id="rId42" Type="http://schemas.openxmlformats.org/officeDocument/2006/relationships/image" Target="../media/image35.png"/><Relationship Id="rId47" Type="http://schemas.openxmlformats.org/officeDocument/2006/relationships/image" Target="../media/image86.png"/><Relationship Id="rId50" Type="http://schemas.openxmlformats.org/officeDocument/2006/relationships/image" Target="../media/image73.png"/><Relationship Id="rId7" Type="http://schemas.openxmlformats.org/officeDocument/2006/relationships/tags" Target="../tags/tag243.xml"/><Relationship Id="rId12" Type="http://schemas.openxmlformats.org/officeDocument/2006/relationships/tags" Target="../tags/tag248.xml"/><Relationship Id="rId17" Type="http://schemas.openxmlformats.org/officeDocument/2006/relationships/tags" Target="../tags/tag253.xml"/><Relationship Id="rId25" Type="http://schemas.openxmlformats.org/officeDocument/2006/relationships/tags" Target="../tags/tag261.xml"/><Relationship Id="rId33" Type="http://schemas.openxmlformats.org/officeDocument/2006/relationships/image" Target="../media/image54.png"/><Relationship Id="rId38" Type="http://schemas.openxmlformats.org/officeDocument/2006/relationships/image" Target="../media/image34.png"/><Relationship Id="rId46" Type="http://schemas.openxmlformats.org/officeDocument/2006/relationships/image" Target="../media/image85.png"/><Relationship Id="rId2" Type="http://schemas.openxmlformats.org/officeDocument/2006/relationships/tags" Target="../tags/tag238.xml"/><Relationship Id="rId16" Type="http://schemas.openxmlformats.org/officeDocument/2006/relationships/tags" Target="../tags/tag252.xml"/><Relationship Id="rId20" Type="http://schemas.openxmlformats.org/officeDocument/2006/relationships/tags" Target="../tags/tag256.xml"/><Relationship Id="rId29" Type="http://schemas.openxmlformats.org/officeDocument/2006/relationships/image" Target="../media/image31.png"/><Relationship Id="rId41" Type="http://schemas.openxmlformats.org/officeDocument/2006/relationships/image" Target="../media/image33.png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11" Type="http://schemas.openxmlformats.org/officeDocument/2006/relationships/tags" Target="../tags/tag247.xml"/><Relationship Id="rId24" Type="http://schemas.openxmlformats.org/officeDocument/2006/relationships/tags" Target="../tags/tag260.xml"/><Relationship Id="rId32" Type="http://schemas.openxmlformats.org/officeDocument/2006/relationships/image" Target="../media/image53.png"/><Relationship Id="rId37" Type="http://schemas.openxmlformats.org/officeDocument/2006/relationships/image" Target="../media/image32.png"/><Relationship Id="rId40" Type="http://schemas.openxmlformats.org/officeDocument/2006/relationships/image" Target="../media/image83.png"/><Relationship Id="rId45" Type="http://schemas.openxmlformats.org/officeDocument/2006/relationships/image" Target="../media/image76.png"/><Relationship Id="rId53" Type="http://schemas.openxmlformats.org/officeDocument/2006/relationships/image" Target="../media/image89.png"/><Relationship Id="rId5" Type="http://schemas.openxmlformats.org/officeDocument/2006/relationships/tags" Target="../tags/tag241.xml"/><Relationship Id="rId15" Type="http://schemas.openxmlformats.org/officeDocument/2006/relationships/tags" Target="../tags/tag251.xml"/><Relationship Id="rId23" Type="http://schemas.openxmlformats.org/officeDocument/2006/relationships/tags" Target="../tags/tag259.xml"/><Relationship Id="rId28" Type="http://schemas.openxmlformats.org/officeDocument/2006/relationships/image" Target="../media/image72.png"/><Relationship Id="rId36" Type="http://schemas.openxmlformats.org/officeDocument/2006/relationships/image" Target="../media/image67.png"/><Relationship Id="rId49" Type="http://schemas.openxmlformats.org/officeDocument/2006/relationships/image" Target="../media/image75.png"/><Relationship Id="rId10" Type="http://schemas.openxmlformats.org/officeDocument/2006/relationships/tags" Target="../tags/tag246.xml"/><Relationship Id="rId19" Type="http://schemas.openxmlformats.org/officeDocument/2006/relationships/tags" Target="../tags/tag255.xml"/><Relationship Id="rId31" Type="http://schemas.openxmlformats.org/officeDocument/2006/relationships/image" Target="../media/image43.png"/><Relationship Id="rId44" Type="http://schemas.openxmlformats.org/officeDocument/2006/relationships/image" Target="../media/image84.png"/><Relationship Id="rId52" Type="http://schemas.openxmlformats.org/officeDocument/2006/relationships/image" Target="../media/image88.png"/><Relationship Id="rId4" Type="http://schemas.openxmlformats.org/officeDocument/2006/relationships/tags" Target="../tags/tag240.xml"/><Relationship Id="rId9" Type="http://schemas.openxmlformats.org/officeDocument/2006/relationships/tags" Target="../tags/tag245.xml"/><Relationship Id="rId14" Type="http://schemas.openxmlformats.org/officeDocument/2006/relationships/tags" Target="../tags/tag250.xml"/><Relationship Id="rId22" Type="http://schemas.openxmlformats.org/officeDocument/2006/relationships/tags" Target="../tags/tag258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81.png"/><Relationship Id="rId35" Type="http://schemas.openxmlformats.org/officeDocument/2006/relationships/image" Target="../media/image82.png"/><Relationship Id="rId43" Type="http://schemas.openxmlformats.org/officeDocument/2006/relationships/image" Target="../media/image38.png"/><Relationship Id="rId48" Type="http://schemas.openxmlformats.org/officeDocument/2006/relationships/image" Target="../media/image74.png"/><Relationship Id="rId8" Type="http://schemas.openxmlformats.org/officeDocument/2006/relationships/tags" Target="../tags/tag244.xml"/><Relationship Id="rId51" Type="http://schemas.openxmlformats.org/officeDocument/2006/relationships/image" Target="../media/image87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75.xml"/><Relationship Id="rId18" Type="http://schemas.openxmlformats.org/officeDocument/2006/relationships/tags" Target="../tags/tag280.xml"/><Relationship Id="rId26" Type="http://schemas.openxmlformats.org/officeDocument/2006/relationships/tags" Target="../tags/tag288.xml"/><Relationship Id="rId39" Type="http://schemas.openxmlformats.org/officeDocument/2006/relationships/image" Target="../media/image91.png"/><Relationship Id="rId21" Type="http://schemas.openxmlformats.org/officeDocument/2006/relationships/tags" Target="../tags/tag283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93.png"/><Relationship Id="rId47" Type="http://schemas.openxmlformats.org/officeDocument/2006/relationships/image" Target="../media/image53.png"/><Relationship Id="rId50" Type="http://schemas.openxmlformats.org/officeDocument/2006/relationships/image" Target="../media/image96.png"/><Relationship Id="rId55" Type="http://schemas.openxmlformats.org/officeDocument/2006/relationships/image" Target="../media/image97.png"/><Relationship Id="rId63" Type="http://schemas.openxmlformats.org/officeDocument/2006/relationships/image" Target="../media/image100.png"/><Relationship Id="rId7" Type="http://schemas.openxmlformats.org/officeDocument/2006/relationships/tags" Target="../tags/tag269.xml"/><Relationship Id="rId2" Type="http://schemas.openxmlformats.org/officeDocument/2006/relationships/tags" Target="../tags/tag264.xml"/><Relationship Id="rId16" Type="http://schemas.openxmlformats.org/officeDocument/2006/relationships/tags" Target="../tags/tag278.xml"/><Relationship Id="rId29" Type="http://schemas.openxmlformats.org/officeDocument/2006/relationships/tags" Target="../tags/tag291.xml"/><Relationship Id="rId1" Type="http://schemas.openxmlformats.org/officeDocument/2006/relationships/tags" Target="../tags/tag263.xml"/><Relationship Id="rId6" Type="http://schemas.openxmlformats.org/officeDocument/2006/relationships/tags" Target="../tags/tag268.xml"/><Relationship Id="rId11" Type="http://schemas.openxmlformats.org/officeDocument/2006/relationships/tags" Target="../tags/tag273.xml"/><Relationship Id="rId24" Type="http://schemas.openxmlformats.org/officeDocument/2006/relationships/tags" Target="../tags/tag286.xml"/><Relationship Id="rId32" Type="http://schemas.openxmlformats.org/officeDocument/2006/relationships/tags" Target="../tags/tag294.xml"/><Relationship Id="rId37" Type="http://schemas.openxmlformats.org/officeDocument/2006/relationships/image" Target="../media/image52.png"/><Relationship Id="rId40" Type="http://schemas.openxmlformats.org/officeDocument/2006/relationships/image" Target="../media/image76.png"/><Relationship Id="rId45" Type="http://schemas.openxmlformats.org/officeDocument/2006/relationships/image" Target="../media/image31.png"/><Relationship Id="rId53" Type="http://schemas.openxmlformats.org/officeDocument/2006/relationships/image" Target="../media/image35.png"/><Relationship Id="rId58" Type="http://schemas.openxmlformats.org/officeDocument/2006/relationships/image" Target="../media/image75.png"/><Relationship Id="rId66" Type="http://schemas.openxmlformats.org/officeDocument/2006/relationships/image" Target="../media/image103.png"/><Relationship Id="rId5" Type="http://schemas.openxmlformats.org/officeDocument/2006/relationships/tags" Target="../tags/tag267.xml"/><Relationship Id="rId15" Type="http://schemas.openxmlformats.org/officeDocument/2006/relationships/tags" Target="../tags/tag277.xml"/><Relationship Id="rId23" Type="http://schemas.openxmlformats.org/officeDocument/2006/relationships/tags" Target="../tags/tag285.xml"/><Relationship Id="rId28" Type="http://schemas.openxmlformats.org/officeDocument/2006/relationships/tags" Target="../tags/tag290.xml"/><Relationship Id="rId36" Type="http://schemas.openxmlformats.org/officeDocument/2006/relationships/image" Target="../media/image34.png"/><Relationship Id="rId49" Type="http://schemas.openxmlformats.org/officeDocument/2006/relationships/image" Target="../media/image46.png"/><Relationship Id="rId57" Type="http://schemas.openxmlformats.org/officeDocument/2006/relationships/image" Target="../media/image74.png"/><Relationship Id="rId61" Type="http://schemas.openxmlformats.org/officeDocument/2006/relationships/image" Target="../media/image81.png"/><Relationship Id="rId10" Type="http://schemas.openxmlformats.org/officeDocument/2006/relationships/tags" Target="../tags/tag272.xml"/><Relationship Id="rId19" Type="http://schemas.openxmlformats.org/officeDocument/2006/relationships/tags" Target="../tags/tag281.xml"/><Relationship Id="rId31" Type="http://schemas.openxmlformats.org/officeDocument/2006/relationships/tags" Target="../tags/tag293.xml"/><Relationship Id="rId44" Type="http://schemas.openxmlformats.org/officeDocument/2006/relationships/image" Target="../media/image95.png"/><Relationship Id="rId52" Type="http://schemas.openxmlformats.org/officeDocument/2006/relationships/image" Target="../media/image33.png"/><Relationship Id="rId60" Type="http://schemas.openxmlformats.org/officeDocument/2006/relationships/image" Target="../media/image98.png"/><Relationship Id="rId65" Type="http://schemas.openxmlformats.org/officeDocument/2006/relationships/image" Target="../media/image102.png"/><Relationship Id="rId4" Type="http://schemas.openxmlformats.org/officeDocument/2006/relationships/tags" Target="../tags/tag266.xml"/><Relationship Id="rId9" Type="http://schemas.openxmlformats.org/officeDocument/2006/relationships/tags" Target="../tags/tag271.xml"/><Relationship Id="rId14" Type="http://schemas.openxmlformats.org/officeDocument/2006/relationships/tags" Target="../tags/tag276.xml"/><Relationship Id="rId22" Type="http://schemas.openxmlformats.org/officeDocument/2006/relationships/tags" Target="../tags/tag284.xml"/><Relationship Id="rId27" Type="http://schemas.openxmlformats.org/officeDocument/2006/relationships/tags" Target="../tags/tag289.xml"/><Relationship Id="rId30" Type="http://schemas.openxmlformats.org/officeDocument/2006/relationships/tags" Target="../tags/tag292.xml"/><Relationship Id="rId35" Type="http://schemas.openxmlformats.org/officeDocument/2006/relationships/image" Target="../media/image32.png"/><Relationship Id="rId43" Type="http://schemas.openxmlformats.org/officeDocument/2006/relationships/image" Target="../media/image94.png"/><Relationship Id="rId48" Type="http://schemas.openxmlformats.org/officeDocument/2006/relationships/image" Target="../media/image54.png"/><Relationship Id="rId56" Type="http://schemas.openxmlformats.org/officeDocument/2006/relationships/image" Target="../media/image73.png"/><Relationship Id="rId64" Type="http://schemas.openxmlformats.org/officeDocument/2006/relationships/image" Target="../media/image101.png"/><Relationship Id="rId8" Type="http://schemas.openxmlformats.org/officeDocument/2006/relationships/tags" Target="../tags/tag270.xml"/><Relationship Id="rId51" Type="http://schemas.openxmlformats.org/officeDocument/2006/relationships/image" Target="../media/image67.png"/><Relationship Id="rId3" Type="http://schemas.openxmlformats.org/officeDocument/2006/relationships/tags" Target="../tags/tag265.xml"/><Relationship Id="rId12" Type="http://schemas.openxmlformats.org/officeDocument/2006/relationships/tags" Target="../tags/tag274.xml"/><Relationship Id="rId17" Type="http://schemas.openxmlformats.org/officeDocument/2006/relationships/tags" Target="../tags/tag279.xml"/><Relationship Id="rId25" Type="http://schemas.openxmlformats.org/officeDocument/2006/relationships/tags" Target="../tags/tag287.xml"/><Relationship Id="rId33" Type="http://schemas.openxmlformats.org/officeDocument/2006/relationships/tags" Target="../tags/tag295.xml"/><Relationship Id="rId38" Type="http://schemas.openxmlformats.org/officeDocument/2006/relationships/image" Target="../media/image90.png"/><Relationship Id="rId46" Type="http://schemas.openxmlformats.org/officeDocument/2006/relationships/image" Target="../media/image43.png"/><Relationship Id="rId59" Type="http://schemas.openxmlformats.org/officeDocument/2006/relationships/image" Target="../media/image30.png"/><Relationship Id="rId67" Type="http://schemas.openxmlformats.org/officeDocument/2006/relationships/image" Target="../media/image89.png"/><Relationship Id="rId20" Type="http://schemas.openxmlformats.org/officeDocument/2006/relationships/tags" Target="../tags/tag282.xml"/><Relationship Id="rId41" Type="http://schemas.openxmlformats.org/officeDocument/2006/relationships/image" Target="../media/image92.png"/><Relationship Id="rId54" Type="http://schemas.openxmlformats.org/officeDocument/2006/relationships/image" Target="../media/image38.png"/><Relationship Id="rId62" Type="http://schemas.openxmlformats.org/officeDocument/2006/relationships/image" Target="../media/image99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308.xml"/><Relationship Id="rId18" Type="http://schemas.openxmlformats.org/officeDocument/2006/relationships/tags" Target="../tags/tag313.xml"/><Relationship Id="rId26" Type="http://schemas.openxmlformats.org/officeDocument/2006/relationships/tags" Target="../tags/tag321.xml"/><Relationship Id="rId39" Type="http://schemas.openxmlformats.org/officeDocument/2006/relationships/image" Target="../media/image31.png"/><Relationship Id="rId21" Type="http://schemas.openxmlformats.org/officeDocument/2006/relationships/tags" Target="../tags/tag316.xml"/><Relationship Id="rId34" Type="http://schemas.openxmlformats.org/officeDocument/2006/relationships/image" Target="../media/image76.png"/><Relationship Id="rId42" Type="http://schemas.openxmlformats.org/officeDocument/2006/relationships/image" Target="../media/image106.png"/><Relationship Id="rId47" Type="http://schemas.openxmlformats.org/officeDocument/2006/relationships/image" Target="../media/image108.png"/><Relationship Id="rId50" Type="http://schemas.openxmlformats.org/officeDocument/2006/relationships/image" Target="../media/image109.png"/><Relationship Id="rId55" Type="http://schemas.openxmlformats.org/officeDocument/2006/relationships/image" Target="../media/image97.png"/><Relationship Id="rId63" Type="http://schemas.openxmlformats.org/officeDocument/2006/relationships/image" Target="../media/image119.png"/><Relationship Id="rId7" Type="http://schemas.openxmlformats.org/officeDocument/2006/relationships/tags" Target="../tags/tag302.xml"/><Relationship Id="rId2" Type="http://schemas.openxmlformats.org/officeDocument/2006/relationships/tags" Target="../tags/tag297.xml"/><Relationship Id="rId16" Type="http://schemas.openxmlformats.org/officeDocument/2006/relationships/tags" Target="../tags/tag311.xml"/><Relationship Id="rId20" Type="http://schemas.openxmlformats.org/officeDocument/2006/relationships/tags" Target="../tags/tag315.xml"/><Relationship Id="rId29" Type="http://schemas.openxmlformats.org/officeDocument/2006/relationships/tags" Target="../tags/tag324.xml"/><Relationship Id="rId41" Type="http://schemas.openxmlformats.org/officeDocument/2006/relationships/image" Target="../media/image74.png"/><Relationship Id="rId54" Type="http://schemas.openxmlformats.org/officeDocument/2006/relationships/image" Target="../media/image111.png"/><Relationship Id="rId62" Type="http://schemas.openxmlformats.org/officeDocument/2006/relationships/image" Target="../media/image118.png"/><Relationship Id="rId1" Type="http://schemas.openxmlformats.org/officeDocument/2006/relationships/tags" Target="../tags/tag296.xml"/><Relationship Id="rId6" Type="http://schemas.openxmlformats.org/officeDocument/2006/relationships/tags" Target="../tags/tag301.xml"/><Relationship Id="rId11" Type="http://schemas.openxmlformats.org/officeDocument/2006/relationships/tags" Target="../tags/tag306.xml"/><Relationship Id="rId24" Type="http://schemas.openxmlformats.org/officeDocument/2006/relationships/tags" Target="../tags/tag319.xml"/><Relationship Id="rId32" Type="http://schemas.openxmlformats.org/officeDocument/2006/relationships/tags" Target="../tags/tag327.xml"/><Relationship Id="rId37" Type="http://schemas.openxmlformats.org/officeDocument/2006/relationships/image" Target="../media/image94.png"/><Relationship Id="rId40" Type="http://schemas.openxmlformats.org/officeDocument/2006/relationships/image" Target="../media/image73.png"/><Relationship Id="rId45" Type="http://schemas.openxmlformats.org/officeDocument/2006/relationships/image" Target="../media/image46.png"/><Relationship Id="rId53" Type="http://schemas.openxmlformats.org/officeDocument/2006/relationships/image" Target="../media/image35.png"/><Relationship Id="rId58" Type="http://schemas.openxmlformats.org/officeDocument/2006/relationships/image" Target="../media/image114.png"/><Relationship Id="rId5" Type="http://schemas.openxmlformats.org/officeDocument/2006/relationships/tags" Target="../tags/tag300.xml"/><Relationship Id="rId15" Type="http://schemas.openxmlformats.org/officeDocument/2006/relationships/tags" Target="../tags/tag310.xml"/><Relationship Id="rId23" Type="http://schemas.openxmlformats.org/officeDocument/2006/relationships/tags" Target="../tags/tag318.xml"/><Relationship Id="rId28" Type="http://schemas.openxmlformats.org/officeDocument/2006/relationships/tags" Target="../tags/tag323.xml"/><Relationship Id="rId36" Type="http://schemas.openxmlformats.org/officeDocument/2006/relationships/image" Target="../media/image105.png"/><Relationship Id="rId49" Type="http://schemas.openxmlformats.org/officeDocument/2006/relationships/image" Target="../media/image32.png"/><Relationship Id="rId57" Type="http://schemas.openxmlformats.org/officeDocument/2006/relationships/image" Target="../media/image113.png"/><Relationship Id="rId61" Type="http://schemas.openxmlformats.org/officeDocument/2006/relationships/image" Target="../media/image117.png"/><Relationship Id="rId10" Type="http://schemas.openxmlformats.org/officeDocument/2006/relationships/tags" Target="../tags/tag305.xml"/><Relationship Id="rId19" Type="http://schemas.openxmlformats.org/officeDocument/2006/relationships/tags" Target="../tags/tag314.xml"/><Relationship Id="rId31" Type="http://schemas.openxmlformats.org/officeDocument/2006/relationships/tags" Target="../tags/tag326.xml"/><Relationship Id="rId44" Type="http://schemas.openxmlformats.org/officeDocument/2006/relationships/image" Target="../media/image54.png"/><Relationship Id="rId52" Type="http://schemas.openxmlformats.org/officeDocument/2006/relationships/image" Target="../media/image33.png"/><Relationship Id="rId60" Type="http://schemas.openxmlformats.org/officeDocument/2006/relationships/image" Target="../media/image116.png"/><Relationship Id="rId65" Type="http://schemas.openxmlformats.org/officeDocument/2006/relationships/image" Target="../media/image121.png"/><Relationship Id="rId4" Type="http://schemas.openxmlformats.org/officeDocument/2006/relationships/tags" Target="../tags/tag299.xml"/><Relationship Id="rId9" Type="http://schemas.openxmlformats.org/officeDocument/2006/relationships/tags" Target="../tags/tag304.xml"/><Relationship Id="rId14" Type="http://schemas.openxmlformats.org/officeDocument/2006/relationships/tags" Target="../tags/tag309.xml"/><Relationship Id="rId22" Type="http://schemas.openxmlformats.org/officeDocument/2006/relationships/tags" Target="../tags/tag317.xml"/><Relationship Id="rId27" Type="http://schemas.openxmlformats.org/officeDocument/2006/relationships/tags" Target="../tags/tag322.xml"/><Relationship Id="rId30" Type="http://schemas.openxmlformats.org/officeDocument/2006/relationships/tags" Target="../tags/tag325.xml"/><Relationship Id="rId35" Type="http://schemas.openxmlformats.org/officeDocument/2006/relationships/image" Target="../media/image104.png"/><Relationship Id="rId43" Type="http://schemas.openxmlformats.org/officeDocument/2006/relationships/image" Target="../media/image43.png"/><Relationship Id="rId48" Type="http://schemas.openxmlformats.org/officeDocument/2006/relationships/image" Target="../media/image96.png"/><Relationship Id="rId56" Type="http://schemas.openxmlformats.org/officeDocument/2006/relationships/image" Target="../media/image112.png"/><Relationship Id="rId64" Type="http://schemas.openxmlformats.org/officeDocument/2006/relationships/image" Target="../media/image120.png"/><Relationship Id="rId8" Type="http://schemas.openxmlformats.org/officeDocument/2006/relationships/tags" Target="../tags/tag303.xml"/><Relationship Id="rId51" Type="http://schemas.openxmlformats.org/officeDocument/2006/relationships/image" Target="../media/image110.png"/><Relationship Id="rId3" Type="http://schemas.openxmlformats.org/officeDocument/2006/relationships/tags" Target="../tags/tag298.xml"/><Relationship Id="rId12" Type="http://schemas.openxmlformats.org/officeDocument/2006/relationships/tags" Target="../tags/tag307.xml"/><Relationship Id="rId17" Type="http://schemas.openxmlformats.org/officeDocument/2006/relationships/tags" Target="../tags/tag312.xml"/><Relationship Id="rId25" Type="http://schemas.openxmlformats.org/officeDocument/2006/relationships/tags" Target="../tags/tag320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72.png"/><Relationship Id="rId46" Type="http://schemas.openxmlformats.org/officeDocument/2006/relationships/image" Target="../media/image107.png"/><Relationship Id="rId59" Type="http://schemas.openxmlformats.org/officeDocument/2006/relationships/image" Target="../media/image115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340.xml"/><Relationship Id="rId18" Type="http://schemas.openxmlformats.org/officeDocument/2006/relationships/tags" Target="../tags/tag345.xml"/><Relationship Id="rId26" Type="http://schemas.openxmlformats.org/officeDocument/2006/relationships/tags" Target="../tags/tag353.xml"/><Relationship Id="rId39" Type="http://schemas.openxmlformats.org/officeDocument/2006/relationships/image" Target="../media/image97.png"/><Relationship Id="rId3" Type="http://schemas.openxmlformats.org/officeDocument/2006/relationships/tags" Target="../tags/tag330.xml"/><Relationship Id="rId21" Type="http://schemas.openxmlformats.org/officeDocument/2006/relationships/tags" Target="../tags/tag348.xml"/><Relationship Id="rId34" Type="http://schemas.openxmlformats.org/officeDocument/2006/relationships/image" Target="../media/image110.png"/><Relationship Id="rId42" Type="http://schemas.openxmlformats.org/officeDocument/2006/relationships/image" Target="../media/image46.png"/><Relationship Id="rId47" Type="http://schemas.openxmlformats.org/officeDocument/2006/relationships/image" Target="../media/image113.png"/><Relationship Id="rId50" Type="http://schemas.openxmlformats.org/officeDocument/2006/relationships/image" Target="../media/image128.png"/><Relationship Id="rId7" Type="http://schemas.openxmlformats.org/officeDocument/2006/relationships/tags" Target="../tags/tag334.xml"/><Relationship Id="rId12" Type="http://schemas.openxmlformats.org/officeDocument/2006/relationships/tags" Target="../tags/tag339.xml"/><Relationship Id="rId17" Type="http://schemas.openxmlformats.org/officeDocument/2006/relationships/tags" Target="../tags/tag344.xml"/><Relationship Id="rId25" Type="http://schemas.openxmlformats.org/officeDocument/2006/relationships/tags" Target="../tags/tag352.xml"/><Relationship Id="rId33" Type="http://schemas.openxmlformats.org/officeDocument/2006/relationships/image" Target="../media/image32.png"/><Relationship Id="rId38" Type="http://schemas.openxmlformats.org/officeDocument/2006/relationships/image" Target="../media/image124.png"/><Relationship Id="rId46" Type="http://schemas.openxmlformats.org/officeDocument/2006/relationships/image" Target="../media/image112.png"/><Relationship Id="rId2" Type="http://schemas.openxmlformats.org/officeDocument/2006/relationships/tags" Target="../tags/tag329.xml"/><Relationship Id="rId16" Type="http://schemas.openxmlformats.org/officeDocument/2006/relationships/tags" Target="../tags/tag343.xml"/><Relationship Id="rId20" Type="http://schemas.openxmlformats.org/officeDocument/2006/relationships/tags" Target="../tags/tag347.xml"/><Relationship Id="rId29" Type="http://schemas.openxmlformats.org/officeDocument/2006/relationships/image" Target="../media/image31.png"/><Relationship Id="rId41" Type="http://schemas.openxmlformats.org/officeDocument/2006/relationships/image" Target="../media/image54.png"/><Relationship Id="rId54" Type="http://schemas.openxmlformats.org/officeDocument/2006/relationships/image" Target="../media/image130.png"/><Relationship Id="rId1" Type="http://schemas.openxmlformats.org/officeDocument/2006/relationships/tags" Target="../tags/tag328.xml"/><Relationship Id="rId6" Type="http://schemas.openxmlformats.org/officeDocument/2006/relationships/tags" Target="../tags/tag333.xml"/><Relationship Id="rId11" Type="http://schemas.openxmlformats.org/officeDocument/2006/relationships/tags" Target="../tags/tag338.xml"/><Relationship Id="rId24" Type="http://schemas.openxmlformats.org/officeDocument/2006/relationships/tags" Target="../tags/tag351.xml"/><Relationship Id="rId32" Type="http://schemas.openxmlformats.org/officeDocument/2006/relationships/image" Target="../media/image122.png"/><Relationship Id="rId37" Type="http://schemas.openxmlformats.org/officeDocument/2006/relationships/image" Target="../media/image35.png"/><Relationship Id="rId40" Type="http://schemas.openxmlformats.org/officeDocument/2006/relationships/image" Target="../media/image43.png"/><Relationship Id="rId45" Type="http://schemas.openxmlformats.org/officeDocument/2006/relationships/image" Target="../media/image96.png"/><Relationship Id="rId53" Type="http://schemas.openxmlformats.org/officeDocument/2006/relationships/image" Target="../media/image121.png"/><Relationship Id="rId5" Type="http://schemas.openxmlformats.org/officeDocument/2006/relationships/tags" Target="../tags/tag332.xml"/><Relationship Id="rId15" Type="http://schemas.openxmlformats.org/officeDocument/2006/relationships/tags" Target="../tags/tag342.xml"/><Relationship Id="rId23" Type="http://schemas.openxmlformats.org/officeDocument/2006/relationships/tags" Target="../tags/tag350.xml"/><Relationship Id="rId28" Type="http://schemas.openxmlformats.org/officeDocument/2006/relationships/image" Target="../media/image72.png"/><Relationship Id="rId36" Type="http://schemas.openxmlformats.org/officeDocument/2006/relationships/image" Target="../media/image33.png"/><Relationship Id="rId49" Type="http://schemas.openxmlformats.org/officeDocument/2006/relationships/image" Target="../media/image127.png"/><Relationship Id="rId10" Type="http://schemas.openxmlformats.org/officeDocument/2006/relationships/tags" Target="../tags/tag337.xml"/><Relationship Id="rId19" Type="http://schemas.openxmlformats.org/officeDocument/2006/relationships/tags" Target="../tags/tag346.xml"/><Relationship Id="rId31" Type="http://schemas.openxmlformats.org/officeDocument/2006/relationships/image" Target="../media/image74.png"/><Relationship Id="rId44" Type="http://schemas.openxmlformats.org/officeDocument/2006/relationships/image" Target="../media/image126.png"/><Relationship Id="rId52" Type="http://schemas.openxmlformats.org/officeDocument/2006/relationships/image" Target="../media/image94.png"/><Relationship Id="rId4" Type="http://schemas.openxmlformats.org/officeDocument/2006/relationships/tags" Target="../tags/tag331.xml"/><Relationship Id="rId9" Type="http://schemas.openxmlformats.org/officeDocument/2006/relationships/tags" Target="../tags/tag336.xml"/><Relationship Id="rId14" Type="http://schemas.openxmlformats.org/officeDocument/2006/relationships/tags" Target="../tags/tag341.xml"/><Relationship Id="rId22" Type="http://schemas.openxmlformats.org/officeDocument/2006/relationships/tags" Target="../tags/tag349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73.png"/><Relationship Id="rId35" Type="http://schemas.openxmlformats.org/officeDocument/2006/relationships/image" Target="../media/image123.png"/><Relationship Id="rId43" Type="http://schemas.openxmlformats.org/officeDocument/2006/relationships/image" Target="../media/image125.png"/><Relationship Id="rId48" Type="http://schemas.openxmlformats.org/officeDocument/2006/relationships/image" Target="../media/image76.png"/><Relationship Id="rId8" Type="http://schemas.openxmlformats.org/officeDocument/2006/relationships/tags" Target="../tags/tag335.xml"/><Relationship Id="rId51" Type="http://schemas.openxmlformats.org/officeDocument/2006/relationships/image" Target="../media/image129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366.xml"/><Relationship Id="rId18" Type="http://schemas.openxmlformats.org/officeDocument/2006/relationships/tags" Target="../tags/tag371.xml"/><Relationship Id="rId26" Type="http://schemas.openxmlformats.org/officeDocument/2006/relationships/image" Target="../media/image72.png"/><Relationship Id="rId39" Type="http://schemas.openxmlformats.org/officeDocument/2006/relationships/image" Target="../media/image35.png"/><Relationship Id="rId3" Type="http://schemas.openxmlformats.org/officeDocument/2006/relationships/tags" Target="../tags/tag356.xml"/><Relationship Id="rId21" Type="http://schemas.openxmlformats.org/officeDocument/2006/relationships/tags" Target="../tags/tag374.xml"/><Relationship Id="rId34" Type="http://schemas.openxmlformats.org/officeDocument/2006/relationships/image" Target="../media/image126.png"/><Relationship Id="rId42" Type="http://schemas.openxmlformats.org/officeDocument/2006/relationships/image" Target="../media/image73.png"/><Relationship Id="rId47" Type="http://schemas.openxmlformats.org/officeDocument/2006/relationships/image" Target="../media/image133.png"/><Relationship Id="rId7" Type="http://schemas.openxmlformats.org/officeDocument/2006/relationships/tags" Target="../tags/tag360.xml"/><Relationship Id="rId12" Type="http://schemas.openxmlformats.org/officeDocument/2006/relationships/tags" Target="../tags/tag365.xml"/><Relationship Id="rId17" Type="http://schemas.openxmlformats.org/officeDocument/2006/relationships/tags" Target="../tags/tag370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65.png"/><Relationship Id="rId38" Type="http://schemas.openxmlformats.org/officeDocument/2006/relationships/image" Target="../media/image33.png"/><Relationship Id="rId46" Type="http://schemas.openxmlformats.org/officeDocument/2006/relationships/image" Target="../media/image76.png"/><Relationship Id="rId2" Type="http://schemas.openxmlformats.org/officeDocument/2006/relationships/tags" Target="../tags/tag355.xml"/><Relationship Id="rId16" Type="http://schemas.openxmlformats.org/officeDocument/2006/relationships/tags" Target="../tags/tag369.xml"/><Relationship Id="rId20" Type="http://schemas.openxmlformats.org/officeDocument/2006/relationships/tags" Target="../tags/tag373.xml"/><Relationship Id="rId29" Type="http://schemas.openxmlformats.org/officeDocument/2006/relationships/image" Target="../media/image43.png"/><Relationship Id="rId41" Type="http://schemas.openxmlformats.org/officeDocument/2006/relationships/image" Target="../media/image132.png"/><Relationship Id="rId1" Type="http://schemas.openxmlformats.org/officeDocument/2006/relationships/tags" Target="../tags/tag354.xml"/><Relationship Id="rId6" Type="http://schemas.openxmlformats.org/officeDocument/2006/relationships/tags" Target="../tags/tag359.xml"/><Relationship Id="rId11" Type="http://schemas.openxmlformats.org/officeDocument/2006/relationships/tags" Target="../tags/tag364.xml"/><Relationship Id="rId24" Type="http://schemas.openxmlformats.org/officeDocument/2006/relationships/tags" Target="../tags/tag377.xml"/><Relationship Id="rId32" Type="http://schemas.openxmlformats.org/officeDocument/2006/relationships/image" Target="../media/image125.png"/><Relationship Id="rId37" Type="http://schemas.openxmlformats.org/officeDocument/2006/relationships/image" Target="../media/image123.png"/><Relationship Id="rId40" Type="http://schemas.openxmlformats.org/officeDocument/2006/relationships/image" Target="../media/image124.png"/><Relationship Id="rId45" Type="http://schemas.openxmlformats.org/officeDocument/2006/relationships/image" Target="../media/image113.png"/><Relationship Id="rId5" Type="http://schemas.openxmlformats.org/officeDocument/2006/relationships/tags" Target="../tags/tag358.xml"/><Relationship Id="rId15" Type="http://schemas.openxmlformats.org/officeDocument/2006/relationships/tags" Target="../tags/tag368.xml"/><Relationship Id="rId23" Type="http://schemas.openxmlformats.org/officeDocument/2006/relationships/tags" Target="../tags/tag376.xml"/><Relationship Id="rId28" Type="http://schemas.openxmlformats.org/officeDocument/2006/relationships/image" Target="../media/image131.png"/><Relationship Id="rId36" Type="http://schemas.openxmlformats.org/officeDocument/2006/relationships/image" Target="../media/image34.png"/><Relationship Id="rId49" Type="http://schemas.openxmlformats.org/officeDocument/2006/relationships/image" Target="../media/image121.png"/><Relationship Id="rId10" Type="http://schemas.openxmlformats.org/officeDocument/2006/relationships/tags" Target="../tags/tag363.xml"/><Relationship Id="rId19" Type="http://schemas.openxmlformats.org/officeDocument/2006/relationships/tags" Target="../tags/tag372.xml"/><Relationship Id="rId31" Type="http://schemas.openxmlformats.org/officeDocument/2006/relationships/image" Target="../media/image46.png"/><Relationship Id="rId44" Type="http://schemas.openxmlformats.org/officeDocument/2006/relationships/image" Target="../media/image112.png"/><Relationship Id="rId4" Type="http://schemas.openxmlformats.org/officeDocument/2006/relationships/tags" Target="../tags/tag357.xml"/><Relationship Id="rId9" Type="http://schemas.openxmlformats.org/officeDocument/2006/relationships/tags" Target="../tags/tag362.xml"/><Relationship Id="rId14" Type="http://schemas.openxmlformats.org/officeDocument/2006/relationships/tags" Target="../tags/tag367.xml"/><Relationship Id="rId22" Type="http://schemas.openxmlformats.org/officeDocument/2006/relationships/tags" Target="../tags/tag375.xml"/><Relationship Id="rId27" Type="http://schemas.openxmlformats.org/officeDocument/2006/relationships/image" Target="../media/image31.png"/><Relationship Id="rId30" Type="http://schemas.openxmlformats.org/officeDocument/2006/relationships/image" Target="../media/image54.png"/><Relationship Id="rId35" Type="http://schemas.openxmlformats.org/officeDocument/2006/relationships/image" Target="../media/image32.png"/><Relationship Id="rId43" Type="http://schemas.openxmlformats.org/officeDocument/2006/relationships/image" Target="../media/image74.png"/><Relationship Id="rId48" Type="http://schemas.openxmlformats.org/officeDocument/2006/relationships/image" Target="../media/image103.png"/><Relationship Id="rId8" Type="http://schemas.openxmlformats.org/officeDocument/2006/relationships/tags" Target="../tags/tag361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390.xml"/><Relationship Id="rId18" Type="http://schemas.openxmlformats.org/officeDocument/2006/relationships/tags" Target="../tags/tag395.xml"/><Relationship Id="rId26" Type="http://schemas.openxmlformats.org/officeDocument/2006/relationships/image" Target="../media/image72.png"/><Relationship Id="rId39" Type="http://schemas.openxmlformats.org/officeDocument/2006/relationships/image" Target="../media/image35.png"/><Relationship Id="rId3" Type="http://schemas.openxmlformats.org/officeDocument/2006/relationships/tags" Target="../tags/tag380.xml"/><Relationship Id="rId21" Type="http://schemas.openxmlformats.org/officeDocument/2006/relationships/tags" Target="../tags/tag398.xml"/><Relationship Id="rId34" Type="http://schemas.openxmlformats.org/officeDocument/2006/relationships/image" Target="../media/image108.png"/><Relationship Id="rId42" Type="http://schemas.openxmlformats.org/officeDocument/2006/relationships/image" Target="../media/image73.png"/><Relationship Id="rId47" Type="http://schemas.openxmlformats.org/officeDocument/2006/relationships/image" Target="../media/image135.png"/><Relationship Id="rId7" Type="http://schemas.openxmlformats.org/officeDocument/2006/relationships/tags" Target="../tags/tag384.xml"/><Relationship Id="rId12" Type="http://schemas.openxmlformats.org/officeDocument/2006/relationships/tags" Target="../tags/tag389.xml"/><Relationship Id="rId17" Type="http://schemas.openxmlformats.org/officeDocument/2006/relationships/tags" Target="../tags/tag394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65.png"/><Relationship Id="rId38" Type="http://schemas.openxmlformats.org/officeDocument/2006/relationships/image" Target="../media/image33.png"/><Relationship Id="rId46" Type="http://schemas.openxmlformats.org/officeDocument/2006/relationships/image" Target="../media/image76.png"/><Relationship Id="rId2" Type="http://schemas.openxmlformats.org/officeDocument/2006/relationships/tags" Target="../tags/tag379.xml"/><Relationship Id="rId16" Type="http://schemas.openxmlformats.org/officeDocument/2006/relationships/tags" Target="../tags/tag393.xml"/><Relationship Id="rId20" Type="http://schemas.openxmlformats.org/officeDocument/2006/relationships/tags" Target="../tags/tag397.xml"/><Relationship Id="rId29" Type="http://schemas.openxmlformats.org/officeDocument/2006/relationships/image" Target="../media/image43.png"/><Relationship Id="rId41" Type="http://schemas.openxmlformats.org/officeDocument/2006/relationships/image" Target="../media/image132.png"/><Relationship Id="rId1" Type="http://schemas.openxmlformats.org/officeDocument/2006/relationships/tags" Target="../tags/tag378.xml"/><Relationship Id="rId6" Type="http://schemas.openxmlformats.org/officeDocument/2006/relationships/tags" Target="../tags/tag383.xml"/><Relationship Id="rId11" Type="http://schemas.openxmlformats.org/officeDocument/2006/relationships/tags" Target="../tags/tag388.xml"/><Relationship Id="rId24" Type="http://schemas.openxmlformats.org/officeDocument/2006/relationships/tags" Target="../tags/tag401.xml"/><Relationship Id="rId32" Type="http://schemas.openxmlformats.org/officeDocument/2006/relationships/image" Target="../media/image107.png"/><Relationship Id="rId37" Type="http://schemas.openxmlformats.org/officeDocument/2006/relationships/image" Target="../media/image109.png"/><Relationship Id="rId40" Type="http://schemas.openxmlformats.org/officeDocument/2006/relationships/image" Target="../media/image111.png"/><Relationship Id="rId45" Type="http://schemas.openxmlformats.org/officeDocument/2006/relationships/image" Target="../media/image113.png"/><Relationship Id="rId5" Type="http://schemas.openxmlformats.org/officeDocument/2006/relationships/tags" Target="../tags/tag382.xml"/><Relationship Id="rId15" Type="http://schemas.openxmlformats.org/officeDocument/2006/relationships/tags" Target="../tags/tag392.xml"/><Relationship Id="rId23" Type="http://schemas.openxmlformats.org/officeDocument/2006/relationships/tags" Target="../tags/tag400.xml"/><Relationship Id="rId28" Type="http://schemas.openxmlformats.org/officeDocument/2006/relationships/image" Target="../media/image134.png"/><Relationship Id="rId36" Type="http://schemas.openxmlformats.org/officeDocument/2006/relationships/image" Target="../media/image34.png"/><Relationship Id="rId49" Type="http://schemas.openxmlformats.org/officeDocument/2006/relationships/image" Target="../media/image121.png"/><Relationship Id="rId10" Type="http://schemas.openxmlformats.org/officeDocument/2006/relationships/tags" Target="../tags/tag387.xml"/><Relationship Id="rId19" Type="http://schemas.openxmlformats.org/officeDocument/2006/relationships/tags" Target="../tags/tag396.xml"/><Relationship Id="rId31" Type="http://schemas.openxmlformats.org/officeDocument/2006/relationships/image" Target="../media/image46.png"/><Relationship Id="rId44" Type="http://schemas.openxmlformats.org/officeDocument/2006/relationships/image" Target="../media/image112.png"/><Relationship Id="rId4" Type="http://schemas.openxmlformats.org/officeDocument/2006/relationships/tags" Target="../tags/tag381.xml"/><Relationship Id="rId9" Type="http://schemas.openxmlformats.org/officeDocument/2006/relationships/tags" Target="../tags/tag386.xml"/><Relationship Id="rId14" Type="http://schemas.openxmlformats.org/officeDocument/2006/relationships/tags" Target="../tags/tag391.xml"/><Relationship Id="rId22" Type="http://schemas.openxmlformats.org/officeDocument/2006/relationships/tags" Target="../tags/tag399.xml"/><Relationship Id="rId27" Type="http://schemas.openxmlformats.org/officeDocument/2006/relationships/image" Target="../media/image31.png"/><Relationship Id="rId30" Type="http://schemas.openxmlformats.org/officeDocument/2006/relationships/image" Target="../media/image54.png"/><Relationship Id="rId35" Type="http://schemas.openxmlformats.org/officeDocument/2006/relationships/image" Target="../media/image32.png"/><Relationship Id="rId43" Type="http://schemas.openxmlformats.org/officeDocument/2006/relationships/image" Target="../media/image74.png"/><Relationship Id="rId48" Type="http://schemas.openxmlformats.org/officeDocument/2006/relationships/image" Target="../media/image78.png"/><Relationship Id="rId8" Type="http://schemas.openxmlformats.org/officeDocument/2006/relationships/tags" Target="../tags/tag385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414.xml"/><Relationship Id="rId18" Type="http://schemas.openxmlformats.org/officeDocument/2006/relationships/tags" Target="../tags/tag419.xml"/><Relationship Id="rId26" Type="http://schemas.openxmlformats.org/officeDocument/2006/relationships/tags" Target="../tags/tag427.xml"/><Relationship Id="rId39" Type="http://schemas.openxmlformats.org/officeDocument/2006/relationships/image" Target="../media/image72.png"/><Relationship Id="rId21" Type="http://schemas.openxmlformats.org/officeDocument/2006/relationships/tags" Target="../tags/tag422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32.png"/><Relationship Id="rId47" Type="http://schemas.openxmlformats.org/officeDocument/2006/relationships/image" Target="../media/image111.png"/><Relationship Id="rId50" Type="http://schemas.openxmlformats.org/officeDocument/2006/relationships/image" Target="../media/image54.png"/><Relationship Id="rId55" Type="http://schemas.openxmlformats.org/officeDocument/2006/relationships/image" Target="../media/image73.png"/><Relationship Id="rId63" Type="http://schemas.openxmlformats.org/officeDocument/2006/relationships/image" Target="../media/image98.png"/><Relationship Id="rId7" Type="http://schemas.openxmlformats.org/officeDocument/2006/relationships/tags" Target="../tags/tag408.xml"/><Relationship Id="rId2" Type="http://schemas.openxmlformats.org/officeDocument/2006/relationships/tags" Target="../tags/tag403.xml"/><Relationship Id="rId16" Type="http://schemas.openxmlformats.org/officeDocument/2006/relationships/tags" Target="../tags/tag417.xml"/><Relationship Id="rId20" Type="http://schemas.openxmlformats.org/officeDocument/2006/relationships/tags" Target="../tags/tag421.xml"/><Relationship Id="rId29" Type="http://schemas.openxmlformats.org/officeDocument/2006/relationships/tags" Target="../tags/tag430.xml"/><Relationship Id="rId41" Type="http://schemas.openxmlformats.org/officeDocument/2006/relationships/image" Target="../media/image138.png"/><Relationship Id="rId54" Type="http://schemas.openxmlformats.org/officeDocument/2006/relationships/image" Target="../media/image82.png"/><Relationship Id="rId62" Type="http://schemas.openxmlformats.org/officeDocument/2006/relationships/image" Target="../media/image101.png"/><Relationship Id="rId1" Type="http://schemas.openxmlformats.org/officeDocument/2006/relationships/tags" Target="../tags/tag402.xml"/><Relationship Id="rId6" Type="http://schemas.openxmlformats.org/officeDocument/2006/relationships/tags" Target="../tags/tag407.xml"/><Relationship Id="rId11" Type="http://schemas.openxmlformats.org/officeDocument/2006/relationships/tags" Target="../tags/tag412.xml"/><Relationship Id="rId24" Type="http://schemas.openxmlformats.org/officeDocument/2006/relationships/tags" Target="../tags/tag425.xml"/><Relationship Id="rId32" Type="http://schemas.openxmlformats.org/officeDocument/2006/relationships/tags" Target="../tags/tag433.xml"/><Relationship Id="rId37" Type="http://schemas.openxmlformats.org/officeDocument/2006/relationships/image" Target="../media/image137.png"/><Relationship Id="rId40" Type="http://schemas.openxmlformats.org/officeDocument/2006/relationships/image" Target="../media/image31.png"/><Relationship Id="rId45" Type="http://schemas.openxmlformats.org/officeDocument/2006/relationships/image" Target="../media/image33.png"/><Relationship Id="rId53" Type="http://schemas.openxmlformats.org/officeDocument/2006/relationships/image" Target="../media/image108.png"/><Relationship Id="rId58" Type="http://schemas.openxmlformats.org/officeDocument/2006/relationships/image" Target="../media/image113.png"/><Relationship Id="rId66" Type="http://schemas.openxmlformats.org/officeDocument/2006/relationships/image" Target="../media/image121.png"/><Relationship Id="rId5" Type="http://schemas.openxmlformats.org/officeDocument/2006/relationships/tags" Target="../tags/tag406.xml"/><Relationship Id="rId15" Type="http://schemas.openxmlformats.org/officeDocument/2006/relationships/tags" Target="../tags/tag416.xml"/><Relationship Id="rId23" Type="http://schemas.openxmlformats.org/officeDocument/2006/relationships/tags" Target="../tags/tag424.xml"/><Relationship Id="rId28" Type="http://schemas.openxmlformats.org/officeDocument/2006/relationships/tags" Target="../tags/tag429.xml"/><Relationship Id="rId36" Type="http://schemas.openxmlformats.org/officeDocument/2006/relationships/image" Target="../media/image136.png"/><Relationship Id="rId49" Type="http://schemas.openxmlformats.org/officeDocument/2006/relationships/image" Target="../media/image43.png"/><Relationship Id="rId57" Type="http://schemas.openxmlformats.org/officeDocument/2006/relationships/image" Target="../media/image112.png"/><Relationship Id="rId61" Type="http://schemas.openxmlformats.org/officeDocument/2006/relationships/image" Target="../media/image134.png"/><Relationship Id="rId10" Type="http://schemas.openxmlformats.org/officeDocument/2006/relationships/tags" Target="../tags/tag411.xml"/><Relationship Id="rId19" Type="http://schemas.openxmlformats.org/officeDocument/2006/relationships/tags" Target="../tags/tag420.xml"/><Relationship Id="rId31" Type="http://schemas.openxmlformats.org/officeDocument/2006/relationships/tags" Target="../tags/tag432.xml"/><Relationship Id="rId44" Type="http://schemas.openxmlformats.org/officeDocument/2006/relationships/image" Target="../media/image139.png"/><Relationship Id="rId52" Type="http://schemas.openxmlformats.org/officeDocument/2006/relationships/image" Target="../media/image107.png"/><Relationship Id="rId60" Type="http://schemas.openxmlformats.org/officeDocument/2006/relationships/image" Target="../media/image102.png"/><Relationship Id="rId65" Type="http://schemas.openxmlformats.org/officeDocument/2006/relationships/image" Target="../media/image140.png"/><Relationship Id="rId4" Type="http://schemas.openxmlformats.org/officeDocument/2006/relationships/tags" Target="../tags/tag405.xml"/><Relationship Id="rId9" Type="http://schemas.openxmlformats.org/officeDocument/2006/relationships/tags" Target="../tags/tag410.xml"/><Relationship Id="rId14" Type="http://schemas.openxmlformats.org/officeDocument/2006/relationships/tags" Target="../tags/tag415.xml"/><Relationship Id="rId22" Type="http://schemas.openxmlformats.org/officeDocument/2006/relationships/tags" Target="../tags/tag423.xml"/><Relationship Id="rId27" Type="http://schemas.openxmlformats.org/officeDocument/2006/relationships/tags" Target="../tags/tag428.xml"/><Relationship Id="rId30" Type="http://schemas.openxmlformats.org/officeDocument/2006/relationships/tags" Target="../tags/tag431.xml"/><Relationship Id="rId35" Type="http://schemas.openxmlformats.org/officeDocument/2006/relationships/image" Target="../media/image76.png"/><Relationship Id="rId43" Type="http://schemas.openxmlformats.org/officeDocument/2006/relationships/image" Target="../media/image109.png"/><Relationship Id="rId48" Type="http://schemas.openxmlformats.org/officeDocument/2006/relationships/image" Target="../media/image84.png"/><Relationship Id="rId56" Type="http://schemas.openxmlformats.org/officeDocument/2006/relationships/image" Target="../media/image74.png"/><Relationship Id="rId64" Type="http://schemas.openxmlformats.org/officeDocument/2006/relationships/image" Target="../media/image99.png"/><Relationship Id="rId8" Type="http://schemas.openxmlformats.org/officeDocument/2006/relationships/tags" Target="../tags/tag409.xml"/><Relationship Id="rId51" Type="http://schemas.openxmlformats.org/officeDocument/2006/relationships/image" Target="../media/image46.png"/><Relationship Id="rId3" Type="http://schemas.openxmlformats.org/officeDocument/2006/relationships/tags" Target="../tags/tag404.xml"/><Relationship Id="rId12" Type="http://schemas.openxmlformats.org/officeDocument/2006/relationships/tags" Target="../tags/tag413.xml"/><Relationship Id="rId17" Type="http://schemas.openxmlformats.org/officeDocument/2006/relationships/tags" Target="../tags/tag418.xml"/><Relationship Id="rId25" Type="http://schemas.openxmlformats.org/officeDocument/2006/relationships/tags" Target="../tags/tag426.xml"/><Relationship Id="rId33" Type="http://schemas.openxmlformats.org/officeDocument/2006/relationships/tags" Target="../tags/tag434.xml"/><Relationship Id="rId38" Type="http://schemas.openxmlformats.org/officeDocument/2006/relationships/image" Target="../media/image88.png"/><Relationship Id="rId46" Type="http://schemas.openxmlformats.org/officeDocument/2006/relationships/image" Target="../media/image35.png"/><Relationship Id="rId59" Type="http://schemas.openxmlformats.org/officeDocument/2006/relationships/image" Target="../media/image1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42.xml"/><Relationship Id="rId13" Type="http://schemas.openxmlformats.org/officeDocument/2006/relationships/tags" Target="../tags/tag447.xml"/><Relationship Id="rId18" Type="http://schemas.openxmlformats.org/officeDocument/2006/relationships/tags" Target="../tags/tag452.xml"/><Relationship Id="rId26" Type="http://schemas.openxmlformats.org/officeDocument/2006/relationships/image" Target="../media/image123.png"/><Relationship Id="rId39" Type="http://schemas.openxmlformats.org/officeDocument/2006/relationships/image" Target="../media/image121.png"/><Relationship Id="rId3" Type="http://schemas.openxmlformats.org/officeDocument/2006/relationships/tags" Target="../tags/tag437.xml"/><Relationship Id="rId21" Type="http://schemas.openxmlformats.org/officeDocument/2006/relationships/image" Target="../media/image72.png"/><Relationship Id="rId34" Type="http://schemas.openxmlformats.org/officeDocument/2006/relationships/image" Target="../media/image35.png"/><Relationship Id="rId7" Type="http://schemas.openxmlformats.org/officeDocument/2006/relationships/tags" Target="../tags/tag441.xml"/><Relationship Id="rId12" Type="http://schemas.openxmlformats.org/officeDocument/2006/relationships/tags" Target="../tags/tag446.xml"/><Relationship Id="rId17" Type="http://schemas.openxmlformats.org/officeDocument/2006/relationships/tags" Target="../tags/tag451.xml"/><Relationship Id="rId25" Type="http://schemas.openxmlformats.org/officeDocument/2006/relationships/image" Target="../media/image139.png"/><Relationship Id="rId33" Type="http://schemas.openxmlformats.org/officeDocument/2006/relationships/image" Target="../media/image33.png"/><Relationship Id="rId38" Type="http://schemas.openxmlformats.org/officeDocument/2006/relationships/image" Target="../media/image74.png"/><Relationship Id="rId2" Type="http://schemas.openxmlformats.org/officeDocument/2006/relationships/tags" Target="../tags/tag436.xml"/><Relationship Id="rId16" Type="http://schemas.openxmlformats.org/officeDocument/2006/relationships/tags" Target="../tags/tag45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6.png"/><Relationship Id="rId1" Type="http://schemas.openxmlformats.org/officeDocument/2006/relationships/tags" Target="../tags/tag435.xml"/><Relationship Id="rId6" Type="http://schemas.openxmlformats.org/officeDocument/2006/relationships/tags" Target="../tags/tag440.xml"/><Relationship Id="rId11" Type="http://schemas.openxmlformats.org/officeDocument/2006/relationships/tags" Target="../tags/tag445.xml"/><Relationship Id="rId24" Type="http://schemas.openxmlformats.org/officeDocument/2006/relationships/image" Target="../media/image32.png"/><Relationship Id="rId32" Type="http://schemas.openxmlformats.org/officeDocument/2006/relationships/image" Target="../media/image82.png"/><Relationship Id="rId37" Type="http://schemas.openxmlformats.org/officeDocument/2006/relationships/image" Target="../media/image73.png"/><Relationship Id="rId5" Type="http://schemas.openxmlformats.org/officeDocument/2006/relationships/tags" Target="../tags/tag439.xml"/><Relationship Id="rId15" Type="http://schemas.openxmlformats.org/officeDocument/2006/relationships/tags" Target="../tags/tag449.xml"/><Relationship Id="rId23" Type="http://schemas.openxmlformats.org/officeDocument/2006/relationships/image" Target="../media/image141.png"/><Relationship Id="rId28" Type="http://schemas.openxmlformats.org/officeDocument/2006/relationships/image" Target="../media/image54.png"/><Relationship Id="rId36" Type="http://schemas.openxmlformats.org/officeDocument/2006/relationships/image" Target="../media/image84.png"/><Relationship Id="rId10" Type="http://schemas.openxmlformats.org/officeDocument/2006/relationships/tags" Target="../tags/tag444.xml"/><Relationship Id="rId19" Type="http://schemas.openxmlformats.org/officeDocument/2006/relationships/tags" Target="../tags/tag453.xml"/><Relationship Id="rId31" Type="http://schemas.openxmlformats.org/officeDocument/2006/relationships/image" Target="../media/image126.png"/><Relationship Id="rId4" Type="http://schemas.openxmlformats.org/officeDocument/2006/relationships/tags" Target="../tags/tag438.xml"/><Relationship Id="rId9" Type="http://schemas.openxmlformats.org/officeDocument/2006/relationships/tags" Target="../tags/tag443.xml"/><Relationship Id="rId14" Type="http://schemas.openxmlformats.org/officeDocument/2006/relationships/tags" Target="../tags/tag448.xml"/><Relationship Id="rId22" Type="http://schemas.openxmlformats.org/officeDocument/2006/relationships/image" Target="../media/image31.png"/><Relationship Id="rId27" Type="http://schemas.openxmlformats.org/officeDocument/2006/relationships/image" Target="../media/image43.png"/><Relationship Id="rId30" Type="http://schemas.openxmlformats.org/officeDocument/2006/relationships/image" Target="../media/image125.png"/><Relationship Id="rId35" Type="http://schemas.openxmlformats.org/officeDocument/2006/relationships/image" Target="../media/image124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466.xml"/><Relationship Id="rId18" Type="http://schemas.openxmlformats.org/officeDocument/2006/relationships/tags" Target="../tags/tag471.xml"/><Relationship Id="rId26" Type="http://schemas.openxmlformats.org/officeDocument/2006/relationships/tags" Target="../tags/tag479.xml"/><Relationship Id="rId39" Type="http://schemas.openxmlformats.org/officeDocument/2006/relationships/image" Target="../media/image72.png"/><Relationship Id="rId21" Type="http://schemas.openxmlformats.org/officeDocument/2006/relationships/tags" Target="../tags/tag474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32.png"/><Relationship Id="rId47" Type="http://schemas.openxmlformats.org/officeDocument/2006/relationships/image" Target="../media/image46.png"/><Relationship Id="rId50" Type="http://schemas.openxmlformats.org/officeDocument/2006/relationships/image" Target="../media/image82.png"/><Relationship Id="rId55" Type="http://schemas.openxmlformats.org/officeDocument/2006/relationships/image" Target="../media/image73.png"/><Relationship Id="rId63" Type="http://schemas.openxmlformats.org/officeDocument/2006/relationships/image" Target="../media/image144.png"/><Relationship Id="rId7" Type="http://schemas.openxmlformats.org/officeDocument/2006/relationships/tags" Target="../tags/tag460.xml"/><Relationship Id="rId2" Type="http://schemas.openxmlformats.org/officeDocument/2006/relationships/tags" Target="../tags/tag455.xml"/><Relationship Id="rId16" Type="http://schemas.openxmlformats.org/officeDocument/2006/relationships/tags" Target="../tags/tag469.xml"/><Relationship Id="rId20" Type="http://schemas.openxmlformats.org/officeDocument/2006/relationships/tags" Target="../tags/tag473.xml"/><Relationship Id="rId29" Type="http://schemas.openxmlformats.org/officeDocument/2006/relationships/tags" Target="../tags/tag482.xml"/><Relationship Id="rId41" Type="http://schemas.openxmlformats.org/officeDocument/2006/relationships/image" Target="../media/image141.png"/><Relationship Id="rId54" Type="http://schemas.openxmlformats.org/officeDocument/2006/relationships/image" Target="../media/image84.png"/><Relationship Id="rId62" Type="http://schemas.openxmlformats.org/officeDocument/2006/relationships/image" Target="../media/image99.png"/><Relationship Id="rId1" Type="http://schemas.openxmlformats.org/officeDocument/2006/relationships/tags" Target="../tags/tag454.xml"/><Relationship Id="rId6" Type="http://schemas.openxmlformats.org/officeDocument/2006/relationships/tags" Target="../tags/tag459.xml"/><Relationship Id="rId11" Type="http://schemas.openxmlformats.org/officeDocument/2006/relationships/tags" Target="../tags/tag464.xml"/><Relationship Id="rId24" Type="http://schemas.openxmlformats.org/officeDocument/2006/relationships/tags" Target="../tags/tag477.xml"/><Relationship Id="rId32" Type="http://schemas.openxmlformats.org/officeDocument/2006/relationships/tags" Target="../tags/tag485.xml"/><Relationship Id="rId37" Type="http://schemas.openxmlformats.org/officeDocument/2006/relationships/image" Target="../media/image143.png"/><Relationship Id="rId40" Type="http://schemas.openxmlformats.org/officeDocument/2006/relationships/image" Target="../media/image31.png"/><Relationship Id="rId45" Type="http://schemas.openxmlformats.org/officeDocument/2006/relationships/image" Target="../media/image43.png"/><Relationship Id="rId53" Type="http://schemas.openxmlformats.org/officeDocument/2006/relationships/image" Target="../media/image124.png"/><Relationship Id="rId58" Type="http://schemas.openxmlformats.org/officeDocument/2006/relationships/image" Target="../media/image113.png"/><Relationship Id="rId66" Type="http://schemas.openxmlformats.org/officeDocument/2006/relationships/image" Target="../media/image121.png"/><Relationship Id="rId5" Type="http://schemas.openxmlformats.org/officeDocument/2006/relationships/tags" Target="../tags/tag458.xml"/><Relationship Id="rId15" Type="http://schemas.openxmlformats.org/officeDocument/2006/relationships/tags" Target="../tags/tag468.xml"/><Relationship Id="rId23" Type="http://schemas.openxmlformats.org/officeDocument/2006/relationships/tags" Target="../tags/tag476.xml"/><Relationship Id="rId28" Type="http://schemas.openxmlformats.org/officeDocument/2006/relationships/tags" Target="../tags/tag481.xml"/><Relationship Id="rId36" Type="http://schemas.openxmlformats.org/officeDocument/2006/relationships/image" Target="../media/image142.png"/><Relationship Id="rId49" Type="http://schemas.openxmlformats.org/officeDocument/2006/relationships/image" Target="../media/image126.png"/><Relationship Id="rId57" Type="http://schemas.openxmlformats.org/officeDocument/2006/relationships/image" Target="../media/image112.png"/><Relationship Id="rId61" Type="http://schemas.openxmlformats.org/officeDocument/2006/relationships/image" Target="../media/image98.png"/><Relationship Id="rId10" Type="http://schemas.openxmlformats.org/officeDocument/2006/relationships/tags" Target="../tags/tag463.xml"/><Relationship Id="rId19" Type="http://schemas.openxmlformats.org/officeDocument/2006/relationships/tags" Target="../tags/tag472.xml"/><Relationship Id="rId31" Type="http://schemas.openxmlformats.org/officeDocument/2006/relationships/tags" Target="../tags/tag484.xml"/><Relationship Id="rId44" Type="http://schemas.openxmlformats.org/officeDocument/2006/relationships/image" Target="../media/image123.png"/><Relationship Id="rId52" Type="http://schemas.openxmlformats.org/officeDocument/2006/relationships/image" Target="../media/image35.png"/><Relationship Id="rId60" Type="http://schemas.openxmlformats.org/officeDocument/2006/relationships/image" Target="../media/image131.png"/><Relationship Id="rId65" Type="http://schemas.openxmlformats.org/officeDocument/2006/relationships/image" Target="../media/image145.png"/><Relationship Id="rId4" Type="http://schemas.openxmlformats.org/officeDocument/2006/relationships/tags" Target="../tags/tag457.xml"/><Relationship Id="rId9" Type="http://schemas.openxmlformats.org/officeDocument/2006/relationships/tags" Target="../tags/tag462.xml"/><Relationship Id="rId14" Type="http://schemas.openxmlformats.org/officeDocument/2006/relationships/tags" Target="../tags/tag467.xml"/><Relationship Id="rId22" Type="http://schemas.openxmlformats.org/officeDocument/2006/relationships/tags" Target="../tags/tag475.xml"/><Relationship Id="rId27" Type="http://schemas.openxmlformats.org/officeDocument/2006/relationships/tags" Target="../tags/tag480.xml"/><Relationship Id="rId30" Type="http://schemas.openxmlformats.org/officeDocument/2006/relationships/tags" Target="../tags/tag483.xml"/><Relationship Id="rId35" Type="http://schemas.openxmlformats.org/officeDocument/2006/relationships/image" Target="../media/image76.png"/><Relationship Id="rId43" Type="http://schemas.openxmlformats.org/officeDocument/2006/relationships/image" Target="../media/image139.png"/><Relationship Id="rId48" Type="http://schemas.openxmlformats.org/officeDocument/2006/relationships/image" Target="../media/image125.png"/><Relationship Id="rId56" Type="http://schemas.openxmlformats.org/officeDocument/2006/relationships/image" Target="../media/image74.png"/><Relationship Id="rId64" Type="http://schemas.openxmlformats.org/officeDocument/2006/relationships/image" Target="../media/image101.png"/><Relationship Id="rId8" Type="http://schemas.openxmlformats.org/officeDocument/2006/relationships/tags" Target="../tags/tag461.xml"/><Relationship Id="rId51" Type="http://schemas.openxmlformats.org/officeDocument/2006/relationships/image" Target="../media/image33.png"/><Relationship Id="rId3" Type="http://schemas.openxmlformats.org/officeDocument/2006/relationships/tags" Target="../tags/tag456.xml"/><Relationship Id="rId12" Type="http://schemas.openxmlformats.org/officeDocument/2006/relationships/tags" Target="../tags/tag465.xml"/><Relationship Id="rId17" Type="http://schemas.openxmlformats.org/officeDocument/2006/relationships/tags" Target="../tags/tag470.xml"/><Relationship Id="rId25" Type="http://schemas.openxmlformats.org/officeDocument/2006/relationships/tags" Target="../tags/tag478.xml"/><Relationship Id="rId33" Type="http://schemas.openxmlformats.org/officeDocument/2006/relationships/tags" Target="../tags/tag486.xml"/><Relationship Id="rId38" Type="http://schemas.openxmlformats.org/officeDocument/2006/relationships/image" Target="../media/image88.png"/><Relationship Id="rId46" Type="http://schemas.openxmlformats.org/officeDocument/2006/relationships/image" Target="../media/image54.png"/><Relationship Id="rId59" Type="http://schemas.openxmlformats.org/officeDocument/2006/relationships/image" Target="../media/image102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image" Target="../media/image7.png"/><Relationship Id="rId21" Type="http://schemas.openxmlformats.org/officeDocument/2006/relationships/tags" Target="../tags/tag22.xml"/><Relationship Id="rId34" Type="http://schemas.openxmlformats.org/officeDocument/2006/relationships/image" Target="../media/image2.png"/><Relationship Id="rId42" Type="http://schemas.openxmlformats.org/officeDocument/2006/relationships/image" Target="../media/image10.png"/><Relationship Id="rId47" Type="http://schemas.openxmlformats.org/officeDocument/2006/relationships/image" Target="../media/image15.png"/><Relationship Id="rId50" Type="http://schemas.openxmlformats.org/officeDocument/2006/relationships/image" Target="../media/image18.png"/><Relationship Id="rId55" Type="http://schemas.openxmlformats.org/officeDocument/2006/relationships/image" Target="../media/image23.png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41" Type="http://schemas.openxmlformats.org/officeDocument/2006/relationships/image" Target="../media/image9.png"/><Relationship Id="rId54" Type="http://schemas.openxmlformats.org/officeDocument/2006/relationships/image" Target="../media/image22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5.png"/><Relationship Id="rId40" Type="http://schemas.openxmlformats.org/officeDocument/2006/relationships/image" Target="../media/image8.png"/><Relationship Id="rId45" Type="http://schemas.openxmlformats.org/officeDocument/2006/relationships/image" Target="../media/image13.png"/><Relationship Id="rId53" Type="http://schemas.openxmlformats.org/officeDocument/2006/relationships/image" Target="../media/image21.png"/><Relationship Id="rId58" Type="http://schemas.openxmlformats.org/officeDocument/2006/relationships/image" Target="../media/image26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image" Target="../media/image4.png"/><Relationship Id="rId49" Type="http://schemas.openxmlformats.org/officeDocument/2006/relationships/image" Target="../media/image17.png"/><Relationship Id="rId57" Type="http://schemas.openxmlformats.org/officeDocument/2006/relationships/image" Target="../media/image25.png"/><Relationship Id="rId61" Type="http://schemas.openxmlformats.org/officeDocument/2006/relationships/image" Target="../media/image29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4" Type="http://schemas.openxmlformats.org/officeDocument/2006/relationships/image" Target="../media/image12.png"/><Relationship Id="rId52" Type="http://schemas.openxmlformats.org/officeDocument/2006/relationships/image" Target="../media/image20.png"/><Relationship Id="rId60" Type="http://schemas.openxmlformats.org/officeDocument/2006/relationships/image" Target="../media/image28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image" Target="../media/image3.png"/><Relationship Id="rId43" Type="http://schemas.openxmlformats.org/officeDocument/2006/relationships/image" Target="../media/image11.png"/><Relationship Id="rId48" Type="http://schemas.openxmlformats.org/officeDocument/2006/relationships/image" Target="../media/image16.png"/><Relationship Id="rId56" Type="http://schemas.openxmlformats.org/officeDocument/2006/relationships/image" Target="../media/image24.png"/><Relationship Id="rId8" Type="http://schemas.openxmlformats.org/officeDocument/2006/relationships/tags" Target="../tags/tag9.xml"/><Relationship Id="rId51" Type="http://schemas.openxmlformats.org/officeDocument/2006/relationships/image" Target="../media/image19.png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image" Target="../media/image1.png"/><Relationship Id="rId38" Type="http://schemas.openxmlformats.org/officeDocument/2006/relationships/image" Target="../media/image6.png"/><Relationship Id="rId46" Type="http://schemas.openxmlformats.org/officeDocument/2006/relationships/image" Target="../media/image14.png"/><Relationship Id="rId59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94.xml"/><Relationship Id="rId13" Type="http://schemas.openxmlformats.org/officeDocument/2006/relationships/tags" Target="../tags/tag499.xml"/><Relationship Id="rId18" Type="http://schemas.openxmlformats.org/officeDocument/2006/relationships/tags" Target="../tags/tag504.xml"/><Relationship Id="rId26" Type="http://schemas.openxmlformats.org/officeDocument/2006/relationships/image" Target="../media/image147.png"/><Relationship Id="rId39" Type="http://schemas.openxmlformats.org/officeDocument/2006/relationships/image" Target="../media/image151.png"/><Relationship Id="rId3" Type="http://schemas.openxmlformats.org/officeDocument/2006/relationships/tags" Target="../tags/tag489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25.png"/><Relationship Id="rId7" Type="http://schemas.openxmlformats.org/officeDocument/2006/relationships/tags" Target="../tags/tag493.xml"/><Relationship Id="rId12" Type="http://schemas.openxmlformats.org/officeDocument/2006/relationships/tags" Target="../tags/tag498.xml"/><Relationship Id="rId17" Type="http://schemas.openxmlformats.org/officeDocument/2006/relationships/tags" Target="../tags/tag503.xml"/><Relationship Id="rId25" Type="http://schemas.openxmlformats.org/officeDocument/2006/relationships/image" Target="../media/image32.png"/><Relationship Id="rId33" Type="http://schemas.openxmlformats.org/officeDocument/2006/relationships/image" Target="../media/image46.png"/><Relationship Id="rId38" Type="http://schemas.openxmlformats.org/officeDocument/2006/relationships/image" Target="../media/image76.png"/><Relationship Id="rId2" Type="http://schemas.openxmlformats.org/officeDocument/2006/relationships/tags" Target="../tags/tag488.xml"/><Relationship Id="rId16" Type="http://schemas.openxmlformats.org/officeDocument/2006/relationships/tags" Target="../tags/tag502.xml"/><Relationship Id="rId20" Type="http://schemas.openxmlformats.org/officeDocument/2006/relationships/tags" Target="../tags/tag506.xml"/><Relationship Id="rId29" Type="http://schemas.openxmlformats.org/officeDocument/2006/relationships/image" Target="../media/image148.png"/><Relationship Id="rId41" Type="http://schemas.openxmlformats.org/officeDocument/2006/relationships/image" Target="../media/image121.png"/><Relationship Id="rId1" Type="http://schemas.openxmlformats.org/officeDocument/2006/relationships/tags" Target="../tags/tag487.xml"/><Relationship Id="rId6" Type="http://schemas.openxmlformats.org/officeDocument/2006/relationships/tags" Target="../tags/tag492.xml"/><Relationship Id="rId11" Type="http://schemas.openxmlformats.org/officeDocument/2006/relationships/tags" Target="../tags/tag497.xml"/><Relationship Id="rId24" Type="http://schemas.openxmlformats.org/officeDocument/2006/relationships/image" Target="../media/image146.png"/><Relationship Id="rId32" Type="http://schemas.openxmlformats.org/officeDocument/2006/relationships/image" Target="../media/image149.png"/><Relationship Id="rId37" Type="http://schemas.openxmlformats.org/officeDocument/2006/relationships/image" Target="../media/image73.png"/><Relationship Id="rId40" Type="http://schemas.openxmlformats.org/officeDocument/2006/relationships/image" Target="../media/image103.png"/><Relationship Id="rId5" Type="http://schemas.openxmlformats.org/officeDocument/2006/relationships/tags" Target="../tags/tag491.xml"/><Relationship Id="rId15" Type="http://schemas.openxmlformats.org/officeDocument/2006/relationships/tags" Target="../tags/tag501.xml"/><Relationship Id="rId23" Type="http://schemas.openxmlformats.org/officeDocument/2006/relationships/image" Target="../media/image31.png"/><Relationship Id="rId28" Type="http://schemas.openxmlformats.org/officeDocument/2006/relationships/image" Target="../media/image33.png"/><Relationship Id="rId36" Type="http://schemas.openxmlformats.org/officeDocument/2006/relationships/image" Target="../media/image150.png"/><Relationship Id="rId10" Type="http://schemas.openxmlformats.org/officeDocument/2006/relationships/tags" Target="../tags/tag496.xml"/><Relationship Id="rId19" Type="http://schemas.openxmlformats.org/officeDocument/2006/relationships/tags" Target="../tags/tag505.xml"/><Relationship Id="rId31" Type="http://schemas.openxmlformats.org/officeDocument/2006/relationships/image" Target="../media/image43.png"/><Relationship Id="rId4" Type="http://schemas.openxmlformats.org/officeDocument/2006/relationships/tags" Target="../tags/tag490.xml"/><Relationship Id="rId9" Type="http://schemas.openxmlformats.org/officeDocument/2006/relationships/tags" Target="../tags/tag495.xml"/><Relationship Id="rId14" Type="http://schemas.openxmlformats.org/officeDocument/2006/relationships/tags" Target="../tags/tag500.xml"/><Relationship Id="rId22" Type="http://schemas.openxmlformats.org/officeDocument/2006/relationships/image" Target="../media/image72.png"/><Relationship Id="rId27" Type="http://schemas.openxmlformats.org/officeDocument/2006/relationships/image" Target="../media/image123.png"/><Relationship Id="rId30" Type="http://schemas.openxmlformats.org/officeDocument/2006/relationships/image" Target="../media/image124.png"/><Relationship Id="rId35" Type="http://schemas.openxmlformats.org/officeDocument/2006/relationships/image" Target="../media/image1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514.xml"/><Relationship Id="rId13" Type="http://schemas.openxmlformats.org/officeDocument/2006/relationships/tags" Target="../tags/tag519.xml"/><Relationship Id="rId18" Type="http://schemas.openxmlformats.org/officeDocument/2006/relationships/tags" Target="../tags/tag524.xml"/><Relationship Id="rId26" Type="http://schemas.openxmlformats.org/officeDocument/2006/relationships/image" Target="../media/image147.png"/><Relationship Id="rId39" Type="http://schemas.openxmlformats.org/officeDocument/2006/relationships/image" Target="../media/image153.png"/><Relationship Id="rId3" Type="http://schemas.openxmlformats.org/officeDocument/2006/relationships/tags" Target="../tags/tag509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07.png"/><Relationship Id="rId7" Type="http://schemas.openxmlformats.org/officeDocument/2006/relationships/tags" Target="../tags/tag513.xml"/><Relationship Id="rId12" Type="http://schemas.openxmlformats.org/officeDocument/2006/relationships/tags" Target="../tags/tag518.xml"/><Relationship Id="rId17" Type="http://schemas.openxmlformats.org/officeDocument/2006/relationships/tags" Target="../tags/tag523.xml"/><Relationship Id="rId25" Type="http://schemas.openxmlformats.org/officeDocument/2006/relationships/image" Target="../media/image32.png"/><Relationship Id="rId33" Type="http://schemas.openxmlformats.org/officeDocument/2006/relationships/image" Target="../media/image46.png"/><Relationship Id="rId38" Type="http://schemas.openxmlformats.org/officeDocument/2006/relationships/image" Target="../media/image76.png"/><Relationship Id="rId2" Type="http://schemas.openxmlformats.org/officeDocument/2006/relationships/tags" Target="../tags/tag508.xml"/><Relationship Id="rId16" Type="http://schemas.openxmlformats.org/officeDocument/2006/relationships/tags" Target="../tags/tag522.xml"/><Relationship Id="rId20" Type="http://schemas.openxmlformats.org/officeDocument/2006/relationships/tags" Target="../tags/tag526.xml"/><Relationship Id="rId29" Type="http://schemas.openxmlformats.org/officeDocument/2006/relationships/image" Target="../media/image148.png"/><Relationship Id="rId41" Type="http://schemas.openxmlformats.org/officeDocument/2006/relationships/image" Target="../media/image121.png"/><Relationship Id="rId1" Type="http://schemas.openxmlformats.org/officeDocument/2006/relationships/tags" Target="../tags/tag507.xml"/><Relationship Id="rId6" Type="http://schemas.openxmlformats.org/officeDocument/2006/relationships/tags" Target="../tags/tag512.xml"/><Relationship Id="rId11" Type="http://schemas.openxmlformats.org/officeDocument/2006/relationships/tags" Target="../tags/tag517.xml"/><Relationship Id="rId24" Type="http://schemas.openxmlformats.org/officeDocument/2006/relationships/image" Target="../media/image152.png"/><Relationship Id="rId32" Type="http://schemas.openxmlformats.org/officeDocument/2006/relationships/image" Target="../media/image149.png"/><Relationship Id="rId37" Type="http://schemas.openxmlformats.org/officeDocument/2006/relationships/image" Target="../media/image73.png"/><Relationship Id="rId40" Type="http://schemas.openxmlformats.org/officeDocument/2006/relationships/image" Target="../media/image103.png"/><Relationship Id="rId5" Type="http://schemas.openxmlformats.org/officeDocument/2006/relationships/tags" Target="../tags/tag511.xml"/><Relationship Id="rId15" Type="http://schemas.openxmlformats.org/officeDocument/2006/relationships/tags" Target="../tags/tag521.xml"/><Relationship Id="rId23" Type="http://schemas.openxmlformats.org/officeDocument/2006/relationships/image" Target="../media/image31.png"/><Relationship Id="rId28" Type="http://schemas.openxmlformats.org/officeDocument/2006/relationships/image" Target="../media/image33.png"/><Relationship Id="rId36" Type="http://schemas.openxmlformats.org/officeDocument/2006/relationships/image" Target="../media/image150.png"/><Relationship Id="rId10" Type="http://schemas.openxmlformats.org/officeDocument/2006/relationships/tags" Target="../tags/tag516.xml"/><Relationship Id="rId19" Type="http://schemas.openxmlformats.org/officeDocument/2006/relationships/tags" Target="../tags/tag525.xml"/><Relationship Id="rId31" Type="http://schemas.openxmlformats.org/officeDocument/2006/relationships/image" Target="../media/image43.png"/><Relationship Id="rId4" Type="http://schemas.openxmlformats.org/officeDocument/2006/relationships/tags" Target="../tags/tag510.xml"/><Relationship Id="rId9" Type="http://schemas.openxmlformats.org/officeDocument/2006/relationships/tags" Target="../tags/tag515.xml"/><Relationship Id="rId14" Type="http://schemas.openxmlformats.org/officeDocument/2006/relationships/tags" Target="../tags/tag520.xml"/><Relationship Id="rId22" Type="http://schemas.openxmlformats.org/officeDocument/2006/relationships/image" Target="../media/image72.png"/><Relationship Id="rId27" Type="http://schemas.openxmlformats.org/officeDocument/2006/relationships/image" Target="../media/image109.png"/><Relationship Id="rId30" Type="http://schemas.openxmlformats.org/officeDocument/2006/relationships/image" Target="../media/image111.png"/><Relationship Id="rId35" Type="http://schemas.openxmlformats.org/officeDocument/2006/relationships/image" Target="../media/image10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534.xml"/><Relationship Id="rId13" Type="http://schemas.openxmlformats.org/officeDocument/2006/relationships/tags" Target="../tags/tag539.xml"/><Relationship Id="rId18" Type="http://schemas.openxmlformats.org/officeDocument/2006/relationships/tags" Target="../tags/tag544.xml"/><Relationship Id="rId26" Type="http://schemas.openxmlformats.org/officeDocument/2006/relationships/image" Target="../media/image155.png"/><Relationship Id="rId39" Type="http://schemas.openxmlformats.org/officeDocument/2006/relationships/image" Target="../media/image159.png"/><Relationship Id="rId3" Type="http://schemas.openxmlformats.org/officeDocument/2006/relationships/tags" Target="../tags/tag529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07.png"/><Relationship Id="rId7" Type="http://schemas.openxmlformats.org/officeDocument/2006/relationships/tags" Target="../tags/tag533.xml"/><Relationship Id="rId12" Type="http://schemas.openxmlformats.org/officeDocument/2006/relationships/tags" Target="../tags/tag538.xml"/><Relationship Id="rId17" Type="http://schemas.openxmlformats.org/officeDocument/2006/relationships/tags" Target="../tags/tag543.xml"/><Relationship Id="rId25" Type="http://schemas.openxmlformats.org/officeDocument/2006/relationships/image" Target="../media/image32.png"/><Relationship Id="rId33" Type="http://schemas.openxmlformats.org/officeDocument/2006/relationships/image" Target="../media/image46.png"/><Relationship Id="rId38" Type="http://schemas.openxmlformats.org/officeDocument/2006/relationships/image" Target="../media/image76.png"/><Relationship Id="rId2" Type="http://schemas.openxmlformats.org/officeDocument/2006/relationships/tags" Target="../tags/tag528.xml"/><Relationship Id="rId16" Type="http://schemas.openxmlformats.org/officeDocument/2006/relationships/tags" Target="../tags/tag542.xml"/><Relationship Id="rId20" Type="http://schemas.openxmlformats.org/officeDocument/2006/relationships/tags" Target="../tags/tag546.xml"/><Relationship Id="rId29" Type="http://schemas.openxmlformats.org/officeDocument/2006/relationships/image" Target="../media/image156.png"/><Relationship Id="rId41" Type="http://schemas.openxmlformats.org/officeDocument/2006/relationships/image" Target="../media/image121.png"/><Relationship Id="rId1" Type="http://schemas.openxmlformats.org/officeDocument/2006/relationships/tags" Target="../tags/tag527.xml"/><Relationship Id="rId6" Type="http://schemas.openxmlformats.org/officeDocument/2006/relationships/tags" Target="../tags/tag532.xml"/><Relationship Id="rId11" Type="http://schemas.openxmlformats.org/officeDocument/2006/relationships/tags" Target="../tags/tag537.xml"/><Relationship Id="rId24" Type="http://schemas.openxmlformats.org/officeDocument/2006/relationships/image" Target="../media/image154.png"/><Relationship Id="rId32" Type="http://schemas.openxmlformats.org/officeDocument/2006/relationships/image" Target="../media/image157.png"/><Relationship Id="rId37" Type="http://schemas.openxmlformats.org/officeDocument/2006/relationships/image" Target="../media/image73.png"/><Relationship Id="rId40" Type="http://schemas.openxmlformats.org/officeDocument/2006/relationships/image" Target="../media/image120.png"/><Relationship Id="rId5" Type="http://schemas.openxmlformats.org/officeDocument/2006/relationships/tags" Target="../tags/tag531.xml"/><Relationship Id="rId15" Type="http://schemas.openxmlformats.org/officeDocument/2006/relationships/tags" Target="../tags/tag541.xml"/><Relationship Id="rId23" Type="http://schemas.openxmlformats.org/officeDocument/2006/relationships/image" Target="../media/image31.png"/><Relationship Id="rId28" Type="http://schemas.openxmlformats.org/officeDocument/2006/relationships/image" Target="../media/image33.png"/><Relationship Id="rId36" Type="http://schemas.openxmlformats.org/officeDocument/2006/relationships/image" Target="../media/image158.png"/><Relationship Id="rId10" Type="http://schemas.openxmlformats.org/officeDocument/2006/relationships/tags" Target="../tags/tag536.xml"/><Relationship Id="rId19" Type="http://schemas.openxmlformats.org/officeDocument/2006/relationships/tags" Target="../tags/tag545.xml"/><Relationship Id="rId31" Type="http://schemas.openxmlformats.org/officeDocument/2006/relationships/image" Target="../media/image43.png"/><Relationship Id="rId4" Type="http://schemas.openxmlformats.org/officeDocument/2006/relationships/tags" Target="../tags/tag530.xml"/><Relationship Id="rId9" Type="http://schemas.openxmlformats.org/officeDocument/2006/relationships/tags" Target="../tags/tag535.xml"/><Relationship Id="rId14" Type="http://schemas.openxmlformats.org/officeDocument/2006/relationships/tags" Target="../tags/tag540.xml"/><Relationship Id="rId22" Type="http://schemas.openxmlformats.org/officeDocument/2006/relationships/image" Target="../media/image72.png"/><Relationship Id="rId27" Type="http://schemas.openxmlformats.org/officeDocument/2006/relationships/image" Target="../media/image109.png"/><Relationship Id="rId30" Type="http://schemas.openxmlformats.org/officeDocument/2006/relationships/image" Target="../media/image111.png"/><Relationship Id="rId35" Type="http://schemas.openxmlformats.org/officeDocument/2006/relationships/image" Target="../media/image10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554.xml"/><Relationship Id="rId13" Type="http://schemas.openxmlformats.org/officeDocument/2006/relationships/tags" Target="../tags/tag559.xml"/><Relationship Id="rId18" Type="http://schemas.openxmlformats.org/officeDocument/2006/relationships/tags" Target="../tags/tag564.xml"/><Relationship Id="rId26" Type="http://schemas.openxmlformats.org/officeDocument/2006/relationships/image" Target="../media/image155.png"/><Relationship Id="rId39" Type="http://schemas.openxmlformats.org/officeDocument/2006/relationships/image" Target="../media/image161.png"/><Relationship Id="rId3" Type="http://schemas.openxmlformats.org/officeDocument/2006/relationships/tags" Target="../tags/tag549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46.png"/><Relationship Id="rId7" Type="http://schemas.openxmlformats.org/officeDocument/2006/relationships/tags" Target="../tags/tag553.xml"/><Relationship Id="rId12" Type="http://schemas.openxmlformats.org/officeDocument/2006/relationships/tags" Target="../tags/tag558.xml"/><Relationship Id="rId17" Type="http://schemas.openxmlformats.org/officeDocument/2006/relationships/tags" Target="../tags/tag563.xml"/><Relationship Id="rId25" Type="http://schemas.openxmlformats.org/officeDocument/2006/relationships/image" Target="../media/image32.png"/><Relationship Id="rId33" Type="http://schemas.openxmlformats.org/officeDocument/2006/relationships/image" Target="../media/image157.png"/><Relationship Id="rId38" Type="http://schemas.openxmlformats.org/officeDocument/2006/relationships/image" Target="../media/image76.png"/><Relationship Id="rId2" Type="http://schemas.openxmlformats.org/officeDocument/2006/relationships/tags" Target="../tags/tag548.xml"/><Relationship Id="rId16" Type="http://schemas.openxmlformats.org/officeDocument/2006/relationships/tags" Target="../tags/tag562.xml"/><Relationship Id="rId20" Type="http://schemas.openxmlformats.org/officeDocument/2006/relationships/tags" Target="../tags/tag566.xml"/><Relationship Id="rId29" Type="http://schemas.openxmlformats.org/officeDocument/2006/relationships/image" Target="../media/image156.png"/><Relationship Id="rId41" Type="http://schemas.openxmlformats.org/officeDocument/2006/relationships/image" Target="../media/image121.png"/><Relationship Id="rId1" Type="http://schemas.openxmlformats.org/officeDocument/2006/relationships/tags" Target="../tags/tag547.xml"/><Relationship Id="rId6" Type="http://schemas.openxmlformats.org/officeDocument/2006/relationships/tags" Target="../tags/tag552.xml"/><Relationship Id="rId11" Type="http://schemas.openxmlformats.org/officeDocument/2006/relationships/tags" Target="../tags/tag557.xml"/><Relationship Id="rId24" Type="http://schemas.openxmlformats.org/officeDocument/2006/relationships/image" Target="../media/image160.png"/><Relationship Id="rId32" Type="http://schemas.openxmlformats.org/officeDocument/2006/relationships/image" Target="../media/image43.png"/><Relationship Id="rId37" Type="http://schemas.openxmlformats.org/officeDocument/2006/relationships/image" Target="../media/image158.png"/><Relationship Id="rId40" Type="http://schemas.openxmlformats.org/officeDocument/2006/relationships/image" Target="../media/image162.png"/><Relationship Id="rId5" Type="http://schemas.openxmlformats.org/officeDocument/2006/relationships/tags" Target="../tags/tag551.xml"/><Relationship Id="rId15" Type="http://schemas.openxmlformats.org/officeDocument/2006/relationships/tags" Target="../tags/tag561.xml"/><Relationship Id="rId23" Type="http://schemas.openxmlformats.org/officeDocument/2006/relationships/image" Target="../media/image31.png"/><Relationship Id="rId28" Type="http://schemas.openxmlformats.org/officeDocument/2006/relationships/image" Target="../media/image33.png"/><Relationship Id="rId36" Type="http://schemas.openxmlformats.org/officeDocument/2006/relationships/image" Target="../media/image126.png"/><Relationship Id="rId10" Type="http://schemas.openxmlformats.org/officeDocument/2006/relationships/tags" Target="../tags/tag556.xml"/><Relationship Id="rId19" Type="http://schemas.openxmlformats.org/officeDocument/2006/relationships/tags" Target="../tags/tag565.xml"/><Relationship Id="rId31" Type="http://schemas.openxmlformats.org/officeDocument/2006/relationships/image" Target="../media/image73.png"/><Relationship Id="rId4" Type="http://schemas.openxmlformats.org/officeDocument/2006/relationships/tags" Target="../tags/tag550.xml"/><Relationship Id="rId9" Type="http://schemas.openxmlformats.org/officeDocument/2006/relationships/tags" Target="../tags/tag555.xml"/><Relationship Id="rId14" Type="http://schemas.openxmlformats.org/officeDocument/2006/relationships/tags" Target="../tags/tag560.xml"/><Relationship Id="rId22" Type="http://schemas.openxmlformats.org/officeDocument/2006/relationships/image" Target="../media/image72.png"/><Relationship Id="rId27" Type="http://schemas.openxmlformats.org/officeDocument/2006/relationships/image" Target="../media/image123.png"/><Relationship Id="rId30" Type="http://schemas.openxmlformats.org/officeDocument/2006/relationships/image" Target="../media/image124.png"/><Relationship Id="rId35" Type="http://schemas.openxmlformats.org/officeDocument/2006/relationships/image" Target="../media/image1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574.xml"/><Relationship Id="rId13" Type="http://schemas.openxmlformats.org/officeDocument/2006/relationships/tags" Target="../tags/tag579.xml"/><Relationship Id="rId18" Type="http://schemas.openxmlformats.org/officeDocument/2006/relationships/tags" Target="../tags/tag584.xml"/><Relationship Id="rId26" Type="http://schemas.openxmlformats.org/officeDocument/2006/relationships/image" Target="../media/image155.png"/><Relationship Id="rId39" Type="http://schemas.openxmlformats.org/officeDocument/2006/relationships/image" Target="../media/image53.png"/><Relationship Id="rId3" Type="http://schemas.openxmlformats.org/officeDocument/2006/relationships/tags" Target="../tags/tag569.xml"/><Relationship Id="rId21" Type="http://schemas.openxmlformats.org/officeDocument/2006/relationships/tags" Target="../tags/tag587.xml"/><Relationship Id="rId34" Type="http://schemas.openxmlformats.org/officeDocument/2006/relationships/image" Target="../media/image43.png"/><Relationship Id="rId42" Type="http://schemas.openxmlformats.org/officeDocument/2006/relationships/image" Target="../media/image165.png"/><Relationship Id="rId47" Type="http://schemas.openxmlformats.org/officeDocument/2006/relationships/image" Target="../media/image167.png"/><Relationship Id="rId7" Type="http://schemas.openxmlformats.org/officeDocument/2006/relationships/tags" Target="../tags/tag573.xml"/><Relationship Id="rId12" Type="http://schemas.openxmlformats.org/officeDocument/2006/relationships/tags" Target="../tags/tag578.xml"/><Relationship Id="rId17" Type="http://schemas.openxmlformats.org/officeDocument/2006/relationships/tags" Target="../tags/tag583.xml"/><Relationship Id="rId25" Type="http://schemas.openxmlformats.org/officeDocument/2006/relationships/image" Target="../media/image32.png"/><Relationship Id="rId33" Type="http://schemas.openxmlformats.org/officeDocument/2006/relationships/image" Target="../media/image38.png"/><Relationship Id="rId38" Type="http://schemas.openxmlformats.org/officeDocument/2006/relationships/image" Target="../media/image67.png"/><Relationship Id="rId46" Type="http://schemas.openxmlformats.org/officeDocument/2006/relationships/image" Target="../media/image145.png"/><Relationship Id="rId2" Type="http://schemas.openxmlformats.org/officeDocument/2006/relationships/tags" Target="../tags/tag568.xml"/><Relationship Id="rId16" Type="http://schemas.openxmlformats.org/officeDocument/2006/relationships/tags" Target="../tags/tag582.xml"/><Relationship Id="rId20" Type="http://schemas.openxmlformats.org/officeDocument/2006/relationships/tags" Target="../tags/tag586.xml"/><Relationship Id="rId29" Type="http://schemas.openxmlformats.org/officeDocument/2006/relationships/image" Target="../media/image31.png"/><Relationship Id="rId41" Type="http://schemas.openxmlformats.org/officeDocument/2006/relationships/image" Target="../media/image75.png"/><Relationship Id="rId1" Type="http://schemas.openxmlformats.org/officeDocument/2006/relationships/tags" Target="../tags/tag567.xml"/><Relationship Id="rId6" Type="http://schemas.openxmlformats.org/officeDocument/2006/relationships/tags" Target="../tags/tag572.xml"/><Relationship Id="rId11" Type="http://schemas.openxmlformats.org/officeDocument/2006/relationships/tags" Target="../tags/tag577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56.png"/><Relationship Id="rId37" Type="http://schemas.openxmlformats.org/officeDocument/2006/relationships/image" Target="../media/image158.png"/><Relationship Id="rId40" Type="http://schemas.openxmlformats.org/officeDocument/2006/relationships/image" Target="../media/image73.png"/><Relationship Id="rId45" Type="http://schemas.openxmlformats.org/officeDocument/2006/relationships/image" Target="../media/image166.png"/><Relationship Id="rId5" Type="http://schemas.openxmlformats.org/officeDocument/2006/relationships/tags" Target="../tags/tag571.xml"/><Relationship Id="rId15" Type="http://schemas.openxmlformats.org/officeDocument/2006/relationships/tags" Target="../tags/tag581.xml"/><Relationship Id="rId23" Type="http://schemas.openxmlformats.org/officeDocument/2006/relationships/tags" Target="../tags/tag589.xml"/><Relationship Id="rId28" Type="http://schemas.openxmlformats.org/officeDocument/2006/relationships/image" Target="../media/image163.png"/><Relationship Id="rId36" Type="http://schemas.openxmlformats.org/officeDocument/2006/relationships/image" Target="../media/image46.png"/><Relationship Id="rId10" Type="http://schemas.openxmlformats.org/officeDocument/2006/relationships/tags" Target="../tags/tag576.xml"/><Relationship Id="rId19" Type="http://schemas.openxmlformats.org/officeDocument/2006/relationships/tags" Target="../tags/tag585.xml"/><Relationship Id="rId31" Type="http://schemas.openxmlformats.org/officeDocument/2006/relationships/image" Target="../media/image33.png"/><Relationship Id="rId44" Type="http://schemas.openxmlformats.org/officeDocument/2006/relationships/image" Target="../media/image76.png"/><Relationship Id="rId4" Type="http://schemas.openxmlformats.org/officeDocument/2006/relationships/tags" Target="../tags/tag570.xml"/><Relationship Id="rId9" Type="http://schemas.openxmlformats.org/officeDocument/2006/relationships/tags" Target="../tags/tag575.xml"/><Relationship Id="rId14" Type="http://schemas.openxmlformats.org/officeDocument/2006/relationships/tags" Target="../tags/tag580.xml"/><Relationship Id="rId22" Type="http://schemas.openxmlformats.org/officeDocument/2006/relationships/tags" Target="../tags/tag588.xml"/><Relationship Id="rId27" Type="http://schemas.openxmlformats.org/officeDocument/2006/relationships/image" Target="../media/image52.png"/><Relationship Id="rId30" Type="http://schemas.openxmlformats.org/officeDocument/2006/relationships/image" Target="../media/image164.png"/><Relationship Id="rId35" Type="http://schemas.openxmlformats.org/officeDocument/2006/relationships/image" Target="../media/image157.png"/><Relationship Id="rId43" Type="http://schemas.openxmlformats.org/officeDocument/2006/relationships/image" Target="../media/image113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602.xml"/><Relationship Id="rId18" Type="http://schemas.openxmlformats.org/officeDocument/2006/relationships/tags" Target="../tags/tag607.xml"/><Relationship Id="rId26" Type="http://schemas.openxmlformats.org/officeDocument/2006/relationships/image" Target="../media/image72.png"/><Relationship Id="rId39" Type="http://schemas.openxmlformats.org/officeDocument/2006/relationships/image" Target="../media/image67.png"/><Relationship Id="rId3" Type="http://schemas.openxmlformats.org/officeDocument/2006/relationships/tags" Target="../tags/tag592.xml"/><Relationship Id="rId21" Type="http://schemas.openxmlformats.org/officeDocument/2006/relationships/tags" Target="../tags/tag610.xml"/><Relationship Id="rId34" Type="http://schemas.openxmlformats.org/officeDocument/2006/relationships/image" Target="../media/image38.png"/><Relationship Id="rId42" Type="http://schemas.openxmlformats.org/officeDocument/2006/relationships/image" Target="../media/image75.png"/><Relationship Id="rId47" Type="http://schemas.openxmlformats.org/officeDocument/2006/relationships/image" Target="../media/image170.png"/><Relationship Id="rId7" Type="http://schemas.openxmlformats.org/officeDocument/2006/relationships/tags" Target="../tags/tag596.xml"/><Relationship Id="rId12" Type="http://schemas.openxmlformats.org/officeDocument/2006/relationships/tags" Target="../tags/tag601.xml"/><Relationship Id="rId17" Type="http://schemas.openxmlformats.org/officeDocument/2006/relationships/tags" Target="../tags/tag606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48.png"/><Relationship Id="rId38" Type="http://schemas.openxmlformats.org/officeDocument/2006/relationships/image" Target="../media/image53.png"/><Relationship Id="rId46" Type="http://schemas.openxmlformats.org/officeDocument/2006/relationships/image" Target="../media/image169.png"/><Relationship Id="rId2" Type="http://schemas.openxmlformats.org/officeDocument/2006/relationships/tags" Target="../tags/tag591.xml"/><Relationship Id="rId16" Type="http://schemas.openxmlformats.org/officeDocument/2006/relationships/tags" Target="../tags/tag605.xml"/><Relationship Id="rId20" Type="http://schemas.openxmlformats.org/officeDocument/2006/relationships/tags" Target="../tags/tag609.xml"/><Relationship Id="rId29" Type="http://schemas.openxmlformats.org/officeDocument/2006/relationships/image" Target="../media/image32.png"/><Relationship Id="rId41" Type="http://schemas.openxmlformats.org/officeDocument/2006/relationships/image" Target="../media/image73.png"/><Relationship Id="rId1" Type="http://schemas.openxmlformats.org/officeDocument/2006/relationships/tags" Target="../tags/tag590.xml"/><Relationship Id="rId6" Type="http://schemas.openxmlformats.org/officeDocument/2006/relationships/tags" Target="../tags/tag595.xml"/><Relationship Id="rId11" Type="http://schemas.openxmlformats.org/officeDocument/2006/relationships/tags" Target="../tags/tag600.xml"/><Relationship Id="rId24" Type="http://schemas.openxmlformats.org/officeDocument/2006/relationships/tags" Target="../tags/tag613.xml"/><Relationship Id="rId32" Type="http://schemas.openxmlformats.org/officeDocument/2006/relationships/image" Target="../media/image33.png"/><Relationship Id="rId37" Type="http://schemas.openxmlformats.org/officeDocument/2006/relationships/image" Target="../media/image46.png"/><Relationship Id="rId40" Type="http://schemas.openxmlformats.org/officeDocument/2006/relationships/image" Target="../media/image150.png"/><Relationship Id="rId45" Type="http://schemas.openxmlformats.org/officeDocument/2006/relationships/image" Target="../media/image76.png"/><Relationship Id="rId5" Type="http://schemas.openxmlformats.org/officeDocument/2006/relationships/tags" Target="../tags/tag594.xml"/><Relationship Id="rId15" Type="http://schemas.openxmlformats.org/officeDocument/2006/relationships/tags" Target="../tags/tag604.xml"/><Relationship Id="rId23" Type="http://schemas.openxmlformats.org/officeDocument/2006/relationships/tags" Target="../tags/tag612.xml"/><Relationship Id="rId28" Type="http://schemas.openxmlformats.org/officeDocument/2006/relationships/image" Target="../media/image168.png"/><Relationship Id="rId36" Type="http://schemas.openxmlformats.org/officeDocument/2006/relationships/image" Target="../media/image149.png"/><Relationship Id="rId49" Type="http://schemas.openxmlformats.org/officeDocument/2006/relationships/image" Target="../media/image121.png"/><Relationship Id="rId10" Type="http://schemas.openxmlformats.org/officeDocument/2006/relationships/tags" Target="../tags/tag599.xml"/><Relationship Id="rId19" Type="http://schemas.openxmlformats.org/officeDocument/2006/relationships/tags" Target="../tags/tag608.xml"/><Relationship Id="rId31" Type="http://schemas.openxmlformats.org/officeDocument/2006/relationships/image" Target="../media/image52.png"/><Relationship Id="rId44" Type="http://schemas.openxmlformats.org/officeDocument/2006/relationships/image" Target="../media/image113.png"/><Relationship Id="rId4" Type="http://schemas.openxmlformats.org/officeDocument/2006/relationships/tags" Target="../tags/tag593.xml"/><Relationship Id="rId9" Type="http://schemas.openxmlformats.org/officeDocument/2006/relationships/tags" Target="../tags/tag598.xml"/><Relationship Id="rId14" Type="http://schemas.openxmlformats.org/officeDocument/2006/relationships/tags" Target="../tags/tag603.xml"/><Relationship Id="rId22" Type="http://schemas.openxmlformats.org/officeDocument/2006/relationships/tags" Target="../tags/tag611.xml"/><Relationship Id="rId27" Type="http://schemas.openxmlformats.org/officeDocument/2006/relationships/image" Target="../media/image31.png"/><Relationship Id="rId30" Type="http://schemas.openxmlformats.org/officeDocument/2006/relationships/image" Target="../media/image147.png"/><Relationship Id="rId35" Type="http://schemas.openxmlformats.org/officeDocument/2006/relationships/image" Target="../media/image43.png"/><Relationship Id="rId43" Type="http://schemas.openxmlformats.org/officeDocument/2006/relationships/image" Target="../media/image165.png"/><Relationship Id="rId48" Type="http://schemas.openxmlformats.org/officeDocument/2006/relationships/image" Target="../media/image171.png"/><Relationship Id="rId8" Type="http://schemas.openxmlformats.org/officeDocument/2006/relationships/tags" Target="../tags/tag59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45.xml"/><Relationship Id="rId18" Type="http://schemas.openxmlformats.org/officeDocument/2006/relationships/tags" Target="../tags/tag50.xml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3" Type="http://schemas.openxmlformats.org/officeDocument/2006/relationships/tags" Target="../tags/tag35.xml"/><Relationship Id="rId21" Type="http://schemas.openxmlformats.org/officeDocument/2006/relationships/tags" Target="../tags/tag53.xml"/><Relationship Id="rId34" Type="http://schemas.openxmlformats.org/officeDocument/2006/relationships/image" Target="../media/image38.png"/><Relationship Id="rId42" Type="http://schemas.openxmlformats.org/officeDocument/2006/relationships/image" Target="../media/image46.png"/><Relationship Id="rId47" Type="http://schemas.openxmlformats.org/officeDocument/2006/relationships/image" Target="../media/image51.png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tags" Target="../tags/tag49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46" Type="http://schemas.openxmlformats.org/officeDocument/2006/relationships/image" Target="../media/image50.png"/><Relationship Id="rId2" Type="http://schemas.openxmlformats.org/officeDocument/2006/relationships/tags" Target="../tags/tag34.xml"/><Relationship Id="rId16" Type="http://schemas.openxmlformats.org/officeDocument/2006/relationships/tags" Target="../tags/tag48.xml"/><Relationship Id="rId20" Type="http://schemas.openxmlformats.org/officeDocument/2006/relationships/tags" Target="../tags/tag52.xml"/><Relationship Id="rId29" Type="http://schemas.openxmlformats.org/officeDocument/2006/relationships/image" Target="../media/image33.png"/><Relationship Id="rId41" Type="http://schemas.openxmlformats.org/officeDocument/2006/relationships/image" Target="../media/image45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24" Type="http://schemas.openxmlformats.org/officeDocument/2006/relationships/tags" Target="../tags/tag56.xml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45" Type="http://schemas.openxmlformats.org/officeDocument/2006/relationships/image" Target="../media/image49.png"/><Relationship Id="rId5" Type="http://schemas.openxmlformats.org/officeDocument/2006/relationships/tags" Target="../tags/tag37.xml"/><Relationship Id="rId15" Type="http://schemas.openxmlformats.org/officeDocument/2006/relationships/tags" Target="../tags/tag47.xml"/><Relationship Id="rId23" Type="http://schemas.openxmlformats.org/officeDocument/2006/relationships/tags" Target="../tags/tag55.xml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49" Type="http://schemas.openxmlformats.org/officeDocument/2006/relationships/image" Target="../media/image23.png"/><Relationship Id="rId10" Type="http://schemas.openxmlformats.org/officeDocument/2006/relationships/tags" Target="../tags/tag42.xml"/><Relationship Id="rId19" Type="http://schemas.openxmlformats.org/officeDocument/2006/relationships/tags" Target="../tags/tag51.xml"/><Relationship Id="rId31" Type="http://schemas.openxmlformats.org/officeDocument/2006/relationships/image" Target="../media/image35.png"/><Relationship Id="rId44" Type="http://schemas.openxmlformats.org/officeDocument/2006/relationships/image" Target="../media/image48.png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Relationship Id="rId22" Type="http://schemas.openxmlformats.org/officeDocument/2006/relationships/tags" Target="../tags/tag54.xml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43" Type="http://schemas.openxmlformats.org/officeDocument/2006/relationships/image" Target="../media/image47.png"/><Relationship Id="rId48" Type="http://schemas.openxmlformats.org/officeDocument/2006/relationships/image" Target="../media/image52.png"/><Relationship Id="rId8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26" Type="http://schemas.openxmlformats.org/officeDocument/2006/relationships/tags" Target="../tags/tag82.xml"/><Relationship Id="rId39" Type="http://schemas.openxmlformats.org/officeDocument/2006/relationships/image" Target="../media/image47.png"/><Relationship Id="rId3" Type="http://schemas.openxmlformats.org/officeDocument/2006/relationships/tags" Target="../tags/tag59.xml"/><Relationship Id="rId21" Type="http://schemas.openxmlformats.org/officeDocument/2006/relationships/tags" Target="../tags/tag77.xml"/><Relationship Id="rId34" Type="http://schemas.openxmlformats.org/officeDocument/2006/relationships/image" Target="../media/image52.png"/><Relationship Id="rId42" Type="http://schemas.openxmlformats.org/officeDocument/2006/relationships/image" Target="../media/image49.png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5" Type="http://schemas.openxmlformats.org/officeDocument/2006/relationships/tags" Target="../tags/tag81.xml"/><Relationship Id="rId33" Type="http://schemas.openxmlformats.org/officeDocument/2006/relationships/image" Target="../media/image34.png"/><Relationship Id="rId38" Type="http://schemas.openxmlformats.org/officeDocument/2006/relationships/image" Target="../media/image46.png"/><Relationship Id="rId46" Type="http://schemas.openxmlformats.org/officeDocument/2006/relationships/image" Target="../media/image23.png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tags" Target="../tags/tag76.xml"/><Relationship Id="rId29" Type="http://schemas.openxmlformats.org/officeDocument/2006/relationships/image" Target="../media/image30.png"/><Relationship Id="rId41" Type="http://schemas.openxmlformats.org/officeDocument/2006/relationships/image" Target="../media/image48.png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24" Type="http://schemas.openxmlformats.org/officeDocument/2006/relationships/tags" Target="../tags/tag80.xml"/><Relationship Id="rId32" Type="http://schemas.openxmlformats.org/officeDocument/2006/relationships/image" Target="../media/image32.png"/><Relationship Id="rId37" Type="http://schemas.openxmlformats.org/officeDocument/2006/relationships/image" Target="../media/image45.png"/><Relationship Id="rId40" Type="http://schemas.openxmlformats.org/officeDocument/2006/relationships/image" Target="../media/image50.png"/><Relationship Id="rId45" Type="http://schemas.openxmlformats.org/officeDocument/2006/relationships/image" Target="../media/image53.png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23" Type="http://schemas.openxmlformats.org/officeDocument/2006/relationships/tags" Target="../tags/tag79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44.png"/><Relationship Id="rId10" Type="http://schemas.openxmlformats.org/officeDocument/2006/relationships/tags" Target="../tags/tag66.xml"/><Relationship Id="rId19" Type="http://schemas.openxmlformats.org/officeDocument/2006/relationships/tags" Target="../tags/tag75.xml"/><Relationship Id="rId31" Type="http://schemas.openxmlformats.org/officeDocument/2006/relationships/image" Target="../media/image37.png"/><Relationship Id="rId44" Type="http://schemas.openxmlformats.org/officeDocument/2006/relationships/image" Target="../media/image39.png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tags" Target="../tags/tag78.xml"/><Relationship Id="rId27" Type="http://schemas.openxmlformats.org/officeDocument/2006/relationships/tags" Target="../tags/tag83.xml"/><Relationship Id="rId30" Type="http://schemas.openxmlformats.org/officeDocument/2006/relationships/image" Target="../media/image31.png"/><Relationship Id="rId35" Type="http://schemas.openxmlformats.org/officeDocument/2006/relationships/image" Target="../media/image43.png"/><Relationship Id="rId43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3" Type="http://schemas.openxmlformats.org/officeDocument/2006/relationships/tags" Target="../tags/tag86.xml"/><Relationship Id="rId21" Type="http://schemas.openxmlformats.org/officeDocument/2006/relationships/tags" Target="../tags/tag104.xml"/><Relationship Id="rId34" Type="http://schemas.openxmlformats.org/officeDocument/2006/relationships/image" Target="../media/image46.png"/><Relationship Id="rId42" Type="http://schemas.openxmlformats.org/officeDocument/2006/relationships/image" Target="../media/image50.png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5" Type="http://schemas.openxmlformats.org/officeDocument/2006/relationships/image" Target="../media/image30.png"/><Relationship Id="rId33" Type="http://schemas.openxmlformats.org/officeDocument/2006/relationships/image" Target="../media/image54.png"/><Relationship Id="rId38" Type="http://schemas.openxmlformats.org/officeDocument/2006/relationships/image" Target="../media/image43.png"/><Relationship Id="rId46" Type="http://schemas.openxmlformats.org/officeDocument/2006/relationships/image" Target="../media/image23.png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tags" Target="../tags/tag103.xml"/><Relationship Id="rId29" Type="http://schemas.openxmlformats.org/officeDocument/2006/relationships/image" Target="../media/image34.png"/><Relationship Id="rId41" Type="http://schemas.openxmlformats.org/officeDocument/2006/relationships/image" Target="../media/image47.png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53.png"/><Relationship Id="rId37" Type="http://schemas.openxmlformats.org/officeDocument/2006/relationships/image" Target="../media/image57.png"/><Relationship Id="rId40" Type="http://schemas.openxmlformats.org/officeDocument/2006/relationships/image" Target="../media/image45.png"/><Relationship Id="rId45" Type="http://schemas.openxmlformats.org/officeDocument/2006/relationships/image" Target="../media/image51.png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tags" Target="../tags/tag106.xml"/><Relationship Id="rId28" Type="http://schemas.openxmlformats.org/officeDocument/2006/relationships/image" Target="../media/image32.png"/><Relationship Id="rId36" Type="http://schemas.openxmlformats.org/officeDocument/2006/relationships/image" Target="../media/image56.png"/><Relationship Id="rId10" Type="http://schemas.openxmlformats.org/officeDocument/2006/relationships/tags" Target="../tags/tag93.xml"/><Relationship Id="rId19" Type="http://schemas.openxmlformats.org/officeDocument/2006/relationships/tags" Target="../tags/tag102.xml"/><Relationship Id="rId31" Type="http://schemas.openxmlformats.org/officeDocument/2006/relationships/image" Target="../media/image39.png"/><Relationship Id="rId44" Type="http://schemas.openxmlformats.org/officeDocument/2006/relationships/image" Target="../media/image49.png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tags" Target="../tags/tag105.xml"/><Relationship Id="rId27" Type="http://schemas.openxmlformats.org/officeDocument/2006/relationships/image" Target="../media/image37.png"/><Relationship Id="rId30" Type="http://schemas.openxmlformats.org/officeDocument/2006/relationships/image" Target="../media/image52.png"/><Relationship Id="rId35" Type="http://schemas.openxmlformats.org/officeDocument/2006/relationships/image" Target="../media/image55.png"/><Relationship Id="rId43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tags" Target="../tags/tag119.xml"/><Relationship Id="rId18" Type="http://schemas.openxmlformats.org/officeDocument/2006/relationships/tags" Target="../tags/tag124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57.png"/><Relationship Id="rId3" Type="http://schemas.openxmlformats.org/officeDocument/2006/relationships/tags" Target="../tags/tag109.xml"/><Relationship Id="rId21" Type="http://schemas.openxmlformats.org/officeDocument/2006/relationships/tags" Target="../tags/tag127.xml"/><Relationship Id="rId34" Type="http://schemas.openxmlformats.org/officeDocument/2006/relationships/image" Target="../media/image53.png"/><Relationship Id="rId42" Type="http://schemas.openxmlformats.org/officeDocument/2006/relationships/image" Target="../media/image60.png"/><Relationship Id="rId7" Type="http://schemas.openxmlformats.org/officeDocument/2006/relationships/tags" Target="../tags/tag113.xml"/><Relationship Id="rId12" Type="http://schemas.openxmlformats.org/officeDocument/2006/relationships/tags" Target="../tags/tag118.xml"/><Relationship Id="rId17" Type="http://schemas.openxmlformats.org/officeDocument/2006/relationships/tags" Target="../tags/tag123.xml"/><Relationship Id="rId25" Type="http://schemas.openxmlformats.org/officeDocument/2006/relationships/tags" Target="../tags/tag131.xml"/><Relationship Id="rId33" Type="http://schemas.openxmlformats.org/officeDocument/2006/relationships/image" Target="../media/image43.png"/><Relationship Id="rId38" Type="http://schemas.openxmlformats.org/officeDocument/2006/relationships/image" Target="../media/image56.png"/><Relationship Id="rId2" Type="http://schemas.openxmlformats.org/officeDocument/2006/relationships/tags" Target="../tags/tag108.xml"/><Relationship Id="rId16" Type="http://schemas.openxmlformats.org/officeDocument/2006/relationships/tags" Target="../tags/tag122.xml"/><Relationship Id="rId20" Type="http://schemas.openxmlformats.org/officeDocument/2006/relationships/tags" Target="../tags/tag126.xml"/><Relationship Id="rId29" Type="http://schemas.openxmlformats.org/officeDocument/2006/relationships/image" Target="../media/image37.png"/><Relationship Id="rId41" Type="http://schemas.openxmlformats.org/officeDocument/2006/relationships/image" Target="../media/image59.png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24" Type="http://schemas.openxmlformats.org/officeDocument/2006/relationships/tags" Target="../tags/tag130.xml"/><Relationship Id="rId32" Type="http://schemas.openxmlformats.org/officeDocument/2006/relationships/image" Target="../media/image52.png"/><Relationship Id="rId37" Type="http://schemas.openxmlformats.org/officeDocument/2006/relationships/image" Target="../media/image55.png"/><Relationship Id="rId40" Type="http://schemas.openxmlformats.org/officeDocument/2006/relationships/image" Target="../media/image58.png"/><Relationship Id="rId45" Type="http://schemas.openxmlformats.org/officeDocument/2006/relationships/image" Target="../media/image23.png"/><Relationship Id="rId5" Type="http://schemas.openxmlformats.org/officeDocument/2006/relationships/tags" Target="../tags/tag111.xml"/><Relationship Id="rId15" Type="http://schemas.openxmlformats.org/officeDocument/2006/relationships/tags" Target="../tags/tag121.xml"/><Relationship Id="rId23" Type="http://schemas.openxmlformats.org/officeDocument/2006/relationships/tags" Target="../tags/tag129.xml"/><Relationship Id="rId28" Type="http://schemas.openxmlformats.org/officeDocument/2006/relationships/image" Target="../media/image31.png"/><Relationship Id="rId36" Type="http://schemas.openxmlformats.org/officeDocument/2006/relationships/image" Target="../media/image46.png"/><Relationship Id="rId10" Type="http://schemas.openxmlformats.org/officeDocument/2006/relationships/tags" Target="../tags/tag116.xml"/><Relationship Id="rId19" Type="http://schemas.openxmlformats.org/officeDocument/2006/relationships/tags" Target="../tags/tag125.xml"/><Relationship Id="rId31" Type="http://schemas.openxmlformats.org/officeDocument/2006/relationships/image" Target="../media/image34.png"/><Relationship Id="rId44" Type="http://schemas.openxmlformats.org/officeDocument/2006/relationships/image" Target="../media/image62.png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tags" Target="../tags/tag120.xml"/><Relationship Id="rId22" Type="http://schemas.openxmlformats.org/officeDocument/2006/relationships/tags" Target="../tags/tag128.xml"/><Relationship Id="rId27" Type="http://schemas.openxmlformats.org/officeDocument/2006/relationships/image" Target="../media/image30.png"/><Relationship Id="rId30" Type="http://schemas.openxmlformats.org/officeDocument/2006/relationships/image" Target="../media/image32.png"/><Relationship Id="rId35" Type="http://schemas.openxmlformats.org/officeDocument/2006/relationships/image" Target="../media/image54.png"/><Relationship Id="rId43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44.xml"/><Relationship Id="rId18" Type="http://schemas.openxmlformats.org/officeDocument/2006/relationships/tags" Target="../tags/tag149.xml"/><Relationship Id="rId26" Type="http://schemas.openxmlformats.org/officeDocument/2006/relationships/tags" Target="../tags/tag157.xml"/><Relationship Id="rId39" Type="http://schemas.openxmlformats.org/officeDocument/2006/relationships/image" Target="../media/image31.png"/><Relationship Id="rId21" Type="http://schemas.openxmlformats.org/officeDocument/2006/relationships/tags" Target="../tags/tag152.xml"/><Relationship Id="rId34" Type="http://schemas.openxmlformats.org/officeDocument/2006/relationships/tags" Target="../tags/tag165.xml"/><Relationship Id="rId42" Type="http://schemas.openxmlformats.org/officeDocument/2006/relationships/image" Target="../media/image34.png"/><Relationship Id="rId47" Type="http://schemas.openxmlformats.org/officeDocument/2006/relationships/image" Target="../media/image46.png"/><Relationship Id="rId50" Type="http://schemas.openxmlformats.org/officeDocument/2006/relationships/image" Target="../media/image57.png"/><Relationship Id="rId55" Type="http://schemas.openxmlformats.org/officeDocument/2006/relationships/image" Target="../media/image39.png"/><Relationship Id="rId7" Type="http://schemas.openxmlformats.org/officeDocument/2006/relationships/tags" Target="../tags/tag138.xml"/><Relationship Id="rId12" Type="http://schemas.openxmlformats.org/officeDocument/2006/relationships/tags" Target="../tags/tag143.xml"/><Relationship Id="rId17" Type="http://schemas.openxmlformats.org/officeDocument/2006/relationships/tags" Target="../tags/tag148.xml"/><Relationship Id="rId25" Type="http://schemas.openxmlformats.org/officeDocument/2006/relationships/tags" Target="../tags/tag156.xml"/><Relationship Id="rId33" Type="http://schemas.openxmlformats.org/officeDocument/2006/relationships/tags" Target="../tags/tag164.xml"/><Relationship Id="rId38" Type="http://schemas.openxmlformats.org/officeDocument/2006/relationships/image" Target="../media/image30.png"/><Relationship Id="rId46" Type="http://schemas.openxmlformats.org/officeDocument/2006/relationships/image" Target="../media/image54.png"/><Relationship Id="rId2" Type="http://schemas.openxmlformats.org/officeDocument/2006/relationships/tags" Target="../tags/tag133.xml"/><Relationship Id="rId16" Type="http://schemas.openxmlformats.org/officeDocument/2006/relationships/tags" Target="../tags/tag147.xml"/><Relationship Id="rId20" Type="http://schemas.openxmlformats.org/officeDocument/2006/relationships/tags" Target="../tags/tag151.xml"/><Relationship Id="rId29" Type="http://schemas.openxmlformats.org/officeDocument/2006/relationships/tags" Target="../tags/tag160.xml"/><Relationship Id="rId41" Type="http://schemas.openxmlformats.org/officeDocument/2006/relationships/image" Target="../media/image32.png"/><Relationship Id="rId54" Type="http://schemas.openxmlformats.org/officeDocument/2006/relationships/image" Target="../media/image64.png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24" Type="http://schemas.openxmlformats.org/officeDocument/2006/relationships/tags" Target="../tags/tag155.xml"/><Relationship Id="rId32" Type="http://schemas.openxmlformats.org/officeDocument/2006/relationships/tags" Target="../tags/tag163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37.png"/><Relationship Id="rId45" Type="http://schemas.openxmlformats.org/officeDocument/2006/relationships/image" Target="../media/image53.png"/><Relationship Id="rId53" Type="http://schemas.openxmlformats.org/officeDocument/2006/relationships/image" Target="../media/image63.png"/><Relationship Id="rId58" Type="http://schemas.openxmlformats.org/officeDocument/2006/relationships/image" Target="../media/image23.png"/><Relationship Id="rId5" Type="http://schemas.openxmlformats.org/officeDocument/2006/relationships/tags" Target="../tags/tag136.xml"/><Relationship Id="rId15" Type="http://schemas.openxmlformats.org/officeDocument/2006/relationships/tags" Target="../tags/tag146.xml"/><Relationship Id="rId23" Type="http://schemas.openxmlformats.org/officeDocument/2006/relationships/tags" Target="../tags/tag154.xml"/><Relationship Id="rId28" Type="http://schemas.openxmlformats.org/officeDocument/2006/relationships/tags" Target="../tags/tag159.xml"/><Relationship Id="rId36" Type="http://schemas.openxmlformats.org/officeDocument/2006/relationships/tags" Target="../tags/tag167.xml"/><Relationship Id="rId49" Type="http://schemas.openxmlformats.org/officeDocument/2006/relationships/image" Target="../media/image56.png"/><Relationship Id="rId57" Type="http://schemas.openxmlformats.org/officeDocument/2006/relationships/image" Target="../media/image66.png"/><Relationship Id="rId10" Type="http://schemas.openxmlformats.org/officeDocument/2006/relationships/tags" Target="../tags/tag141.xml"/><Relationship Id="rId19" Type="http://schemas.openxmlformats.org/officeDocument/2006/relationships/tags" Target="../tags/tag150.xml"/><Relationship Id="rId31" Type="http://schemas.openxmlformats.org/officeDocument/2006/relationships/tags" Target="../tags/tag162.xml"/><Relationship Id="rId44" Type="http://schemas.openxmlformats.org/officeDocument/2006/relationships/image" Target="../media/image43.png"/><Relationship Id="rId52" Type="http://schemas.openxmlformats.org/officeDocument/2006/relationships/image" Target="../media/image59.png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tags" Target="../tags/tag145.xml"/><Relationship Id="rId22" Type="http://schemas.openxmlformats.org/officeDocument/2006/relationships/tags" Target="../tags/tag153.xml"/><Relationship Id="rId27" Type="http://schemas.openxmlformats.org/officeDocument/2006/relationships/tags" Target="../tags/tag158.xml"/><Relationship Id="rId30" Type="http://schemas.openxmlformats.org/officeDocument/2006/relationships/tags" Target="../tags/tag161.xml"/><Relationship Id="rId35" Type="http://schemas.openxmlformats.org/officeDocument/2006/relationships/tags" Target="../tags/tag166.xml"/><Relationship Id="rId43" Type="http://schemas.openxmlformats.org/officeDocument/2006/relationships/image" Target="../media/image52.png"/><Relationship Id="rId48" Type="http://schemas.openxmlformats.org/officeDocument/2006/relationships/image" Target="../media/image55.png"/><Relationship Id="rId56" Type="http://schemas.openxmlformats.org/officeDocument/2006/relationships/image" Target="../media/image65.png"/><Relationship Id="rId8" Type="http://schemas.openxmlformats.org/officeDocument/2006/relationships/tags" Target="../tags/tag139.xml"/><Relationship Id="rId51" Type="http://schemas.openxmlformats.org/officeDocument/2006/relationships/image" Target="../media/image58.png"/><Relationship Id="rId3" Type="http://schemas.openxmlformats.org/officeDocument/2006/relationships/tags" Target="../tags/tag13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13" Type="http://schemas.openxmlformats.org/officeDocument/2006/relationships/tags" Target="../tags/tag180.xml"/><Relationship Id="rId18" Type="http://schemas.openxmlformats.org/officeDocument/2006/relationships/tags" Target="../tags/tag185.xml"/><Relationship Id="rId26" Type="http://schemas.openxmlformats.org/officeDocument/2006/relationships/image" Target="../media/image65.png"/><Relationship Id="rId39" Type="http://schemas.openxmlformats.org/officeDocument/2006/relationships/image" Target="../media/image23.png"/><Relationship Id="rId3" Type="http://schemas.openxmlformats.org/officeDocument/2006/relationships/tags" Target="../tags/tag170.xml"/><Relationship Id="rId21" Type="http://schemas.openxmlformats.org/officeDocument/2006/relationships/tags" Target="../tags/tag188.xml"/><Relationship Id="rId34" Type="http://schemas.openxmlformats.org/officeDocument/2006/relationships/image" Target="../media/image67.png"/><Relationship Id="rId7" Type="http://schemas.openxmlformats.org/officeDocument/2006/relationships/tags" Target="../tags/tag174.xml"/><Relationship Id="rId12" Type="http://schemas.openxmlformats.org/officeDocument/2006/relationships/tags" Target="../tags/tag179.xml"/><Relationship Id="rId17" Type="http://schemas.openxmlformats.org/officeDocument/2006/relationships/tags" Target="../tags/tag184.xml"/><Relationship Id="rId25" Type="http://schemas.openxmlformats.org/officeDocument/2006/relationships/image" Target="../media/image37.png"/><Relationship Id="rId33" Type="http://schemas.openxmlformats.org/officeDocument/2006/relationships/image" Target="../media/image43.png"/><Relationship Id="rId38" Type="http://schemas.openxmlformats.org/officeDocument/2006/relationships/image" Target="../media/image70.png"/><Relationship Id="rId2" Type="http://schemas.openxmlformats.org/officeDocument/2006/relationships/tags" Target="../tags/tag169.xml"/><Relationship Id="rId16" Type="http://schemas.openxmlformats.org/officeDocument/2006/relationships/tags" Target="../tags/tag183.xml"/><Relationship Id="rId20" Type="http://schemas.openxmlformats.org/officeDocument/2006/relationships/tags" Target="../tags/tag187.xml"/><Relationship Id="rId29" Type="http://schemas.openxmlformats.org/officeDocument/2006/relationships/image" Target="../media/image46.png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tags" Target="../tags/tag178.xml"/><Relationship Id="rId24" Type="http://schemas.openxmlformats.org/officeDocument/2006/relationships/image" Target="../media/image31.png"/><Relationship Id="rId32" Type="http://schemas.openxmlformats.org/officeDocument/2006/relationships/image" Target="../media/image52.png"/><Relationship Id="rId37" Type="http://schemas.openxmlformats.org/officeDocument/2006/relationships/image" Target="../media/image69.png"/><Relationship Id="rId5" Type="http://schemas.openxmlformats.org/officeDocument/2006/relationships/tags" Target="../tags/tag172.xml"/><Relationship Id="rId15" Type="http://schemas.openxmlformats.org/officeDocument/2006/relationships/tags" Target="../tags/tag182.xml"/><Relationship Id="rId23" Type="http://schemas.openxmlformats.org/officeDocument/2006/relationships/image" Target="../media/image30.png"/><Relationship Id="rId28" Type="http://schemas.openxmlformats.org/officeDocument/2006/relationships/image" Target="../media/image54.png"/><Relationship Id="rId36" Type="http://schemas.openxmlformats.org/officeDocument/2006/relationships/image" Target="../media/image68.png"/><Relationship Id="rId10" Type="http://schemas.openxmlformats.org/officeDocument/2006/relationships/tags" Target="../tags/tag177.xml"/><Relationship Id="rId19" Type="http://schemas.openxmlformats.org/officeDocument/2006/relationships/tags" Target="../tags/tag186.xml"/><Relationship Id="rId31" Type="http://schemas.openxmlformats.org/officeDocument/2006/relationships/image" Target="../media/image34.png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tags" Target="../tags/tag181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53.png"/><Relationship Id="rId30" Type="http://schemas.openxmlformats.org/officeDocument/2006/relationships/image" Target="../media/image32.png"/><Relationship Id="rId35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13" Type="http://schemas.openxmlformats.org/officeDocument/2006/relationships/tags" Target="../tags/tag201.xml"/><Relationship Id="rId18" Type="http://schemas.openxmlformats.org/officeDocument/2006/relationships/tags" Target="../tags/tag206.xml"/><Relationship Id="rId26" Type="http://schemas.openxmlformats.org/officeDocument/2006/relationships/image" Target="../media/image31.png"/><Relationship Id="rId39" Type="http://schemas.openxmlformats.org/officeDocument/2006/relationships/image" Target="../media/image67.png"/><Relationship Id="rId3" Type="http://schemas.openxmlformats.org/officeDocument/2006/relationships/tags" Target="../tags/tag191.xml"/><Relationship Id="rId21" Type="http://schemas.openxmlformats.org/officeDocument/2006/relationships/tags" Target="../tags/tag209.xml"/><Relationship Id="rId34" Type="http://schemas.openxmlformats.org/officeDocument/2006/relationships/image" Target="../media/image65.png"/><Relationship Id="rId7" Type="http://schemas.openxmlformats.org/officeDocument/2006/relationships/tags" Target="../tags/tag195.xml"/><Relationship Id="rId12" Type="http://schemas.openxmlformats.org/officeDocument/2006/relationships/tags" Target="../tags/tag200.xml"/><Relationship Id="rId17" Type="http://schemas.openxmlformats.org/officeDocument/2006/relationships/tags" Target="../tags/tag205.xml"/><Relationship Id="rId25" Type="http://schemas.openxmlformats.org/officeDocument/2006/relationships/image" Target="../media/image30.png"/><Relationship Id="rId33" Type="http://schemas.openxmlformats.org/officeDocument/2006/relationships/image" Target="../media/image71.png"/><Relationship Id="rId38" Type="http://schemas.openxmlformats.org/officeDocument/2006/relationships/image" Target="../media/image43.png"/><Relationship Id="rId2" Type="http://schemas.openxmlformats.org/officeDocument/2006/relationships/tags" Target="../tags/tag190.xml"/><Relationship Id="rId16" Type="http://schemas.openxmlformats.org/officeDocument/2006/relationships/tags" Target="../tags/tag204.xml"/><Relationship Id="rId20" Type="http://schemas.openxmlformats.org/officeDocument/2006/relationships/tags" Target="../tags/tag208.xml"/><Relationship Id="rId29" Type="http://schemas.openxmlformats.org/officeDocument/2006/relationships/image" Target="../media/image52.png"/><Relationship Id="rId41" Type="http://schemas.openxmlformats.org/officeDocument/2006/relationships/image" Target="../media/image23.png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tags" Target="../tags/tag199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38.png"/><Relationship Id="rId37" Type="http://schemas.openxmlformats.org/officeDocument/2006/relationships/image" Target="../media/image46.png"/><Relationship Id="rId40" Type="http://schemas.openxmlformats.org/officeDocument/2006/relationships/image" Target="../media/image72.png"/><Relationship Id="rId5" Type="http://schemas.openxmlformats.org/officeDocument/2006/relationships/tags" Target="../tags/tag193.xml"/><Relationship Id="rId15" Type="http://schemas.openxmlformats.org/officeDocument/2006/relationships/tags" Target="../tags/tag203.xml"/><Relationship Id="rId23" Type="http://schemas.openxmlformats.org/officeDocument/2006/relationships/tags" Target="../tags/tag211.xml"/><Relationship Id="rId28" Type="http://schemas.openxmlformats.org/officeDocument/2006/relationships/image" Target="../media/image34.png"/><Relationship Id="rId36" Type="http://schemas.openxmlformats.org/officeDocument/2006/relationships/image" Target="../media/image54.png"/><Relationship Id="rId10" Type="http://schemas.openxmlformats.org/officeDocument/2006/relationships/tags" Target="../tags/tag198.xml"/><Relationship Id="rId19" Type="http://schemas.openxmlformats.org/officeDocument/2006/relationships/tags" Target="../tags/tag207.xml"/><Relationship Id="rId31" Type="http://schemas.openxmlformats.org/officeDocument/2006/relationships/image" Target="../media/image35.png"/><Relationship Id="rId4" Type="http://schemas.openxmlformats.org/officeDocument/2006/relationships/tags" Target="../tags/tag192.xml"/><Relationship Id="rId9" Type="http://schemas.openxmlformats.org/officeDocument/2006/relationships/tags" Target="../tags/tag197.xml"/><Relationship Id="rId14" Type="http://schemas.openxmlformats.org/officeDocument/2006/relationships/tags" Target="../tags/tag202.xml"/><Relationship Id="rId22" Type="http://schemas.openxmlformats.org/officeDocument/2006/relationships/tags" Target="../tags/tag210.xml"/><Relationship Id="rId27" Type="http://schemas.openxmlformats.org/officeDocument/2006/relationships/image" Target="../media/image32.png"/><Relationship Id="rId30" Type="http://schemas.openxmlformats.org/officeDocument/2006/relationships/image" Target="../media/image33.png"/><Relationship Id="rId35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F42B8-8BA2-40F0-99AF-BC19C7D44072}" type="slidenum">
              <a:rPr lang="en-US"/>
              <a:pPr/>
              <a:t>1</a:t>
            </a:fld>
            <a:endParaRPr lang="en-US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The limit game and</a:t>
            </a:r>
          </a:p>
          <a:p>
            <a:pPr algn="ctr"/>
            <a:r>
              <a:rPr lang="en-US" sz="2400"/>
              <a:t>the exact definition of a limit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514D0-373B-47C0-BCD2-1C6C6CEF3026}" type="slidenum">
              <a:rPr lang="en-US"/>
              <a:pPr/>
              <a:t>10</a:t>
            </a:fld>
            <a:endParaRPr lang="en-US"/>
          </a:p>
        </p:txBody>
      </p:sp>
      <p:sp>
        <p:nvSpPr>
          <p:cNvPr id="526427" name="Rectangle 9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6435" name="Picture 9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152400"/>
            <a:ext cx="9144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6377" name="Picture 4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152400"/>
            <a:ext cx="1919287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6343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155575"/>
            <a:ext cx="9588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6369" name="Picture 3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833563"/>
            <a:ext cx="338455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6370" name="Picture 3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14563"/>
            <a:ext cx="25019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6371" name="Picture 3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95563"/>
            <a:ext cx="3446463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6378" name="Picture 4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2228850"/>
            <a:ext cx="2830512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26380" name="Group 44"/>
          <p:cNvGrpSpPr>
            <a:grpSpLocks/>
          </p:cNvGrpSpPr>
          <p:nvPr/>
        </p:nvGrpSpPr>
        <p:grpSpPr bwMode="auto">
          <a:xfrm>
            <a:off x="1143000" y="690563"/>
            <a:ext cx="7391400" cy="300037"/>
            <a:chOff x="720" y="435"/>
            <a:chExt cx="4656" cy="189"/>
          </a:xfrm>
        </p:grpSpPr>
        <p:pic>
          <p:nvPicPr>
            <p:cNvPr id="526381" name="Picture 4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435"/>
              <a:ext cx="1840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6382" name="Picture 4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4" y="449"/>
              <a:ext cx="1434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6383" name="Picture 4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8" y="449"/>
              <a:ext cx="1198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26437" name="Group 101"/>
          <p:cNvGrpSpPr>
            <a:grpSpLocks/>
          </p:cNvGrpSpPr>
          <p:nvPr/>
        </p:nvGrpSpPr>
        <p:grpSpPr bwMode="auto">
          <a:xfrm>
            <a:off x="5257800" y="2590800"/>
            <a:ext cx="3657600" cy="1600200"/>
            <a:chOff x="3312" y="1632"/>
            <a:chExt cx="2304" cy="1008"/>
          </a:xfrm>
        </p:grpSpPr>
        <p:pic>
          <p:nvPicPr>
            <p:cNvPr id="526436" name="Picture 10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193"/>
              <a:ext cx="10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26394" name="Line 58"/>
            <p:cNvSpPr>
              <a:spLocks noChangeShapeType="1"/>
            </p:cNvSpPr>
            <p:nvPr/>
          </p:nvSpPr>
          <p:spPr bwMode="auto">
            <a:xfrm>
              <a:off x="4464" y="1946"/>
              <a:ext cx="749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392" name="Line 56"/>
            <p:cNvSpPr>
              <a:spLocks noChangeShapeType="1"/>
            </p:cNvSpPr>
            <p:nvPr/>
          </p:nvSpPr>
          <p:spPr bwMode="auto">
            <a:xfrm>
              <a:off x="5211" y="1952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384" name="Rectangle 48"/>
            <p:cNvSpPr>
              <a:spLocks noChangeArrowheads="1"/>
            </p:cNvSpPr>
            <p:nvPr/>
          </p:nvSpPr>
          <p:spPr bwMode="auto">
            <a:xfrm>
              <a:off x="3312" y="1632"/>
              <a:ext cx="2304" cy="1008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6385" name="Line 49"/>
            <p:cNvSpPr>
              <a:spLocks noChangeShapeType="1"/>
            </p:cNvSpPr>
            <p:nvPr/>
          </p:nvSpPr>
          <p:spPr bwMode="auto">
            <a:xfrm flipV="1">
              <a:off x="4464" y="1704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387" name="Line 51"/>
            <p:cNvSpPr>
              <a:spLocks noChangeShapeType="1"/>
            </p:cNvSpPr>
            <p:nvPr/>
          </p:nvSpPr>
          <p:spPr bwMode="auto">
            <a:xfrm>
              <a:off x="3360" y="2136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388" name="Freeform 52"/>
            <p:cNvSpPr>
              <a:spLocks/>
            </p:cNvSpPr>
            <p:nvPr/>
          </p:nvSpPr>
          <p:spPr bwMode="auto">
            <a:xfrm>
              <a:off x="3504" y="1728"/>
              <a:ext cx="1872" cy="776"/>
            </a:xfrm>
            <a:custGeom>
              <a:avLst/>
              <a:gdLst>
                <a:gd name="T0" fmla="*/ 0 w 1872"/>
                <a:gd name="T1" fmla="*/ 528 h 776"/>
                <a:gd name="T2" fmla="*/ 96 w 1872"/>
                <a:gd name="T3" fmla="*/ 720 h 776"/>
                <a:gd name="T4" fmla="*/ 336 w 1872"/>
                <a:gd name="T5" fmla="*/ 576 h 776"/>
                <a:gd name="T6" fmla="*/ 624 w 1872"/>
                <a:gd name="T7" fmla="*/ 720 h 776"/>
                <a:gd name="T8" fmla="*/ 912 w 1872"/>
                <a:gd name="T9" fmla="*/ 768 h 776"/>
                <a:gd name="T10" fmla="*/ 1296 w 1872"/>
                <a:gd name="T11" fmla="*/ 672 h 776"/>
                <a:gd name="T12" fmla="*/ 1536 w 1872"/>
                <a:gd name="T13" fmla="*/ 432 h 776"/>
                <a:gd name="T14" fmla="*/ 1728 w 1872"/>
                <a:gd name="T15" fmla="*/ 192 h 776"/>
                <a:gd name="T16" fmla="*/ 1872 w 1872"/>
                <a:gd name="T17" fmla="*/ 0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2" h="776">
                  <a:moveTo>
                    <a:pt x="0" y="528"/>
                  </a:moveTo>
                  <a:cubicBezTo>
                    <a:pt x="20" y="620"/>
                    <a:pt x="40" y="712"/>
                    <a:pt x="96" y="720"/>
                  </a:cubicBezTo>
                  <a:cubicBezTo>
                    <a:pt x="152" y="728"/>
                    <a:pt x="248" y="576"/>
                    <a:pt x="336" y="576"/>
                  </a:cubicBezTo>
                  <a:cubicBezTo>
                    <a:pt x="424" y="576"/>
                    <a:pt x="528" y="688"/>
                    <a:pt x="624" y="720"/>
                  </a:cubicBezTo>
                  <a:cubicBezTo>
                    <a:pt x="720" y="752"/>
                    <a:pt x="800" y="776"/>
                    <a:pt x="912" y="768"/>
                  </a:cubicBezTo>
                  <a:cubicBezTo>
                    <a:pt x="1024" y="760"/>
                    <a:pt x="1192" y="728"/>
                    <a:pt x="1296" y="672"/>
                  </a:cubicBezTo>
                  <a:cubicBezTo>
                    <a:pt x="1400" y="616"/>
                    <a:pt x="1464" y="512"/>
                    <a:pt x="1536" y="432"/>
                  </a:cubicBezTo>
                  <a:cubicBezTo>
                    <a:pt x="1608" y="352"/>
                    <a:pt x="1672" y="264"/>
                    <a:pt x="1728" y="192"/>
                  </a:cubicBezTo>
                  <a:cubicBezTo>
                    <a:pt x="1784" y="120"/>
                    <a:pt x="1848" y="32"/>
                    <a:pt x="1872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389" name="Oval 53"/>
            <p:cNvSpPr>
              <a:spLocks noChangeAspect="1" noChangeArrowheads="1"/>
            </p:cNvSpPr>
            <p:nvPr/>
          </p:nvSpPr>
          <p:spPr bwMode="auto">
            <a:xfrm>
              <a:off x="5186" y="1922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26399" name="Picture 6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" y="2160"/>
              <a:ext cx="94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6401" name="Picture 6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" y="1872"/>
              <a:ext cx="122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26406" name="Group 70"/>
          <p:cNvGrpSpPr>
            <a:grpSpLocks/>
          </p:cNvGrpSpPr>
          <p:nvPr/>
        </p:nvGrpSpPr>
        <p:grpSpPr bwMode="auto">
          <a:xfrm>
            <a:off x="428625" y="3354388"/>
            <a:ext cx="7164388" cy="1347787"/>
            <a:chOff x="364" y="864"/>
            <a:chExt cx="4513" cy="849"/>
          </a:xfrm>
        </p:grpSpPr>
        <p:pic>
          <p:nvPicPr>
            <p:cNvPr id="526407" name="Picture 7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515"/>
              <a:ext cx="1547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6408" name="Picture 7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208"/>
              <a:ext cx="63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6409" name="Picture 7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" y="1208"/>
              <a:ext cx="575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6410" name="Picture 7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200"/>
              <a:ext cx="896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6411" name="Picture 7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" y="864"/>
              <a:ext cx="2119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6412" name="Picture 7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6" y="1488"/>
              <a:ext cx="1991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26413" name="Oval 77"/>
          <p:cNvSpPr>
            <a:spLocks noChangeAspect="1" noChangeArrowheads="1"/>
          </p:cNvSpPr>
          <p:nvPr/>
        </p:nvSpPr>
        <p:spPr bwMode="auto">
          <a:xfrm>
            <a:off x="8250238" y="3068638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6414" name="Line 78"/>
          <p:cNvSpPr>
            <a:spLocks noChangeShapeType="1"/>
          </p:cNvSpPr>
          <p:nvPr/>
        </p:nvSpPr>
        <p:spPr bwMode="auto">
          <a:xfrm>
            <a:off x="6477000" y="1447800"/>
            <a:ext cx="1752600" cy="1600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6415" name="Oval 79"/>
          <p:cNvSpPr>
            <a:spLocks noChangeAspect="1" noChangeArrowheads="1"/>
          </p:cNvSpPr>
          <p:nvPr/>
        </p:nvSpPr>
        <p:spPr bwMode="auto">
          <a:xfrm>
            <a:off x="8250238" y="3830638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6430" name="Picture 9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48250"/>
            <a:ext cx="31178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6431" name="Picture 9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5029200"/>
            <a:ext cx="2743200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26426" name="Group 90"/>
          <p:cNvGrpSpPr>
            <a:grpSpLocks/>
          </p:cNvGrpSpPr>
          <p:nvPr/>
        </p:nvGrpSpPr>
        <p:grpSpPr bwMode="auto">
          <a:xfrm>
            <a:off x="3984625" y="547688"/>
            <a:ext cx="265113" cy="850900"/>
            <a:chOff x="2349" y="345"/>
            <a:chExt cx="167" cy="536"/>
          </a:xfrm>
        </p:grpSpPr>
        <p:pic>
          <p:nvPicPr>
            <p:cNvPr id="526425" name="Picture 8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9" y="794"/>
              <a:ext cx="167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26422" name="Line 86"/>
            <p:cNvSpPr>
              <a:spLocks noChangeShapeType="1"/>
            </p:cNvSpPr>
            <p:nvPr/>
          </p:nvSpPr>
          <p:spPr bwMode="auto">
            <a:xfrm flipV="1">
              <a:off x="2389" y="345"/>
              <a:ext cx="0" cy="449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6432" name="Rectangle 9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6440" name="Picture 10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5264150"/>
            <a:ext cx="192087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6441" name="Picture 10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5334000"/>
            <a:ext cx="23780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6442" name="Rectangle 106"/>
          <p:cNvSpPr>
            <a:spLocks noChangeArrowheads="1"/>
          </p:cNvSpPr>
          <p:nvPr/>
        </p:nvSpPr>
        <p:spPr bwMode="auto">
          <a:xfrm>
            <a:off x="5575300" y="5240338"/>
            <a:ext cx="265113" cy="246062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6446" name="Picture 11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6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6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52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E-6 3.33333E-6 L -5.E-6 0.11111 " pathEditMode="relative" ptsTypes="AA">
                                      <p:cBhvr>
                                        <p:cTn id="26" dur="500" fill="hold"/>
                                        <p:tgtEl>
                                          <p:spTgt spid="526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2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2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6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6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26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26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500" fill="hold"/>
                                        <p:tgtEl>
                                          <p:spTgt spid="526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6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6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500" fill="hold"/>
                                        <p:tgtEl>
                                          <p:spTgt spid="5264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26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26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26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26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526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526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26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26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413" grpId="0" animBg="1"/>
      <p:bldP spid="526413" grpId="1" animBg="1"/>
      <p:bldP spid="526413" grpId="2" animBg="1"/>
      <p:bldP spid="526414" grpId="0" animBg="1"/>
      <p:bldP spid="526414" grpId="1" animBg="1"/>
      <p:bldP spid="526414" grpId="2" animBg="1"/>
      <p:bldP spid="526415" grpId="0" animBg="1"/>
      <p:bldP spid="526415" grpId="1" animBg="1"/>
      <p:bldP spid="526442" grpId="0" animBg="1"/>
      <p:bldP spid="526442" grpId="1" animBg="1"/>
      <p:bldP spid="526442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F65B-A609-4F03-AC23-3C55C78D041A}" type="slidenum">
              <a:rPr lang="en-US"/>
              <a:pPr/>
              <a:t>11</a:t>
            </a:fld>
            <a:endParaRPr lang="en-US"/>
          </a:p>
        </p:txBody>
      </p:sp>
      <p:sp>
        <p:nvSpPr>
          <p:cNvPr id="543806" name="Rectangle 6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3816" name="Picture 7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152400"/>
            <a:ext cx="9144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3814" name="Picture 7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155575"/>
            <a:ext cx="9588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3750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152400"/>
            <a:ext cx="20986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43781" name="Group 37"/>
          <p:cNvGrpSpPr>
            <a:grpSpLocks/>
          </p:cNvGrpSpPr>
          <p:nvPr/>
        </p:nvGrpSpPr>
        <p:grpSpPr bwMode="auto">
          <a:xfrm>
            <a:off x="425450" y="3352800"/>
            <a:ext cx="7164388" cy="1320800"/>
            <a:chOff x="268" y="2112"/>
            <a:chExt cx="4513" cy="832"/>
          </a:xfrm>
        </p:grpSpPr>
        <p:pic>
          <p:nvPicPr>
            <p:cNvPr id="543752" name="Picture 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" y="2112"/>
              <a:ext cx="2119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3753" name="Picture 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" y="2456"/>
              <a:ext cx="63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3754" name="Picture 1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" y="2456"/>
              <a:ext cx="575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3755" name="Picture 1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" y="2448"/>
              <a:ext cx="896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3756" name="Picture 1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" y="2760"/>
              <a:ext cx="1425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3757" name="Picture 1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" y="2736"/>
              <a:ext cx="1991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43804" name="Group 60"/>
          <p:cNvGrpSpPr>
            <a:grpSpLocks/>
          </p:cNvGrpSpPr>
          <p:nvPr/>
        </p:nvGrpSpPr>
        <p:grpSpPr bwMode="auto">
          <a:xfrm>
            <a:off x="381000" y="842963"/>
            <a:ext cx="7342188" cy="630237"/>
            <a:chOff x="240" y="531"/>
            <a:chExt cx="4625" cy="397"/>
          </a:xfrm>
        </p:grpSpPr>
        <p:pic>
          <p:nvPicPr>
            <p:cNvPr id="543758" name="Picture 1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531"/>
              <a:ext cx="1840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3759" name="Picture 1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545"/>
              <a:ext cx="1434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3760" name="Picture 1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768"/>
              <a:ext cx="1198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3761" name="Picture 1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535"/>
              <a:ext cx="1217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43790" name="Group 46"/>
          <p:cNvGrpSpPr>
            <a:grpSpLocks/>
          </p:cNvGrpSpPr>
          <p:nvPr/>
        </p:nvGrpSpPr>
        <p:grpSpPr bwMode="auto">
          <a:xfrm>
            <a:off x="425450" y="1833563"/>
            <a:ext cx="6418263" cy="1062037"/>
            <a:chOff x="268" y="1155"/>
            <a:chExt cx="4043" cy="669"/>
          </a:xfrm>
        </p:grpSpPr>
        <p:pic>
          <p:nvPicPr>
            <p:cNvPr id="543762" name="Picture 1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" y="1155"/>
              <a:ext cx="213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3763" name="Picture 1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395"/>
              <a:ext cx="1576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3764" name="Picture 2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635"/>
              <a:ext cx="2171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3765" name="Picture 2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8" y="1404"/>
              <a:ext cx="1453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43788" name="Group 44"/>
          <p:cNvGrpSpPr>
            <a:grpSpLocks/>
          </p:cNvGrpSpPr>
          <p:nvPr/>
        </p:nvGrpSpPr>
        <p:grpSpPr bwMode="auto">
          <a:xfrm>
            <a:off x="8232775" y="2667000"/>
            <a:ext cx="523875" cy="471488"/>
            <a:chOff x="5186" y="1680"/>
            <a:chExt cx="330" cy="297"/>
          </a:xfrm>
        </p:grpSpPr>
        <p:sp>
          <p:nvSpPr>
            <p:cNvPr id="543785" name="Freeform 41"/>
            <p:cNvSpPr>
              <a:spLocks/>
            </p:cNvSpPr>
            <p:nvPr/>
          </p:nvSpPr>
          <p:spPr bwMode="auto">
            <a:xfrm>
              <a:off x="5228" y="1728"/>
              <a:ext cx="288" cy="249"/>
            </a:xfrm>
            <a:custGeom>
              <a:avLst/>
              <a:gdLst>
                <a:gd name="T0" fmla="*/ 288 w 288"/>
                <a:gd name="T1" fmla="*/ 192 h 249"/>
                <a:gd name="T2" fmla="*/ 192 w 288"/>
                <a:gd name="T3" fmla="*/ 240 h 249"/>
                <a:gd name="T4" fmla="*/ 91 w 288"/>
                <a:gd name="T5" fmla="*/ 139 h 249"/>
                <a:gd name="T6" fmla="*/ 0 w 288"/>
                <a:gd name="T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" h="249">
                  <a:moveTo>
                    <a:pt x="288" y="192"/>
                  </a:moveTo>
                  <a:cubicBezTo>
                    <a:pt x="252" y="220"/>
                    <a:pt x="225" y="249"/>
                    <a:pt x="192" y="240"/>
                  </a:cubicBezTo>
                  <a:cubicBezTo>
                    <a:pt x="159" y="231"/>
                    <a:pt x="123" y="179"/>
                    <a:pt x="91" y="139"/>
                  </a:cubicBezTo>
                  <a:cubicBezTo>
                    <a:pt x="59" y="99"/>
                    <a:pt x="19" y="29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786" name="Oval 42"/>
            <p:cNvSpPr>
              <a:spLocks noChangeAspect="1" noChangeArrowheads="1"/>
            </p:cNvSpPr>
            <p:nvPr/>
          </p:nvSpPr>
          <p:spPr bwMode="auto">
            <a:xfrm>
              <a:off x="5186" y="1680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3787" name="Oval 43"/>
          <p:cNvSpPr>
            <a:spLocks noChangeAspect="1" noChangeArrowheads="1"/>
          </p:cNvSpPr>
          <p:nvPr/>
        </p:nvSpPr>
        <p:spPr bwMode="auto">
          <a:xfrm>
            <a:off x="8229600" y="3983038"/>
            <a:ext cx="55563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789" name="Line 45"/>
          <p:cNvSpPr>
            <a:spLocks noChangeShapeType="1"/>
          </p:cNvSpPr>
          <p:nvPr/>
        </p:nvSpPr>
        <p:spPr bwMode="auto">
          <a:xfrm>
            <a:off x="3554413" y="4011613"/>
            <a:ext cx="464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803" name="Rectangle 59"/>
          <p:cNvSpPr>
            <a:spLocks noChangeArrowheads="1"/>
          </p:cNvSpPr>
          <p:nvPr/>
        </p:nvSpPr>
        <p:spPr bwMode="auto">
          <a:xfrm>
            <a:off x="5757863" y="812800"/>
            <a:ext cx="1992312" cy="28416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805" name="Rectangle 61"/>
          <p:cNvSpPr>
            <a:spLocks noChangeArrowheads="1"/>
          </p:cNvSpPr>
          <p:nvPr/>
        </p:nvSpPr>
        <p:spPr bwMode="auto">
          <a:xfrm>
            <a:off x="4505325" y="2192338"/>
            <a:ext cx="2276475" cy="284162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3809" name="Picture 6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48250"/>
            <a:ext cx="31178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3811" name="Picture 6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3" y="5029200"/>
            <a:ext cx="2938462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43801" name="Group 57"/>
          <p:cNvGrpSpPr>
            <a:grpSpLocks/>
          </p:cNvGrpSpPr>
          <p:nvPr/>
        </p:nvGrpSpPr>
        <p:grpSpPr bwMode="auto">
          <a:xfrm>
            <a:off x="3884613" y="647700"/>
            <a:ext cx="300037" cy="915988"/>
            <a:chOff x="2293" y="424"/>
            <a:chExt cx="189" cy="577"/>
          </a:xfrm>
        </p:grpSpPr>
        <p:pic>
          <p:nvPicPr>
            <p:cNvPr id="543800" name="Picture 5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3" y="863"/>
              <a:ext cx="18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43799" name="Line 55"/>
            <p:cNvSpPr>
              <a:spLocks noChangeShapeType="1"/>
            </p:cNvSpPr>
            <p:nvPr/>
          </p:nvSpPr>
          <p:spPr bwMode="auto">
            <a:xfrm flipV="1">
              <a:off x="2344" y="424"/>
              <a:ext cx="0" cy="449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3812" name="Rectangle 6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3819" name="Group 75"/>
          <p:cNvGrpSpPr>
            <a:grpSpLocks/>
          </p:cNvGrpSpPr>
          <p:nvPr/>
        </p:nvGrpSpPr>
        <p:grpSpPr bwMode="auto">
          <a:xfrm>
            <a:off x="5257800" y="2590800"/>
            <a:ext cx="3657600" cy="1600200"/>
            <a:chOff x="3312" y="1632"/>
            <a:chExt cx="2304" cy="1008"/>
          </a:xfrm>
        </p:grpSpPr>
        <p:sp>
          <p:nvSpPr>
            <p:cNvPr id="543769" name="Line 25"/>
            <p:cNvSpPr>
              <a:spLocks noChangeShapeType="1"/>
            </p:cNvSpPr>
            <p:nvPr/>
          </p:nvSpPr>
          <p:spPr bwMode="auto">
            <a:xfrm>
              <a:off x="4464" y="1946"/>
              <a:ext cx="749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770" name="Line 26"/>
            <p:cNvSpPr>
              <a:spLocks noChangeShapeType="1"/>
            </p:cNvSpPr>
            <p:nvPr/>
          </p:nvSpPr>
          <p:spPr bwMode="auto">
            <a:xfrm>
              <a:off x="5211" y="1952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771" name="Rectangle 27"/>
            <p:cNvSpPr>
              <a:spLocks noChangeArrowheads="1"/>
            </p:cNvSpPr>
            <p:nvPr/>
          </p:nvSpPr>
          <p:spPr bwMode="auto">
            <a:xfrm>
              <a:off x="3312" y="1632"/>
              <a:ext cx="2304" cy="1008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772" name="Line 28"/>
            <p:cNvSpPr>
              <a:spLocks noChangeShapeType="1"/>
            </p:cNvSpPr>
            <p:nvPr/>
          </p:nvSpPr>
          <p:spPr bwMode="auto">
            <a:xfrm flipV="1">
              <a:off x="4464" y="1704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773" name="Line 29"/>
            <p:cNvSpPr>
              <a:spLocks noChangeShapeType="1"/>
            </p:cNvSpPr>
            <p:nvPr/>
          </p:nvSpPr>
          <p:spPr bwMode="auto">
            <a:xfrm>
              <a:off x="3360" y="2136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774" name="Freeform 30"/>
            <p:cNvSpPr>
              <a:spLocks/>
            </p:cNvSpPr>
            <p:nvPr/>
          </p:nvSpPr>
          <p:spPr bwMode="auto">
            <a:xfrm>
              <a:off x="3504" y="1951"/>
              <a:ext cx="1699" cy="553"/>
            </a:xfrm>
            <a:custGeom>
              <a:avLst/>
              <a:gdLst>
                <a:gd name="T0" fmla="*/ 0 w 1699"/>
                <a:gd name="T1" fmla="*/ 305 h 553"/>
                <a:gd name="T2" fmla="*/ 96 w 1699"/>
                <a:gd name="T3" fmla="*/ 497 h 553"/>
                <a:gd name="T4" fmla="*/ 336 w 1699"/>
                <a:gd name="T5" fmla="*/ 353 h 553"/>
                <a:gd name="T6" fmla="*/ 624 w 1699"/>
                <a:gd name="T7" fmla="*/ 497 h 553"/>
                <a:gd name="T8" fmla="*/ 912 w 1699"/>
                <a:gd name="T9" fmla="*/ 545 h 553"/>
                <a:gd name="T10" fmla="*/ 1296 w 1699"/>
                <a:gd name="T11" fmla="*/ 449 h 553"/>
                <a:gd name="T12" fmla="*/ 1536 w 1699"/>
                <a:gd name="T13" fmla="*/ 209 h 553"/>
                <a:gd name="T14" fmla="*/ 1699 w 1699"/>
                <a:gd name="T15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9" h="553">
                  <a:moveTo>
                    <a:pt x="0" y="305"/>
                  </a:moveTo>
                  <a:cubicBezTo>
                    <a:pt x="20" y="397"/>
                    <a:pt x="40" y="489"/>
                    <a:pt x="96" y="497"/>
                  </a:cubicBezTo>
                  <a:cubicBezTo>
                    <a:pt x="152" y="505"/>
                    <a:pt x="248" y="353"/>
                    <a:pt x="336" y="353"/>
                  </a:cubicBezTo>
                  <a:cubicBezTo>
                    <a:pt x="424" y="353"/>
                    <a:pt x="528" y="465"/>
                    <a:pt x="624" y="497"/>
                  </a:cubicBezTo>
                  <a:cubicBezTo>
                    <a:pt x="720" y="529"/>
                    <a:pt x="800" y="553"/>
                    <a:pt x="912" y="545"/>
                  </a:cubicBezTo>
                  <a:cubicBezTo>
                    <a:pt x="1024" y="537"/>
                    <a:pt x="1192" y="505"/>
                    <a:pt x="1296" y="449"/>
                  </a:cubicBezTo>
                  <a:cubicBezTo>
                    <a:pt x="1400" y="393"/>
                    <a:pt x="1469" y="284"/>
                    <a:pt x="1536" y="209"/>
                  </a:cubicBezTo>
                  <a:cubicBezTo>
                    <a:pt x="1603" y="134"/>
                    <a:pt x="1665" y="44"/>
                    <a:pt x="1699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775" name="Oval 31"/>
            <p:cNvSpPr>
              <a:spLocks noChangeAspect="1" noChangeArrowheads="1"/>
            </p:cNvSpPr>
            <p:nvPr/>
          </p:nvSpPr>
          <p:spPr bwMode="auto">
            <a:xfrm>
              <a:off x="5186" y="1922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43776" name="Picture 32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" y="2160"/>
              <a:ext cx="94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3777" name="Picture 3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" y="1872"/>
              <a:ext cx="122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3818" name="Picture 7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193"/>
              <a:ext cx="10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43825" name="Picture 8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035550"/>
            <a:ext cx="19621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43829" name="Group 85"/>
          <p:cNvGrpSpPr>
            <a:grpSpLocks/>
          </p:cNvGrpSpPr>
          <p:nvPr/>
        </p:nvGrpSpPr>
        <p:grpSpPr bwMode="auto">
          <a:xfrm>
            <a:off x="5292725" y="5226050"/>
            <a:ext cx="1060450" cy="496888"/>
            <a:chOff x="3334" y="3292"/>
            <a:chExt cx="668" cy="313"/>
          </a:xfrm>
        </p:grpSpPr>
        <p:pic>
          <p:nvPicPr>
            <p:cNvPr id="543827" name="Picture 8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9" y="3426"/>
              <a:ext cx="43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43828" name="AutoShape 84"/>
            <p:cNvSpPr>
              <a:spLocks/>
            </p:cNvSpPr>
            <p:nvPr/>
          </p:nvSpPr>
          <p:spPr bwMode="auto">
            <a:xfrm rot="-5400000">
              <a:off x="3610" y="3016"/>
              <a:ext cx="115" cy="668"/>
            </a:xfrm>
            <a:prstGeom prst="leftBrace">
              <a:avLst>
                <a:gd name="adj1" fmla="val 48406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43832" name="Picture 8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3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3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3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3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3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3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5" dur="500"/>
                                        <p:tgtEl>
                                          <p:spTgt spid="543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43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43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43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43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4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4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3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43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4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4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4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4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87" grpId="0" animBg="1"/>
      <p:bldP spid="543787" grpId="1" animBg="1"/>
      <p:bldP spid="543789" grpId="0" animBg="1"/>
      <p:bldP spid="543789" grpId="1" animBg="1"/>
      <p:bldP spid="543803" grpId="0" animBg="1"/>
      <p:bldP spid="543803" grpId="1" animBg="1"/>
      <p:bldP spid="543805" grpId="0" animBg="1"/>
      <p:bldP spid="54380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648C-4A53-4450-AA54-391FD2747F22}" type="slidenum">
              <a:rPr lang="en-US"/>
              <a:pPr/>
              <a:t>12</a:t>
            </a:fld>
            <a:endParaRPr lang="en-US"/>
          </a:p>
        </p:txBody>
      </p:sp>
      <p:grpSp>
        <p:nvGrpSpPr>
          <p:cNvPr id="527451" name="Group 91"/>
          <p:cNvGrpSpPr>
            <a:grpSpLocks/>
          </p:cNvGrpSpPr>
          <p:nvPr/>
        </p:nvGrpSpPr>
        <p:grpSpPr bwMode="auto">
          <a:xfrm>
            <a:off x="381000" y="842963"/>
            <a:ext cx="7620000" cy="630237"/>
            <a:chOff x="240" y="531"/>
            <a:chExt cx="4800" cy="397"/>
          </a:xfrm>
        </p:grpSpPr>
        <p:pic>
          <p:nvPicPr>
            <p:cNvPr id="527374" name="Picture 1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531"/>
              <a:ext cx="1840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7375" name="Picture 1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545"/>
              <a:ext cx="1434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7376" name="Picture 1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768"/>
              <a:ext cx="1198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7383" name="Picture 23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1" y="535"/>
              <a:ext cx="134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27449" name="Rectangle 89"/>
          <p:cNvSpPr>
            <a:spLocks noChangeArrowheads="1"/>
          </p:cNvSpPr>
          <p:nvPr/>
        </p:nvSpPr>
        <p:spPr bwMode="auto">
          <a:xfrm>
            <a:off x="5830888" y="822325"/>
            <a:ext cx="2193925" cy="3206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7382" name="Picture 2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152400"/>
            <a:ext cx="212883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7457" name="Picture 9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48250"/>
            <a:ext cx="31178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7459" name="Picture 9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4953000"/>
            <a:ext cx="29829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7474" name="Picture 1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5029200"/>
            <a:ext cx="19621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27481" name="Group 121"/>
          <p:cNvGrpSpPr>
            <a:grpSpLocks/>
          </p:cNvGrpSpPr>
          <p:nvPr/>
        </p:nvGrpSpPr>
        <p:grpSpPr bwMode="auto">
          <a:xfrm>
            <a:off x="5283200" y="5210175"/>
            <a:ext cx="1060450" cy="496888"/>
            <a:chOff x="3334" y="3292"/>
            <a:chExt cx="668" cy="313"/>
          </a:xfrm>
        </p:grpSpPr>
        <p:pic>
          <p:nvPicPr>
            <p:cNvPr id="527479" name="Picture 11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9" y="3426"/>
              <a:ext cx="43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27478" name="AutoShape 118"/>
            <p:cNvSpPr>
              <a:spLocks/>
            </p:cNvSpPr>
            <p:nvPr/>
          </p:nvSpPr>
          <p:spPr bwMode="auto">
            <a:xfrm rot="-5400000">
              <a:off x="3610" y="3016"/>
              <a:ext cx="115" cy="668"/>
            </a:xfrm>
            <a:prstGeom prst="leftBrace">
              <a:avLst>
                <a:gd name="adj1" fmla="val 48406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7454" name="Rectangle 9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7488" name="Picture 1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52400"/>
            <a:ext cx="3238500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7462" name="Picture 10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155575"/>
            <a:ext cx="9588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27418" name="Group 58"/>
          <p:cNvGrpSpPr>
            <a:grpSpLocks/>
          </p:cNvGrpSpPr>
          <p:nvPr/>
        </p:nvGrpSpPr>
        <p:grpSpPr bwMode="auto">
          <a:xfrm>
            <a:off x="425450" y="3352800"/>
            <a:ext cx="7164388" cy="1320800"/>
            <a:chOff x="268" y="2112"/>
            <a:chExt cx="4513" cy="832"/>
          </a:xfrm>
        </p:grpSpPr>
        <p:pic>
          <p:nvPicPr>
            <p:cNvPr id="527368" name="Picture 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" y="2112"/>
              <a:ext cx="2119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7369" name="Picture 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" y="2456"/>
              <a:ext cx="63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7370" name="Picture 1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" y="2456"/>
              <a:ext cx="575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7371" name="Picture 1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" y="2448"/>
              <a:ext cx="896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7385" name="Picture 2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" y="2760"/>
              <a:ext cx="1453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7373" name="Picture 1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" y="2736"/>
              <a:ext cx="1991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27434" name="Group 74"/>
          <p:cNvGrpSpPr>
            <a:grpSpLocks/>
          </p:cNvGrpSpPr>
          <p:nvPr/>
        </p:nvGrpSpPr>
        <p:grpSpPr bwMode="auto">
          <a:xfrm>
            <a:off x="425450" y="1833563"/>
            <a:ext cx="6965950" cy="1062037"/>
            <a:chOff x="268" y="1155"/>
            <a:chExt cx="4388" cy="669"/>
          </a:xfrm>
        </p:grpSpPr>
        <p:pic>
          <p:nvPicPr>
            <p:cNvPr id="527378" name="Picture 1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" y="1155"/>
              <a:ext cx="213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7379" name="Picture 1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395"/>
              <a:ext cx="1576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7380" name="Picture 2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635"/>
              <a:ext cx="2171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7402" name="Picture 4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" y="1404"/>
              <a:ext cx="1793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27470" name="Group 110"/>
          <p:cNvGrpSpPr>
            <a:grpSpLocks/>
          </p:cNvGrpSpPr>
          <p:nvPr/>
        </p:nvGrpSpPr>
        <p:grpSpPr bwMode="auto">
          <a:xfrm>
            <a:off x="5257800" y="2590800"/>
            <a:ext cx="3657600" cy="1600200"/>
            <a:chOff x="3312" y="1632"/>
            <a:chExt cx="2304" cy="1008"/>
          </a:xfrm>
        </p:grpSpPr>
        <p:pic>
          <p:nvPicPr>
            <p:cNvPr id="527469" name="Picture 10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7" y="1669"/>
              <a:ext cx="10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27406" name="Line 46"/>
            <p:cNvSpPr>
              <a:spLocks noChangeShapeType="1"/>
            </p:cNvSpPr>
            <p:nvPr/>
          </p:nvSpPr>
          <p:spPr bwMode="auto">
            <a:xfrm>
              <a:off x="4464" y="1946"/>
              <a:ext cx="749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407" name="Line 47"/>
            <p:cNvSpPr>
              <a:spLocks noChangeShapeType="1"/>
            </p:cNvSpPr>
            <p:nvPr/>
          </p:nvSpPr>
          <p:spPr bwMode="auto">
            <a:xfrm>
              <a:off x="5211" y="1952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408" name="Rectangle 48"/>
            <p:cNvSpPr>
              <a:spLocks noChangeArrowheads="1"/>
            </p:cNvSpPr>
            <p:nvPr/>
          </p:nvSpPr>
          <p:spPr bwMode="auto">
            <a:xfrm>
              <a:off x="3312" y="1632"/>
              <a:ext cx="2304" cy="1008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7409" name="Line 49"/>
            <p:cNvSpPr>
              <a:spLocks noChangeShapeType="1"/>
            </p:cNvSpPr>
            <p:nvPr/>
          </p:nvSpPr>
          <p:spPr bwMode="auto">
            <a:xfrm flipV="1">
              <a:off x="4464" y="1704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410" name="Line 50"/>
            <p:cNvSpPr>
              <a:spLocks noChangeShapeType="1"/>
            </p:cNvSpPr>
            <p:nvPr/>
          </p:nvSpPr>
          <p:spPr bwMode="auto">
            <a:xfrm>
              <a:off x="3360" y="2136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411" name="Freeform 51"/>
            <p:cNvSpPr>
              <a:spLocks/>
            </p:cNvSpPr>
            <p:nvPr/>
          </p:nvSpPr>
          <p:spPr bwMode="auto">
            <a:xfrm>
              <a:off x="5212" y="1737"/>
              <a:ext cx="288" cy="205"/>
            </a:xfrm>
            <a:custGeom>
              <a:avLst/>
              <a:gdLst>
                <a:gd name="T0" fmla="*/ 0 w 288"/>
                <a:gd name="T1" fmla="*/ 205 h 205"/>
                <a:gd name="T2" fmla="*/ 65 w 288"/>
                <a:gd name="T3" fmla="*/ 65 h 205"/>
                <a:gd name="T4" fmla="*/ 158 w 288"/>
                <a:gd name="T5" fmla="*/ 177 h 205"/>
                <a:gd name="T6" fmla="*/ 204 w 288"/>
                <a:gd name="T7" fmla="*/ 0 h 205"/>
                <a:gd name="T8" fmla="*/ 288 w 288"/>
                <a:gd name="T9" fmla="*/ 17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05">
                  <a:moveTo>
                    <a:pt x="0" y="205"/>
                  </a:moveTo>
                  <a:cubicBezTo>
                    <a:pt x="11" y="182"/>
                    <a:pt x="39" y="70"/>
                    <a:pt x="65" y="65"/>
                  </a:cubicBezTo>
                  <a:cubicBezTo>
                    <a:pt x="91" y="60"/>
                    <a:pt x="135" y="188"/>
                    <a:pt x="158" y="177"/>
                  </a:cubicBezTo>
                  <a:cubicBezTo>
                    <a:pt x="181" y="166"/>
                    <a:pt x="182" y="0"/>
                    <a:pt x="204" y="0"/>
                  </a:cubicBezTo>
                  <a:cubicBezTo>
                    <a:pt x="226" y="0"/>
                    <a:pt x="271" y="140"/>
                    <a:pt x="288" y="177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27413" name="Picture 5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" y="2160"/>
              <a:ext cx="94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7414" name="Picture 5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" y="1872"/>
              <a:ext cx="122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27412" name="Oval 52"/>
            <p:cNvSpPr>
              <a:spLocks noChangeAspect="1" noChangeArrowheads="1"/>
            </p:cNvSpPr>
            <p:nvPr/>
          </p:nvSpPr>
          <p:spPr bwMode="auto">
            <a:xfrm>
              <a:off x="5186" y="1922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7450" name="Rectangle 90"/>
          <p:cNvSpPr>
            <a:spLocks noChangeArrowheads="1"/>
          </p:cNvSpPr>
          <p:nvPr/>
        </p:nvSpPr>
        <p:spPr bwMode="auto">
          <a:xfrm>
            <a:off x="4505325" y="2192338"/>
            <a:ext cx="2833688" cy="3206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7430" name="Freeform 70"/>
          <p:cNvSpPr>
            <a:spLocks/>
          </p:cNvSpPr>
          <p:nvPr/>
        </p:nvSpPr>
        <p:spPr bwMode="auto">
          <a:xfrm>
            <a:off x="5562600" y="3124200"/>
            <a:ext cx="2697163" cy="877888"/>
          </a:xfrm>
          <a:custGeom>
            <a:avLst/>
            <a:gdLst>
              <a:gd name="T0" fmla="*/ 0 w 1699"/>
              <a:gd name="T1" fmla="*/ 305 h 553"/>
              <a:gd name="T2" fmla="*/ 96 w 1699"/>
              <a:gd name="T3" fmla="*/ 497 h 553"/>
              <a:gd name="T4" fmla="*/ 336 w 1699"/>
              <a:gd name="T5" fmla="*/ 353 h 553"/>
              <a:gd name="T6" fmla="*/ 624 w 1699"/>
              <a:gd name="T7" fmla="*/ 497 h 553"/>
              <a:gd name="T8" fmla="*/ 912 w 1699"/>
              <a:gd name="T9" fmla="*/ 545 h 553"/>
              <a:gd name="T10" fmla="*/ 1296 w 1699"/>
              <a:gd name="T11" fmla="*/ 449 h 553"/>
              <a:gd name="T12" fmla="*/ 1536 w 1699"/>
              <a:gd name="T13" fmla="*/ 209 h 553"/>
              <a:gd name="T14" fmla="*/ 1699 w 1699"/>
              <a:gd name="T15" fmla="*/ 0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99" h="553">
                <a:moveTo>
                  <a:pt x="0" y="305"/>
                </a:moveTo>
                <a:cubicBezTo>
                  <a:pt x="20" y="397"/>
                  <a:pt x="40" y="489"/>
                  <a:pt x="96" y="497"/>
                </a:cubicBezTo>
                <a:cubicBezTo>
                  <a:pt x="152" y="505"/>
                  <a:pt x="248" y="353"/>
                  <a:pt x="336" y="353"/>
                </a:cubicBezTo>
                <a:cubicBezTo>
                  <a:pt x="424" y="353"/>
                  <a:pt x="528" y="465"/>
                  <a:pt x="624" y="497"/>
                </a:cubicBezTo>
                <a:cubicBezTo>
                  <a:pt x="720" y="529"/>
                  <a:pt x="800" y="553"/>
                  <a:pt x="912" y="545"/>
                </a:cubicBezTo>
                <a:cubicBezTo>
                  <a:pt x="1024" y="537"/>
                  <a:pt x="1192" y="505"/>
                  <a:pt x="1296" y="449"/>
                </a:cubicBezTo>
                <a:cubicBezTo>
                  <a:pt x="1400" y="393"/>
                  <a:pt x="1469" y="284"/>
                  <a:pt x="1536" y="209"/>
                </a:cubicBezTo>
                <a:cubicBezTo>
                  <a:pt x="1603" y="134"/>
                  <a:pt x="1665" y="44"/>
                  <a:pt x="1699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7460" name="Rectangle 10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7468" name="Group 108"/>
          <p:cNvGrpSpPr>
            <a:grpSpLocks/>
          </p:cNvGrpSpPr>
          <p:nvPr/>
        </p:nvGrpSpPr>
        <p:grpSpPr bwMode="auto">
          <a:xfrm>
            <a:off x="2082800" y="5600700"/>
            <a:ext cx="5994400" cy="1181100"/>
            <a:chOff x="1312" y="3528"/>
            <a:chExt cx="3776" cy="744"/>
          </a:xfrm>
        </p:grpSpPr>
        <p:pic>
          <p:nvPicPr>
            <p:cNvPr id="527390" name="Picture 3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3528"/>
              <a:ext cx="1209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7399" name="Picture 3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2" y="3962"/>
              <a:ext cx="41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7394" name="Picture 3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" y="3960"/>
              <a:ext cx="1322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7397" name="Picture 3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3962"/>
              <a:ext cx="321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7398" name="Picture 3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3960"/>
              <a:ext cx="1388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7401" name="Picture 4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7" y="3528"/>
              <a:ext cx="189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7466" name="Picture 10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4" y="3541"/>
              <a:ext cx="463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27447" name="Group 87"/>
          <p:cNvGrpSpPr>
            <a:grpSpLocks/>
          </p:cNvGrpSpPr>
          <p:nvPr/>
        </p:nvGrpSpPr>
        <p:grpSpPr bwMode="auto">
          <a:xfrm>
            <a:off x="5402263" y="401638"/>
            <a:ext cx="230187" cy="1503362"/>
            <a:chOff x="3230" y="253"/>
            <a:chExt cx="145" cy="947"/>
          </a:xfrm>
        </p:grpSpPr>
        <p:pic>
          <p:nvPicPr>
            <p:cNvPr id="527446" name="Picture 8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0" y="1127"/>
              <a:ext cx="145" cy="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27445" name="Line 85"/>
            <p:cNvSpPr>
              <a:spLocks noChangeShapeType="1"/>
            </p:cNvSpPr>
            <p:nvPr/>
          </p:nvSpPr>
          <p:spPr bwMode="auto">
            <a:xfrm flipV="1">
              <a:off x="3299" y="253"/>
              <a:ext cx="0" cy="86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7452" name="Oval 92"/>
          <p:cNvSpPr>
            <a:spLocks noChangeAspect="1" noChangeArrowheads="1"/>
          </p:cNvSpPr>
          <p:nvPr/>
        </p:nvSpPr>
        <p:spPr bwMode="auto">
          <a:xfrm>
            <a:off x="8229600" y="3810000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7453" name="Line 93"/>
          <p:cNvSpPr>
            <a:spLocks noChangeShapeType="1"/>
          </p:cNvSpPr>
          <p:nvPr/>
        </p:nvSpPr>
        <p:spPr bwMode="auto">
          <a:xfrm>
            <a:off x="3554413" y="3838575"/>
            <a:ext cx="464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7490" name="Line 130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27491" name="Picture 13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" name="Oval 52"/>
          <p:cNvSpPr>
            <a:spLocks noChangeAspect="1" noChangeArrowheads="1"/>
          </p:cNvSpPr>
          <p:nvPr/>
        </p:nvSpPr>
        <p:spPr bwMode="auto">
          <a:xfrm>
            <a:off x="8229600" y="2629989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7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7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7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7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7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7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27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7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27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27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7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7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3.33333E-6 -0.06667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527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27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27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1" dur="500"/>
                                        <p:tgtEl>
                                          <p:spTgt spid="527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27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527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2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52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27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27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2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2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27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27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449" grpId="0" animBg="1"/>
      <p:bldP spid="527449" grpId="1" animBg="1"/>
      <p:bldP spid="527450" grpId="0" animBg="1"/>
      <p:bldP spid="527450" grpId="1" animBg="1"/>
      <p:bldP spid="527430" grpId="0" animBg="1"/>
      <p:bldP spid="527430" grpId="1" animBg="1"/>
      <p:bldP spid="527430" grpId="2" animBg="1"/>
      <p:bldP spid="527430" grpId="3" animBg="1"/>
      <p:bldP spid="527452" grpId="0" animBg="1"/>
      <p:bldP spid="527452" grpId="1" animBg="1"/>
      <p:bldP spid="527453" grpId="0" animBg="1"/>
      <p:bldP spid="527453" grpId="1" animBg="1"/>
      <p:bldP spid="527490" grpId="0" animBg="1"/>
      <p:bldP spid="70" grpId="0" animBg="1"/>
      <p:bldP spid="7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DA77-DA4B-4070-ABD1-CF005EDFBA7F}" type="slidenum">
              <a:rPr lang="en-US"/>
              <a:pPr/>
              <a:t>13</a:t>
            </a:fld>
            <a:endParaRPr lang="en-US"/>
          </a:p>
        </p:txBody>
      </p:sp>
      <p:pic>
        <p:nvPicPr>
          <p:cNvPr id="535673" name="Picture 12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48250"/>
            <a:ext cx="31178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5675" name="Picture 1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88" y="4953000"/>
            <a:ext cx="308768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5686" name="Picture 13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5029200"/>
            <a:ext cx="20526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35687" name="Group 135"/>
          <p:cNvGrpSpPr>
            <a:grpSpLocks/>
          </p:cNvGrpSpPr>
          <p:nvPr/>
        </p:nvGrpSpPr>
        <p:grpSpPr bwMode="auto">
          <a:xfrm>
            <a:off x="5337175" y="5210175"/>
            <a:ext cx="1060450" cy="496888"/>
            <a:chOff x="3334" y="3292"/>
            <a:chExt cx="668" cy="313"/>
          </a:xfrm>
        </p:grpSpPr>
        <p:pic>
          <p:nvPicPr>
            <p:cNvPr id="535688" name="Picture 13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9" y="3426"/>
              <a:ext cx="43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35689" name="AutoShape 137"/>
            <p:cNvSpPr>
              <a:spLocks/>
            </p:cNvSpPr>
            <p:nvPr/>
          </p:nvSpPr>
          <p:spPr bwMode="auto">
            <a:xfrm rot="-5400000">
              <a:off x="3610" y="3016"/>
              <a:ext cx="115" cy="668"/>
            </a:xfrm>
            <a:prstGeom prst="leftBrace">
              <a:avLst>
                <a:gd name="adj1" fmla="val 48406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5670" name="Rectangle 11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5680" name="Picture 12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152400"/>
            <a:ext cx="9144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5678" name="Picture 12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155575"/>
            <a:ext cx="9588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35683" name="Group 131"/>
          <p:cNvGrpSpPr>
            <a:grpSpLocks/>
          </p:cNvGrpSpPr>
          <p:nvPr/>
        </p:nvGrpSpPr>
        <p:grpSpPr bwMode="auto">
          <a:xfrm>
            <a:off x="5257800" y="2590800"/>
            <a:ext cx="3657600" cy="1600200"/>
            <a:chOff x="3312" y="1632"/>
            <a:chExt cx="2304" cy="1008"/>
          </a:xfrm>
        </p:grpSpPr>
        <p:pic>
          <p:nvPicPr>
            <p:cNvPr id="535682" name="Picture 13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" y="2193"/>
              <a:ext cx="10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35595" name="Line 43"/>
            <p:cNvSpPr>
              <a:spLocks noChangeShapeType="1"/>
            </p:cNvSpPr>
            <p:nvPr/>
          </p:nvSpPr>
          <p:spPr bwMode="auto">
            <a:xfrm>
              <a:off x="5211" y="1648"/>
              <a:ext cx="0" cy="48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596" name="Rectangle 44"/>
            <p:cNvSpPr>
              <a:spLocks noChangeArrowheads="1"/>
            </p:cNvSpPr>
            <p:nvPr/>
          </p:nvSpPr>
          <p:spPr bwMode="auto">
            <a:xfrm>
              <a:off x="3312" y="1632"/>
              <a:ext cx="2304" cy="1008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5597" name="Line 45"/>
            <p:cNvSpPr>
              <a:spLocks noChangeShapeType="1"/>
            </p:cNvSpPr>
            <p:nvPr/>
          </p:nvSpPr>
          <p:spPr bwMode="auto">
            <a:xfrm flipV="1">
              <a:off x="4464" y="1704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598" name="Line 46"/>
            <p:cNvSpPr>
              <a:spLocks noChangeShapeType="1"/>
            </p:cNvSpPr>
            <p:nvPr/>
          </p:nvSpPr>
          <p:spPr bwMode="auto">
            <a:xfrm>
              <a:off x="3360" y="2136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35600" name="Picture 4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5" y="2160"/>
              <a:ext cx="94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35601" name="Freeform 49"/>
            <p:cNvSpPr>
              <a:spLocks/>
            </p:cNvSpPr>
            <p:nvPr/>
          </p:nvSpPr>
          <p:spPr bwMode="auto">
            <a:xfrm>
              <a:off x="5240" y="1644"/>
              <a:ext cx="328" cy="788"/>
            </a:xfrm>
            <a:custGeom>
              <a:avLst/>
              <a:gdLst>
                <a:gd name="T0" fmla="*/ 328 w 328"/>
                <a:gd name="T1" fmla="*/ 218 h 788"/>
                <a:gd name="T2" fmla="*/ 232 w 328"/>
                <a:gd name="T3" fmla="*/ 266 h 788"/>
                <a:gd name="T4" fmla="*/ 121 w 328"/>
                <a:gd name="T5" fmla="*/ 724 h 788"/>
                <a:gd name="T6" fmla="*/ 46 w 328"/>
                <a:gd name="T7" fmla="*/ 650 h 788"/>
                <a:gd name="T8" fmla="*/ 0 w 328"/>
                <a:gd name="T9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788">
                  <a:moveTo>
                    <a:pt x="328" y="218"/>
                  </a:moveTo>
                  <a:cubicBezTo>
                    <a:pt x="296" y="226"/>
                    <a:pt x="266" y="182"/>
                    <a:pt x="232" y="266"/>
                  </a:cubicBezTo>
                  <a:cubicBezTo>
                    <a:pt x="198" y="350"/>
                    <a:pt x="152" y="660"/>
                    <a:pt x="121" y="724"/>
                  </a:cubicBezTo>
                  <a:cubicBezTo>
                    <a:pt x="90" y="788"/>
                    <a:pt x="66" y="771"/>
                    <a:pt x="46" y="650"/>
                  </a:cubicBezTo>
                  <a:cubicBezTo>
                    <a:pt x="26" y="529"/>
                    <a:pt x="10" y="135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35574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152400"/>
            <a:ext cx="22336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35605" name="Group 53"/>
          <p:cNvGrpSpPr>
            <a:grpSpLocks/>
          </p:cNvGrpSpPr>
          <p:nvPr/>
        </p:nvGrpSpPr>
        <p:grpSpPr bwMode="auto">
          <a:xfrm>
            <a:off x="425450" y="3352800"/>
            <a:ext cx="6678613" cy="1298575"/>
            <a:chOff x="268" y="2112"/>
            <a:chExt cx="4207" cy="818"/>
          </a:xfrm>
        </p:grpSpPr>
        <p:pic>
          <p:nvPicPr>
            <p:cNvPr id="535559" name="Picture 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" y="2112"/>
              <a:ext cx="2119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5560" name="Picture 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" y="2456"/>
              <a:ext cx="575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5561" name="Picture 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" y="2448"/>
              <a:ext cx="896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5577" name="Picture 2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2456"/>
              <a:ext cx="688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5578" name="Picture 2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7" y="2736"/>
              <a:ext cx="1378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5573" name="Picture 2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" y="2760"/>
              <a:ext cx="1453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35634" name="Group 82"/>
          <p:cNvGrpSpPr>
            <a:grpSpLocks/>
          </p:cNvGrpSpPr>
          <p:nvPr/>
        </p:nvGrpSpPr>
        <p:grpSpPr bwMode="auto">
          <a:xfrm>
            <a:off x="381000" y="838200"/>
            <a:ext cx="7620000" cy="650875"/>
            <a:chOff x="240" y="528"/>
            <a:chExt cx="4800" cy="410"/>
          </a:xfrm>
        </p:grpSpPr>
        <p:pic>
          <p:nvPicPr>
            <p:cNvPr id="535565" name="Picture 1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531"/>
              <a:ext cx="1840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5566" name="Picture 1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768"/>
              <a:ext cx="1707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5575" name="Picture 2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2" y="528"/>
              <a:ext cx="286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35623" name="Group 71"/>
          <p:cNvGrpSpPr>
            <a:grpSpLocks/>
          </p:cNvGrpSpPr>
          <p:nvPr/>
        </p:nvGrpSpPr>
        <p:grpSpPr bwMode="auto">
          <a:xfrm>
            <a:off x="425450" y="1833563"/>
            <a:ext cx="6813550" cy="1062037"/>
            <a:chOff x="268" y="1155"/>
            <a:chExt cx="4292" cy="669"/>
          </a:xfrm>
        </p:grpSpPr>
        <p:pic>
          <p:nvPicPr>
            <p:cNvPr id="535567" name="Picture 1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" y="1155"/>
              <a:ext cx="213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5568" name="Picture 1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395"/>
              <a:ext cx="1576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5569" name="Picture 1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" y="1635"/>
              <a:ext cx="2407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5576" name="Picture 2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7" y="1404"/>
              <a:ext cx="1793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35617" name="Rectangle 65"/>
          <p:cNvSpPr>
            <a:spLocks noChangeArrowheads="1"/>
          </p:cNvSpPr>
          <p:nvPr/>
        </p:nvSpPr>
        <p:spPr bwMode="auto">
          <a:xfrm>
            <a:off x="8153400" y="3429000"/>
            <a:ext cx="182563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5619" name="Group 67"/>
          <p:cNvGrpSpPr>
            <a:grpSpLocks/>
          </p:cNvGrpSpPr>
          <p:nvPr/>
        </p:nvGrpSpPr>
        <p:grpSpPr bwMode="auto">
          <a:xfrm>
            <a:off x="5446713" y="2713038"/>
            <a:ext cx="2819400" cy="515937"/>
            <a:chOff x="3408" y="1709"/>
            <a:chExt cx="1776" cy="325"/>
          </a:xfrm>
        </p:grpSpPr>
        <p:pic>
          <p:nvPicPr>
            <p:cNvPr id="535620" name="Picture 6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2" y="1709"/>
              <a:ext cx="55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5621" name="Picture 6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53"/>
              <a:ext cx="794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35622" name="Line 70"/>
            <p:cNvSpPr>
              <a:spLocks noChangeShapeType="1"/>
            </p:cNvSpPr>
            <p:nvPr/>
          </p:nvSpPr>
          <p:spPr bwMode="auto">
            <a:xfrm>
              <a:off x="4224" y="1842"/>
              <a:ext cx="960" cy="19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5640" name="Oval 88"/>
          <p:cNvSpPr>
            <a:spLocks noChangeAspect="1" noChangeArrowheads="1"/>
          </p:cNvSpPr>
          <p:nvPr/>
        </p:nvSpPr>
        <p:spPr bwMode="auto">
          <a:xfrm>
            <a:off x="8243888" y="3830638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642" name="Rectangle 90"/>
          <p:cNvSpPr>
            <a:spLocks noChangeArrowheads="1"/>
          </p:cNvSpPr>
          <p:nvPr/>
        </p:nvSpPr>
        <p:spPr bwMode="auto">
          <a:xfrm>
            <a:off x="6635750" y="1204913"/>
            <a:ext cx="1050925" cy="31115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643" name="Rectangle 91"/>
          <p:cNvSpPr>
            <a:spLocks noChangeArrowheads="1"/>
          </p:cNvSpPr>
          <p:nvPr/>
        </p:nvSpPr>
        <p:spPr bwMode="auto">
          <a:xfrm>
            <a:off x="3135313" y="2574925"/>
            <a:ext cx="1946275" cy="3206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644" name="Rectangle 92"/>
          <p:cNvSpPr>
            <a:spLocks noChangeArrowheads="1"/>
          </p:cNvSpPr>
          <p:nvPr/>
        </p:nvSpPr>
        <p:spPr bwMode="auto">
          <a:xfrm>
            <a:off x="1462088" y="3875088"/>
            <a:ext cx="539750" cy="284162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5661" name="Picture 10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3657600"/>
            <a:ext cx="11017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5662" name="Picture 1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97500"/>
            <a:ext cx="3330575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5663" name="Picture 1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640388"/>
            <a:ext cx="3090863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35667" name="Group 115"/>
          <p:cNvGrpSpPr>
            <a:grpSpLocks/>
          </p:cNvGrpSpPr>
          <p:nvPr/>
        </p:nvGrpSpPr>
        <p:grpSpPr bwMode="auto">
          <a:xfrm>
            <a:off x="914400" y="5915025"/>
            <a:ext cx="5943600" cy="588963"/>
            <a:chOff x="576" y="3726"/>
            <a:chExt cx="3744" cy="371"/>
          </a:xfrm>
        </p:grpSpPr>
        <p:pic>
          <p:nvPicPr>
            <p:cNvPr id="535664" name="Picture 11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3726"/>
              <a:ext cx="310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5665" name="Picture 11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" y="3945"/>
              <a:ext cx="3440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35666" name="Picture 1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6553200"/>
            <a:ext cx="1749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5641" name="Oval 89"/>
          <p:cNvSpPr>
            <a:spLocks noChangeAspect="1" noChangeArrowheads="1"/>
          </p:cNvSpPr>
          <p:nvPr/>
        </p:nvSpPr>
        <p:spPr bwMode="auto">
          <a:xfrm>
            <a:off x="8235950" y="306070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639" name="Oval 87"/>
          <p:cNvSpPr>
            <a:spLocks noChangeAspect="1" noChangeArrowheads="1"/>
          </p:cNvSpPr>
          <p:nvPr/>
        </p:nvSpPr>
        <p:spPr bwMode="auto">
          <a:xfrm>
            <a:off x="8250238" y="3068638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618" name="Line 66"/>
          <p:cNvSpPr>
            <a:spLocks noChangeShapeType="1"/>
          </p:cNvSpPr>
          <p:nvPr/>
        </p:nvSpPr>
        <p:spPr bwMode="auto">
          <a:xfrm>
            <a:off x="8272463" y="2586038"/>
            <a:ext cx="0" cy="1571625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5636" name="Freeform 84"/>
          <p:cNvSpPr>
            <a:spLocks/>
          </p:cNvSpPr>
          <p:nvPr/>
        </p:nvSpPr>
        <p:spPr bwMode="auto">
          <a:xfrm>
            <a:off x="5575300" y="3429000"/>
            <a:ext cx="2652713" cy="746125"/>
          </a:xfrm>
          <a:custGeom>
            <a:avLst/>
            <a:gdLst>
              <a:gd name="T0" fmla="*/ 0 w 1671"/>
              <a:gd name="T1" fmla="*/ 106 h 470"/>
              <a:gd name="T2" fmla="*/ 96 w 1671"/>
              <a:gd name="T3" fmla="*/ 298 h 470"/>
              <a:gd name="T4" fmla="*/ 336 w 1671"/>
              <a:gd name="T5" fmla="*/ 154 h 470"/>
              <a:gd name="T6" fmla="*/ 624 w 1671"/>
              <a:gd name="T7" fmla="*/ 298 h 470"/>
              <a:gd name="T8" fmla="*/ 912 w 1671"/>
              <a:gd name="T9" fmla="*/ 346 h 470"/>
              <a:gd name="T10" fmla="*/ 1296 w 1671"/>
              <a:gd name="T11" fmla="*/ 250 h 470"/>
              <a:gd name="T12" fmla="*/ 1536 w 1671"/>
              <a:gd name="T13" fmla="*/ 10 h 470"/>
              <a:gd name="T14" fmla="*/ 1634 w 1671"/>
              <a:gd name="T15" fmla="*/ 191 h 470"/>
              <a:gd name="T16" fmla="*/ 1671 w 1671"/>
              <a:gd name="T17" fmla="*/ 47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71" h="470">
                <a:moveTo>
                  <a:pt x="0" y="106"/>
                </a:moveTo>
                <a:cubicBezTo>
                  <a:pt x="20" y="198"/>
                  <a:pt x="40" y="290"/>
                  <a:pt x="96" y="298"/>
                </a:cubicBezTo>
                <a:cubicBezTo>
                  <a:pt x="152" y="306"/>
                  <a:pt x="248" y="154"/>
                  <a:pt x="336" y="154"/>
                </a:cubicBezTo>
                <a:cubicBezTo>
                  <a:pt x="424" y="154"/>
                  <a:pt x="528" y="266"/>
                  <a:pt x="624" y="298"/>
                </a:cubicBezTo>
                <a:cubicBezTo>
                  <a:pt x="720" y="330"/>
                  <a:pt x="800" y="354"/>
                  <a:pt x="912" y="346"/>
                </a:cubicBezTo>
                <a:cubicBezTo>
                  <a:pt x="1024" y="338"/>
                  <a:pt x="1192" y="306"/>
                  <a:pt x="1296" y="250"/>
                </a:cubicBezTo>
                <a:cubicBezTo>
                  <a:pt x="1400" y="194"/>
                  <a:pt x="1480" y="20"/>
                  <a:pt x="1536" y="10"/>
                </a:cubicBezTo>
                <a:cubicBezTo>
                  <a:pt x="1592" y="0"/>
                  <a:pt x="1612" y="114"/>
                  <a:pt x="1634" y="191"/>
                </a:cubicBezTo>
                <a:cubicBezTo>
                  <a:pt x="1656" y="268"/>
                  <a:pt x="1663" y="412"/>
                  <a:pt x="1671" y="47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5615" name="Freeform 63"/>
          <p:cNvSpPr>
            <a:spLocks/>
          </p:cNvSpPr>
          <p:nvPr/>
        </p:nvSpPr>
        <p:spPr bwMode="auto">
          <a:xfrm>
            <a:off x="5584825" y="2605088"/>
            <a:ext cx="2636838" cy="1365250"/>
          </a:xfrm>
          <a:custGeom>
            <a:avLst/>
            <a:gdLst>
              <a:gd name="T0" fmla="*/ 0 w 1661"/>
              <a:gd name="T1" fmla="*/ 612 h 860"/>
              <a:gd name="T2" fmla="*/ 96 w 1661"/>
              <a:gd name="T3" fmla="*/ 804 h 860"/>
              <a:gd name="T4" fmla="*/ 336 w 1661"/>
              <a:gd name="T5" fmla="*/ 660 h 860"/>
              <a:gd name="T6" fmla="*/ 624 w 1661"/>
              <a:gd name="T7" fmla="*/ 804 h 860"/>
              <a:gd name="T8" fmla="*/ 912 w 1661"/>
              <a:gd name="T9" fmla="*/ 852 h 860"/>
              <a:gd name="T10" fmla="*/ 1296 w 1661"/>
              <a:gd name="T11" fmla="*/ 756 h 860"/>
              <a:gd name="T12" fmla="*/ 1569 w 1661"/>
              <a:gd name="T13" fmla="*/ 521 h 860"/>
              <a:gd name="T14" fmla="*/ 1643 w 1661"/>
              <a:gd name="T15" fmla="*/ 316 h 860"/>
              <a:gd name="T16" fmla="*/ 1661 w 1661"/>
              <a:gd name="T17" fmla="*/ 0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61" h="860">
                <a:moveTo>
                  <a:pt x="0" y="612"/>
                </a:moveTo>
                <a:cubicBezTo>
                  <a:pt x="20" y="704"/>
                  <a:pt x="40" y="796"/>
                  <a:pt x="96" y="804"/>
                </a:cubicBezTo>
                <a:cubicBezTo>
                  <a:pt x="152" y="812"/>
                  <a:pt x="248" y="660"/>
                  <a:pt x="336" y="660"/>
                </a:cubicBezTo>
                <a:cubicBezTo>
                  <a:pt x="424" y="660"/>
                  <a:pt x="528" y="772"/>
                  <a:pt x="624" y="804"/>
                </a:cubicBezTo>
                <a:cubicBezTo>
                  <a:pt x="720" y="836"/>
                  <a:pt x="800" y="860"/>
                  <a:pt x="912" y="852"/>
                </a:cubicBezTo>
                <a:cubicBezTo>
                  <a:pt x="1024" y="844"/>
                  <a:pt x="1187" y="811"/>
                  <a:pt x="1296" y="756"/>
                </a:cubicBezTo>
                <a:cubicBezTo>
                  <a:pt x="1405" y="701"/>
                  <a:pt x="1511" y="594"/>
                  <a:pt x="1569" y="521"/>
                </a:cubicBezTo>
                <a:cubicBezTo>
                  <a:pt x="1627" y="448"/>
                  <a:pt x="1628" y="403"/>
                  <a:pt x="1643" y="316"/>
                </a:cubicBezTo>
                <a:cubicBezTo>
                  <a:pt x="1658" y="229"/>
                  <a:pt x="1657" y="66"/>
                  <a:pt x="1661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5635" name="Freeform 83"/>
          <p:cNvSpPr>
            <a:spLocks/>
          </p:cNvSpPr>
          <p:nvPr/>
        </p:nvSpPr>
        <p:spPr bwMode="auto">
          <a:xfrm>
            <a:off x="5556250" y="3124200"/>
            <a:ext cx="2697163" cy="877888"/>
          </a:xfrm>
          <a:custGeom>
            <a:avLst/>
            <a:gdLst>
              <a:gd name="T0" fmla="*/ 0 w 1699"/>
              <a:gd name="T1" fmla="*/ 305 h 553"/>
              <a:gd name="T2" fmla="*/ 96 w 1699"/>
              <a:gd name="T3" fmla="*/ 497 h 553"/>
              <a:gd name="T4" fmla="*/ 336 w 1699"/>
              <a:gd name="T5" fmla="*/ 353 h 553"/>
              <a:gd name="T6" fmla="*/ 624 w 1699"/>
              <a:gd name="T7" fmla="*/ 497 h 553"/>
              <a:gd name="T8" fmla="*/ 912 w 1699"/>
              <a:gd name="T9" fmla="*/ 545 h 553"/>
              <a:gd name="T10" fmla="*/ 1296 w 1699"/>
              <a:gd name="T11" fmla="*/ 449 h 553"/>
              <a:gd name="T12" fmla="*/ 1536 w 1699"/>
              <a:gd name="T13" fmla="*/ 209 h 553"/>
              <a:gd name="T14" fmla="*/ 1699 w 1699"/>
              <a:gd name="T15" fmla="*/ 0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99" h="553">
                <a:moveTo>
                  <a:pt x="0" y="305"/>
                </a:moveTo>
                <a:cubicBezTo>
                  <a:pt x="20" y="397"/>
                  <a:pt x="40" y="489"/>
                  <a:pt x="96" y="497"/>
                </a:cubicBezTo>
                <a:cubicBezTo>
                  <a:pt x="152" y="505"/>
                  <a:pt x="248" y="353"/>
                  <a:pt x="336" y="353"/>
                </a:cubicBezTo>
                <a:cubicBezTo>
                  <a:pt x="424" y="353"/>
                  <a:pt x="528" y="465"/>
                  <a:pt x="624" y="497"/>
                </a:cubicBezTo>
                <a:cubicBezTo>
                  <a:pt x="720" y="529"/>
                  <a:pt x="800" y="553"/>
                  <a:pt x="912" y="545"/>
                </a:cubicBezTo>
                <a:cubicBezTo>
                  <a:pt x="1024" y="537"/>
                  <a:pt x="1192" y="505"/>
                  <a:pt x="1296" y="449"/>
                </a:cubicBezTo>
                <a:cubicBezTo>
                  <a:pt x="1400" y="393"/>
                  <a:pt x="1469" y="284"/>
                  <a:pt x="1536" y="209"/>
                </a:cubicBezTo>
                <a:cubicBezTo>
                  <a:pt x="1603" y="134"/>
                  <a:pt x="1665" y="44"/>
                  <a:pt x="1699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5669" name="Line 117"/>
          <p:cNvSpPr>
            <a:spLocks noChangeShapeType="1"/>
          </p:cNvSpPr>
          <p:nvPr/>
        </p:nvSpPr>
        <p:spPr bwMode="auto">
          <a:xfrm>
            <a:off x="8077200" y="2595563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5633" name="Group 81"/>
          <p:cNvGrpSpPr>
            <a:grpSpLocks/>
          </p:cNvGrpSpPr>
          <p:nvPr/>
        </p:nvGrpSpPr>
        <p:grpSpPr bwMode="auto">
          <a:xfrm>
            <a:off x="5264150" y="401638"/>
            <a:ext cx="403225" cy="1503362"/>
            <a:chOff x="3115" y="253"/>
            <a:chExt cx="254" cy="947"/>
          </a:xfrm>
        </p:grpSpPr>
        <p:pic>
          <p:nvPicPr>
            <p:cNvPr id="535632" name="Picture 8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5" y="1127"/>
              <a:ext cx="254" cy="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35631" name="Line 79"/>
            <p:cNvSpPr>
              <a:spLocks noChangeShapeType="1"/>
            </p:cNvSpPr>
            <p:nvPr/>
          </p:nvSpPr>
          <p:spPr bwMode="auto">
            <a:xfrm flipV="1">
              <a:off x="3299" y="253"/>
              <a:ext cx="0" cy="86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5676" name="Rectangle 12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5693" name="Picture 14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2413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5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5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5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5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5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5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5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5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5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5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5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35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35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5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500" fill="hold"/>
                                        <p:tgtEl>
                                          <p:spTgt spid="535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3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3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3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53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35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5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35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35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535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535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E-6 3.33333E-6 L -5.E-6 0.11111 " pathEditMode="relative" ptsTypes="AA">
                                      <p:cBhvr>
                                        <p:cTn id="119" dur="500" fill="hold"/>
                                        <p:tgtEl>
                                          <p:spTgt spid="535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535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535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3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535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535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35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35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35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35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35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35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35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35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617" grpId="0" animBg="1"/>
      <p:bldP spid="535640" grpId="0" animBg="1"/>
      <p:bldP spid="535640" grpId="1" animBg="1"/>
      <p:bldP spid="535642" grpId="0" animBg="1"/>
      <p:bldP spid="535642" grpId="1" animBg="1"/>
      <p:bldP spid="535643" grpId="0" animBg="1"/>
      <p:bldP spid="535643" grpId="1" animBg="1"/>
      <p:bldP spid="535644" grpId="0" animBg="1"/>
      <p:bldP spid="535644" grpId="1" animBg="1"/>
      <p:bldP spid="535641" grpId="0" animBg="1"/>
      <p:bldP spid="535641" grpId="1" animBg="1"/>
      <p:bldP spid="535639" grpId="0" animBg="1"/>
      <p:bldP spid="535639" grpId="1" animBg="1"/>
      <p:bldP spid="535639" grpId="2" animBg="1"/>
      <p:bldP spid="535618" grpId="0" animBg="1"/>
      <p:bldP spid="535636" grpId="0" animBg="1"/>
      <p:bldP spid="535636" grpId="1" animBg="1"/>
      <p:bldP spid="535615" grpId="0" animBg="1"/>
      <p:bldP spid="535615" grpId="1" animBg="1"/>
      <p:bldP spid="535635" grpId="0" animBg="1"/>
      <p:bldP spid="535635" grpId="1" animBg="1"/>
      <p:bldP spid="5356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241F-B084-4202-A458-BF663BD2B777}" type="slidenum">
              <a:rPr lang="en-US"/>
              <a:pPr/>
              <a:t>14</a:t>
            </a:fld>
            <a:endParaRPr lang="en-US"/>
          </a:p>
        </p:txBody>
      </p:sp>
      <p:sp>
        <p:nvSpPr>
          <p:cNvPr id="534628" name="Rectangle 10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4639" name="Picture 1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152400"/>
            <a:ext cx="9144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4637" name="Picture 10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155575"/>
            <a:ext cx="9588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257800" y="2590800"/>
            <a:ext cx="3657600" cy="1600200"/>
            <a:chOff x="5257800" y="2590800"/>
            <a:chExt cx="3657600" cy="1600200"/>
          </a:xfrm>
        </p:grpSpPr>
        <p:pic>
          <p:nvPicPr>
            <p:cNvPr id="534640" name="Picture 11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4563" y="2754313"/>
              <a:ext cx="169863" cy="293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34571" name="Rectangle 43"/>
            <p:cNvSpPr>
              <a:spLocks noChangeArrowheads="1"/>
            </p:cNvSpPr>
            <p:nvPr/>
          </p:nvSpPr>
          <p:spPr bwMode="auto">
            <a:xfrm>
              <a:off x="5257800" y="2590800"/>
              <a:ext cx="3657600" cy="1600200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572" name="Line 44"/>
            <p:cNvSpPr>
              <a:spLocks noChangeShapeType="1"/>
            </p:cNvSpPr>
            <p:nvPr/>
          </p:nvSpPr>
          <p:spPr bwMode="auto">
            <a:xfrm>
              <a:off x="8272463" y="3394438"/>
              <a:ext cx="0" cy="777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573" name="Line 45"/>
            <p:cNvSpPr>
              <a:spLocks noChangeShapeType="1"/>
            </p:cNvSpPr>
            <p:nvPr/>
          </p:nvSpPr>
          <p:spPr bwMode="auto">
            <a:xfrm flipV="1">
              <a:off x="7086600" y="2705100"/>
              <a:ext cx="0" cy="1371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574" name="Line 46"/>
            <p:cNvSpPr>
              <a:spLocks noChangeShapeType="1"/>
            </p:cNvSpPr>
            <p:nvPr/>
          </p:nvSpPr>
          <p:spPr bwMode="auto">
            <a:xfrm>
              <a:off x="5334000" y="3390900"/>
              <a:ext cx="3505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34576" name="Picture 4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9438" y="3200400"/>
              <a:ext cx="149225" cy="14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34577" name="Freeform 49"/>
            <p:cNvSpPr>
              <a:spLocks/>
            </p:cNvSpPr>
            <p:nvPr/>
          </p:nvSpPr>
          <p:spPr bwMode="auto">
            <a:xfrm>
              <a:off x="8316913" y="2971800"/>
              <a:ext cx="506413" cy="1201738"/>
            </a:xfrm>
            <a:custGeom>
              <a:avLst/>
              <a:gdLst>
                <a:gd name="T0" fmla="*/ 319 w 319"/>
                <a:gd name="T1" fmla="*/ 0 h 757"/>
                <a:gd name="T2" fmla="*/ 223 w 319"/>
                <a:gd name="T3" fmla="*/ 48 h 757"/>
                <a:gd name="T4" fmla="*/ 127 w 319"/>
                <a:gd name="T5" fmla="*/ 192 h 757"/>
                <a:gd name="T6" fmla="*/ 37 w 319"/>
                <a:gd name="T7" fmla="*/ 432 h 757"/>
                <a:gd name="T8" fmla="*/ 0 w 319"/>
                <a:gd name="T9" fmla="*/ 757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757">
                  <a:moveTo>
                    <a:pt x="319" y="0"/>
                  </a:moveTo>
                  <a:cubicBezTo>
                    <a:pt x="287" y="8"/>
                    <a:pt x="255" y="16"/>
                    <a:pt x="223" y="48"/>
                  </a:cubicBezTo>
                  <a:cubicBezTo>
                    <a:pt x="191" y="80"/>
                    <a:pt x="158" y="128"/>
                    <a:pt x="127" y="192"/>
                  </a:cubicBezTo>
                  <a:cubicBezTo>
                    <a:pt x="96" y="256"/>
                    <a:pt x="58" y="338"/>
                    <a:pt x="37" y="432"/>
                  </a:cubicBezTo>
                  <a:cubicBezTo>
                    <a:pt x="16" y="526"/>
                    <a:pt x="8" y="689"/>
                    <a:pt x="0" y="757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34549" name="Picture 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152400"/>
            <a:ext cx="24733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34578" name="Group 50"/>
          <p:cNvGrpSpPr>
            <a:grpSpLocks/>
          </p:cNvGrpSpPr>
          <p:nvPr/>
        </p:nvGrpSpPr>
        <p:grpSpPr bwMode="auto">
          <a:xfrm>
            <a:off x="381000" y="838200"/>
            <a:ext cx="8659813" cy="665163"/>
            <a:chOff x="240" y="528"/>
            <a:chExt cx="5455" cy="419"/>
          </a:xfrm>
        </p:grpSpPr>
        <p:pic>
          <p:nvPicPr>
            <p:cNvPr id="534541" name="Picture 1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531"/>
              <a:ext cx="1840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4550" name="Picture 2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2" y="528"/>
              <a:ext cx="286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4543" name="Picture 1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768"/>
              <a:ext cx="257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34599" name="Group 71"/>
          <p:cNvGrpSpPr>
            <a:grpSpLocks/>
          </p:cNvGrpSpPr>
          <p:nvPr/>
        </p:nvGrpSpPr>
        <p:grpSpPr bwMode="auto">
          <a:xfrm>
            <a:off x="425450" y="1833563"/>
            <a:ext cx="6813550" cy="1062037"/>
            <a:chOff x="268" y="1155"/>
            <a:chExt cx="4292" cy="669"/>
          </a:xfrm>
        </p:grpSpPr>
        <p:pic>
          <p:nvPicPr>
            <p:cNvPr id="534544" name="Picture 1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" y="1155"/>
              <a:ext cx="213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4545" name="Picture 1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395"/>
              <a:ext cx="1576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4546" name="Picture 1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" y="1635"/>
              <a:ext cx="2473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4551" name="Picture 2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7" y="1404"/>
              <a:ext cx="1793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34581" name="Group 53"/>
          <p:cNvGrpSpPr>
            <a:grpSpLocks/>
          </p:cNvGrpSpPr>
          <p:nvPr/>
        </p:nvGrpSpPr>
        <p:grpSpPr bwMode="auto">
          <a:xfrm>
            <a:off x="425450" y="3352800"/>
            <a:ext cx="6678613" cy="1298575"/>
            <a:chOff x="268" y="2112"/>
            <a:chExt cx="4207" cy="818"/>
          </a:xfrm>
        </p:grpSpPr>
        <p:pic>
          <p:nvPicPr>
            <p:cNvPr id="534535" name="Picture 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" y="2112"/>
              <a:ext cx="2119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4536" name="Picture 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" y="2456"/>
              <a:ext cx="575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4537" name="Picture 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" y="2448"/>
              <a:ext cx="896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4553" name="Picture 2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2456"/>
              <a:ext cx="688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4554" name="Picture 2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7" y="2736"/>
              <a:ext cx="1378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4552" name="Picture 2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" y="2760"/>
              <a:ext cx="1453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34591" name="Freeform 63"/>
          <p:cNvSpPr>
            <a:spLocks/>
          </p:cNvSpPr>
          <p:nvPr/>
        </p:nvSpPr>
        <p:spPr bwMode="auto">
          <a:xfrm>
            <a:off x="5575300" y="3429000"/>
            <a:ext cx="2652713" cy="746125"/>
          </a:xfrm>
          <a:custGeom>
            <a:avLst/>
            <a:gdLst>
              <a:gd name="T0" fmla="*/ 0 w 1671"/>
              <a:gd name="T1" fmla="*/ 106 h 470"/>
              <a:gd name="T2" fmla="*/ 96 w 1671"/>
              <a:gd name="T3" fmla="*/ 298 h 470"/>
              <a:gd name="T4" fmla="*/ 336 w 1671"/>
              <a:gd name="T5" fmla="*/ 154 h 470"/>
              <a:gd name="T6" fmla="*/ 624 w 1671"/>
              <a:gd name="T7" fmla="*/ 298 h 470"/>
              <a:gd name="T8" fmla="*/ 912 w 1671"/>
              <a:gd name="T9" fmla="*/ 346 h 470"/>
              <a:gd name="T10" fmla="*/ 1296 w 1671"/>
              <a:gd name="T11" fmla="*/ 250 h 470"/>
              <a:gd name="T12" fmla="*/ 1536 w 1671"/>
              <a:gd name="T13" fmla="*/ 10 h 470"/>
              <a:gd name="T14" fmla="*/ 1634 w 1671"/>
              <a:gd name="T15" fmla="*/ 191 h 470"/>
              <a:gd name="T16" fmla="*/ 1671 w 1671"/>
              <a:gd name="T17" fmla="*/ 47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71" h="470">
                <a:moveTo>
                  <a:pt x="0" y="106"/>
                </a:moveTo>
                <a:cubicBezTo>
                  <a:pt x="20" y="198"/>
                  <a:pt x="40" y="290"/>
                  <a:pt x="96" y="298"/>
                </a:cubicBezTo>
                <a:cubicBezTo>
                  <a:pt x="152" y="306"/>
                  <a:pt x="248" y="154"/>
                  <a:pt x="336" y="154"/>
                </a:cubicBezTo>
                <a:cubicBezTo>
                  <a:pt x="424" y="154"/>
                  <a:pt x="528" y="266"/>
                  <a:pt x="624" y="298"/>
                </a:cubicBezTo>
                <a:cubicBezTo>
                  <a:pt x="720" y="330"/>
                  <a:pt x="800" y="354"/>
                  <a:pt x="912" y="346"/>
                </a:cubicBezTo>
                <a:cubicBezTo>
                  <a:pt x="1024" y="338"/>
                  <a:pt x="1192" y="306"/>
                  <a:pt x="1296" y="250"/>
                </a:cubicBezTo>
                <a:cubicBezTo>
                  <a:pt x="1400" y="194"/>
                  <a:pt x="1480" y="20"/>
                  <a:pt x="1536" y="10"/>
                </a:cubicBezTo>
                <a:cubicBezTo>
                  <a:pt x="1592" y="0"/>
                  <a:pt x="1612" y="114"/>
                  <a:pt x="1634" y="191"/>
                </a:cubicBezTo>
                <a:cubicBezTo>
                  <a:pt x="1656" y="268"/>
                  <a:pt x="1663" y="412"/>
                  <a:pt x="1671" y="47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4593" name="Rectangle 65"/>
          <p:cNvSpPr>
            <a:spLocks noChangeArrowheads="1"/>
          </p:cNvSpPr>
          <p:nvPr/>
        </p:nvSpPr>
        <p:spPr bwMode="auto">
          <a:xfrm>
            <a:off x="8153400" y="3152775"/>
            <a:ext cx="228600" cy="201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4595" name="Group 67"/>
          <p:cNvGrpSpPr>
            <a:grpSpLocks/>
          </p:cNvGrpSpPr>
          <p:nvPr/>
        </p:nvGrpSpPr>
        <p:grpSpPr bwMode="auto">
          <a:xfrm>
            <a:off x="5446713" y="2713038"/>
            <a:ext cx="2819400" cy="515937"/>
            <a:chOff x="3408" y="1709"/>
            <a:chExt cx="1776" cy="325"/>
          </a:xfrm>
        </p:grpSpPr>
        <p:pic>
          <p:nvPicPr>
            <p:cNvPr id="534596" name="Picture 6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2" y="1709"/>
              <a:ext cx="55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4597" name="Picture 6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53"/>
              <a:ext cx="794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34598" name="Line 70"/>
            <p:cNvSpPr>
              <a:spLocks noChangeShapeType="1"/>
            </p:cNvSpPr>
            <p:nvPr/>
          </p:nvSpPr>
          <p:spPr bwMode="auto">
            <a:xfrm>
              <a:off x="4224" y="1842"/>
              <a:ext cx="960" cy="19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4621" name="Rectangle 93"/>
          <p:cNvSpPr>
            <a:spLocks noChangeArrowheads="1"/>
          </p:cNvSpPr>
          <p:nvPr/>
        </p:nvSpPr>
        <p:spPr bwMode="auto">
          <a:xfrm>
            <a:off x="6635750" y="1187450"/>
            <a:ext cx="2422525" cy="3206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4622" name="Rectangle 94"/>
          <p:cNvSpPr>
            <a:spLocks noChangeArrowheads="1"/>
          </p:cNvSpPr>
          <p:nvPr/>
        </p:nvSpPr>
        <p:spPr bwMode="auto">
          <a:xfrm>
            <a:off x="3079750" y="2574925"/>
            <a:ext cx="2057400" cy="32861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4623" name="Freeform 95"/>
          <p:cNvSpPr>
            <a:spLocks/>
          </p:cNvSpPr>
          <p:nvPr/>
        </p:nvSpPr>
        <p:spPr bwMode="auto">
          <a:xfrm>
            <a:off x="5562600" y="3111500"/>
            <a:ext cx="2697163" cy="877888"/>
          </a:xfrm>
          <a:custGeom>
            <a:avLst/>
            <a:gdLst>
              <a:gd name="T0" fmla="*/ 0 w 1699"/>
              <a:gd name="T1" fmla="*/ 305 h 553"/>
              <a:gd name="T2" fmla="*/ 96 w 1699"/>
              <a:gd name="T3" fmla="*/ 497 h 553"/>
              <a:gd name="T4" fmla="*/ 336 w 1699"/>
              <a:gd name="T5" fmla="*/ 353 h 553"/>
              <a:gd name="T6" fmla="*/ 624 w 1699"/>
              <a:gd name="T7" fmla="*/ 497 h 553"/>
              <a:gd name="T8" fmla="*/ 912 w 1699"/>
              <a:gd name="T9" fmla="*/ 545 h 553"/>
              <a:gd name="T10" fmla="*/ 1296 w 1699"/>
              <a:gd name="T11" fmla="*/ 449 h 553"/>
              <a:gd name="T12" fmla="*/ 1536 w 1699"/>
              <a:gd name="T13" fmla="*/ 209 h 553"/>
              <a:gd name="T14" fmla="*/ 1699 w 1699"/>
              <a:gd name="T15" fmla="*/ 0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99" h="553">
                <a:moveTo>
                  <a:pt x="0" y="305"/>
                </a:moveTo>
                <a:cubicBezTo>
                  <a:pt x="20" y="397"/>
                  <a:pt x="40" y="489"/>
                  <a:pt x="96" y="497"/>
                </a:cubicBezTo>
                <a:cubicBezTo>
                  <a:pt x="152" y="505"/>
                  <a:pt x="248" y="353"/>
                  <a:pt x="336" y="353"/>
                </a:cubicBezTo>
                <a:cubicBezTo>
                  <a:pt x="424" y="353"/>
                  <a:pt x="528" y="465"/>
                  <a:pt x="624" y="497"/>
                </a:cubicBezTo>
                <a:cubicBezTo>
                  <a:pt x="720" y="529"/>
                  <a:pt x="800" y="553"/>
                  <a:pt x="912" y="545"/>
                </a:cubicBezTo>
                <a:cubicBezTo>
                  <a:pt x="1024" y="537"/>
                  <a:pt x="1192" y="505"/>
                  <a:pt x="1296" y="449"/>
                </a:cubicBezTo>
                <a:cubicBezTo>
                  <a:pt x="1400" y="393"/>
                  <a:pt x="1469" y="284"/>
                  <a:pt x="1536" y="209"/>
                </a:cubicBezTo>
                <a:cubicBezTo>
                  <a:pt x="1603" y="134"/>
                  <a:pt x="1665" y="44"/>
                  <a:pt x="1699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4624" name="Oval 96"/>
          <p:cNvSpPr>
            <a:spLocks noChangeAspect="1" noChangeArrowheads="1"/>
          </p:cNvSpPr>
          <p:nvPr/>
        </p:nvSpPr>
        <p:spPr bwMode="auto">
          <a:xfrm>
            <a:off x="8243888" y="3817938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4625" name="Oval 97"/>
          <p:cNvSpPr>
            <a:spLocks noChangeAspect="1" noChangeArrowheads="1"/>
          </p:cNvSpPr>
          <p:nvPr/>
        </p:nvSpPr>
        <p:spPr bwMode="auto">
          <a:xfrm>
            <a:off x="8243888" y="3048000"/>
            <a:ext cx="73025" cy="73025"/>
          </a:xfrm>
          <a:prstGeom prst="ellipse">
            <a:avLst/>
          </a:prstGeom>
          <a:solidFill>
            <a:schemeClr val="bg1">
              <a:alpha val="99001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4626" name="Oval 98"/>
          <p:cNvSpPr>
            <a:spLocks noChangeAspect="1" noChangeArrowheads="1"/>
          </p:cNvSpPr>
          <p:nvPr/>
        </p:nvSpPr>
        <p:spPr bwMode="auto">
          <a:xfrm>
            <a:off x="8250238" y="3055938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4631" name="Picture 10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48250"/>
            <a:ext cx="31178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4634" name="Picture 10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4953000"/>
            <a:ext cx="33274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34613" name="Group 85"/>
          <p:cNvGrpSpPr>
            <a:grpSpLocks/>
          </p:cNvGrpSpPr>
          <p:nvPr/>
        </p:nvGrpSpPr>
        <p:grpSpPr bwMode="auto">
          <a:xfrm>
            <a:off x="3921125" y="657225"/>
            <a:ext cx="115888" cy="844550"/>
            <a:chOff x="2337" y="414"/>
            <a:chExt cx="73" cy="532"/>
          </a:xfrm>
        </p:grpSpPr>
        <p:pic>
          <p:nvPicPr>
            <p:cNvPr id="534612" name="Picture 8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7" y="873"/>
              <a:ext cx="73" cy="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34611" name="Line 83"/>
            <p:cNvSpPr>
              <a:spLocks noChangeShapeType="1"/>
            </p:cNvSpPr>
            <p:nvPr/>
          </p:nvSpPr>
          <p:spPr bwMode="auto">
            <a:xfrm flipV="1">
              <a:off x="2366" y="414"/>
              <a:ext cx="0" cy="449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4635" name="Rectangle 10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4645" name="Picture 1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5029200"/>
            <a:ext cx="22923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34646" name="Group 118"/>
          <p:cNvGrpSpPr>
            <a:grpSpLocks/>
          </p:cNvGrpSpPr>
          <p:nvPr/>
        </p:nvGrpSpPr>
        <p:grpSpPr bwMode="auto">
          <a:xfrm>
            <a:off x="5638800" y="5226050"/>
            <a:ext cx="1060450" cy="496888"/>
            <a:chOff x="3334" y="3292"/>
            <a:chExt cx="668" cy="313"/>
          </a:xfrm>
        </p:grpSpPr>
        <p:pic>
          <p:nvPicPr>
            <p:cNvPr id="534647" name="Picture 119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9" y="3426"/>
              <a:ext cx="43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34648" name="AutoShape 120"/>
            <p:cNvSpPr>
              <a:spLocks/>
            </p:cNvSpPr>
            <p:nvPr/>
          </p:nvSpPr>
          <p:spPr bwMode="auto">
            <a:xfrm rot="-5400000">
              <a:off x="3610" y="3016"/>
              <a:ext cx="115" cy="668"/>
            </a:xfrm>
            <a:prstGeom prst="leftBrace">
              <a:avLst>
                <a:gd name="adj1" fmla="val 48406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34650" name="Picture 12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2413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4594" name="Line 66"/>
          <p:cNvSpPr>
            <a:spLocks noChangeShapeType="1"/>
          </p:cNvSpPr>
          <p:nvPr/>
        </p:nvSpPr>
        <p:spPr bwMode="auto">
          <a:xfrm>
            <a:off x="8272463" y="2596896"/>
            <a:ext cx="0" cy="1591056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3309938"/>
            <a:ext cx="5556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3462338"/>
            <a:ext cx="5556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3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3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34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4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E-6 3.33333E-6 L -5.E-6 0.11111 " pathEditMode="relative" ptsTypes="AA">
                                      <p:cBhvr>
                                        <p:cTn id="58" dur="500" fill="hold"/>
                                        <p:tgtEl>
                                          <p:spTgt spid="534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34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34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3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3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34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34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34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34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34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34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34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34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34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34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91" grpId="0" animBg="1"/>
      <p:bldP spid="534591" grpId="1" animBg="1"/>
      <p:bldP spid="534593" grpId="0" animBg="1"/>
      <p:bldP spid="534621" grpId="0" animBg="1"/>
      <p:bldP spid="534621" grpId="1" animBg="1"/>
      <p:bldP spid="534622" grpId="0" animBg="1"/>
      <p:bldP spid="534622" grpId="1" animBg="1"/>
      <p:bldP spid="534623" grpId="0" animBg="1"/>
      <p:bldP spid="534623" grpId="1" animBg="1"/>
      <p:bldP spid="534624" grpId="0" animBg="1"/>
      <p:bldP spid="534624" grpId="1" animBg="1"/>
      <p:bldP spid="534625" grpId="0" animBg="1"/>
      <p:bldP spid="534625" grpId="1" animBg="1"/>
      <p:bldP spid="534626" grpId="0" animBg="1"/>
      <p:bldP spid="534626" grpId="1" animBg="1"/>
      <p:bldP spid="534626" grpId="2" animBg="1"/>
      <p:bldP spid="53459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DD73-24F3-40F3-855E-0C7304E5D0E4}" type="slidenum">
              <a:rPr lang="en-US"/>
              <a:pPr/>
              <a:t>15</a:t>
            </a:fld>
            <a:endParaRPr lang="en-US"/>
          </a:p>
        </p:txBody>
      </p:sp>
      <p:sp>
        <p:nvSpPr>
          <p:cNvPr id="528474" name="Rectangle 9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8485" name="Picture 10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152400"/>
            <a:ext cx="9144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8483" name="Picture 9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155575"/>
            <a:ext cx="9588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8417" name="Picture 3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5" y="152400"/>
            <a:ext cx="2263775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28443" name="Group 59"/>
          <p:cNvGrpSpPr>
            <a:grpSpLocks/>
          </p:cNvGrpSpPr>
          <p:nvPr/>
        </p:nvGrpSpPr>
        <p:grpSpPr bwMode="auto">
          <a:xfrm>
            <a:off x="425450" y="3352800"/>
            <a:ext cx="6678613" cy="1343025"/>
            <a:chOff x="268" y="2112"/>
            <a:chExt cx="4207" cy="846"/>
          </a:xfrm>
        </p:grpSpPr>
        <p:pic>
          <p:nvPicPr>
            <p:cNvPr id="528392" name="Picture 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" y="2112"/>
              <a:ext cx="2119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8394" name="Picture 1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" y="2456"/>
              <a:ext cx="575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8395" name="Picture 1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" y="2448"/>
              <a:ext cx="896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8425" name="Picture 4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2456"/>
              <a:ext cx="688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8420" name="Picture 3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" y="2760"/>
              <a:ext cx="1547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8426" name="Picture 4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7" y="2736"/>
              <a:ext cx="1378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28471" name="Group 87"/>
          <p:cNvGrpSpPr>
            <a:grpSpLocks/>
          </p:cNvGrpSpPr>
          <p:nvPr/>
        </p:nvGrpSpPr>
        <p:grpSpPr bwMode="auto">
          <a:xfrm>
            <a:off x="381000" y="842963"/>
            <a:ext cx="8659813" cy="660400"/>
            <a:chOff x="240" y="531"/>
            <a:chExt cx="5455" cy="416"/>
          </a:xfrm>
        </p:grpSpPr>
        <p:pic>
          <p:nvPicPr>
            <p:cNvPr id="528398" name="Picture 1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531"/>
              <a:ext cx="1840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8399" name="Picture 1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545"/>
              <a:ext cx="1434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8418" name="Picture 3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768"/>
              <a:ext cx="257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28457" name="Group 73"/>
          <p:cNvGrpSpPr>
            <a:grpSpLocks/>
          </p:cNvGrpSpPr>
          <p:nvPr/>
        </p:nvGrpSpPr>
        <p:grpSpPr bwMode="auto">
          <a:xfrm>
            <a:off x="425450" y="1833563"/>
            <a:ext cx="7042150" cy="1062037"/>
            <a:chOff x="268" y="1155"/>
            <a:chExt cx="4436" cy="669"/>
          </a:xfrm>
        </p:grpSpPr>
        <p:pic>
          <p:nvPicPr>
            <p:cNvPr id="528402" name="Picture 1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" y="1155"/>
              <a:ext cx="213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8403" name="Picture 1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395"/>
              <a:ext cx="1576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8416" name="Picture 3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" y="1635"/>
              <a:ext cx="2473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8422" name="Picture 3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1" y="1404"/>
              <a:ext cx="1783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5257800" y="2590800"/>
            <a:ext cx="3657600" cy="1600200"/>
            <a:chOff x="5257800" y="2590800"/>
            <a:chExt cx="3657600" cy="1600200"/>
          </a:xfrm>
        </p:grpSpPr>
        <p:pic>
          <p:nvPicPr>
            <p:cNvPr id="528486" name="Picture 10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4563" y="2754313"/>
              <a:ext cx="169863" cy="293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28432" name="Rectangle 48"/>
            <p:cNvSpPr>
              <a:spLocks noChangeArrowheads="1"/>
            </p:cNvSpPr>
            <p:nvPr/>
          </p:nvSpPr>
          <p:spPr bwMode="auto">
            <a:xfrm>
              <a:off x="5257800" y="2590800"/>
              <a:ext cx="3657600" cy="1600200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8431" name="Line 47"/>
            <p:cNvSpPr>
              <a:spLocks noChangeShapeType="1"/>
            </p:cNvSpPr>
            <p:nvPr/>
          </p:nvSpPr>
          <p:spPr bwMode="auto">
            <a:xfrm>
              <a:off x="8272463" y="3392424"/>
              <a:ext cx="0" cy="79552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433" name="Line 49"/>
            <p:cNvSpPr>
              <a:spLocks noChangeShapeType="1"/>
            </p:cNvSpPr>
            <p:nvPr/>
          </p:nvSpPr>
          <p:spPr bwMode="auto">
            <a:xfrm flipV="1">
              <a:off x="7086600" y="2705100"/>
              <a:ext cx="0" cy="1371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434" name="Line 50"/>
            <p:cNvSpPr>
              <a:spLocks noChangeShapeType="1"/>
            </p:cNvSpPr>
            <p:nvPr/>
          </p:nvSpPr>
          <p:spPr bwMode="auto">
            <a:xfrm>
              <a:off x="5334000" y="3390900"/>
              <a:ext cx="3505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435" name="Freeform 51"/>
            <p:cNvSpPr>
              <a:spLocks/>
            </p:cNvSpPr>
            <p:nvPr/>
          </p:nvSpPr>
          <p:spPr bwMode="auto">
            <a:xfrm>
              <a:off x="5575300" y="3427413"/>
              <a:ext cx="2652713" cy="746125"/>
            </a:xfrm>
            <a:custGeom>
              <a:avLst/>
              <a:gdLst>
                <a:gd name="T0" fmla="*/ 0 w 1671"/>
                <a:gd name="T1" fmla="*/ 106 h 470"/>
                <a:gd name="T2" fmla="*/ 96 w 1671"/>
                <a:gd name="T3" fmla="*/ 298 h 470"/>
                <a:gd name="T4" fmla="*/ 336 w 1671"/>
                <a:gd name="T5" fmla="*/ 154 h 470"/>
                <a:gd name="T6" fmla="*/ 624 w 1671"/>
                <a:gd name="T7" fmla="*/ 298 h 470"/>
                <a:gd name="T8" fmla="*/ 912 w 1671"/>
                <a:gd name="T9" fmla="*/ 346 h 470"/>
                <a:gd name="T10" fmla="*/ 1296 w 1671"/>
                <a:gd name="T11" fmla="*/ 250 h 470"/>
                <a:gd name="T12" fmla="*/ 1536 w 1671"/>
                <a:gd name="T13" fmla="*/ 10 h 470"/>
                <a:gd name="T14" fmla="*/ 1634 w 1671"/>
                <a:gd name="T15" fmla="*/ 191 h 470"/>
                <a:gd name="T16" fmla="*/ 1671 w 1671"/>
                <a:gd name="T17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1" h="470">
                  <a:moveTo>
                    <a:pt x="0" y="106"/>
                  </a:moveTo>
                  <a:cubicBezTo>
                    <a:pt x="20" y="198"/>
                    <a:pt x="40" y="290"/>
                    <a:pt x="96" y="298"/>
                  </a:cubicBezTo>
                  <a:cubicBezTo>
                    <a:pt x="152" y="306"/>
                    <a:pt x="248" y="154"/>
                    <a:pt x="336" y="154"/>
                  </a:cubicBezTo>
                  <a:cubicBezTo>
                    <a:pt x="424" y="154"/>
                    <a:pt x="528" y="266"/>
                    <a:pt x="624" y="298"/>
                  </a:cubicBezTo>
                  <a:cubicBezTo>
                    <a:pt x="720" y="330"/>
                    <a:pt x="800" y="354"/>
                    <a:pt x="912" y="346"/>
                  </a:cubicBezTo>
                  <a:cubicBezTo>
                    <a:pt x="1024" y="338"/>
                    <a:pt x="1192" y="306"/>
                    <a:pt x="1296" y="250"/>
                  </a:cubicBezTo>
                  <a:cubicBezTo>
                    <a:pt x="1400" y="194"/>
                    <a:pt x="1480" y="20"/>
                    <a:pt x="1536" y="10"/>
                  </a:cubicBezTo>
                  <a:cubicBezTo>
                    <a:pt x="1592" y="0"/>
                    <a:pt x="1612" y="114"/>
                    <a:pt x="1634" y="191"/>
                  </a:cubicBezTo>
                  <a:cubicBezTo>
                    <a:pt x="1656" y="268"/>
                    <a:pt x="1663" y="412"/>
                    <a:pt x="1671" y="47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28437" name="Picture 5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9438" y="3200400"/>
              <a:ext cx="149225" cy="14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28439" name="Freeform 55"/>
            <p:cNvSpPr>
              <a:spLocks/>
            </p:cNvSpPr>
            <p:nvPr/>
          </p:nvSpPr>
          <p:spPr bwMode="auto">
            <a:xfrm>
              <a:off x="8316913" y="2971800"/>
              <a:ext cx="506413" cy="1201738"/>
            </a:xfrm>
            <a:custGeom>
              <a:avLst/>
              <a:gdLst>
                <a:gd name="T0" fmla="*/ 319 w 319"/>
                <a:gd name="T1" fmla="*/ 0 h 757"/>
                <a:gd name="T2" fmla="*/ 223 w 319"/>
                <a:gd name="T3" fmla="*/ 48 h 757"/>
                <a:gd name="T4" fmla="*/ 127 w 319"/>
                <a:gd name="T5" fmla="*/ 192 h 757"/>
                <a:gd name="T6" fmla="*/ 37 w 319"/>
                <a:gd name="T7" fmla="*/ 432 h 757"/>
                <a:gd name="T8" fmla="*/ 0 w 319"/>
                <a:gd name="T9" fmla="*/ 757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757">
                  <a:moveTo>
                    <a:pt x="319" y="0"/>
                  </a:moveTo>
                  <a:cubicBezTo>
                    <a:pt x="287" y="8"/>
                    <a:pt x="255" y="16"/>
                    <a:pt x="223" y="48"/>
                  </a:cubicBezTo>
                  <a:cubicBezTo>
                    <a:pt x="191" y="80"/>
                    <a:pt x="158" y="128"/>
                    <a:pt x="127" y="192"/>
                  </a:cubicBezTo>
                  <a:cubicBezTo>
                    <a:pt x="96" y="256"/>
                    <a:pt x="58" y="338"/>
                    <a:pt x="37" y="432"/>
                  </a:cubicBezTo>
                  <a:cubicBezTo>
                    <a:pt x="16" y="526"/>
                    <a:pt x="8" y="689"/>
                    <a:pt x="0" y="757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8447" name="Oval 63"/>
          <p:cNvSpPr>
            <a:spLocks noChangeAspect="1" noChangeArrowheads="1"/>
          </p:cNvSpPr>
          <p:nvPr/>
        </p:nvSpPr>
        <p:spPr bwMode="auto">
          <a:xfrm>
            <a:off x="8250238" y="2895600"/>
            <a:ext cx="55562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8448" name="Line 64"/>
          <p:cNvSpPr>
            <a:spLocks noChangeShapeType="1"/>
          </p:cNvSpPr>
          <p:nvPr/>
        </p:nvSpPr>
        <p:spPr bwMode="auto">
          <a:xfrm>
            <a:off x="7086600" y="1828800"/>
            <a:ext cx="1143000" cy="10668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450" name="Rectangle 66"/>
          <p:cNvSpPr>
            <a:spLocks noChangeArrowheads="1"/>
          </p:cNvSpPr>
          <p:nvPr/>
        </p:nvSpPr>
        <p:spPr bwMode="auto">
          <a:xfrm>
            <a:off x="8153400" y="3124200"/>
            <a:ext cx="2286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8449" name="Line 65"/>
          <p:cNvSpPr>
            <a:spLocks noChangeShapeType="1"/>
          </p:cNvSpPr>
          <p:nvPr/>
        </p:nvSpPr>
        <p:spPr bwMode="auto">
          <a:xfrm>
            <a:off x="8272463" y="2596895"/>
            <a:ext cx="0" cy="1591056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28456" name="Group 72"/>
          <p:cNvGrpSpPr>
            <a:grpSpLocks/>
          </p:cNvGrpSpPr>
          <p:nvPr/>
        </p:nvGrpSpPr>
        <p:grpSpPr bwMode="auto">
          <a:xfrm>
            <a:off x="5446713" y="2713038"/>
            <a:ext cx="2819400" cy="515937"/>
            <a:chOff x="3408" y="1709"/>
            <a:chExt cx="1776" cy="325"/>
          </a:xfrm>
        </p:grpSpPr>
        <p:pic>
          <p:nvPicPr>
            <p:cNvPr id="528452" name="Picture 68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2" y="1709"/>
              <a:ext cx="55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8454" name="Picture 7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53"/>
              <a:ext cx="794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28455" name="Line 71"/>
            <p:cNvSpPr>
              <a:spLocks noChangeShapeType="1"/>
            </p:cNvSpPr>
            <p:nvPr/>
          </p:nvSpPr>
          <p:spPr bwMode="auto">
            <a:xfrm>
              <a:off x="4224" y="1842"/>
              <a:ext cx="960" cy="19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8472" name="Rectangle 88"/>
          <p:cNvSpPr>
            <a:spLocks noChangeArrowheads="1"/>
          </p:cNvSpPr>
          <p:nvPr/>
        </p:nvSpPr>
        <p:spPr bwMode="auto">
          <a:xfrm>
            <a:off x="3709988" y="822325"/>
            <a:ext cx="2011362" cy="31115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8473" name="Rectangle 89"/>
          <p:cNvSpPr>
            <a:spLocks noChangeArrowheads="1"/>
          </p:cNvSpPr>
          <p:nvPr/>
        </p:nvSpPr>
        <p:spPr bwMode="auto">
          <a:xfrm>
            <a:off x="4597400" y="2192338"/>
            <a:ext cx="2816225" cy="3206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8477" name="Picture 9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48250"/>
            <a:ext cx="31178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8480" name="Picture 9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5033963"/>
            <a:ext cx="3101975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28470" name="Group 86"/>
          <p:cNvGrpSpPr>
            <a:grpSpLocks/>
          </p:cNvGrpSpPr>
          <p:nvPr/>
        </p:nvGrpSpPr>
        <p:grpSpPr bwMode="auto">
          <a:xfrm>
            <a:off x="5614988" y="401638"/>
            <a:ext cx="230187" cy="1503362"/>
            <a:chOff x="3253" y="253"/>
            <a:chExt cx="145" cy="947"/>
          </a:xfrm>
        </p:grpSpPr>
        <p:pic>
          <p:nvPicPr>
            <p:cNvPr id="528469" name="Picture 8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3" y="1127"/>
              <a:ext cx="145" cy="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28468" name="Line 84"/>
            <p:cNvSpPr>
              <a:spLocks noChangeShapeType="1"/>
            </p:cNvSpPr>
            <p:nvPr/>
          </p:nvSpPr>
          <p:spPr bwMode="auto">
            <a:xfrm flipV="1">
              <a:off x="3322" y="253"/>
              <a:ext cx="0" cy="86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8481" name="Rectangle 9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8489" name="Picture 10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2413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8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8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2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2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2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2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28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28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28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28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447" grpId="0" animBg="1"/>
      <p:bldP spid="528447" grpId="1" animBg="1"/>
      <p:bldP spid="528448" grpId="0" animBg="1"/>
      <p:bldP spid="528448" grpId="1" animBg="1"/>
      <p:bldP spid="528450" grpId="0" animBg="1"/>
      <p:bldP spid="528449" grpId="0" animBg="1"/>
      <p:bldP spid="528472" grpId="0" animBg="1"/>
      <p:bldP spid="528472" grpId="1" animBg="1"/>
      <p:bldP spid="528473" grpId="0" animBg="1"/>
      <p:bldP spid="52847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67B7-68A3-48DC-94F2-ADC934648561}" type="slidenum">
              <a:rPr lang="en-US"/>
              <a:pPr/>
              <a:t>16</a:t>
            </a:fld>
            <a:endParaRPr lang="en-US"/>
          </a:p>
        </p:txBody>
      </p:sp>
      <p:sp>
        <p:nvSpPr>
          <p:cNvPr id="530514" name="Rectangle 8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0525" name="Picture 9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152400"/>
            <a:ext cx="9144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0523" name="Picture 9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155575"/>
            <a:ext cx="9588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0454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0"/>
            <a:ext cx="2024063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30486" name="Group 54"/>
          <p:cNvGrpSpPr>
            <a:grpSpLocks/>
          </p:cNvGrpSpPr>
          <p:nvPr/>
        </p:nvGrpSpPr>
        <p:grpSpPr bwMode="auto">
          <a:xfrm>
            <a:off x="425450" y="3352800"/>
            <a:ext cx="6678613" cy="1343025"/>
            <a:chOff x="268" y="2112"/>
            <a:chExt cx="4207" cy="846"/>
          </a:xfrm>
        </p:grpSpPr>
        <p:pic>
          <p:nvPicPr>
            <p:cNvPr id="530439" name="Picture 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" y="2112"/>
              <a:ext cx="2119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0440" name="Picture 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" y="2456"/>
              <a:ext cx="575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0441" name="Picture 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" y="2448"/>
              <a:ext cx="896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0461" name="Picture 2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2456"/>
              <a:ext cx="688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0444" name="Picture 1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" y="2760"/>
              <a:ext cx="1547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0462" name="Picture 3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7" y="2736"/>
              <a:ext cx="1378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30511" name="Group 79"/>
          <p:cNvGrpSpPr>
            <a:grpSpLocks/>
          </p:cNvGrpSpPr>
          <p:nvPr/>
        </p:nvGrpSpPr>
        <p:grpSpPr bwMode="auto">
          <a:xfrm>
            <a:off x="381000" y="842963"/>
            <a:ext cx="7281863" cy="646112"/>
            <a:chOff x="240" y="531"/>
            <a:chExt cx="4587" cy="407"/>
          </a:xfrm>
        </p:grpSpPr>
        <p:pic>
          <p:nvPicPr>
            <p:cNvPr id="530446" name="Picture 1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531"/>
              <a:ext cx="1840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0447" name="Picture 1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545"/>
              <a:ext cx="1434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0453" name="Picture 2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768"/>
              <a:ext cx="1707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30498" name="Group 66"/>
          <p:cNvGrpSpPr>
            <a:grpSpLocks/>
          </p:cNvGrpSpPr>
          <p:nvPr/>
        </p:nvGrpSpPr>
        <p:grpSpPr bwMode="auto">
          <a:xfrm>
            <a:off x="425450" y="1833563"/>
            <a:ext cx="7042150" cy="1062037"/>
            <a:chOff x="268" y="1155"/>
            <a:chExt cx="4436" cy="669"/>
          </a:xfrm>
        </p:grpSpPr>
        <p:pic>
          <p:nvPicPr>
            <p:cNvPr id="530449" name="Picture 1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" y="1155"/>
              <a:ext cx="213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0450" name="Picture 1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395"/>
              <a:ext cx="1576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0455" name="Picture 2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" y="1635"/>
              <a:ext cx="2407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0452" name="Picture 2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1" y="1404"/>
              <a:ext cx="1783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30527" name="Group 95"/>
          <p:cNvGrpSpPr>
            <a:grpSpLocks/>
          </p:cNvGrpSpPr>
          <p:nvPr/>
        </p:nvGrpSpPr>
        <p:grpSpPr bwMode="auto">
          <a:xfrm>
            <a:off x="5257800" y="2590800"/>
            <a:ext cx="3657600" cy="1600200"/>
            <a:chOff x="3312" y="1632"/>
            <a:chExt cx="2304" cy="1008"/>
          </a:xfrm>
        </p:grpSpPr>
        <p:pic>
          <p:nvPicPr>
            <p:cNvPr id="530526" name="Picture 9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" y="1735"/>
              <a:ext cx="10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30477" name="Line 45"/>
            <p:cNvSpPr>
              <a:spLocks noChangeShapeType="1"/>
            </p:cNvSpPr>
            <p:nvPr/>
          </p:nvSpPr>
          <p:spPr bwMode="auto">
            <a:xfrm>
              <a:off x="5211" y="1648"/>
              <a:ext cx="0" cy="48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476" name="Rectangle 44"/>
            <p:cNvSpPr>
              <a:spLocks noChangeArrowheads="1"/>
            </p:cNvSpPr>
            <p:nvPr/>
          </p:nvSpPr>
          <p:spPr bwMode="auto">
            <a:xfrm>
              <a:off x="3312" y="1632"/>
              <a:ext cx="2304" cy="1008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0478" name="Line 46"/>
            <p:cNvSpPr>
              <a:spLocks noChangeShapeType="1"/>
            </p:cNvSpPr>
            <p:nvPr/>
          </p:nvSpPr>
          <p:spPr bwMode="auto">
            <a:xfrm flipV="1">
              <a:off x="4464" y="1704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479" name="Line 47"/>
            <p:cNvSpPr>
              <a:spLocks noChangeShapeType="1"/>
            </p:cNvSpPr>
            <p:nvPr/>
          </p:nvSpPr>
          <p:spPr bwMode="auto">
            <a:xfrm>
              <a:off x="3360" y="2136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480" name="Freeform 48"/>
            <p:cNvSpPr>
              <a:spLocks/>
            </p:cNvSpPr>
            <p:nvPr/>
          </p:nvSpPr>
          <p:spPr bwMode="auto">
            <a:xfrm>
              <a:off x="3518" y="1644"/>
              <a:ext cx="1661" cy="860"/>
            </a:xfrm>
            <a:custGeom>
              <a:avLst/>
              <a:gdLst>
                <a:gd name="T0" fmla="*/ 0 w 1661"/>
                <a:gd name="T1" fmla="*/ 612 h 860"/>
                <a:gd name="T2" fmla="*/ 96 w 1661"/>
                <a:gd name="T3" fmla="*/ 804 h 860"/>
                <a:gd name="T4" fmla="*/ 336 w 1661"/>
                <a:gd name="T5" fmla="*/ 660 h 860"/>
                <a:gd name="T6" fmla="*/ 624 w 1661"/>
                <a:gd name="T7" fmla="*/ 804 h 860"/>
                <a:gd name="T8" fmla="*/ 912 w 1661"/>
                <a:gd name="T9" fmla="*/ 852 h 860"/>
                <a:gd name="T10" fmla="*/ 1296 w 1661"/>
                <a:gd name="T11" fmla="*/ 756 h 860"/>
                <a:gd name="T12" fmla="*/ 1569 w 1661"/>
                <a:gd name="T13" fmla="*/ 521 h 860"/>
                <a:gd name="T14" fmla="*/ 1643 w 1661"/>
                <a:gd name="T15" fmla="*/ 316 h 860"/>
                <a:gd name="T16" fmla="*/ 1661 w 1661"/>
                <a:gd name="T17" fmla="*/ 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1" h="860">
                  <a:moveTo>
                    <a:pt x="0" y="612"/>
                  </a:moveTo>
                  <a:cubicBezTo>
                    <a:pt x="20" y="704"/>
                    <a:pt x="40" y="796"/>
                    <a:pt x="96" y="804"/>
                  </a:cubicBezTo>
                  <a:cubicBezTo>
                    <a:pt x="152" y="812"/>
                    <a:pt x="248" y="660"/>
                    <a:pt x="336" y="660"/>
                  </a:cubicBezTo>
                  <a:cubicBezTo>
                    <a:pt x="424" y="660"/>
                    <a:pt x="528" y="772"/>
                    <a:pt x="624" y="804"/>
                  </a:cubicBezTo>
                  <a:cubicBezTo>
                    <a:pt x="720" y="836"/>
                    <a:pt x="800" y="860"/>
                    <a:pt x="912" y="852"/>
                  </a:cubicBezTo>
                  <a:cubicBezTo>
                    <a:pt x="1024" y="844"/>
                    <a:pt x="1187" y="811"/>
                    <a:pt x="1296" y="756"/>
                  </a:cubicBezTo>
                  <a:cubicBezTo>
                    <a:pt x="1405" y="701"/>
                    <a:pt x="1511" y="594"/>
                    <a:pt x="1569" y="521"/>
                  </a:cubicBezTo>
                  <a:cubicBezTo>
                    <a:pt x="1627" y="448"/>
                    <a:pt x="1628" y="403"/>
                    <a:pt x="1643" y="316"/>
                  </a:cubicBezTo>
                  <a:cubicBezTo>
                    <a:pt x="1658" y="229"/>
                    <a:pt x="1657" y="66"/>
                    <a:pt x="1661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30481" name="Picture 4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5" y="2160"/>
              <a:ext cx="94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30482" name="Freeform 50"/>
            <p:cNvSpPr>
              <a:spLocks/>
            </p:cNvSpPr>
            <p:nvPr/>
          </p:nvSpPr>
          <p:spPr bwMode="auto">
            <a:xfrm>
              <a:off x="5240" y="1644"/>
              <a:ext cx="328" cy="788"/>
            </a:xfrm>
            <a:custGeom>
              <a:avLst/>
              <a:gdLst>
                <a:gd name="T0" fmla="*/ 328 w 328"/>
                <a:gd name="T1" fmla="*/ 218 h 788"/>
                <a:gd name="T2" fmla="*/ 232 w 328"/>
                <a:gd name="T3" fmla="*/ 266 h 788"/>
                <a:gd name="T4" fmla="*/ 121 w 328"/>
                <a:gd name="T5" fmla="*/ 724 h 788"/>
                <a:gd name="T6" fmla="*/ 46 w 328"/>
                <a:gd name="T7" fmla="*/ 650 h 788"/>
                <a:gd name="T8" fmla="*/ 0 w 328"/>
                <a:gd name="T9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788">
                  <a:moveTo>
                    <a:pt x="328" y="218"/>
                  </a:moveTo>
                  <a:cubicBezTo>
                    <a:pt x="296" y="226"/>
                    <a:pt x="266" y="182"/>
                    <a:pt x="232" y="266"/>
                  </a:cubicBezTo>
                  <a:cubicBezTo>
                    <a:pt x="198" y="350"/>
                    <a:pt x="152" y="660"/>
                    <a:pt x="121" y="724"/>
                  </a:cubicBezTo>
                  <a:cubicBezTo>
                    <a:pt x="90" y="788"/>
                    <a:pt x="66" y="771"/>
                    <a:pt x="46" y="650"/>
                  </a:cubicBezTo>
                  <a:cubicBezTo>
                    <a:pt x="26" y="529"/>
                    <a:pt x="10" y="135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0490" name="Oval 58"/>
          <p:cNvSpPr>
            <a:spLocks noChangeAspect="1" noChangeArrowheads="1"/>
          </p:cNvSpPr>
          <p:nvPr/>
        </p:nvSpPr>
        <p:spPr bwMode="auto">
          <a:xfrm>
            <a:off x="8250238" y="3886200"/>
            <a:ext cx="55562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0491" name="Line 59"/>
          <p:cNvSpPr>
            <a:spLocks noChangeShapeType="1"/>
          </p:cNvSpPr>
          <p:nvPr/>
        </p:nvSpPr>
        <p:spPr bwMode="auto">
          <a:xfrm flipV="1">
            <a:off x="7175500" y="3948113"/>
            <a:ext cx="1066800" cy="817562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0492" name="Rectangle 60"/>
          <p:cNvSpPr>
            <a:spLocks noChangeArrowheads="1"/>
          </p:cNvSpPr>
          <p:nvPr/>
        </p:nvSpPr>
        <p:spPr bwMode="auto">
          <a:xfrm>
            <a:off x="8153400" y="3429000"/>
            <a:ext cx="182563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0493" name="Line 61"/>
          <p:cNvSpPr>
            <a:spLocks noChangeShapeType="1"/>
          </p:cNvSpPr>
          <p:nvPr/>
        </p:nvSpPr>
        <p:spPr bwMode="auto">
          <a:xfrm>
            <a:off x="8272463" y="2586038"/>
            <a:ext cx="0" cy="1590675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0494" name="Group 62"/>
          <p:cNvGrpSpPr>
            <a:grpSpLocks/>
          </p:cNvGrpSpPr>
          <p:nvPr/>
        </p:nvGrpSpPr>
        <p:grpSpPr bwMode="auto">
          <a:xfrm>
            <a:off x="5446713" y="2713038"/>
            <a:ext cx="2819400" cy="515937"/>
            <a:chOff x="3408" y="1709"/>
            <a:chExt cx="1776" cy="325"/>
          </a:xfrm>
        </p:grpSpPr>
        <p:pic>
          <p:nvPicPr>
            <p:cNvPr id="530495" name="Picture 6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2" y="1709"/>
              <a:ext cx="55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0496" name="Picture 6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53"/>
              <a:ext cx="794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30497" name="Line 65"/>
            <p:cNvSpPr>
              <a:spLocks noChangeShapeType="1"/>
            </p:cNvSpPr>
            <p:nvPr/>
          </p:nvSpPr>
          <p:spPr bwMode="auto">
            <a:xfrm>
              <a:off x="4224" y="1842"/>
              <a:ext cx="960" cy="19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0512" name="Rectangle 80"/>
          <p:cNvSpPr>
            <a:spLocks noChangeArrowheads="1"/>
          </p:cNvSpPr>
          <p:nvPr/>
        </p:nvSpPr>
        <p:spPr bwMode="auto">
          <a:xfrm>
            <a:off x="6626225" y="1204913"/>
            <a:ext cx="1050925" cy="31115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0513" name="Rectangle 81"/>
          <p:cNvSpPr>
            <a:spLocks noChangeArrowheads="1"/>
          </p:cNvSpPr>
          <p:nvPr/>
        </p:nvSpPr>
        <p:spPr bwMode="auto">
          <a:xfrm>
            <a:off x="3135313" y="2574925"/>
            <a:ext cx="1946275" cy="3206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0517" name="Picture 8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48250"/>
            <a:ext cx="31178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0520" name="Picture 8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5033963"/>
            <a:ext cx="2847975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30508" name="Group 76"/>
          <p:cNvGrpSpPr>
            <a:grpSpLocks/>
          </p:cNvGrpSpPr>
          <p:nvPr/>
        </p:nvGrpSpPr>
        <p:grpSpPr bwMode="auto">
          <a:xfrm>
            <a:off x="3992563" y="566738"/>
            <a:ext cx="265112" cy="850900"/>
            <a:chOff x="2349" y="345"/>
            <a:chExt cx="167" cy="536"/>
          </a:xfrm>
        </p:grpSpPr>
        <p:pic>
          <p:nvPicPr>
            <p:cNvPr id="530509" name="Picture 77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9" y="794"/>
              <a:ext cx="167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30510" name="Line 78"/>
            <p:cNvSpPr>
              <a:spLocks noChangeShapeType="1"/>
            </p:cNvSpPr>
            <p:nvPr/>
          </p:nvSpPr>
          <p:spPr bwMode="auto">
            <a:xfrm flipV="1">
              <a:off x="2389" y="345"/>
              <a:ext cx="0" cy="449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0521" name="Rectangle 8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0529" name="Picture 9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2413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0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0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0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0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3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3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30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30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30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30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90" grpId="0" animBg="1"/>
      <p:bldP spid="530490" grpId="1" animBg="1"/>
      <p:bldP spid="530491" grpId="0" animBg="1"/>
      <p:bldP spid="530491" grpId="1" animBg="1"/>
      <p:bldP spid="530492" grpId="0" animBg="1"/>
      <p:bldP spid="530493" grpId="0" animBg="1"/>
      <p:bldP spid="530512" grpId="0" animBg="1"/>
      <p:bldP spid="530512" grpId="1" animBg="1"/>
      <p:bldP spid="530513" grpId="0" animBg="1"/>
      <p:bldP spid="53051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5153-70C2-46AF-B9AC-4AB2702E1047}" type="slidenum">
              <a:rPr lang="en-US"/>
              <a:pPr/>
              <a:t>17</a:t>
            </a:fld>
            <a:endParaRPr lang="en-US"/>
          </a:p>
        </p:txBody>
      </p:sp>
      <p:pic>
        <p:nvPicPr>
          <p:cNvPr id="532560" name="Picture 8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48250"/>
            <a:ext cx="31178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64" name="Picture 8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5033963"/>
            <a:ext cx="3043238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73" name="Picture 9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3" y="5054600"/>
            <a:ext cx="20526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32579" name="Group 99"/>
          <p:cNvGrpSpPr>
            <a:grpSpLocks/>
          </p:cNvGrpSpPr>
          <p:nvPr/>
        </p:nvGrpSpPr>
        <p:grpSpPr bwMode="auto">
          <a:xfrm>
            <a:off x="5373688" y="5226050"/>
            <a:ext cx="1060450" cy="496888"/>
            <a:chOff x="3360" y="3292"/>
            <a:chExt cx="668" cy="313"/>
          </a:xfrm>
        </p:grpSpPr>
        <p:pic>
          <p:nvPicPr>
            <p:cNvPr id="532577" name="Picture 97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" y="3426"/>
              <a:ext cx="43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32576" name="AutoShape 96"/>
            <p:cNvSpPr>
              <a:spLocks/>
            </p:cNvSpPr>
            <p:nvPr/>
          </p:nvSpPr>
          <p:spPr bwMode="auto">
            <a:xfrm rot="-5400000">
              <a:off x="3636" y="3016"/>
              <a:ext cx="115" cy="668"/>
            </a:xfrm>
            <a:prstGeom prst="leftBrace">
              <a:avLst>
                <a:gd name="adj1" fmla="val 48406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557" name="Rectangle 7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2569" name="Picture 8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152400"/>
            <a:ext cx="9144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67" name="Picture 8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155575"/>
            <a:ext cx="9588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02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400"/>
            <a:ext cx="22034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32541" name="Group 61"/>
          <p:cNvGrpSpPr>
            <a:grpSpLocks/>
          </p:cNvGrpSpPr>
          <p:nvPr/>
        </p:nvGrpSpPr>
        <p:grpSpPr bwMode="auto">
          <a:xfrm>
            <a:off x="381000" y="838200"/>
            <a:ext cx="7391400" cy="650875"/>
            <a:chOff x="240" y="528"/>
            <a:chExt cx="4656" cy="410"/>
          </a:xfrm>
        </p:grpSpPr>
        <p:pic>
          <p:nvPicPr>
            <p:cNvPr id="532494" name="Picture 1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531"/>
              <a:ext cx="1840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2496" name="Picture 16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768"/>
              <a:ext cx="1707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2501" name="Picture 2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28"/>
              <a:ext cx="2736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32530" name="Group 50"/>
          <p:cNvGrpSpPr>
            <a:grpSpLocks/>
          </p:cNvGrpSpPr>
          <p:nvPr/>
        </p:nvGrpSpPr>
        <p:grpSpPr bwMode="auto">
          <a:xfrm>
            <a:off x="425450" y="1833563"/>
            <a:ext cx="6418263" cy="1062037"/>
            <a:chOff x="268" y="1155"/>
            <a:chExt cx="4043" cy="669"/>
          </a:xfrm>
        </p:grpSpPr>
        <p:pic>
          <p:nvPicPr>
            <p:cNvPr id="532497" name="Picture 1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" y="1155"/>
              <a:ext cx="213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2498" name="Picture 1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395"/>
              <a:ext cx="1576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2499" name="Picture 1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" y="1635"/>
              <a:ext cx="2407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2503" name="Picture 2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8" y="1404"/>
              <a:ext cx="1453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32520" name="Group 40"/>
          <p:cNvGrpSpPr>
            <a:grpSpLocks/>
          </p:cNvGrpSpPr>
          <p:nvPr/>
        </p:nvGrpSpPr>
        <p:grpSpPr bwMode="auto">
          <a:xfrm>
            <a:off x="425450" y="3352800"/>
            <a:ext cx="6678613" cy="1298575"/>
            <a:chOff x="268" y="2112"/>
            <a:chExt cx="4207" cy="818"/>
          </a:xfrm>
        </p:grpSpPr>
        <p:pic>
          <p:nvPicPr>
            <p:cNvPr id="532487" name="Picture 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" y="2112"/>
              <a:ext cx="2119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2488" name="Picture 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" y="2456"/>
              <a:ext cx="575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2489" name="Picture 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" y="2448"/>
              <a:ext cx="896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2505" name="Picture 2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2456"/>
              <a:ext cx="688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2506" name="Picture 2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7" y="2736"/>
              <a:ext cx="1378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2504" name="Picture 2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" y="2760"/>
              <a:ext cx="1425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5257800" y="2590800"/>
            <a:ext cx="3657600" cy="1600200"/>
            <a:chOff x="5257800" y="2590800"/>
            <a:chExt cx="3657600" cy="1600200"/>
          </a:xfrm>
        </p:grpSpPr>
        <p:pic>
          <p:nvPicPr>
            <p:cNvPr id="532570" name="Picture 9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5313" y="3516313"/>
              <a:ext cx="169863" cy="293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32510" name="Line 30"/>
            <p:cNvSpPr>
              <a:spLocks noChangeShapeType="1"/>
            </p:cNvSpPr>
            <p:nvPr/>
          </p:nvSpPr>
          <p:spPr bwMode="auto">
            <a:xfrm>
              <a:off x="8272463" y="2616200"/>
              <a:ext cx="0" cy="7762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511" name="Rectangle 31"/>
            <p:cNvSpPr>
              <a:spLocks noChangeArrowheads="1"/>
            </p:cNvSpPr>
            <p:nvPr/>
          </p:nvSpPr>
          <p:spPr bwMode="auto">
            <a:xfrm>
              <a:off x="5257800" y="2590800"/>
              <a:ext cx="3657600" cy="1600200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12" name="Line 32"/>
            <p:cNvSpPr>
              <a:spLocks noChangeShapeType="1"/>
            </p:cNvSpPr>
            <p:nvPr/>
          </p:nvSpPr>
          <p:spPr bwMode="auto">
            <a:xfrm flipV="1">
              <a:off x="7086600" y="2705100"/>
              <a:ext cx="0" cy="1371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513" name="Line 33"/>
            <p:cNvSpPr>
              <a:spLocks noChangeShapeType="1"/>
            </p:cNvSpPr>
            <p:nvPr/>
          </p:nvSpPr>
          <p:spPr bwMode="auto">
            <a:xfrm>
              <a:off x="5334000" y="3390900"/>
              <a:ext cx="3505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514" name="Freeform 34"/>
            <p:cNvSpPr>
              <a:spLocks/>
            </p:cNvSpPr>
            <p:nvPr/>
          </p:nvSpPr>
          <p:spPr bwMode="auto">
            <a:xfrm>
              <a:off x="5584825" y="2596896"/>
              <a:ext cx="2636838" cy="1365250"/>
            </a:xfrm>
            <a:custGeom>
              <a:avLst/>
              <a:gdLst>
                <a:gd name="T0" fmla="*/ 0 w 1661"/>
                <a:gd name="T1" fmla="*/ 612 h 860"/>
                <a:gd name="T2" fmla="*/ 96 w 1661"/>
                <a:gd name="T3" fmla="*/ 804 h 860"/>
                <a:gd name="T4" fmla="*/ 336 w 1661"/>
                <a:gd name="T5" fmla="*/ 660 h 860"/>
                <a:gd name="T6" fmla="*/ 624 w 1661"/>
                <a:gd name="T7" fmla="*/ 804 h 860"/>
                <a:gd name="T8" fmla="*/ 912 w 1661"/>
                <a:gd name="T9" fmla="*/ 852 h 860"/>
                <a:gd name="T10" fmla="*/ 1296 w 1661"/>
                <a:gd name="T11" fmla="*/ 756 h 860"/>
                <a:gd name="T12" fmla="*/ 1569 w 1661"/>
                <a:gd name="T13" fmla="*/ 521 h 860"/>
                <a:gd name="T14" fmla="*/ 1643 w 1661"/>
                <a:gd name="T15" fmla="*/ 316 h 860"/>
                <a:gd name="T16" fmla="*/ 1661 w 1661"/>
                <a:gd name="T17" fmla="*/ 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1" h="860">
                  <a:moveTo>
                    <a:pt x="0" y="612"/>
                  </a:moveTo>
                  <a:cubicBezTo>
                    <a:pt x="20" y="704"/>
                    <a:pt x="40" y="796"/>
                    <a:pt x="96" y="804"/>
                  </a:cubicBezTo>
                  <a:cubicBezTo>
                    <a:pt x="152" y="812"/>
                    <a:pt x="248" y="660"/>
                    <a:pt x="336" y="660"/>
                  </a:cubicBezTo>
                  <a:cubicBezTo>
                    <a:pt x="424" y="660"/>
                    <a:pt x="528" y="772"/>
                    <a:pt x="624" y="804"/>
                  </a:cubicBezTo>
                  <a:cubicBezTo>
                    <a:pt x="720" y="836"/>
                    <a:pt x="800" y="860"/>
                    <a:pt x="912" y="852"/>
                  </a:cubicBezTo>
                  <a:cubicBezTo>
                    <a:pt x="1024" y="844"/>
                    <a:pt x="1187" y="811"/>
                    <a:pt x="1296" y="756"/>
                  </a:cubicBezTo>
                  <a:cubicBezTo>
                    <a:pt x="1405" y="701"/>
                    <a:pt x="1511" y="594"/>
                    <a:pt x="1569" y="521"/>
                  </a:cubicBezTo>
                  <a:cubicBezTo>
                    <a:pt x="1627" y="448"/>
                    <a:pt x="1628" y="403"/>
                    <a:pt x="1643" y="316"/>
                  </a:cubicBezTo>
                  <a:cubicBezTo>
                    <a:pt x="1658" y="229"/>
                    <a:pt x="1657" y="66"/>
                    <a:pt x="1661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32515" name="Picture 3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9438" y="3429000"/>
              <a:ext cx="149225" cy="14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32524" name="Rectangle 44"/>
          <p:cNvSpPr>
            <a:spLocks noChangeArrowheads="1"/>
          </p:cNvSpPr>
          <p:nvPr/>
        </p:nvSpPr>
        <p:spPr bwMode="auto">
          <a:xfrm>
            <a:off x="8153400" y="3429000"/>
            <a:ext cx="182563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2526" name="Group 46"/>
          <p:cNvGrpSpPr>
            <a:grpSpLocks/>
          </p:cNvGrpSpPr>
          <p:nvPr/>
        </p:nvGrpSpPr>
        <p:grpSpPr bwMode="auto">
          <a:xfrm>
            <a:off x="5446713" y="2713038"/>
            <a:ext cx="2819400" cy="515937"/>
            <a:chOff x="3408" y="1709"/>
            <a:chExt cx="1776" cy="325"/>
          </a:xfrm>
        </p:grpSpPr>
        <p:pic>
          <p:nvPicPr>
            <p:cNvPr id="532527" name="Picture 4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2" y="1709"/>
              <a:ext cx="55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2528" name="Picture 4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53"/>
              <a:ext cx="794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32529" name="Line 49"/>
            <p:cNvSpPr>
              <a:spLocks noChangeShapeType="1"/>
            </p:cNvSpPr>
            <p:nvPr/>
          </p:nvSpPr>
          <p:spPr bwMode="auto">
            <a:xfrm>
              <a:off x="4224" y="1842"/>
              <a:ext cx="960" cy="19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551" name="Freeform 71"/>
          <p:cNvSpPr>
            <a:spLocks/>
          </p:cNvSpPr>
          <p:nvPr/>
        </p:nvSpPr>
        <p:spPr bwMode="auto">
          <a:xfrm flipV="1">
            <a:off x="8318500" y="3198813"/>
            <a:ext cx="520700" cy="977900"/>
          </a:xfrm>
          <a:custGeom>
            <a:avLst/>
            <a:gdLst>
              <a:gd name="T0" fmla="*/ 328 w 328"/>
              <a:gd name="T1" fmla="*/ 218 h 616"/>
              <a:gd name="T2" fmla="*/ 232 w 328"/>
              <a:gd name="T3" fmla="*/ 266 h 616"/>
              <a:gd name="T4" fmla="*/ 158 w 328"/>
              <a:gd name="T5" fmla="*/ 586 h 616"/>
              <a:gd name="T6" fmla="*/ 55 w 328"/>
              <a:gd name="T7" fmla="*/ 446 h 616"/>
              <a:gd name="T8" fmla="*/ 0 w 328"/>
              <a:gd name="T9" fmla="*/ 0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8" h="616">
                <a:moveTo>
                  <a:pt x="328" y="218"/>
                </a:moveTo>
                <a:cubicBezTo>
                  <a:pt x="296" y="226"/>
                  <a:pt x="260" y="205"/>
                  <a:pt x="232" y="266"/>
                </a:cubicBezTo>
                <a:cubicBezTo>
                  <a:pt x="204" y="327"/>
                  <a:pt x="187" y="556"/>
                  <a:pt x="158" y="586"/>
                </a:cubicBezTo>
                <a:cubicBezTo>
                  <a:pt x="129" y="616"/>
                  <a:pt x="81" y="544"/>
                  <a:pt x="55" y="446"/>
                </a:cubicBezTo>
                <a:cubicBezTo>
                  <a:pt x="29" y="348"/>
                  <a:pt x="12" y="93"/>
                  <a:pt x="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52" name="Rectangle 72"/>
          <p:cNvSpPr>
            <a:spLocks noChangeArrowheads="1"/>
          </p:cNvSpPr>
          <p:nvPr/>
        </p:nvSpPr>
        <p:spPr bwMode="auto">
          <a:xfrm>
            <a:off x="5803900" y="812800"/>
            <a:ext cx="1984375" cy="28416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53" name="Rectangle 73"/>
          <p:cNvSpPr>
            <a:spLocks noChangeArrowheads="1"/>
          </p:cNvSpPr>
          <p:nvPr/>
        </p:nvSpPr>
        <p:spPr bwMode="auto">
          <a:xfrm>
            <a:off x="4505325" y="2192338"/>
            <a:ext cx="2276475" cy="284162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2538" name="Group 58"/>
          <p:cNvGrpSpPr>
            <a:grpSpLocks/>
          </p:cNvGrpSpPr>
          <p:nvPr/>
        </p:nvGrpSpPr>
        <p:grpSpPr bwMode="auto">
          <a:xfrm>
            <a:off x="5270500" y="401638"/>
            <a:ext cx="403225" cy="1503362"/>
            <a:chOff x="3115" y="253"/>
            <a:chExt cx="254" cy="947"/>
          </a:xfrm>
        </p:grpSpPr>
        <p:pic>
          <p:nvPicPr>
            <p:cNvPr id="532539" name="Picture 5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5" y="1127"/>
              <a:ext cx="254" cy="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32540" name="Line 60"/>
            <p:cNvSpPr>
              <a:spLocks noChangeShapeType="1"/>
            </p:cNvSpPr>
            <p:nvPr/>
          </p:nvSpPr>
          <p:spPr bwMode="auto">
            <a:xfrm flipV="1">
              <a:off x="3299" y="253"/>
              <a:ext cx="0" cy="86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565" name="Rectangle 8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2542" name="Group 62"/>
          <p:cNvGrpSpPr>
            <a:grpSpLocks/>
          </p:cNvGrpSpPr>
          <p:nvPr/>
        </p:nvGrpSpPr>
        <p:grpSpPr bwMode="auto">
          <a:xfrm>
            <a:off x="139700" y="5600700"/>
            <a:ext cx="7883525" cy="1181100"/>
            <a:chOff x="88" y="3216"/>
            <a:chExt cx="4966" cy="744"/>
          </a:xfrm>
        </p:grpSpPr>
        <p:pic>
          <p:nvPicPr>
            <p:cNvPr id="532543" name="Picture 6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" y="3240"/>
              <a:ext cx="463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2544" name="Picture 6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" y="3216"/>
              <a:ext cx="1275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2545" name="Picture 6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1" y="3216"/>
              <a:ext cx="189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2546" name="Picture 6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650"/>
              <a:ext cx="41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2547" name="Picture 6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7" y="3648"/>
              <a:ext cx="1388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2548" name="Picture 6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6" y="3650"/>
              <a:ext cx="321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2549" name="Picture 6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3648"/>
              <a:ext cx="1454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32555" name="Freeform 75"/>
          <p:cNvSpPr>
            <a:spLocks/>
          </p:cNvSpPr>
          <p:nvPr/>
        </p:nvSpPr>
        <p:spPr bwMode="auto">
          <a:xfrm>
            <a:off x="8302752" y="2596896"/>
            <a:ext cx="539496" cy="977900"/>
          </a:xfrm>
          <a:custGeom>
            <a:avLst/>
            <a:gdLst>
              <a:gd name="T0" fmla="*/ 328 w 328"/>
              <a:gd name="T1" fmla="*/ 218 h 616"/>
              <a:gd name="T2" fmla="*/ 232 w 328"/>
              <a:gd name="T3" fmla="*/ 266 h 616"/>
              <a:gd name="T4" fmla="*/ 158 w 328"/>
              <a:gd name="T5" fmla="*/ 586 h 616"/>
              <a:gd name="T6" fmla="*/ 55 w 328"/>
              <a:gd name="T7" fmla="*/ 446 h 616"/>
              <a:gd name="T8" fmla="*/ 0 w 328"/>
              <a:gd name="T9" fmla="*/ 0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8" h="616">
                <a:moveTo>
                  <a:pt x="328" y="218"/>
                </a:moveTo>
                <a:cubicBezTo>
                  <a:pt x="296" y="226"/>
                  <a:pt x="260" y="205"/>
                  <a:pt x="232" y="266"/>
                </a:cubicBezTo>
                <a:cubicBezTo>
                  <a:pt x="204" y="327"/>
                  <a:pt x="187" y="556"/>
                  <a:pt x="158" y="586"/>
                </a:cubicBezTo>
                <a:cubicBezTo>
                  <a:pt x="129" y="616"/>
                  <a:pt x="81" y="544"/>
                  <a:pt x="55" y="446"/>
                </a:cubicBezTo>
                <a:cubicBezTo>
                  <a:pt x="29" y="348"/>
                  <a:pt x="12" y="93"/>
                  <a:pt x="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81" name="Line 101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32582" name="Picture 10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2413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25" name="Line 45"/>
          <p:cNvSpPr>
            <a:spLocks noChangeShapeType="1"/>
          </p:cNvSpPr>
          <p:nvPr/>
        </p:nvSpPr>
        <p:spPr bwMode="auto">
          <a:xfrm>
            <a:off x="8272463" y="2586038"/>
            <a:ext cx="0" cy="1590675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54" name="Oval 74"/>
          <p:cNvSpPr>
            <a:spLocks noChangeAspect="1" noChangeArrowheads="1"/>
          </p:cNvSpPr>
          <p:nvPr/>
        </p:nvSpPr>
        <p:spPr bwMode="auto">
          <a:xfrm>
            <a:off x="8250238" y="3830638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56" name="Line 76"/>
          <p:cNvSpPr>
            <a:spLocks noChangeShapeType="1"/>
          </p:cNvSpPr>
          <p:nvPr/>
        </p:nvSpPr>
        <p:spPr bwMode="auto">
          <a:xfrm flipV="1">
            <a:off x="7086600" y="3886200"/>
            <a:ext cx="1143000" cy="10668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2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3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32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32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3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3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32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32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3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3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3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3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32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32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3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3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32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32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3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3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4" grpId="0" animBg="1"/>
      <p:bldP spid="532551" grpId="0" animBg="1"/>
      <p:bldP spid="532551" grpId="1" animBg="1"/>
      <p:bldP spid="532552" grpId="0" animBg="1"/>
      <p:bldP spid="532552" grpId="1" animBg="1"/>
      <p:bldP spid="532553" grpId="0" animBg="1"/>
      <p:bldP spid="532553" grpId="1" animBg="1"/>
      <p:bldP spid="532555" grpId="0" animBg="1"/>
      <p:bldP spid="532581" grpId="0" animBg="1"/>
      <p:bldP spid="532525" grpId="0" animBg="1"/>
      <p:bldP spid="532554" grpId="0" animBg="1"/>
      <p:bldP spid="532554" grpId="1" animBg="1"/>
      <p:bldP spid="532556" grpId="0" animBg="1"/>
      <p:bldP spid="53255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88E0-3532-4CD1-8354-5D126F332BCA}" type="slidenum">
              <a:rPr lang="en-US"/>
              <a:pPr/>
              <a:t>18</a:t>
            </a:fld>
            <a:endParaRPr lang="en-US"/>
          </a:p>
        </p:txBody>
      </p:sp>
      <p:sp>
        <p:nvSpPr>
          <p:cNvPr id="531547" name="Rectangle 9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1558" name="Picture 10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152400"/>
            <a:ext cx="9144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1556" name="Picture 10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155575"/>
            <a:ext cx="9588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1477" name="Picture 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152400"/>
            <a:ext cx="2443162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31532" name="Group 76"/>
          <p:cNvGrpSpPr>
            <a:grpSpLocks/>
          </p:cNvGrpSpPr>
          <p:nvPr/>
        </p:nvGrpSpPr>
        <p:grpSpPr bwMode="auto">
          <a:xfrm>
            <a:off x="381000" y="838200"/>
            <a:ext cx="8659813" cy="665163"/>
            <a:chOff x="240" y="528"/>
            <a:chExt cx="5455" cy="419"/>
          </a:xfrm>
        </p:grpSpPr>
        <p:pic>
          <p:nvPicPr>
            <p:cNvPr id="531470" name="Picture 1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531"/>
              <a:ext cx="1840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1478" name="Picture 2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28"/>
              <a:ext cx="2736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1472" name="Picture 1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768"/>
              <a:ext cx="257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31500" name="Group 44"/>
          <p:cNvGrpSpPr>
            <a:grpSpLocks/>
          </p:cNvGrpSpPr>
          <p:nvPr/>
        </p:nvGrpSpPr>
        <p:grpSpPr bwMode="auto">
          <a:xfrm>
            <a:off x="425450" y="3352800"/>
            <a:ext cx="6678613" cy="1298575"/>
            <a:chOff x="268" y="2112"/>
            <a:chExt cx="4207" cy="818"/>
          </a:xfrm>
        </p:grpSpPr>
        <p:pic>
          <p:nvPicPr>
            <p:cNvPr id="531463" name="Picture 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" y="2112"/>
              <a:ext cx="2119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1464" name="Picture 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" y="2456"/>
              <a:ext cx="575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1465" name="Picture 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" y="2448"/>
              <a:ext cx="896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1485" name="Picture 2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2456"/>
              <a:ext cx="688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1486" name="Picture 3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7" y="2736"/>
              <a:ext cx="1378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1481" name="Picture 2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" y="2760"/>
              <a:ext cx="1425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31513" name="Group 57"/>
          <p:cNvGrpSpPr>
            <a:grpSpLocks/>
          </p:cNvGrpSpPr>
          <p:nvPr/>
        </p:nvGrpSpPr>
        <p:grpSpPr bwMode="auto">
          <a:xfrm>
            <a:off x="425450" y="1833563"/>
            <a:ext cx="6418263" cy="1062037"/>
            <a:chOff x="268" y="1155"/>
            <a:chExt cx="4043" cy="669"/>
          </a:xfrm>
        </p:grpSpPr>
        <p:pic>
          <p:nvPicPr>
            <p:cNvPr id="531473" name="Picture 17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" y="1155"/>
              <a:ext cx="213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1474" name="Picture 18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395"/>
              <a:ext cx="1576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1475" name="Picture 1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" y="1635"/>
              <a:ext cx="2473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1482" name="Picture 2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8" y="1404"/>
              <a:ext cx="1453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5257800" y="2590800"/>
            <a:ext cx="3657600" cy="1606296"/>
            <a:chOff x="5257800" y="2590800"/>
            <a:chExt cx="3657600" cy="1606296"/>
          </a:xfrm>
        </p:grpSpPr>
        <p:sp>
          <p:nvSpPr>
            <p:cNvPr id="531491" name="Line 35"/>
            <p:cNvSpPr>
              <a:spLocks noChangeShapeType="1"/>
            </p:cNvSpPr>
            <p:nvPr/>
          </p:nvSpPr>
          <p:spPr bwMode="auto">
            <a:xfrm>
              <a:off x="8272463" y="3401568"/>
              <a:ext cx="0" cy="79552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31559" name="Picture 103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5313" y="3516313"/>
              <a:ext cx="169863" cy="293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31490" name="Rectangle 34"/>
            <p:cNvSpPr>
              <a:spLocks noChangeArrowheads="1"/>
            </p:cNvSpPr>
            <p:nvPr/>
          </p:nvSpPr>
          <p:spPr bwMode="auto">
            <a:xfrm>
              <a:off x="5257800" y="2590800"/>
              <a:ext cx="3657600" cy="1600200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1492" name="Line 36"/>
            <p:cNvSpPr>
              <a:spLocks noChangeShapeType="1"/>
            </p:cNvSpPr>
            <p:nvPr/>
          </p:nvSpPr>
          <p:spPr bwMode="auto">
            <a:xfrm flipV="1">
              <a:off x="7086600" y="2705100"/>
              <a:ext cx="0" cy="1371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493" name="Line 37"/>
            <p:cNvSpPr>
              <a:spLocks noChangeShapeType="1"/>
            </p:cNvSpPr>
            <p:nvPr/>
          </p:nvSpPr>
          <p:spPr bwMode="auto">
            <a:xfrm>
              <a:off x="5334000" y="3390900"/>
              <a:ext cx="3505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494" name="Freeform 38"/>
            <p:cNvSpPr>
              <a:spLocks/>
            </p:cNvSpPr>
            <p:nvPr/>
          </p:nvSpPr>
          <p:spPr bwMode="auto">
            <a:xfrm>
              <a:off x="5575300" y="3427413"/>
              <a:ext cx="2652713" cy="746125"/>
            </a:xfrm>
            <a:custGeom>
              <a:avLst/>
              <a:gdLst>
                <a:gd name="T0" fmla="*/ 0 w 1671"/>
                <a:gd name="T1" fmla="*/ 106 h 470"/>
                <a:gd name="T2" fmla="*/ 96 w 1671"/>
                <a:gd name="T3" fmla="*/ 298 h 470"/>
                <a:gd name="T4" fmla="*/ 336 w 1671"/>
                <a:gd name="T5" fmla="*/ 154 h 470"/>
                <a:gd name="T6" fmla="*/ 624 w 1671"/>
                <a:gd name="T7" fmla="*/ 298 h 470"/>
                <a:gd name="T8" fmla="*/ 912 w 1671"/>
                <a:gd name="T9" fmla="*/ 346 h 470"/>
                <a:gd name="T10" fmla="*/ 1296 w 1671"/>
                <a:gd name="T11" fmla="*/ 250 h 470"/>
                <a:gd name="T12" fmla="*/ 1536 w 1671"/>
                <a:gd name="T13" fmla="*/ 10 h 470"/>
                <a:gd name="T14" fmla="*/ 1634 w 1671"/>
                <a:gd name="T15" fmla="*/ 191 h 470"/>
                <a:gd name="T16" fmla="*/ 1671 w 1671"/>
                <a:gd name="T17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1" h="470">
                  <a:moveTo>
                    <a:pt x="0" y="106"/>
                  </a:moveTo>
                  <a:cubicBezTo>
                    <a:pt x="20" y="198"/>
                    <a:pt x="40" y="290"/>
                    <a:pt x="96" y="298"/>
                  </a:cubicBezTo>
                  <a:cubicBezTo>
                    <a:pt x="152" y="306"/>
                    <a:pt x="248" y="154"/>
                    <a:pt x="336" y="154"/>
                  </a:cubicBezTo>
                  <a:cubicBezTo>
                    <a:pt x="424" y="154"/>
                    <a:pt x="528" y="266"/>
                    <a:pt x="624" y="298"/>
                  </a:cubicBezTo>
                  <a:cubicBezTo>
                    <a:pt x="720" y="330"/>
                    <a:pt x="800" y="354"/>
                    <a:pt x="912" y="346"/>
                  </a:cubicBezTo>
                  <a:cubicBezTo>
                    <a:pt x="1024" y="338"/>
                    <a:pt x="1192" y="306"/>
                    <a:pt x="1296" y="250"/>
                  </a:cubicBezTo>
                  <a:cubicBezTo>
                    <a:pt x="1400" y="194"/>
                    <a:pt x="1480" y="20"/>
                    <a:pt x="1536" y="10"/>
                  </a:cubicBezTo>
                  <a:cubicBezTo>
                    <a:pt x="1592" y="0"/>
                    <a:pt x="1612" y="114"/>
                    <a:pt x="1634" y="191"/>
                  </a:cubicBezTo>
                  <a:cubicBezTo>
                    <a:pt x="1656" y="268"/>
                    <a:pt x="1663" y="412"/>
                    <a:pt x="1671" y="47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31495" name="Picture 39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9438" y="3200400"/>
              <a:ext cx="149225" cy="14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31505" name="Oval 49"/>
          <p:cNvSpPr>
            <a:spLocks noChangeAspect="1" noChangeArrowheads="1"/>
          </p:cNvSpPr>
          <p:nvPr/>
        </p:nvSpPr>
        <p:spPr bwMode="auto">
          <a:xfrm>
            <a:off x="8250238" y="3525838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1506" name="Line 50"/>
          <p:cNvSpPr>
            <a:spLocks noChangeShapeType="1"/>
          </p:cNvSpPr>
          <p:nvPr/>
        </p:nvSpPr>
        <p:spPr bwMode="auto">
          <a:xfrm>
            <a:off x="7086600" y="2459038"/>
            <a:ext cx="1143000" cy="10668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1504" name="Freeform 48"/>
          <p:cNvSpPr>
            <a:spLocks/>
          </p:cNvSpPr>
          <p:nvPr/>
        </p:nvSpPr>
        <p:spPr bwMode="auto">
          <a:xfrm>
            <a:off x="8318500" y="2609850"/>
            <a:ext cx="520700" cy="977900"/>
          </a:xfrm>
          <a:custGeom>
            <a:avLst/>
            <a:gdLst>
              <a:gd name="T0" fmla="*/ 328 w 328"/>
              <a:gd name="T1" fmla="*/ 218 h 616"/>
              <a:gd name="T2" fmla="*/ 232 w 328"/>
              <a:gd name="T3" fmla="*/ 266 h 616"/>
              <a:gd name="T4" fmla="*/ 158 w 328"/>
              <a:gd name="T5" fmla="*/ 586 h 616"/>
              <a:gd name="T6" fmla="*/ 55 w 328"/>
              <a:gd name="T7" fmla="*/ 446 h 616"/>
              <a:gd name="T8" fmla="*/ 0 w 328"/>
              <a:gd name="T9" fmla="*/ 0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8" h="616">
                <a:moveTo>
                  <a:pt x="328" y="218"/>
                </a:moveTo>
                <a:cubicBezTo>
                  <a:pt x="296" y="226"/>
                  <a:pt x="260" y="205"/>
                  <a:pt x="232" y="266"/>
                </a:cubicBezTo>
                <a:cubicBezTo>
                  <a:pt x="204" y="327"/>
                  <a:pt x="187" y="556"/>
                  <a:pt x="158" y="586"/>
                </a:cubicBezTo>
                <a:cubicBezTo>
                  <a:pt x="129" y="616"/>
                  <a:pt x="81" y="544"/>
                  <a:pt x="55" y="446"/>
                </a:cubicBezTo>
                <a:cubicBezTo>
                  <a:pt x="29" y="348"/>
                  <a:pt x="12" y="93"/>
                  <a:pt x="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1545" name="Rectangle 89"/>
          <p:cNvSpPr>
            <a:spLocks noChangeArrowheads="1"/>
          </p:cNvSpPr>
          <p:nvPr/>
        </p:nvSpPr>
        <p:spPr bwMode="auto">
          <a:xfrm>
            <a:off x="6635750" y="1187450"/>
            <a:ext cx="2422525" cy="3206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1546" name="Rectangle 90"/>
          <p:cNvSpPr>
            <a:spLocks noChangeArrowheads="1"/>
          </p:cNvSpPr>
          <p:nvPr/>
        </p:nvSpPr>
        <p:spPr bwMode="auto">
          <a:xfrm>
            <a:off x="3079750" y="2574925"/>
            <a:ext cx="2057400" cy="32861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1554" name="Rectangle 9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1568" name="Picture 1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2413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1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1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3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31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31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3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3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505" grpId="0" animBg="1"/>
      <p:bldP spid="531505" grpId="1" animBg="1"/>
      <p:bldP spid="531506" grpId="0" animBg="1"/>
      <p:bldP spid="531506" grpId="1" animBg="1"/>
      <p:bldP spid="531504" grpId="0" animBg="1"/>
      <p:bldP spid="531504" grpId="1" animBg="1"/>
      <p:bldP spid="531545" grpId="0" animBg="1"/>
      <p:bldP spid="531545" grpId="1" animBg="1"/>
      <p:bldP spid="531546" grpId="0" animBg="1"/>
      <p:bldP spid="53154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93" name="Line 37"/>
          <p:cNvSpPr>
            <a:spLocks noChangeShapeType="1"/>
          </p:cNvSpPr>
          <p:nvPr/>
        </p:nvSpPr>
        <p:spPr bwMode="auto">
          <a:xfrm>
            <a:off x="5334000" y="3390900"/>
            <a:ext cx="3505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1541" name="Freeform 85"/>
          <p:cNvSpPr>
            <a:spLocks/>
          </p:cNvSpPr>
          <p:nvPr/>
        </p:nvSpPr>
        <p:spPr bwMode="auto">
          <a:xfrm>
            <a:off x="8302752" y="2979738"/>
            <a:ext cx="506413" cy="1201737"/>
          </a:xfrm>
          <a:custGeom>
            <a:avLst/>
            <a:gdLst>
              <a:gd name="T0" fmla="*/ 319 w 319"/>
              <a:gd name="T1" fmla="*/ 0 h 757"/>
              <a:gd name="T2" fmla="*/ 223 w 319"/>
              <a:gd name="T3" fmla="*/ 48 h 757"/>
              <a:gd name="T4" fmla="*/ 127 w 319"/>
              <a:gd name="T5" fmla="*/ 192 h 757"/>
              <a:gd name="T6" fmla="*/ 37 w 319"/>
              <a:gd name="T7" fmla="*/ 432 h 757"/>
              <a:gd name="T8" fmla="*/ 0 w 319"/>
              <a:gd name="T9" fmla="*/ 757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9" h="757">
                <a:moveTo>
                  <a:pt x="319" y="0"/>
                </a:moveTo>
                <a:cubicBezTo>
                  <a:pt x="287" y="8"/>
                  <a:pt x="255" y="16"/>
                  <a:pt x="223" y="48"/>
                </a:cubicBezTo>
                <a:cubicBezTo>
                  <a:pt x="191" y="80"/>
                  <a:pt x="158" y="128"/>
                  <a:pt x="127" y="192"/>
                </a:cubicBezTo>
                <a:cubicBezTo>
                  <a:pt x="96" y="256"/>
                  <a:pt x="58" y="338"/>
                  <a:pt x="37" y="432"/>
                </a:cubicBezTo>
                <a:cubicBezTo>
                  <a:pt x="16" y="526"/>
                  <a:pt x="8" y="689"/>
                  <a:pt x="0" y="757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1491" name="Line 35"/>
          <p:cNvSpPr>
            <a:spLocks noChangeShapeType="1"/>
          </p:cNvSpPr>
          <p:nvPr/>
        </p:nvSpPr>
        <p:spPr bwMode="auto">
          <a:xfrm>
            <a:off x="8272463" y="3401568"/>
            <a:ext cx="0" cy="79552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88E0-3532-4CD1-8354-5D126F332BCA}" type="slidenum">
              <a:rPr lang="en-US"/>
              <a:pPr/>
              <a:t>19</a:t>
            </a:fld>
            <a:endParaRPr lang="en-US"/>
          </a:p>
        </p:txBody>
      </p:sp>
      <p:pic>
        <p:nvPicPr>
          <p:cNvPr id="531550" name="Picture 9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48250"/>
            <a:ext cx="31178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1553" name="Picture 9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5033963"/>
            <a:ext cx="3282950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1562" name="Picture 10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5054600"/>
            <a:ext cx="22923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31563" name="Group 107"/>
          <p:cNvGrpSpPr>
            <a:grpSpLocks/>
          </p:cNvGrpSpPr>
          <p:nvPr/>
        </p:nvGrpSpPr>
        <p:grpSpPr bwMode="auto">
          <a:xfrm>
            <a:off x="5611813" y="5226050"/>
            <a:ext cx="1060450" cy="496888"/>
            <a:chOff x="3360" y="3292"/>
            <a:chExt cx="668" cy="313"/>
          </a:xfrm>
        </p:grpSpPr>
        <p:pic>
          <p:nvPicPr>
            <p:cNvPr id="531564" name="Picture 108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" y="3426"/>
              <a:ext cx="43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31565" name="AutoShape 109"/>
            <p:cNvSpPr>
              <a:spLocks/>
            </p:cNvSpPr>
            <p:nvPr/>
          </p:nvSpPr>
          <p:spPr bwMode="auto">
            <a:xfrm rot="-5400000">
              <a:off x="3636" y="3016"/>
              <a:ext cx="115" cy="668"/>
            </a:xfrm>
            <a:prstGeom prst="leftBrace">
              <a:avLst>
                <a:gd name="adj1" fmla="val 48406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1547" name="Rectangle 9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1558" name="Picture 10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152400"/>
            <a:ext cx="9144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1556" name="Picture 10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155575"/>
            <a:ext cx="9588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1477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152400"/>
            <a:ext cx="2443162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31532" name="Group 76"/>
          <p:cNvGrpSpPr>
            <a:grpSpLocks/>
          </p:cNvGrpSpPr>
          <p:nvPr/>
        </p:nvGrpSpPr>
        <p:grpSpPr bwMode="auto">
          <a:xfrm>
            <a:off x="381000" y="838200"/>
            <a:ext cx="8659813" cy="665163"/>
            <a:chOff x="240" y="528"/>
            <a:chExt cx="5455" cy="419"/>
          </a:xfrm>
        </p:grpSpPr>
        <p:pic>
          <p:nvPicPr>
            <p:cNvPr id="531470" name="Picture 1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531"/>
              <a:ext cx="1840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1478" name="Picture 22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28"/>
              <a:ext cx="2736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1472" name="Picture 1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768"/>
              <a:ext cx="257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31500" name="Group 44"/>
          <p:cNvGrpSpPr>
            <a:grpSpLocks/>
          </p:cNvGrpSpPr>
          <p:nvPr/>
        </p:nvGrpSpPr>
        <p:grpSpPr bwMode="auto">
          <a:xfrm>
            <a:off x="425450" y="3352800"/>
            <a:ext cx="6678613" cy="1298575"/>
            <a:chOff x="268" y="2112"/>
            <a:chExt cx="4207" cy="818"/>
          </a:xfrm>
        </p:grpSpPr>
        <p:pic>
          <p:nvPicPr>
            <p:cNvPr id="531463" name="Picture 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" y="2112"/>
              <a:ext cx="2119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1464" name="Picture 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" y="2456"/>
              <a:ext cx="575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1465" name="Picture 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" y="2448"/>
              <a:ext cx="896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1485" name="Picture 2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2456"/>
              <a:ext cx="688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1486" name="Picture 3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7" y="2736"/>
              <a:ext cx="1378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1481" name="Picture 25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" y="2760"/>
              <a:ext cx="1425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31513" name="Group 57"/>
          <p:cNvGrpSpPr>
            <a:grpSpLocks/>
          </p:cNvGrpSpPr>
          <p:nvPr/>
        </p:nvGrpSpPr>
        <p:grpSpPr bwMode="auto">
          <a:xfrm>
            <a:off x="425450" y="1833563"/>
            <a:ext cx="6418263" cy="1062037"/>
            <a:chOff x="268" y="1155"/>
            <a:chExt cx="4043" cy="669"/>
          </a:xfrm>
        </p:grpSpPr>
        <p:pic>
          <p:nvPicPr>
            <p:cNvPr id="531473" name="Picture 1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" y="1155"/>
              <a:ext cx="213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1474" name="Picture 1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395"/>
              <a:ext cx="1576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1475" name="Picture 1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" y="1635"/>
              <a:ext cx="2473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1482" name="Picture 2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8" y="1404"/>
              <a:ext cx="1453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31559" name="Picture 10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3516313"/>
            <a:ext cx="169863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1490" name="Rectangle 34"/>
          <p:cNvSpPr>
            <a:spLocks noChangeArrowheads="1"/>
          </p:cNvSpPr>
          <p:nvPr/>
        </p:nvSpPr>
        <p:spPr bwMode="auto">
          <a:xfrm>
            <a:off x="5257800" y="2590800"/>
            <a:ext cx="3657600" cy="1600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1492" name="Line 36"/>
          <p:cNvSpPr>
            <a:spLocks noChangeShapeType="1"/>
          </p:cNvSpPr>
          <p:nvPr/>
        </p:nvSpPr>
        <p:spPr bwMode="auto">
          <a:xfrm flipV="1">
            <a:off x="7086600" y="27051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1494" name="Freeform 38"/>
          <p:cNvSpPr>
            <a:spLocks/>
          </p:cNvSpPr>
          <p:nvPr/>
        </p:nvSpPr>
        <p:spPr bwMode="auto">
          <a:xfrm>
            <a:off x="5575300" y="3427413"/>
            <a:ext cx="2652713" cy="746125"/>
          </a:xfrm>
          <a:custGeom>
            <a:avLst/>
            <a:gdLst>
              <a:gd name="T0" fmla="*/ 0 w 1671"/>
              <a:gd name="T1" fmla="*/ 106 h 470"/>
              <a:gd name="T2" fmla="*/ 96 w 1671"/>
              <a:gd name="T3" fmla="*/ 298 h 470"/>
              <a:gd name="T4" fmla="*/ 336 w 1671"/>
              <a:gd name="T5" fmla="*/ 154 h 470"/>
              <a:gd name="T6" fmla="*/ 624 w 1671"/>
              <a:gd name="T7" fmla="*/ 298 h 470"/>
              <a:gd name="T8" fmla="*/ 912 w 1671"/>
              <a:gd name="T9" fmla="*/ 346 h 470"/>
              <a:gd name="T10" fmla="*/ 1296 w 1671"/>
              <a:gd name="T11" fmla="*/ 250 h 470"/>
              <a:gd name="T12" fmla="*/ 1536 w 1671"/>
              <a:gd name="T13" fmla="*/ 10 h 470"/>
              <a:gd name="T14" fmla="*/ 1634 w 1671"/>
              <a:gd name="T15" fmla="*/ 191 h 470"/>
              <a:gd name="T16" fmla="*/ 1671 w 1671"/>
              <a:gd name="T17" fmla="*/ 47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71" h="470">
                <a:moveTo>
                  <a:pt x="0" y="106"/>
                </a:moveTo>
                <a:cubicBezTo>
                  <a:pt x="20" y="198"/>
                  <a:pt x="40" y="290"/>
                  <a:pt x="96" y="298"/>
                </a:cubicBezTo>
                <a:cubicBezTo>
                  <a:pt x="152" y="306"/>
                  <a:pt x="248" y="154"/>
                  <a:pt x="336" y="154"/>
                </a:cubicBezTo>
                <a:cubicBezTo>
                  <a:pt x="424" y="154"/>
                  <a:pt x="528" y="266"/>
                  <a:pt x="624" y="298"/>
                </a:cubicBezTo>
                <a:cubicBezTo>
                  <a:pt x="720" y="330"/>
                  <a:pt x="800" y="354"/>
                  <a:pt x="912" y="346"/>
                </a:cubicBezTo>
                <a:cubicBezTo>
                  <a:pt x="1024" y="338"/>
                  <a:pt x="1192" y="306"/>
                  <a:pt x="1296" y="250"/>
                </a:cubicBezTo>
                <a:cubicBezTo>
                  <a:pt x="1400" y="194"/>
                  <a:pt x="1480" y="20"/>
                  <a:pt x="1536" y="10"/>
                </a:cubicBezTo>
                <a:cubicBezTo>
                  <a:pt x="1592" y="0"/>
                  <a:pt x="1612" y="114"/>
                  <a:pt x="1634" y="191"/>
                </a:cubicBezTo>
                <a:cubicBezTo>
                  <a:pt x="1656" y="268"/>
                  <a:pt x="1663" y="412"/>
                  <a:pt x="1671" y="47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31495" name="Picture 3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8" y="3200400"/>
            <a:ext cx="149225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1508" name="Line 52"/>
          <p:cNvSpPr>
            <a:spLocks noChangeShapeType="1"/>
          </p:cNvSpPr>
          <p:nvPr/>
        </p:nvSpPr>
        <p:spPr bwMode="auto">
          <a:xfrm>
            <a:off x="8272463" y="2605088"/>
            <a:ext cx="0" cy="1571625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1509" name="Group 53"/>
          <p:cNvGrpSpPr>
            <a:grpSpLocks/>
          </p:cNvGrpSpPr>
          <p:nvPr/>
        </p:nvGrpSpPr>
        <p:grpSpPr bwMode="auto">
          <a:xfrm>
            <a:off x="5446713" y="2713038"/>
            <a:ext cx="2819400" cy="515937"/>
            <a:chOff x="3408" y="1709"/>
            <a:chExt cx="1776" cy="325"/>
          </a:xfrm>
        </p:grpSpPr>
        <p:pic>
          <p:nvPicPr>
            <p:cNvPr id="531510" name="Picture 5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2" y="1709"/>
              <a:ext cx="55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1511" name="Picture 5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53"/>
              <a:ext cx="794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31512" name="Line 56"/>
            <p:cNvSpPr>
              <a:spLocks noChangeShapeType="1"/>
            </p:cNvSpPr>
            <p:nvPr/>
          </p:nvSpPr>
          <p:spPr bwMode="auto">
            <a:xfrm>
              <a:off x="4224" y="1842"/>
              <a:ext cx="960" cy="19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1533" name="Group 77"/>
          <p:cNvGrpSpPr>
            <a:grpSpLocks/>
          </p:cNvGrpSpPr>
          <p:nvPr/>
        </p:nvGrpSpPr>
        <p:grpSpPr bwMode="auto">
          <a:xfrm>
            <a:off x="139700" y="5600700"/>
            <a:ext cx="8010525" cy="1181100"/>
            <a:chOff x="88" y="3216"/>
            <a:chExt cx="5046" cy="744"/>
          </a:xfrm>
        </p:grpSpPr>
        <p:pic>
          <p:nvPicPr>
            <p:cNvPr id="531534" name="Picture 7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" y="3240"/>
              <a:ext cx="463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1535" name="Picture 7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" y="3216"/>
              <a:ext cx="1426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1536" name="Picture 8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650"/>
              <a:ext cx="41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1537" name="Picture 8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1" y="3648"/>
              <a:ext cx="1539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1538" name="Picture 8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6" y="3650"/>
              <a:ext cx="321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1539" name="Picture 8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9" y="3648"/>
              <a:ext cx="1615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1540" name="Picture 8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1" y="3216"/>
              <a:ext cx="189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31526" name="Group 70"/>
          <p:cNvGrpSpPr>
            <a:grpSpLocks/>
          </p:cNvGrpSpPr>
          <p:nvPr/>
        </p:nvGrpSpPr>
        <p:grpSpPr bwMode="auto">
          <a:xfrm>
            <a:off x="3692525" y="639763"/>
            <a:ext cx="403225" cy="1001712"/>
            <a:chOff x="2147" y="403"/>
            <a:chExt cx="254" cy="631"/>
          </a:xfrm>
        </p:grpSpPr>
        <p:pic>
          <p:nvPicPr>
            <p:cNvPr id="531525" name="Picture 6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7" y="961"/>
              <a:ext cx="254" cy="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31524" name="Line 68"/>
            <p:cNvSpPr>
              <a:spLocks noChangeShapeType="1"/>
            </p:cNvSpPr>
            <p:nvPr/>
          </p:nvSpPr>
          <p:spPr bwMode="auto">
            <a:xfrm flipV="1">
              <a:off x="2332" y="403"/>
              <a:ext cx="0" cy="54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1554" name="Rectangle 9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1567" name="Line 111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31568" name="Picture 1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2413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29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1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1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1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1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1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1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3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3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541" grpId="0" animBg="1"/>
      <p:bldP spid="531491" grpId="0" animBg="1"/>
      <p:bldP spid="531508" grpId="0" animBg="1"/>
      <p:bldP spid="5315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4537-9BD6-41C1-8ECB-22AA8AC76455}" type="slidenum">
              <a:rPr lang="en-US"/>
              <a:pPr/>
              <a:t>2</a:t>
            </a:fld>
            <a:endParaRPr lang="en-US"/>
          </a:p>
        </p:txBody>
      </p:sp>
      <p:sp>
        <p:nvSpPr>
          <p:cNvPr id="550032" name="Rectangle 14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9985" name="Group 97"/>
          <p:cNvGrpSpPr>
            <a:grpSpLocks/>
          </p:cNvGrpSpPr>
          <p:nvPr/>
        </p:nvGrpSpPr>
        <p:grpSpPr bwMode="auto">
          <a:xfrm>
            <a:off x="7496175" y="914400"/>
            <a:ext cx="1343025" cy="458788"/>
            <a:chOff x="4722" y="3569"/>
            <a:chExt cx="846" cy="289"/>
          </a:xfrm>
        </p:grpSpPr>
        <p:pic>
          <p:nvPicPr>
            <p:cNvPr id="549986" name="Picture 98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2" y="3569"/>
              <a:ext cx="846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9987" name="Picture 99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2" y="3731"/>
              <a:ext cx="694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49950" name="Picture 6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1524000"/>
            <a:ext cx="55721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9951" name="Picture 6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2590800"/>
            <a:ext cx="5495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9931" name="Line 43"/>
          <p:cNvSpPr>
            <a:spLocks noChangeShapeType="1"/>
          </p:cNvSpPr>
          <p:nvPr/>
        </p:nvSpPr>
        <p:spPr bwMode="auto">
          <a:xfrm flipV="1">
            <a:off x="5033963" y="1930400"/>
            <a:ext cx="0" cy="304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9932" name="Line 44"/>
          <p:cNvSpPr>
            <a:spLocks noChangeShapeType="1"/>
          </p:cNvSpPr>
          <p:nvPr/>
        </p:nvSpPr>
        <p:spPr bwMode="auto">
          <a:xfrm>
            <a:off x="4997450" y="3089275"/>
            <a:ext cx="92075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9952" name="Picture 6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3581400"/>
            <a:ext cx="513715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9941" name="Line 53"/>
          <p:cNvSpPr>
            <a:spLocks noChangeShapeType="1"/>
          </p:cNvSpPr>
          <p:nvPr/>
        </p:nvSpPr>
        <p:spPr bwMode="auto">
          <a:xfrm flipH="1">
            <a:off x="914400" y="2613025"/>
            <a:ext cx="950913" cy="0"/>
          </a:xfrm>
          <a:prstGeom prst="line">
            <a:avLst/>
          </a:prstGeom>
          <a:noFill/>
          <a:ln w="19050">
            <a:solidFill>
              <a:srgbClr val="00C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9943" name="Rectangle 55"/>
          <p:cNvSpPr>
            <a:spLocks noChangeArrowheads="1"/>
          </p:cNvSpPr>
          <p:nvPr/>
        </p:nvSpPr>
        <p:spPr bwMode="auto">
          <a:xfrm>
            <a:off x="4962525" y="3038475"/>
            <a:ext cx="165100" cy="10001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9953" name="Picture 6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4800600"/>
            <a:ext cx="36401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9963" name="Line 75"/>
          <p:cNvSpPr>
            <a:spLocks noChangeShapeType="1"/>
          </p:cNvSpPr>
          <p:nvPr/>
        </p:nvSpPr>
        <p:spPr bwMode="auto">
          <a:xfrm>
            <a:off x="53975" y="2155825"/>
            <a:ext cx="838200" cy="457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9936" name="Picture 4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65600"/>
            <a:ext cx="335438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012" name="Picture 12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25" y="4470400"/>
            <a:ext cx="28606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9968" name="Line 80"/>
          <p:cNvSpPr>
            <a:spLocks noChangeShapeType="1"/>
          </p:cNvSpPr>
          <p:nvPr/>
        </p:nvSpPr>
        <p:spPr bwMode="auto">
          <a:xfrm flipV="1">
            <a:off x="1066800" y="2514600"/>
            <a:ext cx="0" cy="304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9978" name="Picture 9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09775"/>
            <a:ext cx="61436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9979" name="Picture 9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3019425"/>
            <a:ext cx="614362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9981" name="Picture 9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6480175"/>
            <a:ext cx="509587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9940" name="Line 52"/>
          <p:cNvSpPr>
            <a:spLocks noChangeShapeType="1"/>
          </p:cNvSpPr>
          <p:nvPr/>
        </p:nvSpPr>
        <p:spPr bwMode="auto">
          <a:xfrm flipV="1">
            <a:off x="1873250" y="2576513"/>
            <a:ext cx="0" cy="2486025"/>
          </a:xfrm>
          <a:prstGeom prst="line">
            <a:avLst/>
          </a:prstGeom>
          <a:noFill/>
          <a:ln w="19050">
            <a:solidFill>
              <a:srgbClr val="00C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9893" name="Picture 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88201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49994" name="Group 106"/>
          <p:cNvGrpSpPr>
            <a:grpSpLocks/>
          </p:cNvGrpSpPr>
          <p:nvPr/>
        </p:nvGrpSpPr>
        <p:grpSpPr bwMode="auto">
          <a:xfrm>
            <a:off x="5386388" y="1854200"/>
            <a:ext cx="2538412" cy="444500"/>
            <a:chOff x="3537" y="1352"/>
            <a:chExt cx="1599" cy="280"/>
          </a:xfrm>
        </p:grpSpPr>
        <p:pic>
          <p:nvPicPr>
            <p:cNvPr id="549992" name="Picture 10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7" y="1352"/>
              <a:ext cx="159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9993" name="Picture 105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7" y="1488"/>
              <a:ext cx="1271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49999" name="Group 111"/>
          <p:cNvGrpSpPr>
            <a:grpSpLocks/>
          </p:cNvGrpSpPr>
          <p:nvPr/>
        </p:nvGrpSpPr>
        <p:grpSpPr bwMode="auto">
          <a:xfrm>
            <a:off x="5386388" y="2908300"/>
            <a:ext cx="2538412" cy="444500"/>
            <a:chOff x="3312" y="1832"/>
            <a:chExt cx="1599" cy="280"/>
          </a:xfrm>
        </p:grpSpPr>
        <p:pic>
          <p:nvPicPr>
            <p:cNvPr id="549996" name="Picture 10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1832"/>
              <a:ext cx="159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9998" name="Picture 11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1968"/>
              <a:ext cx="114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50053" name="Group 165"/>
          <p:cNvGrpSpPr>
            <a:grpSpLocks/>
          </p:cNvGrpSpPr>
          <p:nvPr/>
        </p:nvGrpSpPr>
        <p:grpSpPr bwMode="auto">
          <a:xfrm>
            <a:off x="4495800" y="5702300"/>
            <a:ext cx="3835400" cy="893763"/>
            <a:chOff x="2832" y="3592"/>
            <a:chExt cx="2416" cy="563"/>
          </a:xfrm>
        </p:grpSpPr>
        <p:pic>
          <p:nvPicPr>
            <p:cNvPr id="549957" name="Picture 6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793"/>
              <a:ext cx="1010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9959" name="Picture 7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995"/>
              <a:ext cx="1756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0051" name="Picture 16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592"/>
              <a:ext cx="2416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50018" name="Picture 13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86200"/>
            <a:ext cx="347821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50015" name="Group 127"/>
          <p:cNvGrpSpPr>
            <a:grpSpLocks/>
          </p:cNvGrpSpPr>
          <p:nvPr/>
        </p:nvGrpSpPr>
        <p:grpSpPr bwMode="auto">
          <a:xfrm>
            <a:off x="4495800" y="5105400"/>
            <a:ext cx="2717800" cy="444500"/>
            <a:chOff x="2620" y="3936"/>
            <a:chExt cx="1712" cy="280"/>
          </a:xfrm>
        </p:grpSpPr>
        <p:pic>
          <p:nvPicPr>
            <p:cNvPr id="550010" name="Picture 12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0" y="3936"/>
              <a:ext cx="171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0011" name="Picture 12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0" y="4080"/>
              <a:ext cx="137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50017" name="Picture 12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88" y="1050925"/>
            <a:ext cx="2373312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0019" name="Line 131"/>
          <p:cNvSpPr>
            <a:spLocks noChangeShapeType="1"/>
          </p:cNvSpPr>
          <p:nvPr/>
        </p:nvSpPr>
        <p:spPr bwMode="auto">
          <a:xfrm flipH="1">
            <a:off x="1919288" y="3106738"/>
            <a:ext cx="3062287" cy="1600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023" name="Group 135"/>
          <p:cNvGrpSpPr>
            <a:grpSpLocks/>
          </p:cNvGrpSpPr>
          <p:nvPr/>
        </p:nvGrpSpPr>
        <p:grpSpPr bwMode="auto">
          <a:xfrm>
            <a:off x="381000" y="5715000"/>
            <a:ext cx="3429000" cy="914400"/>
            <a:chOff x="240" y="3600"/>
            <a:chExt cx="2160" cy="576"/>
          </a:xfrm>
        </p:grpSpPr>
        <p:pic>
          <p:nvPicPr>
            <p:cNvPr id="550021" name="Picture 13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768"/>
              <a:ext cx="144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50022" name="AutoShape 134"/>
            <p:cNvSpPr>
              <a:spLocks noChangeArrowheads="1"/>
            </p:cNvSpPr>
            <p:nvPr/>
          </p:nvSpPr>
          <p:spPr bwMode="auto">
            <a:xfrm>
              <a:off x="1824" y="3600"/>
              <a:ext cx="576" cy="576"/>
            </a:xfrm>
            <a:prstGeom prst="smileyFace">
              <a:avLst>
                <a:gd name="adj" fmla="val 4653"/>
              </a:avLst>
            </a:prstGeom>
            <a:solidFill>
              <a:srgbClr val="FF6600">
                <a:alpha val="0"/>
              </a:srgbClr>
            </a:solidFill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9969" name="Rectangle 81"/>
          <p:cNvSpPr>
            <a:spLocks noChangeArrowheads="1"/>
          </p:cNvSpPr>
          <p:nvPr/>
        </p:nvSpPr>
        <p:spPr bwMode="auto">
          <a:xfrm>
            <a:off x="990600" y="2438400"/>
            <a:ext cx="152400" cy="45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024" name="Line 136"/>
          <p:cNvSpPr>
            <a:spLocks noChangeShapeType="1"/>
          </p:cNvSpPr>
          <p:nvPr/>
        </p:nvSpPr>
        <p:spPr bwMode="auto">
          <a:xfrm flipH="1">
            <a:off x="1095375" y="2057400"/>
            <a:ext cx="3913188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9942" name="Rectangle 54"/>
          <p:cNvSpPr>
            <a:spLocks noChangeArrowheads="1"/>
          </p:cNvSpPr>
          <p:nvPr/>
        </p:nvSpPr>
        <p:spPr bwMode="auto">
          <a:xfrm>
            <a:off x="4957763" y="1854200"/>
            <a:ext cx="152400" cy="45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036" name="Rectangle 14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037" name="Picture 14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9939" name="Line 51"/>
          <p:cNvSpPr>
            <a:spLocks noChangeShapeType="1"/>
          </p:cNvSpPr>
          <p:nvPr/>
        </p:nvSpPr>
        <p:spPr bwMode="auto">
          <a:xfrm flipH="1" flipV="1">
            <a:off x="1873250" y="5072063"/>
            <a:ext cx="685800" cy="1325562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9975" name="Rectangle 87"/>
          <p:cNvSpPr>
            <a:spLocks noChangeArrowheads="1"/>
          </p:cNvSpPr>
          <p:nvPr/>
        </p:nvSpPr>
        <p:spPr bwMode="auto">
          <a:xfrm>
            <a:off x="5257800" y="5986463"/>
            <a:ext cx="776288" cy="274637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028" name="Line 140"/>
          <p:cNvSpPr>
            <a:spLocks noChangeShapeType="1"/>
          </p:cNvSpPr>
          <p:nvPr/>
        </p:nvSpPr>
        <p:spPr bwMode="auto">
          <a:xfrm rot="-5400000">
            <a:off x="897732" y="2553493"/>
            <a:ext cx="0" cy="119063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 bwMode="auto">
          <a:xfrm>
            <a:off x="381000" y="990600"/>
            <a:ext cx="2667000" cy="4724400"/>
            <a:chOff x="381000" y="990600"/>
            <a:chExt cx="2667000" cy="4724400"/>
          </a:xfrm>
        </p:grpSpPr>
        <p:sp>
          <p:nvSpPr>
            <p:cNvPr id="550040" name="Line 152"/>
            <p:cNvSpPr>
              <a:spLocks noChangeShapeType="1"/>
            </p:cNvSpPr>
            <p:nvPr/>
          </p:nvSpPr>
          <p:spPr bwMode="auto">
            <a:xfrm>
              <a:off x="754063" y="5059363"/>
              <a:ext cx="21018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041" name="Line 153"/>
            <p:cNvSpPr>
              <a:spLocks noChangeShapeType="1"/>
            </p:cNvSpPr>
            <p:nvPr/>
          </p:nvSpPr>
          <p:spPr bwMode="auto">
            <a:xfrm>
              <a:off x="1371600" y="4999038"/>
              <a:ext cx="0" cy="11906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042" name="Line 154"/>
            <p:cNvSpPr>
              <a:spLocks noChangeShapeType="1"/>
            </p:cNvSpPr>
            <p:nvPr/>
          </p:nvSpPr>
          <p:spPr bwMode="auto">
            <a:xfrm>
              <a:off x="2286000" y="4999038"/>
              <a:ext cx="0" cy="11906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50043" name="Picture 15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5154613"/>
              <a:ext cx="177800" cy="147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50044" name="Line 156"/>
            <p:cNvSpPr>
              <a:spLocks noChangeShapeType="1"/>
            </p:cNvSpPr>
            <p:nvPr/>
          </p:nvSpPr>
          <p:spPr bwMode="auto">
            <a:xfrm>
              <a:off x="1828800" y="4999038"/>
              <a:ext cx="0" cy="11906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50045" name="Picture 15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4663" y="5191125"/>
              <a:ext cx="163513" cy="207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0038" name="Picture 15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" y="2632075"/>
              <a:ext cx="163513" cy="222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0039" name="Picture 15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192338"/>
              <a:ext cx="163513" cy="222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49894" name="Rectangle 6"/>
            <p:cNvSpPr>
              <a:spLocks noChangeArrowheads="1"/>
            </p:cNvSpPr>
            <p:nvPr/>
          </p:nvSpPr>
          <p:spPr bwMode="auto">
            <a:xfrm>
              <a:off x="381000" y="990600"/>
              <a:ext cx="2667000" cy="4724400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97" name="Line 9"/>
            <p:cNvSpPr>
              <a:spLocks noChangeShapeType="1"/>
            </p:cNvSpPr>
            <p:nvPr/>
          </p:nvSpPr>
          <p:spPr bwMode="auto">
            <a:xfrm>
              <a:off x="914400" y="2743200"/>
              <a:ext cx="9144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896" name="Line 8"/>
            <p:cNvSpPr>
              <a:spLocks noChangeShapeType="1"/>
            </p:cNvSpPr>
            <p:nvPr/>
          </p:nvSpPr>
          <p:spPr bwMode="auto">
            <a:xfrm>
              <a:off x="914400" y="2286000"/>
              <a:ext cx="9144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899" name="Line 11"/>
            <p:cNvSpPr>
              <a:spLocks noChangeShapeType="1"/>
            </p:cNvSpPr>
            <p:nvPr/>
          </p:nvSpPr>
          <p:spPr bwMode="auto">
            <a:xfrm flipV="1">
              <a:off x="906463" y="1355725"/>
              <a:ext cx="0" cy="39306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907" name="Line 19"/>
            <p:cNvSpPr>
              <a:spLocks noChangeShapeType="1"/>
            </p:cNvSpPr>
            <p:nvPr/>
          </p:nvSpPr>
          <p:spPr bwMode="auto">
            <a:xfrm rot="16200000">
              <a:off x="906463" y="4046538"/>
              <a:ext cx="0" cy="1365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908" name="Line 20"/>
            <p:cNvSpPr>
              <a:spLocks noChangeShapeType="1"/>
            </p:cNvSpPr>
            <p:nvPr/>
          </p:nvSpPr>
          <p:spPr bwMode="auto">
            <a:xfrm rot="16200000">
              <a:off x="906463" y="3589338"/>
              <a:ext cx="0" cy="1365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909" name="Line 21"/>
            <p:cNvSpPr>
              <a:spLocks noChangeShapeType="1"/>
            </p:cNvSpPr>
            <p:nvPr/>
          </p:nvSpPr>
          <p:spPr bwMode="auto">
            <a:xfrm rot="16200000">
              <a:off x="892175" y="3132138"/>
              <a:ext cx="0" cy="1365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910" name="Line 22"/>
            <p:cNvSpPr>
              <a:spLocks noChangeShapeType="1"/>
            </p:cNvSpPr>
            <p:nvPr/>
          </p:nvSpPr>
          <p:spPr bwMode="auto">
            <a:xfrm rot="16200000">
              <a:off x="906463" y="2674938"/>
              <a:ext cx="0" cy="1365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911" name="Line 23"/>
            <p:cNvSpPr>
              <a:spLocks noChangeShapeType="1"/>
            </p:cNvSpPr>
            <p:nvPr/>
          </p:nvSpPr>
          <p:spPr bwMode="auto">
            <a:xfrm rot="16200000">
              <a:off x="906463" y="2217738"/>
              <a:ext cx="0" cy="1365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912" name="Line 24"/>
            <p:cNvSpPr>
              <a:spLocks noChangeShapeType="1"/>
            </p:cNvSpPr>
            <p:nvPr/>
          </p:nvSpPr>
          <p:spPr bwMode="auto">
            <a:xfrm rot="16200000">
              <a:off x="906463" y="1760538"/>
              <a:ext cx="0" cy="1365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23653" y="1371600"/>
              <a:ext cx="163216" cy="2827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49898" name="Line 10"/>
            <p:cNvSpPr>
              <a:spLocks noChangeShapeType="1"/>
            </p:cNvSpPr>
            <p:nvPr/>
          </p:nvSpPr>
          <p:spPr bwMode="auto">
            <a:xfrm>
              <a:off x="1828800" y="2286000"/>
              <a:ext cx="0" cy="271462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49900" name="Picture 1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863" y="1223963"/>
              <a:ext cx="163513" cy="207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49916" name="Oval 28"/>
            <p:cNvSpPr>
              <a:spLocks noChangeAspect="1" noChangeArrowheads="1"/>
            </p:cNvSpPr>
            <p:nvPr/>
          </p:nvSpPr>
          <p:spPr bwMode="auto">
            <a:xfrm>
              <a:off x="1800225" y="2257425"/>
              <a:ext cx="55563" cy="55563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025" name="Freeform 137"/>
            <p:cNvSpPr>
              <a:spLocks/>
            </p:cNvSpPr>
            <p:nvPr/>
          </p:nvSpPr>
          <p:spPr bwMode="auto">
            <a:xfrm>
              <a:off x="693738" y="1447800"/>
              <a:ext cx="1439863" cy="2295525"/>
            </a:xfrm>
            <a:custGeom>
              <a:avLst/>
              <a:gdLst>
                <a:gd name="T0" fmla="*/ 0 w 907"/>
                <a:gd name="T1" fmla="*/ 1202 h 1446"/>
                <a:gd name="T2" fmla="*/ 130 w 907"/>
                <a:gd name="T3" fmla="*/ 1392 h 1446"/>
                <a:gd name="T4" fmla="*/ 287 w 907"/>
                <a:gd name="T5" fmla="*/ 1444 h 1446"/>
                <a:gd name="T6" fmla="*/ 408 w 907"/>
                <a:gd name="T7" fmla="*/ 1401 h 1446"/>
                <a:gd name="T8" fmla="*/ 558 w 907"/>
                <a:gd name="T9" fmla="*/ 1200 h 1446"/>
                <a:gd name="T10" fmla="*/ 715 w 907"/>
                <a:gd name="T11" fmla="*/ 816 h 1446"/>
                <a:gd name="T12" fmla="*/ 817 w 907"/>
                <a:gd name="T13" fmla="*/ 440 h 1446"/>
                <a:gd name="T14" fmla="*/ 907 w 907"/>
                <a:gd name="T15" fmla="*/ 0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7" h="1446">
                  <a:moveTo>
                    <a:pt x="0" y="1202"/>
                  </a:moveTo>
                  <a:cubicBezTo>
                    <a:pt x="22" y="1234"/>
                    <a:pt x="82" y="1352"/>
                    <a:pt x="130" y="1392"/>
                  </a:cubicBezTo>
                  <a:cubicBezTo>
                    <a:pt x="178" y="1432"/>
                    <a:pt x="241" y="1442"/>
                    <a:pt x="287" y="1444"/>
                  </a:cubicBezTo>
                  <a:cubicBezTo>
                    <a:pt x="333" y="1446"/>
                    <a:pt x="363" y="1442"/>
                    <a:pt x="408" y="1401"/>
                  </a:cubicBezTo>
                  <a:cubicBezTo>
                    <a:pt x="453" y="1360"/>
                    <a:pt x="507" y="1298"/>
                    <a:pt x="558" y="1200"/>
                  </a:cubicBezTo>
                  <a:cubicBezTo>
                    <a:pt x="609" y="1102"/>
                    <a:pt x="672" y="943"/>
                    <a:pt x="715" y="816"/>
                  </a:cubicBezTo>
                  <a:cubicBezTo>
                    <a:pt x="758" y="689"/>
                    <a:pt x="785" y="576"/>
                    <a:pt x="817" y="440"/>
                  </a:cubicBezTo>
                  <a:cubicBezTo>
                    <a:pt x="849" y="304"/>
                    <a:pt x="888" y="92"/>
                    <a:pt x="907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915" name="Oval 27"/>
            <p:cNvSpPr>
              <a:spLocks noChangeAspect="1" noChangeArrowheads="1"/>
            </p:cNvSpPr>
            <p:nvPr/>
          </p:nvSpPr>
          <p:spPr bwMode="auto">
            <a:xfrm>
              <a:off x="1790700" y="2705100"/>
              <a:ext cx="73025" cy="7302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0048" name="Line 160"/>
          <p:cNvSpPr>
            <a:spLocks noChangeShapeType="1"/>
          </p:cNvSpPr>
          <p:nvPr/>
        </p:nvSpPr>
        <p:spPr bwMode="auto">
          <a:xfrm>
            <a:off x="1873250" y="4999038"/>
            <a:ext cx="0" cy="119062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049" name="Line 161"/>
          <p:cNvSpPr>
            <a:spLocks noChangeShapeType="1"/>
          </p:cNvSpPr>
          <p:nvPr/>
        </p:nvSpPr>
        <p:spPr bwMode="auto">
          <a:xfrm>
            <a:off x="1803400" y="4751388"/>
            <a:ext cx="92075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050" name="Rectangle 162"/>
          <p:cNvSpPr>
            <a:spLocks noChangeArrowheads="1"/>
          </p:cNvSpPr>
          <p:nvPr/>
        </p:nvSpPr>
        <p:spPr bwMode="auto">
          <a:xfrm>
            <a:off x="1773238" y="4700588"/>
            <a:ext cx="152400" cy="100012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9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9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9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9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9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9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9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9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9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9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500" fill="hold"/>
                                        <p:tgtEl>
                                          <p:spTgt spid="5499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9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9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49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49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4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4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49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9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500" fill="hold"/>
                                        <p:tgtEl>
                                          <p:spTgt spid="5499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49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49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4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4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49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49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49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49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50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50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500"/>
                                        <p:tgtEl>
                                          <p:spTgt spid="550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9" dur="500" fill="hold"/>
                                        <p:tgtEl>
                                          <p:spTgt spid="550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50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50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4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4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4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4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5" dur="500"/>
                                        <p:tgtEl>
                                          <p:spTgt spid="54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8" dur="500"/>
                                        <p:tgtEl>
                                          <p:spTgt spid="54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50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5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50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550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8" dur="500"/>
                                        <p:tgtEl>
                                          <p:spTgt spid="550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6" dur="500" fill="hold"/>
                                        <p:tgtEl>
                                          <p:spTgt spid="5499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549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549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550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550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550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550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931" grpId="0" animBg="1"/>
      <p:bldP spid="549931" grpId="1" animBg="1"/>
      <p:bldP spid="549932" grpId="0" animBg="1"/>
      <p:bldP spid="549932" grpId="1" animBg="1"/>
      <p:bldP spid="549941" grpId="0" animBg="1"/>
      <p:bldP spid="549941" grpId="1" animBg="1"/>
      <p:bldP spid="549943" grpId="0" animBg="1"/>
      <p:bldP spid="549943" grpId="1" animBg="1"/>
      <p:bldP spid="549943" grpId="2" animBg="1"/>
      <p:bldP spid="549963" grpId="0" animBg="1"/>
      <p:bldP spid="549963" grpId="1" animBg="1"/>
      <p:bldP spid="549968" grpId="0" animBg="1"/>
      <p:bldP spid="549968" grpId="1" animBg="1"/>
      <p:bldP spid="549940" grpId="0" animBg="1"/>
      <p:bldP spid="549940" grpId="1" animBg="1"/>
      <p:bldP spid="550019" grpId="0" animBg="1"/>
      <p:bldP spid="550019" grpId="1" animBg="1"/>
      <p:bldP spid="549969" grpId="0" animBg="1"/>
      <p:bldP spid="549969" grpId="1" animBg="1"/>
      <p:bldP spid="549969" grpId="2" animBg="1"/>
      <p:bldP spid="550024" grpId="0" animBg="1"/>
      <p:bldP spid="550024" grpId="1" animBg="1"/>
      <p:bldP spid="549942" grpId="0" animBg="1"/>
      <p:bldP spid="549942" grpId="1" animBg="1"/>
      <p:bldP spid="549942" grpId="2" animBg="1"/>
      <p:bldP spid="549939" grpId="0" animBg="1"/>
      <p:bldP spid="549939" grpId="1" animBg="1"/>
      <p:bldP spid="549975" grpId="0" animBg="1"/>
      <p:bldP spid="550028" grpId="0" animBg="1"/>
      <p:bldP spid="550028" grpId="1" animBg="1"/>
      <p:bldP spid="550048" grpId="0" animBg="1"/>
      <p:bldP spid="550048" grpId="1" animBg="1"/>
      <p:bldP spid="550049" grpId="0" animBg="1"/>
      <p:bldP spid="550049" grpId="1" animBg="1"/>
      <p:bldP spid="550050" grpId="0" animBg="1"/>
      <p:bldP spid="550050" grpId="1" animBg="1"/>
      <p:bldP spid="550050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03F1-5053-4559-9187-852B00A7C6B0}" type="slidenum">
              <a:rPr lang="en-US"/>
              <a:pPr/>
              <a:t>20</a:t>
            </a:fld>
            <a:endParaRPr lang="en-US"/>
          </a:p>
        </p:txBody>
      </p:sp>
      <p:sp>
        <p:nvSpPr>
          <p:cNvPr id="541764" name="Rectangle 6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1776" name="Picture 8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152400"/>
            <a:ext cx="9144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1774" name="Picture 7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155575"/>
            <a:ext cx="9588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1706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"/>
            <a:ext cx="259238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41757" name="Group 61"/>
          <p:cNvGrpSpPr>
            <a:grpSpLocks/>
          </p:cNvGrpSpPr>
          <p:nvPr/>
        </p:nvGrpSpPr>
        <p:grpSpPr bwMode="auto">
          <a:xfrm>
            <a:off x="381000" y="838200"/>
            <a:ext cx="8659813" cy="665163"/>
            <a:chOff x="240" y="528"/>
            <a:chExt cx="5455" cy="419"/>
          </a:xfrm>
        </p:grpSpPr>
        <p:pic>
          <p:nvPicPr>
            <p:cNvPr id="541709" name="Picture 1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531"/>
              <a:ext cx="1840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1723" name="Picture 2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" y="528"/>
              <a:ext cx="284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1711" name="Picture 1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768"/>
              <a:ext cx="257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41737" name="Group 41"/>
          <p:cNvGrpSpPr>
            <a:grpSpLocks/>
          </p:cNvGrpSpPr>
          <p:nvPr/>
        </p:nvGrpSpPr>
        <p:grpSpPr bwMode="auto">
          <a:xfrm>
            <a:off x="425450" y="1833563"/>
            <a:ext cx="4679950" cy="1062037"/>
            <a:chOff x="268" y="1155"/>
            <a:chExt cx="2948" cy="669"/>
          </a:xfrm>
        </p:grpSpPr>
        <p:pic>
          <p:nvPicPr>
            <p:cNvPr id="541712" name="Picture 1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" y="1155"/>
              <a:ext cx="213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1713" name="Picture 1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" y="1395"/>
              <a:ext cx="190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1714" name="Picture 1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" y="1635"/>
              <a:ext cx="2473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41739" name="Group 43"/>
          <p:cNvGrpSpPr>
            <a:grpSpLocks/>
          </p:cNvGrpSpPr>
          <p:nvPr/>
        </p:nvGrpSpPr>
        <p:grpSpPr bwMode="auto">
          <a:xfrm>
            <a:off x="425450" y="3352800"/>
            <a:ext cx="6678613" cy="1298575"/>
            <a:chOff x="268" y="2112"/>
            <a:chExt cx="4207" cy="818"/>
          </a:xfrm>
        </p:grpSpPr>
        <p:pic>
          <p:nvPicPr>
            <p:cNvPr id="541703" name="Picture 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" y="2112"/>
              <a:ext cx="2119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1717" name="Picture 2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8" y="2456"/>
              <a:ext cx="613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1705" name="Picture 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" y="2448"/>
              <a:ext cx="896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1716" name="Picture 2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2456"/>
              <a:ext cx="688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1719" name="Picture 2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7" y="2736"/>
              <a:ext cx="1378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1718" name="Picture 2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3" y="2760"/>
              <a:ext cx="745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41778" name="Group 82"/>
          <p:cNvGrpSpPr>
            <a:grpSpLocks/>
          </p:cNvGrpSpPr>
          <p:nvPr/>
        </p:nvGrpSpPr>
        <p:grpSpPr bwMode="auto">
          <a:xfrm>
            <a:off x="5257800" y="2590800"/>
            <a:ext cx="3657600" cy="1600200"/>
            <a:chOff x="3312" y="1632"/>
            <a:chExt cx="2304" cy="1008"/>
          </a:xfrm>
        </p:grpSpPr>
        <p:pic>
          <p:nvPicPr>
            <p:cNvPr id="541777" name="Picture 81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263"/>
              <a:ext cx="10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41730" name="Rectangle 34"/>
            <p:cNvSpPr>
              <a:spLocks noChangeArrowheads="1"/>
            </p:cNvSpPr>
            <p:nvPr/>
          </p:nvSpPr>
          <p:spPr bwMode="auto">
            <a:xfrm>
              <a:off x="3312" y="1632"/>
              <a:ext cx="2304" cy="1008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732" name="Line 36"/>
            <p:cNvSpPr>
              <a:spLocks noChangeShapeType="1"/>
            </p:cNvSpPr>
            <p:nvPr/>
          </p:nvSpPr>
          <p:spPr bwMode="auto">
            <a:xfrm flipV="1">
              <a:off x="4464" y="1704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1733" name="Line 37"/>
            <p:cNvSpPr>
              <a:spLocks noChangeShapeType="1"/>
            </p:cNvSpPr>
            <p:nvPr/>
          </p:nvSpPr>
          <p:spPr bwMode="auto">
            <a:xfrm>
              <a:off x="3360" y="2136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1734" name="Freeform 38"/>
            <p:cNvSpPr>
              <a:spLocks/>
            </p:cNvSpPr>
            <p:nvPr/>
          </p:nvSpPr>
          <p:spPr bwMode="auto">
            <a:xfrm>
              <a:off x="3363" y="1727"/>
              <a:ext cx="1737" cy="828"/>
            </a:xfrm>
            <a:custGeom>
              <a:avLst/>
              <a:gdLst>
                <a:gd name="T0" fmla="*/ 0 w 1737"/>
                <a:gd name="T1" fmla="*/ 828 h 828"/>
                <a:gd name="T2" fmla="*/ 121 w 1737"/>
                <a:gd name="T3" fmla="*/ 549 h 828"/>
                <a:gd name="T4" fmla="*/ 307 w 1737"/>
                <a:gd name="T5" fmla="*/ 308 h 828"/>
                <a:gd name="T6" fmla="*/ 548 w 1737"/>
                <a:gd name="T7" fmla="*/ 205 h 828"/>
                <a:gd name="T8" fmla="*/ 753 w 1737"/>
                <a:gd name="T9" fmla="*/ 150 h 828"/>
                <a:gd name="T10" fmla="*/ 1152 w 1737"/>
                <a:gd name="T11" fmla="*/ 122 h 828"/>
                <a:gd name="T12" fmla="*/ 1542 w 1737"/>
                <a:gd name="T13" fmla="*/ 29 h 828"/>
                <a:gd name="T14" fmla="*/ 1737 w 1737"/>
                <a:gd name="T15" fmla="*/ 29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7" h="828">
                  <a:moveTo>
                    <a:pt x="0" y="828"/>
                  </a:moveTo>
                  <a:cubicBezTo>
                    <a:pt x="20" y="781"/>
                    <a:pt x="70" y="636"/>
                    <a:pt x="121" y="549"/>
                  </a:cubicBezTo>
                  <a:cubicBezTo>
                    <a:pt x="172" y="462"/>
                    <a:pt x="236" y="365"/>
                    <a:pt x="307" y="308"/>
                  </a:cubicBezTo>
                  <a:cubicBezTo>
                    <a:pt x="378" y="251"/>
                    <a:pt x="474" y="231"/>
                    <a:pt x="548" y="205"/>
                  </a:cubicBezTo>
                  <a:cubicBezTo>
                    <a:pt x="622" y="179"/>
                    <a:pt x="652" y="164"/>
                    <a:pt x="753" y="150"/>
                  </a:cubicBezTo>
                  <a:cubicBezTo>
                    <a:pt x="854" y="136"/>
                    <a:pt x="1021" y="142"/>
                    <a:pt x="1152" y="122"/>
                  </a:cubicBezTo>
                  <a:cubicBezTo>
                    <a:pt x="1283" y="102"/>
                    <a:pt x="1445" y="0"/>
                    <a:pt x="1542" y="29"/>
                  </a:cubicBezTo>
                  <a:cubicBezTo>
                    <a:pt x="1639" y="58"/>
                    <a:pt x="1705" y="253"/>
                    <a:pt x="1737" y="298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1745" name="Freeform 49"/>
          <p:cNvSpPr>
            <a:spLocks/>
          </p:cNvSpPr>
          <p:nvPr/>
        </p:nvSpPr>
        <p:spPr bwMode="auto">
          <a:xfrm>
            <a:off x="3363913" y="4038600"/>
            <a:ext cx="1981200" cy="2743200"/>
          </a:xfrm>
          <a:custGeom>
            <a:avLst/>
            <a:gdLst>
              <a:gd name="T0" fmla="*/ 1248 w 1248"/>
              <a:gd name="T1" fmla="*/ 0 h 1728"/>
              <a:gd name="T2" fmla="*/ 960 w 1248"/>
              <a:gd name="T3" fmla="*/ 624 h 1728"/>
              <a:gd name="T4" fmla="*/ 499 w 1248"/>
              <a:gd name="T5" fmla="*/ 1256 h 1728"/>
              <a:gd name="T6" fmla="*/ 192 w 1248"/>
              <a:gd name="T7" fmla="*/ 1536 h 1728"/>
              <a:gd name="T8" fmla="*/ 0 w 1248"/>
              <a:gd name="T9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8" h="1728">
                <a:moveTo>
                  <a:pt x="1248" y="0"/>
                </a:moveTo>
                <a:cubicBezTo>
                  <a:pt x="1176" y="208"/>
                  <a:pt x="1085" y="415"/>
                  <a:pt x="960" y="624"/>
                </a:cubicBezTo>
                <a:cubicBezTo>
                  <a:pt x="835" y="833"/>
                  <a:pt x="627" y="1104"/>
                  <a:pt x="499" y="1256"/>
                </a:cubicBezTo>
                <a:cubicBezTo>
                  <a:pt x="371" y="1408"/>
                  <a:pt x="275" y="1458"/>
                  <a:pt x="192" y="1536"/>
                </a:cubicBezTo>
                <a:cubicBezTo>
                  <a:pt x="109" y="1614"/>
                  <a:pt x="24" y="1696"/>
                  <a:pt x="0" y="1728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1758" name="Rectangle 62"/>
          <p:cNvSpPr>
            <a:spLocks noChangeArrowheads="1"/>
          </p:cNvSpPr>
          <p:nvPr/>
        </p:nvSpPr>
        <p:spPr bwMode="auto">
          <a:xfrm>
            <a:off x="5519738" y="812800"/>
            <a:ext cx="2439987" cy="3206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1759" name="Rectangle 63"/>
          <p:cNvSpPr>
            <a:spLocks noChangeArrowheads="1"/>
          </p:cNvSpPr>
          <p:nvPr/>
        </p:nvSpPr>
        <p:spPr bwMode="auto">
          <a:xfrm>
            <a:off x="2622550" y="2192338"/>
            <a:ext cx="2038350" cy="3206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1768" name="Picture 7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48250"/>
            <a:ext cx="31178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1771" name="Picture 7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5033963"/>
            <a:ext cx="3478213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41754" name="Group 58"/>
          <p:cNvGrpSpPr>
            <a:grpSpLocks/>
          </p:cNvGrpSpPr>
          <p:nvPr/>
        </p:nvGrpSpPr>
        <p:grpSpPr bwMode="auto">
          <a:xfrm>
            <a:off x="5759450" y="401638"/>
            <a:ext cx="230188" cy="1503362"/>
            <a:chOff x="3253" y="253"/>
            <a:chExt cx="145" cy="947"/>
          </a:xfrm>
        </p:grpSpPr>
        <p:pic>
          <p:nvPicPr>
            <p:cNvPr id="541755" name="Picture 59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3" y="1127"/>
              <a:ext cx="145" cy="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41756" name="Line 60"/>
            <p:cNvSpPr>
              <a:spLocks noChangeShapeType="1"/>
            </p:cNvSpPr>
            <p:nvPr/>
          </p:nvSpPr>
          <p:spPr bwMode="auto">
            <a:xfrm flipV="1">
              <a:off x="3322" y="253"/>
              <a:ext cx="0" cy="86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1772" name="Rectangle 7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1780" name="Picture 8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2413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1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54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745" grpId="0" animBg="1"/>
      <p:bldP spid="541745" grpId="1" animBg="1"/>
      <p:bldP spid="541758" grpId="0" animBg="1"/>
      <p:bldP spid="541758" grpId="1" animBg="1"/>
      <p:bldP spid="541759" grpId="0" animBg="1"/>
      <p:bldP spid="54175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950D-22DC-4CB8-872D-99857DFEE347}" type="slidenum">
              <a:rPr lang="en-US"/>
              <a:pPr/>
              <a:t>21</a:t>
            </a:fld>
            <a:endParaRPr lang="en-US"/>
          </a:p>
        </p:txBody>
      </p:sp>
      <p:pic>
        <p:nvPicPr>
          <p:cNvPr id="539717" name="Picture 6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152400"/>
            <a:ext cx="9144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9715" name="Picture 6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155575"/>
            <a:ext cx="9588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9706" name="Rectangle 5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9668" name="Picture 2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"/>
            <a:ext cx="23526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39702" name="Group 54"/>
          <p:cNvGrpSpPr>
            <a:grpSpLocks/>
          </p:cNvGrpSpPr>
          <p:nvPr/>
        </p:nvGrpSpPr>
        <p:grpSpPr bwMode="auto">
          <a:xfrm>
            <a:off x="381000" y="838200"/>
            <a:ext cx="7543800" cy="650875"/>
            <a:chOff x="240" y="528"/>
            <a:chExt cx="4752" cy="410"/>
          </a:xfrm>
        </p:grpSpPr>
        <p:pic>
          <p:nvPicPr>
            <p:cNvPr id="539661" name="Picture 1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531"/>
              <a:ext cx="1840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9680" name="Picture 3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" y="528"/>
              <a:ext cx="284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9669" name="Picture 2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768"/>
              <a:ext cx="1707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39686" name="Group 38"/>
          <p:cNvGrpSpPr>
            <a:grpSpLocks/>
          </p:cNvGrpSpPr>
          <p:nvPr/>
        </p:nvGrpSpPr>
        <p:grpSpPr bwMode="auto">
          <a:xfrm>
            <a:off x="425450" y="1833563"/>
            <a:ext cx="4627563" cy="1062037"/>
            <a:chOff x="268" y="1155"/>
            <a:chExt cx="2915" cy="669"/>
          </a:xfrm>
        </p:grpSpPr>
        <p:pic>
          <p:nvPicPr>
            <p:cNvPr id="539664" name="Picture 1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" y="1155"/>
              <a:ext cx="213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9665" name="Picture 1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" y="1395"/>
              <a:ext cx="190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9670" name="Picture 2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" y="1635"/>
              <a:ext cx="2407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39688" name="Group 40"/>
          <p:cNvGrpSpPr>
            <a:grpSpLocks/>
          </p:cNvGrpSpPr>
          <p:nvPr/>
        </p:nvGrpSpPr>
        <p:grpSpPr bwMode="auto">
          <a:xfrm>
            <a:off x="425450" y="3352800"/>
            <a:ext cx="6678613" cy="1298575"/>
            <a:chOff x="268" y="2112"/>
            <a:chExt cx="4207" cy="818"/>
          </a:xfrm>
        </p:grpSpPr>
        <p:pic>
          <p:nvPicPr>
            <p:cNvPr id="539655" name="Picture 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" y="2112"/>
              <a:ext cx="2119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9674" name="Picture 2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8" y="2456"/>
              <a:ext cx="613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9657" name="Picture 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" y="2448"/>
              <a:ext cx="896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9673" name="Picture 2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2456"/>
              <a:ext cx="688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9676" name="Picture 2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7" y="2736"/>
              <a:ext cx="1378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9675" name="Picture 2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3" y="2760"/>
              <a:ext cx="745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39719" name="Group 71"/>
          <p:cNvGrpSpPr>
            <a:grpSpLocks/>
          </p:cNvGrpSpPr>
          <p:nvPr/>
        </p:nvGrpSpPr>
        <p:grpSpPr bwMode="auto">
          <a:xfrm>
            <a:off x="5257800" y="2590800"/>
            <a:ext cx="3657600" cy="1600200"/>
            <a:chOff x="3312" y="1632"/>
            <a:chExt cx="2304" cy="1008"/>
          </a:xfrm>
        </p:grpSpPr>
        <p:pic>
          <p:nvPicPr>
            <p:cNvPr id="539718" name="Picture 70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3" y="1680"/>
              <a:ext cx="10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39681" name="Rectangle 33"/>
            <p:cNvSpPr>
              <a:spLocks noChangeArrowheads="1"/>
            </p:cNvSpPr>
            <p:nvPr/>
          </p:nvSpPr>
          <p:spPr bwMode="auto">
            <a:xfrm>
              <a:off x="3312" y="1632"/>
              <a:ext cx="2304" cy="1008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9682" name="Line 34"/>
            <p:cNvSpPr>
              <a:spLocks noChangeShapeType="1"/>
            </p:cNvSpPr>
            <p:nvPr/>
          </p:nvSpPr>
          <p:spPr bwMode="auto">
            <a:xfrm flipV="1">
              <a:off x="4464" y="1704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683" name="Line 35"/>
            <p:cNvSpPr>
              <a:spLocks noChangeShapeType="1"/>
            </p:cNvSpPr>
            <p:nvPr/>
          </p:nvSpPr>
          <p:spPr bwMode="auto">
            <a:xfrm>
              <a:off x="3360" y="2136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684" name="Freeform 36"/>
            <p:cNvSpPr>
              <a:spLocks/>
            </p:cNvSpPr>
            <p:nvPr/>
          </p:nvSpPr>
          <p:spPr bwMode="auto">
            <a:xfrm>
              <a:off x="3382" y="1728"/>
              <a:ext cx="1718" cy="699"/>
            </a:xfrm>
            <a:custGeom>
              <a:avLst/>
              <a:gdLst>
                <a:gd name="T0" fmla="*/ 0 w 1718"/>
                <a:gd name="T1" fmla="*/ 0 h 699"/>
                <a:gd name="T2" fmla="*/ 139 w 1718"/>
                <a:gd name="T3" fmla="*/ 232 h 699"/>
                <a:gd name="T4" fmla="*/ 353 w 1718"/>
                <a:gd name="T5" fmla="*/ 483 h 699"/>
                <a:gd name="T6" fmla="*/ 585 w 1718"/>
                <a:gd name="T7" fmla="*/ 632 h 699"/>
                <a:gd name="T8" fmla="*/ 873 w 1718"/>
                <a:gd name="T9" fmla="*/ 669 h 699"/>
                <a:gd name="T10" fmla="*/ 1217 w 1718"/>
                <a:gd name="T11" fmla="*/ 455 h 699"/>
                <a:gd name="T12" fmla="*/ 1523 w 1718"/>
                <a:gd name="T13" fmla="*/ 28 h 699"/>
                <a:gd name="T14" fmla="*/ 1718 w 1718"/>
                <a:gd name="T15" fmla="*/ 297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8" h="699">
                  <a:moveTo>
                    <a:pt x="0" y="0"/>
                  </a:moveTo>
                  <a:cubicBezTo>
                    <a:pt x="23" y="39"/>
                    <a:pt x="80" y="152"/>
                    <a:pt x="139" y="232"/>
                  </a:cubicBezTo>
                  <a:cubicBezTo>
                    <a:pt x="198" y="312"/>
                    <a:pt x="279" y="416"/>
                    <a:pt x="353" y="483"/>
                  </a:cubicBezTo>
                  <a:cubicBezTo>
                    <a:pt x="427" y="550"/>
                    <a:pt x="498" y="601"/>
                    <a:pt x="585" y="632"/>
                  </a:cubicBezTo>
                  <a:cubicBezTo>
                    <a:pt x="672" y="663"/>
                    <a:pt x="768" y="699"/>
                    <a:pt x="873" y="669"/>
                  </a:cubicBezTo>
                  <a:cubicBezTo>
                    <a:pt x="978" y="639"/>
                    <a:pt x="1109" y="562"/>
                    <a:pt x="1217" y="455"/>
                  </a:cubicBezTo>
                  <a:cubicBezTo>
                    <a:pt x="1325" y="348"/>
                    <a:pt x="1440" y="54"/>
                    <a:pt x="1523" y="28"/>
                  </a:cubicBezTo>
                  <a:cubicBezTo>
                    <a:pt x="1606" y="2"/>
                    <a:pt x="1686" y="252"/>
                    <a:pt x="1718" y="297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9693" name="Freeform 45"/>
          <p:cNvSpPr>
            <a:spLocks/>
          </p:cNvSpPr>
          <p:nvPr/>
        </p:nvSpPr>
        <p:spPr bwMode="auto">
          <a:xfrm>
            <a:off x="4533900" y="1443038"/>
            <a:ext cx="820738" cy="1268412"/>
          </a:xfrm>
          <a:custGeom>
            <a:avLst/>
            <a:gdLst>
              <a:gd name="T0" fmla="*/ 517 w 517"/>
              <a:gd name="T1" fmla="*/ 799 h 799"/>
              <a:gd name="T2" fmla="*/ 418 w 517"/>
              <a:gd name="T3" fmla="*/ 595 h 799"/>
              <a:gd name="T4" fmla="*/ 269 w 517"/>
              <a:gd name="T5" fmla="*/ 316 h 799"/>
              <a:gd name="T6" fmla="*/ 148 w 517"/>
              <a:gd name="T7" fmla="*/ 167 h 799"/>
              <a:gd name="T8" fmla="*/ 0 w 517"/>
              <a:gd name="T9" fmla="*/ 0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7" h="799">
                <a:moveTo>
                  <a:pt x="517" y="799"/>
                </a:moveTo>
                <a:cubicBezTo>
                  <a:pt x="501" y="765"/>
                  <a:pt x="459" y="675"/>
                  <a:pt x="418" y="595"/>
                </a:cubicBezTo>
                <a:cubicBezTo>
                  <a:pt x="377" y="515"/>
                  <a:pt x="314" y="387"/>
                  <a:pt x="269" y="316"/>
                </a:cubicBezTo>
                <a:cubicBezTo>
                  <a:pt x="224" y="245"/>
                  <a:pt x="193" y="220"/>
                  <a:pt x="148" y="167"/>
                </a:cubicBezTo>
                <a:cubicBezTo>
                  <a:pt x="103" y="114"/>
                  <a:pt x="31" y="35"/>
                  <a:pt x="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703" name="Rectangle 55"/>
          <p:cNvSpPr>
            <a:spLocks noChangeArrowheads="1"/>
          </p:cNvSpPr>
          <p:nvPr/>
        </p:nvSpPr>
        <p:spPr bwMode="auto">
          <a:xfrm>
            <a:off x="6626225" y="1204913"/>
            <a:ext cx="1050925" cy="31115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9704" name="Rectangle 56"/>
          <p:cNvSpPr>
            <a:spLocks noChangeArrowheads="1"/>
          </p:cNvSpPr>
          <p:nvPr/>
        </p:nvSpPr>
        <p:spPr bwMode="auto">
          <a:xfrm>
            <a:off x="3135313" y="2574925"/>
            <a:ext cx="1946275" cy="3206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9709" name="Picture 6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48250"/>
            <a:ext cx="31178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9712" name="Picture 6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5033963"/>
            <a:ext cx="3238500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39701" name="Group 53"/>
          <p:cNvGrpSpPr>
            <a:grpSpLocks/>
          </p:cNvGrpSpPr>
          <p:nvPr/>
        </p:nvGrpSpPr>
        <p:grpSpPr bwMode="auto">
          <a:xfrm>
            <a:off x="4059238" y="566738"/>
            <a:ext cx="230187" cy="1001712"/>
            <a:chOff x="2602" y="357"/>
            <a:chExt cx="145" cy="631"/>
          </a:xfrm>
        </p:grpSpPr>
        <p:pic>
          <p:nvPicPr>
            <p:cNvPr id="539700" name="Picture 52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2" y="915"/>
              <a:ext cx="145" cy="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39699" name="Line 51"/>
            <p:cNvSpPr>
              <a:spLocks noChangeShapeType="1"/>
            </p:cNvSpPr>
            <p:nvPr/>
          </p:nvSpPr>
          <p:spPr bwMode="auto">
            <a:xfrm flipV="1">
              <a:off x="2677" y="357"/>
              <a:ext cx="0" cy="54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9713" name="Rectangle 6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9721" name="Picture 7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2413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9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9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539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93" grpId="0" animBg="1"/>
      <p:bldP spid="539703" grpId="0" animBg="1"/>
      <p:bldP spid="539703" grpId="1" animBg="1"/>
      <p:bldP spid="539704" grpId="0" animBg="1"/>
      <p:bldP spid="53970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6CCD1-75CF-405F-8900-6CD2303E7D20}" type="slidenum">
              <a:rPr lang="en-US"/>
              <a:pPr/>
              <a:t>22</a:t>
            </a:fld>
            <a:endParaRPr lang="en-US"/>
          </a:p>
        </p:txBody>
      </p:sp>
      <p:pic>
        <p:nvPicPr>
          <p:cNvPr id="540739" name="Picture 6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152400"/>
            <a:ext cx="9144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0737" name="Picture 6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155575"/>
            <a:ext cx="9588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0728" name="Rectangle 5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0692" name="Picture 2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400"/>
            <a:ext cx="2143125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40723" name="Group 51"/>
          <p:cNvGrpSpPr>
            <a:grpSpLocks/>
          </p:cNvGrpSpPr>
          <p:nvPr/>
        </p:nvGrpSpPr>
        <p:grpSpPr bwMode="auto">
          <a:xfrm>
            <a:off x="381000" y="838200"/>
            <a:ext cx="7281863" cy="650875"/>
            <a:chOff x="240" y="528"/>
            <a:chExt cx="4587" cy="410"/>
          </a:xfrm>
        </p:grpSpPr>
        <p:pic>
          <p:nvPicPr>
            <p:cNvPr id="540685" name="Picture 1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531"/>
              <a:ext cx="1840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0686" name="Picture 1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4" y="528"/>
              <a:ext cx="1972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0693" name="Picture 2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768"/>
              <a:ext cx="1707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40709" name="Group 37"/>
          <p:cNvGrpSpPr>
            <a:grpSpLocks/>
          </p:cNvGrpSpPr>
          <p:nvPr/>
        </p:nvGrpSpPr>
        <p:grpSpPr bwMode="auto">
          <a:xfrm>
            <a:off x="425450" y="1833563"/>
            <a:ext cx="4627563" cy="1062037"/>
            <a:chOff x="268" y="1155"/>
            <a:chExt cx="2915" cy="669"/>
          </a:xfrm>
        </p:grpSpPr>
        <p:pic>
          <p:nvPicPr>
            <p:cNvPr id="540688" name="Picture 1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" y="1155"/>
              <a:ext cx="213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0689" name="Picture 1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" y="1395"/>
              <a:ext cx="1840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0694" name="Picture 2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" y="1635"/>
              <a:ext cx="2407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40711" name="Group 39"/>
          <p:cNvGrpSpPr>
            <a:grpSpLocks/>
          </p:cNvGrpSpPr>
          <p:nvPr/>
        </p:nvGrpSpPr>
        <p:grpSpPr bwMode="auto">
          <a:xfrm>
            <a:off x="425450" y="3352800"/>
            <a:ext cx="6678613" cy="1298575"/>
            <a:chOff x="268" y="2112"/>
            <a:chExt cx="4207" cy="818"/>
          </a:xfrm>
        </p:grpSpPr>
        <p:pic>
          <p:nvPicPr>
            <p:cNvPr id="540679" name="Picture 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" y="2112"/>
              <a:ext cx="2119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0698" name="Picture 2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8" y="2456"/>
              <a:ext cx="613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0681" name="Picture 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" y="2448"/>
              <a:ext cx="896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0697" name="Picture 2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2456"/>
              <a:ext cx="688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0700" name="Picture 2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7" y="2736"/>
              <a:ext cx="1378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0699" name="Picture 2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3" y="2760"/>
              <a:ext cx="745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40741" name="Group 69"/>
          <p:cNvGrpSpPr>
            <a:grpSpLocks/>
          </p:cNvGrpSpPr>
          <p:nvPr/>
        </p:nvGrpSpPr>
        <p:grpSpPr bwMode="auto">
          <a:xfrm>
            <a:off x="5257800" y="2590800"/>
            <a:ext cx="3657600" cy="1600200"/>
            <a:chOff x="3312" y="1632"/>
            <a:chExt cx="2304" cy="1008"/>
          </a:xfrm>
        </p:grpSpPr>
        <p:pic>
          <p:nvPicPr>
            <p:cNvPr id="540740" name="Picture 68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3" y="1680"/>
              <a:ext cx="10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40704" name="Rectangle 32"/>
            <p:cNvSpPr>
              <a:spLocks noChangeArrowheads="1"/>
            </p:cNvSpPr>
            <p:nvPr/>
          </p:nvSpPr>
          <p:spPr bwMode="auto">
            <a:xfrm>
              <a:off x="3312" y="1632"/>
              <a:ext cx="2304" cy="1008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0705" name="Line 33"/>
            <p:cNvSpPr>
              <a:spLocks noChangeShapeType="1"/>
            </p:cNvSpPr>
            <p:nvPr/>
          </p:nvSpPr>
          <p:spPr bwMode="auto">
            <a:xfrm flipV="1">
              <a:off x="4464" y="1704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0706" name="Line 34"/>
            <p:cNvSpPr>
              <a:spLocks noChangeShapeType="1"/>
            </p:cNvSpPr>
            <p:nvPr/>
          </p:nvSpPr>
          <p:spPr bwMode="auto">
            <a:xfrm>
              <a:off x="3360" y="2136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0707" name="Freeform 35"/>
            <p:cNvSpPr>
              <a:spLocks/>
            </p:cNvSpPr>
            <p:nvPr/>
          </p:nvSpPr>
          <p:spPr bwMode="auto">
            <a:xfrm>
              <a:off x="3837" y="1663"/>
              <a:ext cx="1672" cy="816"/>
            </a:xfrm>
            <a:custGeom>
              <a:avLst/>
              <a:gdLst>
                <a:gd name="T0" fmla="*/ 1672 w 1672"/>
                <a:gd name="T1" fmla="*/ 0 h 816"/>
                <a:gd name="T2" fmla="*/ 1579 w 1672"/>
                <a:gd name="T3" fmla="*/ 214 h 816"/>
                <a:gd name="T4" fmla="*/ 1421 w 1672"/>
                <a:gd name="T5" fmla="*/ 502 h 816"/>
                <a:gd name="T6" fmla="*/ 1254 w 1672"/>
                <a:gd name="T7" fmla="*/ 697 h 816"/>
                <a:gd name="T8" fmla="*/ 873 w 1672"/>
                <a:gd name="T9" fmla="*/ 790 h 816"/>
                <a:gd name="T10" fmla="*/ 529 w 1672"/>
                <a:gd name="T11" fmla="*/ 539 h 816"/>
                <a:gd name="T12" fmla="*/ 325 w 1672"/>
                <a:gd name="T13" fmla="*/ 799 h 816"/>
                <a:gd name="T14" fmla="*/ 0 w 1672"/>
                <a:gd name="T15" fmla="*/ 52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2" h="816">
                  <a:moveTo>
                    <a:pt x="1672" y="0"/>
                  </a:moveTo>
                  <a:cubicBezTo>
                    <a:pt x="1657" y="36"/>
                    <a:pt x="1621" y="130"/>
                    <a:pt x="1579" y="214"/>
                  </a:cubicBezTo>
                  <a:cubicBezTo>
                    <a:pt x="1537" y="298"/>
                    <a:pt x="1475" y="422"/>
                    <a:pt x="1421" y="502"/>
                  </a:cubicBezTo>
                  <a:cubicBezTo>
                    <a:pt x="1367" y="582"/>
                    <a:pt x="1345" y="649"/>
                    <a:pt x="1254" y="697"/>
                  </a:cubicBezTo>
                  <a:cubicBezTo>
                    <a:pt x="1163" y="745"/>
                    <a:pt x="994" y="816"/>
                    <a:pt x="873" y="790"/>
                  </a:cubicBezTo>
                  <a:cubicBezTo>
                    <a:pt x="752" y="764"/>
                    <a:pt x="620" y="537"/>
                    <a:pt x="529" y="539"/>
                  </a:cubicBezTo>
                  <a:cubicBezTo>
                    <a:pt x="438" y="541"/>
                    <a:pt x="413" y="802"/>
                    <a:pt x="325" y="799"/>
                  </a:cubicBezTo>
                  <a:cubicBezTo>
                    <a:pt x="237" y="796"/>
                    <a:pt x="54" y="567"/>
                    <a:pt x="0" y="52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0716" name="Freeform 44"/>
          <p:cNvSpPr>
            <a:spLocks/>
          </p:cNvSpPr>
          <p:nvPr/>
        </p:nvSpPr>
        <p:spPr bwMode="auto">
          <a:xfrm>
            <a:off x="8763000" y="1600200"/>
            <a:ext cx="304800" cy="990600"/>
          </a:xfrm>
          <a:custGeom>
            <a:avLst/>
            <a:gdLst>
              <a:gd name="T0" fmla="*/ 0 w 192"/>
              <a:gd name="T1" fmla="*/ 624 h 624"/>
              <a:gd name="T2" fmla="*/ 48 w 192"/>
              <a:gd name="T3" fmla="*/ 432 h 624"/>
              <a:gd name="T4" fmla="*/ 96 w 192"/>
              <a:gd name="T5" fmla="*/ 240 h 624"/>
              <a:gd name="T6" fmla="*/ 144 w 192"/>
              <a:gd name="T7" fmla="*/ 96 h 624"/>
              <a:gd name="T8" fmla="*/ 192 w 192"/>
              <a:gd name="T9" fmla="*/ 0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624">
                <a:moveTo>
                  <a:pt x="0" y="624"/>
                </a:moveTo>
                <a:cubicBezTo>
                  <a:pt x="16" y="560"/>
                  <a:pt x="32" y="496"/>
                  <a:pt x="48" y="432"/>
                </a:cubicBezTo>
                <a:cubicBezTo>
                  <a:pt x="64" y="368"/>
                  <a:pt x="80" y="296"/>
                  <a:pt x="96" y="240"/>
                </a:cubicBezTo>
                <a:cubicBezTo>
                  <a:pt x="112" y="184"/>
                  <a:pt x="128" y="136"/>
                  <a:pt x="144" y="96"/>
                </a:cubicBezTo>
                <a:cubicBezTo>
                  <a:pt x="160" y="56"/>
                  <a:pt x="184" y="8"/>
                  <a:pt x="192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0724" name="Line 52"/>
          <p:cNvSpPr>
            <a:spLocks noChangeShapeType="1"/>
          </p:cNvSpPr>
          <p:nvPr/>
        </p:nvSpPr>
        <p:spPr bwMode="auto">
          <a:xfrm>
            <a:off x="6096000" y="533400"/>
            <a:ext cx="2743200" cy="1600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0725" name="Rectangle 53"/>
          <p:cNvSpPr>
            <a:spLocks noChangeArrowheads="1"/>
          </p:cNvSpPr>
          <p:nvPr/>
        </p:nvSpPr>
        <p:spPr bwMode="auto">
          <a:xfrm>
            <a:off x="5602288" y="812800"/>
            <a:ext cx="1060450" cy="3206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0726" name="Rectangle 54"/>
          <p:cNvSpPr>
            <a:spLocks noChangeArrowheads="1"/>
          </p:cNvSpPr>
          <p:nvPr/>
        </p:nvSpPr>
        <p:spPr bwMode="auto">
          <a:xfrm>
            <a:off x="2668588" y="2192338"/>
            <a:ext cx="1938337" cy="3206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0731" name="Picture 5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48250"/>
            <a:ext cx="31178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0734" name="Picture 6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5033963"/>
            <a:ext cx="2982913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40720" name="Group 48"/>
          <p:cNvGrpSpPr>
            <a:grpSpLocks/>
          </p:cNvGrpSpPr>
          <p:nvPr/>
        </p:nvGrpSpPr>
        <p:grpSpPr bwMode="auto">
          <a:xfrm>
            <a:off x="5214938" y="401638"/>
            <a:ext cx="403225" cy="1503362"/>
            <a:chOff x="3115" y="253"/>
            <a:chExt cx="254" cy="947"/>
          </a:xfrm>
        </p:grpSpPr>
        <p:pic>
          <p:nvPicPr>
            <p:cNvPr id="540721" name="Picture 49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5" y="1127"/>
              <a:ext cx="254" cy="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40722" name="Line 50"/>
            <p:cNvSpPr>
              <a:spLocks noChangeShapeType="1"/>
            </p:cNvSpPr>
            <p:nvPr/>
          </p:nvSpPr>
          <p:spPr bwMode="auto">
            <a:xfrm flipV="1">
              <a:off x="3299" y="253"/>
              <a:ext cx="0" cy="86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0735" name="Rectangle 6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0743" name="Picture 7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2413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540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4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0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0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716" grpId="0" animBg="1"/>
      <p:bldP spid="540724" grpId="0" animBg="1"/>
      <p:bldP spid="540724" grpId="1" animBg="1"/>
      <p:bldP spid="540725" grpId="0" animBg="1"/>
      <p:bldP spid="540725" grpId="1" animBg="1"/>
      <p:bldP spid="540726" grpId="0" animBg="1"/>
      <p:bldP spid="54072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FA1E-AB20-4B98-8F61-1236F95D1800}" type="slidenum">
              <a:rPr lang="en-US"/>
              <a:pPr/>
              <a:t>23</a:t>
            </a:fld>
            <a:endParaRPr lang="en-US"/>
          </a:p>
        </p:txBody>
      </p:sp>
      <p:pic>
        <p:nvPicPr>
          <p:cNvPr id="542788" name="Picture 6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152400"/>
            <a:ext cx="9144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786" name="Picture 6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155575"/>
            <a:ext cx="9588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777" name="Rectangle 5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2730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400"/>
            <a:ext cx="238283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42773" name="Group 53"/>
          <p:cNvGrpSpPr>
            <a:grpSpLocks/>
          </p:cNvGrpSpPr>
          <p:nvPr/>
        </p:nvGrpSpPr>
        <p:grpSpPr bwMode="auto">
          <a:xfrm>
            <a:off x="381000" y="838200"/>
            <a:ext cx="8659813" cy="665163"/>
            <a:chOff x="240" y="528"/>
            <a:chExt cx="5455" cy="419"/>
          </a:xfrm>
        </p:grpSpPr>
        <p:pic>
          <p:nvPicPr>
            <p:cNvPr id="542733" name="Picture 1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531"/>
              <a:ext cx="1840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2734" name="Picture 1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4" y="528"/>
              <a:ext cx="1972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2735" name="Picture 1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768"/>
              <a:ext cx="257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42754" name="Group 34"/>
          <p:cNvGrpSpPr>
            <a:grpSpLocks/>
          </p:cNvGrpSpPr>
          <p:nvPr/>
        </p:nvGrpSpPr>
        <p:grpSpPr bwMode="auto">
          <a:xfrm>
            <a:off x="425450" y="1833563"/>
            <a:ext cx="4679950" cy="1062037"/>
            <a:chOff x="268" y="1155"/>
            <a:chExt cx="2948" cy="669"/>
          </a:xfrm>
        </p:grpSpPr>
        <p:pic>
          <p:nvPicPr>
            <p:cNvPr id="542736" name="Picture 1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" y="1155"/>
              <a:ext cx="213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2737" name="Picture 1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" y="1395"/>
              <a:ext cx="1840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2738" name="Picture 1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" y="1635"/>
              <a:ext cx="2473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42790" name="Group 70"/>
          <p:cNvGrpSpPr>
            <a:grpSpLocks/>
          </p:cNvGrpSpPr>
          <p:nvPr/>
        </p:nvGrpSpPr>
        <p:grpSpPr bwMode="auto">
          <a:xfrm>
            <a:off x="5257800" y="2590800"/>
            <a:ext cx="3657600" cy="1600200"/>
            <a:chOff x="3312" y="1632"/>
            <a:chExt cx="2304" cy="1008"/>
          </a:xfrm>
        </p:grpSpPr>
        <p:pic>
          <p:nvPicPr>
            <p:cNvPr id="542789" name="Picture 6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" y="2304"/>
              <a:ext cx="10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42747" name="Rectangle 27"/>
            <p:cNvSpPr>
              <a:spLocks noChangeArrowheads="1"/>
            </p:cNvSpPr>
            <p:nvPr/>
          </p:nvSpPr>
          <p:spPr bwMode="auto">
            <a:xfrm>
              <a:off x="3312" y="1632"/>
              <a:ext cx="2304" cy="1008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749" name="Line 29"/>
            <p:cNvSpPr>
              <a:spLocks noChangeShapeType="1"/>
            </p:cNvSpPr>
            <p:nvPr/>
          </p:nvSpPr>
          <p:spPr bwMode="auto">
            <a:xfrm flipV="1">
              <a:off x="4464" y="1704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750" name="Line 30"/>
            <p:cNvSpPr>
              <a:spLocks noChangeShapeType="1"/>
            </p:cNvSpPr>
            <p:nvPr/>
          </p:nvSpPr>
          <p:spPr bwMode="auto">
            <a:xfrm>
              <a:off x="3360" y="2136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751" name="Freeform 31"/>
            <p:cNvSpPr>
              <a:spLocks/>
            </p:cNvSpPr>
            <p:nvPr/>
          </p:nvSpPr>
          <p:spPr bwMode="auto">
            <a:xfrm>
              <a:off x="3623" y="1677"/>
              <a:ext cx="1886" cy="887"/>
            </a:xfrm>
            <a:custGeom>
              <a:avLst/>
              <a:gdLst>
                <a:gd name="T0" fmla="*/ 1886 w 1886"/>
                <a:gd name="T1" fmla="*/ 887 h 887"/>
                <a:gd name="T2" fmla="*/ 1598 w 1886"/>
                <a:gd name="T3" fmla="*/ 228 h 887"/>
                <a:gd name="T4" fmla="*/ 1347 w 1886"/>
                <a:gd name="T5" fmla="*/ 88 h 887"/>
                <a:gd name="T6" fmla="*/ 1083 w 1886"/>
                <a:gd name="T7" fmla="*/ 107 h 887"/>
                <a:gd name="T8" fmla="*/ 874 w 1886"/>
                <a:gd name="T9" fmla="*/ 209 h 887"/>
                <a:gd name="T10" fmla="*/ 396 w 1886"/>
                <a:gd name="T11" fmla="*/ 79 h 887"/>
                <a:gd name="T12" fmla="*/ 158 w 1886"/>
                <a:gd name="T13" fmla="*/ 683 h 887"/>
                <a:gd name="T14" fmla="*/ 0 w 1886"/>
                <a:gd name="T15" fmla="*/ 562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6" h="887">
                  <a:moveTo>
                    <a:pt x="1886" y="887"/>
                  </a:moveTo>
                  <a:cubicBezTo>
                    <a:pt x="1838" y="779"/>
                    <a:pt x="1688" y="361"/>
                    <a:pt x="1598" y="228"/>
                  </a:cubicBezTo>
                  <a:cubicBezTo>
                    <a:pt x="1508" y="95"/>
                    <a:pt x="1433" y="108"/>
                    <a:pt x="1347" y="88"/>
                  </a:cubicBezTo>
                  <a:cubicBezTo>
                    <a:pt x="1261" y="68"/>
                    <a:pt x="1162" y="87"/>
                    <a:pt x="1083" y="107"/>
                  </a:cubicBezTo>
                  <a:cubicBezTo>
                    <a:pt x="1004" y="127"/>
                    <a:pt x="988" y="214"/>
                    <a:pt x="874" y="209"/>
                  </a:cubicBezTo>
                  <a:cubicBezTo>
                    <a:pt x="760" y="204"/>
                    <a:pt x="515" y="0"/>
                    <a:pt x="396" y="79"/>
                  </a:cubicBezTo>
                  <a:cubicBezTo>
                    <a:pt x="277" y="158"/>
                    <a:pt x="224" y="602"/>
                    <a:pt x="158" y="683"/>
                  </a:cubicBezTo>
                  <a:cubicBezTo>
                    <a:pt x="92" y="764"/>
                    <a:pt x="33" y="587"/>
                    <a:pt x="0" y="56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2756" name="Group 36"/>
          <p:cNvGrpSpPr>
            <a:grpSpLocks/>
          </p:cNvGrpSpPr>
          <p:nvPr/>
        </p:nvGrpSpPr>
        <p:grpSpPr bwMode="auto">
          <a:xfrm>
            <a:off x="425450" y="3352800"/>
            <a:ext cx="6678613" cy="1298575"/>
            <a:chOff x="268" y="2112"/>
            <a:chExt cx="4207" cy="818"/>
          </a:xfrm>
        </p:grpSpPr>
        <p:pic>
          <p:nvPicPr>
            <p:cNvPr id="542727" name="Picture 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" y="2112"/>
              <a:ext cx="2119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2741" name="Picture 2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8" y="2456"/>
              <a:ext cx="613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2729" name="Picture 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" y="2448"/>
              <a:ext cx="896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2740" name="Picture 2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2456"/>
              <a:ext cx="688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2743" name="Picture 2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7" y="2736"/>
              <a:ext cx="1378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2742" name="Picture 2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3" y="2760"/>
              <a:ext cx="745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42763" name="Freeform 43"/>
          <p:cNvSpPr>
            <a:spLocks/>
          </p:cNvSpPr>
          <p:nvPr/>
        </p:nvSpPr>
        <p:spPr bwMode="auto">
          <a:xfrm>
            <a:off x="8763000" y="4114800"/>
            <a:ext cx="304800" cy="609600"/>
          </a:xfrm>
          <a:custGeom>
            <a:avLst/>
            <a:gdLst>
              <a:gd name="T0" fmla="*/ 0 w 192"/>
              <a:gd name="T1" fmla="*/ 0 h 384"/>
              <a:gd name="T2" fmla="*/ 26 w 192"/>
              <a:gd name="T3" fmla="*/ 74 h 384"/>
              <a:gd name="T4" fmla="*/ 82 w 192"/>
              <a:gd name="T5" fmla="*/ 223 h 384"/>
              <a:gd name="T6" fmla="*/ 129 w 192"/>
              <a:gd name="T7" fmla="*/ 316 h 384"/>
              <a:gd name="T8" fmla="*/ 192 w 192"/>
              <a:gd name="T9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384">
                <a:moveTo>
                  <a:pt x="0" y="0"/>
                </a:moveTo>
                <a:cubicBezTo>
                  <a:pt x="4" y="12"/>
                  <a:pt x="12" y="37"/>
                  <a:pt x="26" y="74"/>
                </a:cubicBezTo>
                <a:cubicBezTo>
                  <a:pt x="40" y="111"/>
                  <a:pt x="65" y="183"/>
                  <a:pt x="82" y="223"/>
                </a:cubicBezTo>
                <a:cubicBezTo>
                  <a:pt x="99" y="263"/>
                  <a:pt x="111" y="289"/>
                  <a:pt x="129" y="316"/>
                </a:cubicBezTo>
                <a:cubicBezTo>
                  <a:pt x="147" y="343"/>
                  <a:pt x="179" y="370"/>
                  <a:pt x="192" y="384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64" name="Line 44"/>
          <p:cNvSpPr>
            <a:spLocks noChangeShapeType="1"/>
          </p:cNvSpPr>
          <p:nvPr/>
        </p:nvSpPr>
        <p:spPr bwMode="auto">
          <a:xfrm flipV="1">
            <a:off x="6096000" y="4419600"/>
            <a:ext cx="2743200" cy="1600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74" name="Rectangle 54"/>
          <p:cNvSpPr>
            <a:spLocks noChangeArrowheads="1"/>
          </p:cNvSpPr>
          <p:nvPr/>
        </p:nvSpPr>
        <p:spPr bwMode="auto">
          <a:xfrm>
            <a:off x="6635750" y="1187450"/>
            <a:ext cx="2422525" cy="3206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75" name="Rectangle 55"/>
          <p:cNvSpPr>
            <a:spLocks noChangeArrowheads="1"/>
          </p:cNvSpPr>
          <p:nvPr/>
        </p:nvSpPr>
        <p:spPr bwMode="auto">
          <a:xfrm>
            <a:off x="3079750" y="2574925"/>
            <a:ext cx="2057400" cy="32861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2780" name="Picture 6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48250"/>
            <a:ext cx="31178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783" name="Picture 6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5033963"/>
            <a:ext cx="3238500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42772" name="Group 52"/>
          <p:cNvGrpSpPr>
            <a:grpSpLocks/>
          </p:cNvGrpSpPr>
          <p:nvPr/>
        </p:nvGrpSpPr>
        <p:grpSpPr bwMode="auto">
          <a:xfrm>
            <a:off x="5662613" y="382588"/>
            <a:ext cx="149225" cy="1566862"/>
            <a:chOff x="3554" y="241"/>
            <a:chExt cx="94" cy="987"/>
          </a:xfrm>
        </p:grpSpPr>
        <p:pic>
          <p:nvPicPr>
            <p:cNvPr id="542771" name="Picture 51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4" y="1127"/>
              <a:ext cx="94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42770" name="Line 50"/>
            <p:cNvSpPr>
              <a:spLocks noChangeShapeType="1"/>
            </p:cNvSpPr>
            <p:nvPr/>
          </p:nvSpPr>
          <p:spPr bwMode="auto">
            <a:xfrm flipV="1">
              <a:off x="3604" y="241"/>
              <a:ext cx="0" cy="86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2784" name="Rectangle 6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2792" name="Picture 7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2413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2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54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2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2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4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3" grpId="0" animBg="1"/>
      <p:bldP spid="542764" grpId="0" animBg="1"/>
      <p:bldP spid="542764" grpId="1" animBg="1"/>
      <p:bldP spid="542774" grpId="0" animBg="1"/>
      <p:bldP spid="542774" grpId="1" animBg="1"/>
      <p:bldP spid="542775" grpId="0" animBg="1"/>
      <p:bldP spid="54277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2863-CD6A-4B85-88F6-BDF84F2F1B57}" type="slidenum">
              <a:rPr lang="en-US"/>
              <a:pPr/>
              <a:t>24</a:t>
            </a:fld>
            <a:endParaRPr lang="en-US"/>
          </a:p>
        </p:txBody>
      </p:sp>
      <p:grpSp>
        <p:nvGrpSpPr>
          <p:cNvPr id="538697" name="Group 73"/>
          <p:cNvGrpSpPr>
            <a:grpSpLocks/>
          </p:cNvGrpSpPr>
          <p:nvPr/>
        </p:nvGrpSpPr>
        <p:grpSpPr bwMode="auto">
          <a:xfrm>
            <a:off x="381000" y="838200"/>
            <a:ext cx="6473825" cy="635000"/>
            <a:chOff x="240" y="528"/>
            <a:chExt cx="4078" cy="400"/>
          </a:xfrm>
        </p:grpSpPr>
        <p:pic>
          <p:nvPicPr>
            <p:cNvPr id="538637" name="Picture 1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531"/>
              <a:ext cx="1840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8649" name="Picture 2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4" y="528"/>
              <a:ext cx="1972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8655" name="Picture 3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768"/>
              <a:ext cx="1198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38698" name="Rectangle 74"/>
          <p:cNvSpPr>
            <a:spLocks noChangeArrowheads="1"/>
          </p:cNvSpPr>
          <p:nvPr/>
        </p:nvSpPr>
        <p:spPr bwMode="auto">
          <a:xfrm>
            <a:off x="6616700" y="1177925"/>
            <a:ext cx="255588" cy="274638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654" name="Picture 3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400"/>
            <a:ext cx="205263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09" name="Picture 8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155575"/>
            <a:ext cx="9588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21" name="Picture 9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52400"/>
            <a:ext cx="3238500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700" name="Rectangle 7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8670" name="Group 46"/>
          <p:cNvGrpSpPr>
            <a:grpSpLocks/>
          </p:cNvGrpSpPr>
          <p:nvPr/>
        </p:nvGrpSpPr>
        <p:grpSpPr bwMode="auto">
          <a:xfrm>
            <a:off x="425450" y="1833563"/>
            <a:ext cx="4440238" cy="1062037"/>
            <a:chOff x="268" y="1155"/>
            <a:chExt cx="2797" cy="669"/>
          </a:xfrm>
        </p:grpSpPr>
        <p:pic>
          <p:nvPicPr>
            <p:cNvPr id="538640" name="Picture 1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" y="1155"/>
              <a:ext cx="213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8646" name="Picture 2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" y="1395"/>
              <a:ext cx="1840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8662" name="Picture 3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1635"/>
              <a:ext cx="2171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38672" name="Group 48"/>
          <p:cNvGrpSpPr>
            <a:grpSpLocks/>
          </p:cNvGrpSpPr>
          <p:nvPr/>
        </p:nvGrpSpPr>
        <p:grpSpPr bwMode="auto">
          <a:xfrm>
            <a:off x="425450" y="3352800"/>
            <a:ext cx="7165975" cy="1320800"/>
            <a:chOff x="268" y="2112"/>
            <a:chExt cx="4514" cy="832"/>
          </a:xfrm>
        </p:grpSpPr>
        <p:pic>
          <p:nvPicPr>
            <p:cNvPr id="538631" name="Picture 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" y="2112"/>
              <a:ext cx="2119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8651" name="Picture 2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8" y="2456"/>
              <a:ext cx="613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8633" name="Picture 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" y="2448"/>
              <a:ext cx="896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8652" name="Picture 2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3" y="2760"/>
              <a:ext cx="745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8657" name="Picture 3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1" y="2736"/>
              <a:ext cx="1991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8658" name="Picture 3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" y="2456"/>
              <a:ext cx="631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38715" name="Group 91"/>
          <p:cNvGrpSpPr>
            <a:grpSpLocks/>
          </p:cNvGrpSpPr>
          <p:nvPr/>
        </p:nvGrpSpPr>
        <p:grpSpPr bwMode="auto">
          <a:xfrm>
            <a:off x="5257800" y="2590800"/>
            <a:ext cx="3657600" cy="1600200"/>
            <a:chOff x="3312" y="1632"/>
            <a:chExt cx="2304" cy="1008"/>
          </a:xfrm>
        </p:grpSpPr>
        <p:pic>
          <p:nvPicPr>
            <p:cNvPr id="538713" name="Picture 8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" y="1715"/>
              <a:ext cx="10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38663" name="Rectangle 39"/>
            <p:cNvSpPr>
              <a:spLocks noChangeArrowheads="1"/>
            </p:cNvSpPr>
            <p:nvPr/>
          </p:nvSpPr>
          <p:spPr bwMode="auto">
            <a:xfrm>
              <a:off x="3312" y="1632"/>
              <a:ext cx="2304" cy="1008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64" name="Line 40"/>
            <p:cNvSpPr>
              <a:spLocks noChangeShapeType="1"/>
            </p:cNvSpPr>
            <p:nvPr/>
          </p:nvSpPr>
          <p:spPr bwMode="auto">
            <a:xfrm>
              <a:off x="4464" y="1946"/>
              <a:ext cx="1065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665" name="Line 41"/>
            <p:cNvSpPr>
              <a:spLocks noChangeShapeType="1"/>
            </p:cNvSpPr>
            <p:nvPr/>
          </p:nvSpPr>
          <p:spPr bwMode="auto">
            <a:xfrm flipV="1">
              <a:off x="4464" y="1704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666" name="Line 42"/>
            <p:cNvSpPr>
              <a:spLocks noChangeShapeType="1"/>
            </p:cNvSpPr>
            <p:nvPr/>
          </p:nvSpPr>
          <p:spPr bwMode="auto">
            <a:xfrm>
              <a:off x="3360" y="2136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667" name="Freeform 43"/>
            <p:cNvSpPr>
              <a:spLocks/>
            </p:cNvSpPr>
            <p:nvPr/>
          </p:nvSpPr>
          <p:spPr bwMode="auto">
            <a:xfrm>
              <a:off x="3512" y="1699"/>
              <a:ext cx="2013" cy="661"/>
            </a:xfrm>
            <a:custGeom>
              <a:avLst/>
              <a:gdLst>
                <a:gd name="T0" fmla="*/ 2013 w 2013"/>
                <a:gd name="T1" fmla="*/ 215 h 661"/>
                <a:gd name="T2" fmla="*/ 1617 w 2013"/>
                <a:gd name="T3" fmla="*/ 206 h 661"/>
                <a:gd name="T4" fmla="*/ 1357 w 2013"/>
                <a:gd name="T5" fmla="*/ 168 h 661"/>
                <a:gd name="T6" fmla="*/ 1102 w 2013"/>
                <a:gd name="T7" fmla="*/ 85 h 661"/>
                <a:gd name="T8" fmla="*/ 650 w 2013"/>
                <a:gd name="T9" fmla="*/ 140 h 661"/>
                <a:gd name="T10" fmla="*/ 415 w 2013"/>
                <a:gd name="T11" fmla="*/ 57 h 661"/>
                <a:gd name="T12" fmla="*/ 233 w 2013"/>
                <a:gd name="T13" fmla="*/ 484 h 661"/>
                <a:gd name="T14" fmla="*/ 0 w 2013"/>
                <a:gd name="T15" fmla="*/ 661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13" h="661">
                  <a:moveTo>
                    <a:pt x="2013" y="215"/>
                  </a:moveTo>
                  <a:cubicBezTo>
                    <a:pt x="1947" y="213"/>
                    <a:pt x="1726" y="214"/>
                    <a:pt x="1617" y="206"/>
                  </a:cubicBezTo>
                  <a:cubicBezTo>
                    <a:pt x="1508" y="198"/>
                    <a:pt x="1443" y="188"/>
                    <a:pt x="1357" y="168"/>
                  </a:cubicBezTo>
                  <a:cubicBezTo>
                    <a:pt x="1271" y="148"/>
                    <a:pt x="1220" y="90"/>
                    <a:pt x="1102" y="85"/>
                  </a:cubicBezTo>
                  <a:cubicBezTo>
                    <a:pt x="984" y="80"/>
                    <a:pt x="764" y="145"/>
                    <a:pt x="650" y="140"/>
                  </a:cubicBezTo>
                  <a:cubicBezTo>
                    <a:pt x="536" y="135"/>
                    <a:pt x="485" y="0"/>
                    <a:pt x="415" y="57"/>
                  </a:cubicBezTo>
                  <a:cubicBezTo>
                    <a:pt x="345" y="114"/>
                    <a:pt x="302" y="383"/>
                    <a:pt x="233" y="484"/>
                  </a:cubicBezTo>
                  <a:cubicBezTo>
                    <a:pt x="164" y="585"/>
                    <a:pt x="49" y="624"/>
                    <a:pt x="0" y="661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38668" name="Picture 4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1872"/>
              <a:ext cx="122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38678" name="Rectangle 54"/>
          <p:cNvSpPr>
            <a:spLocks noChangeArrowheads="1"/>
          </p:cNvSpPr>
          <p:nvPr/>
        </p:nvSpPr>
        <p:spPr bwMode="auto">
          <a:xfrm>
            <a:off x="6858000" y="2970213"/>
            <a:ext cx="182563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79" name="Line 55"/>
          <p:cNvSpPr>
            <a:spLocks noChangeShapeType="1"/>
          </p:cNvSpPr>
          <p:nvPr/>
        </p:nvSpPr>
        <p:spPr bwMode="auto">
          <a:xfrm>
            <a:off x="5283200" y="3089275"/>
            <a:ext cx="3592513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80" name="Group 56"/>
          <p:cNvGrpSpPr>
            <a:grpSpLocks/>
          </p:cNvGrpSpPr>
          <p:nvPr/>
        </p:nvGrpSpPr>
        <p:grpSpPr bwMode="auto">
          <a:xfrm>
            <a:off x="7239000" y="3124200"/>
            <a:ext cx="1295400" cy="909638"/>
            <a:chOff x="4560" y="1968"/>
            <a:chExt cx="816" cy="573"/>
          </a:xfrm>
        </p:grpSpPr>
        <p:pic>
          <p:nvPicPr>
            <p:cNvPr id="538681" name="Picture 5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2" y="2267"/>
              <a:ext cx="74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8682" name="Picture 5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2" y="2411"/>
              <a:ext cx="794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38683" name="Line 59"/>
            <p:cNvSpPr>
              <a:spLocks noChangeShapeType="1"/>
            </p:cNvSpPr>
            <p:nvPr/>
          </p:nvSpPr>
          <p:spPr bwMode="auto">
            <a:xfrm flipH="1" flipV="1">
              <a:off x="4560" y="1968"/>
              <a:ext cx="144" cy="28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8699" name="Rectangle 75"/>
          <p:cNvSpPr>
            <a:spLocks noChangeArrowheads="1"/>
          </p:cNvSpPr>
          <p:nvPr/>
        </p:nvSpPr>
        <p:spPr bwMode="auto">
          <a:xfrm>
            <a:off x="3325813" y="2574925"/>
            <a:ext cx="1563687" cy="2921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03" name="Picture 7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48250"/>
            <a:ext cx="31178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06" name="Picture 8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5033963"/>
            <a:ext cx="2894013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38696" name="Group 72"/>
          <p:cNvGrpSpPr>
            <a:grpSpLocks/>
          </p:cNvGrpSpPr>
          <p:nvPr/>
        </p:nvGrpSpPr>
        <p:grpSpPr bwMode="auto">
          <a:xfrm>
            <a:off x="3760788" y="538163"/>
            <a:ext cx="403225" cy="1093787"/>
            <a:chOff x="2448" y="345"/>
            <a:chExt cx="254" cy="689"/>
          </a:xfrm>
        </p:grpSpPr>
        <p:pic>
          <p:nvPicPr>
            <p:cNvPr id="538694" name="Picture 70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961"/>
              <a:ext cx="254" cy="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38695" name="Line 71"/>
            <p:cNvSpPr>
              <a:spLocks noChangeShapeType="1"/>
            </p:cNvSpPr>
            <p:nvPr/>
          </p:nvSpPr>
          <p:spPr bwMode="auto">
            <a:xfrm flipV="1">
              <a:off x="2633" y="345"/>
              <a:ext cx="0" cy="60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8707" name="Rectangle 8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25" name="Picture 10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8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8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8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8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8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8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38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38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98" grpId="0" animBg="1"/>
      <p:bldP spid="538698" grpId="1" animBg="1"/>
      <p:bldP spid="538678" grpId="0" animBg="1"/>
      <p:bldP spid="538679" grpId="0" animBg="1"/>
      <p:bldP spid="538699" grpId="0" animBg="1"/>
      <p:bldP spid="53869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C35E-A0B2-41BC-BFFC-816EFAB2A758}" type="slidenum">
              <a:rPr lang="en-US"/>
              <a:pPr/>
              <a:t>25</a:t>
            </a:fld>
            <a:endParaRPr lang="en-US"/>
          </a:p>
        </p:txBody>
      </p:sp>
      <p:pic>
        <p:nvPicPr>
          <p:cNvPr id="536666" name="Picture 9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152400"/>
            <a:ext cx="9144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6664" name="Picture 8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155575"/>
            <a:ext cx="9588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6655" name="Rectangle 7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6604" name="Picture 2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"/>
            <a:ext cx="22479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36652" name="Group 76"/>
          <p:cNvGrpSpPr>
            <a:grpSpLocks/>
          </p:cNvGrpSpPr>
          <p:nvPr/>
        </p:nvGrpSpPr>
        <p:grpSpPr bwMode="auto">
          <a:xfrm>
            <a:off x="381000" y="838200"/>
            <a:ext cx="7543800" cy="635000"/>
            <a:chOff x="240" y="528"/>
            <a:chExt cx="4752" cy="400"/>
          </a:xfrm>
        </p:grpSpPr>
        <p:pic>
          <p:nvPicPr>
            <p:cNvPr id="536589" name="Picture 1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531"/>
              <a:ext cx="1840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6616" name="Picture 4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" y="528"/>
              <a:ext cx="284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6605" name="Picture 2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768"/>
              <a:ext cx="1198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36627" name="Group 51"/>
          <p:cNvGrpSpPr>
            <a:grpSpLocks/>
          </p:cNvGrpSpPr>
          <p:nvPr/>
        </p:nvGrpSpPr>
        <p:grpSpPr bwMode="auto">
          <a:xfrm>
            <a:off x="425450" y="1833563"/>
            <a:ext cx="4440238" cy="1062037"/>
            <a:chOff x="268" y="1155"/>
            <a:chExt cx="2797" cy="669"/>
          </a:xfrm>
        </p:grpSpPr>
        <p:pic>
          <p:nvPicPr>
            <p:cNvPr id="536592" name="Picture 1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" y="1155"/>
              <a:ext cx="213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6601" name="Picture 2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" y="1395"/>
              <a:ext cx="190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6615" name="Picture 3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1635"/>
              <a:ext cx="2171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36629" name="Group 53"/>
          <p:cNvGrpSpPr>
            <a:grpSpLocks/>
          </p:cNvGrpSpPr>
          <p:nvPr/>
        </p:nvGrpSpPr>
        <p:grpSpPr bwMode="auto">
          <a:xfrm>
            <a:off x="425450" y="3352800"/>
            <a:ext cx="7165975" cy="1320800"/>
            <a:chOff x="268" y="2112"/>
            <a:chExt cx="4514" cy="832"/>
          </a:xfrm>
        </p:grpSpPr>
        <p:pic>
          <p:nvPicPr>
            <p:cNvPr id="536583" name="Picture 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" y="2112"/>
              <a:ext cx="2119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6610" name="Picture 3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8" y="2456"/>
              <a:ext cx="613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6585" name="Picture 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" y="2448"/>
              <a:ext cx="896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6608" name="Picture 3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" y="2456"/>
              <a:ext cx="631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6609" name="Picture 3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1" y="2736"/>
              <a:ext cx="1991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6611" name="Picture 3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3" y="2760"/>
              <a:ext cx="745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36668" name="Group 92"/>
          <p:cNvGrpSpPr>
            <a:grpSpLocks/>
          </p:cNvGrpSpPr>
          <p:nvPr/>
        </p:nvGrpSpPr>
        <p:grpSpPr bwMode="auto">
          <a:xfrm>
            <a:off x="5257800" y="2590800"/>
            <a:ext cx="3657600" cy="1600200"/>
            <a:chOff x="3312" y="1632"/>
            <a:chExt cx="2304" cy="1008"/>
          </a:xfrm>
        </p:grpSpPr>
        <p:pic>
          <p:nvPicPr>
            <p:cNvPr id="536667" name="Picture 9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698"/>
              <a:ext cx="10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36619" name="Rectangle 43"/>
            <p:cNvSpPr>
              <a:spLocks noChangeArrowheads="1"/>
            </p:cNvSpPr>
            <p:nvPr/>
          </p:nvSpPr>
          <p:spPr bwMode="auto">
            <a:xfrm>
              <a:off x="3312" y="1632"/>
              <a:ext cx="2304" cy="1008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617" name="Line 41"/>
            <p:cNvSpPr>
              <a:spLocks noChangeShapeType="1"/>
            </p:cNvSpPr>
            <p:nvPr/>
          </p:nvSpPr>
          <p:spPr bwMode="auto">
            <a:xfrm>
              <a:off x="3357" y="1946"/>
              <a:ext cx="110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620" name="Line 44"/>
            <p:cNvSpPr>
              <a:spLocks noChangeShapeType="1"/>
            </p:cNvSpPr>
            <p:nvPr/>
          </p:nvSpPr>
          <p:spPr bwMode="auto">
            <a:xfrm flipV="1">
              <a:off x="4464" y="1704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621" name="Line 45"/>
            <p:cNvSpPr>
              <a:spLocks noChangeShapeType="1"/>
            </p:cNvSpPr>
            <p:nvPr/>
          </p:nvSpPr>
          <p:spPr bwMode="auto">
            <a:xfrm>
              <a:off x="3360" y="2136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622" name="Freeform 46"/>
            <p:cNvSpPr>
              <a:spLocks/>
            </p:cNvSpPr>
            <p:nvPr/>
          </p:nvSpPr>
          <p:spPr bwMode="auto">
            <a:xfrm>
              <a:off x="3355" y="1730"/>
              <a:ext cx="2165" cy="685"/>
            </a:xfrm>
            <a:custGeom>
              <a:avLst/>
              <a:gdLst>
                <a:gd name="T0" fmla="*/ 0 w 2165"/>
                <a:gd name="T1" fmla="*/ 184 h 685"/>
                <a:gd name="T2" fmla="*/ 279 w 2165"/>
                <a:gd name="T3" fmla="*/ 165 h 685"/>
                <a:gd name="T4" fmla="*/ 631 w 2165"/>
                <a:gd name="T5" fmla="*/ 128 h 685"/>
                <a:gd name="T6" fmla="*/ 909 w 2165"/>
                <a:gd name="T7" fmla="*/ 91 h 685"/>
                <a:gd name="T8" fmla="*/ 1207 w 2165"/>
                <a:gd name="T9" fmla="*/ 35 h 685"/>
                <a:gd name="T10" fmla="*/ 1598 w 2165"/>
                <a:gd name="T11" fmla="*/ 26 h 685"/>
                <a:gd name="T12" fmla="*/ 1925 w 2165"/>
                <a:gd name="T13" fmla="*/ 190 h 685"/>
                <a:gd name="T14" fmla="*/ 2165 w 2165"/>
                <a:gd name="T15" fmla="*/ 68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5" h="685">
                  <a:moveTo>
                    <a:pt x="0" y="184"/>
                  </a:moveTo>
                  <a:cubicBezTo>
                    <a:pt x="46" y="181"/>
                    <a:pt x="174" y="174"/>
                    <a:pt x="279" y="165"/>
                  </a:cubicBezTo>
                  <a:cubicBezTo>
                    <a:pt x="384" y="156"/>
                    <a:pt x="526" y="140"/>
                    <a:pt x="631" y="128"/>
                  </a:cubicBezTo>
                  <a:cubicBezTo>
                    <a:pt x="736" y="116"/>
                    <a:pt x="813" y="106"/>
                    <a:pt x="909" y="91"/>
                  </a:cubicBezTo>
                  <a:cubicBezTo>
                    <a:pt x="1005" y="76"/>
                    <a:pt x="1092" y="46"/>
                    <a:pt x="1207" y="35"/>
                  </a:cubicBezTo>
                  <a:cubicBezTo>
                    <a:pt x="1322" y="24"/>
                    <a:pt x="1478" y="0"/>
                    <a:pt x="1598" y="26"/>
                  </a:cubicBezTo>
                  <a:cubicBezTo>
                    <a:pt x="1718" y="52"/>
                    <a:pt x="1831" y="80"/>
                    <a:pt x="1925" y="190"/>
                  </a:cubicBezTo>
                  <a:cubicBezTo>
                    <a:pt x="2019" y="300"/>
                    <a:pt x="2115" y="582"/>
                    <a:pt x="2165" y="685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36625" name="Picture 4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6" y="1872"/>
              <a:ext cx="122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36635" name="Rectangle 59"/>
          <p:cNvSpPr>
            <a:spLocks noChangeArrowheads="1"/>
          </p:cNvSpPr>
          <p:nvPr/>
        </p:nvSpPr>
        <p:spPr bwMode="auto">
          <a:xfrm>
            <a:off x="7129463" y="2970213"/>
            <a:ext cx="182562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6634" name="Line 58"/>
          <p:cNvSpPr>
            <a:spLocks noChangeShapeType="1"/>
          </p:cNvSpPr>
          <p:nvPr/>
        </p:nvSpPr>
        <p:spPr bwMode="auto">
          <a:xfrm>
            <a:off x="5283200" y="3089275"/>
            <a:ext cx="3592513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6641" name="Group 65"/>
          <p:cNvGrpSpPr>
            <a:grpSpLocks/>
          </p:cNvGrpSpPr>
          <p:nvPr/>
        </p:nvGrpSpPr>
        <p:grpSpPr bwMode="auto">
          <a:xfrm>
            <a:off x="7239000" y="3124200"/>
            <a:ext cx="1295400" cy="909638"/>
            <a:chOff x="4560" y="1968"/>
            <a:chExt cx="816" cy="573"/>
          </a:xfrm>
        </p:grpSpPr>
        <p:pic>
          <p:nvPicPr>
            <p:cNvPr id="536640" name="Picture 6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2" y="2267"/>
              <a:ext cx="74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6638" name="Picture 6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2" y="2411"/>
              <a:ext cx="794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36639" name="Line 63"/>
            <p:cNvSpPr>
              <a:spLocks noChangeShapeType="1"/>
            </p:cNvSpPr>
            <p:nvPr/>
          </p:nvSpPr>
          <p:spPr bwMode="auto">
            <a:xfrm flipH="1" flipV="1">
              <a:off x="4560" y="1968"/>
              <a:ext cx="144" cy="28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6653" name="Rectangle 77"/>
          <p:cNvSpPr>
            <a:spLocks noChangeArrowheads="1"/>
          </p:cNvSpPr>
          <p:nvPr/>
        </p:nvSpPr>
        <p:spPr bwMode="auto">
          <a:xfrm>
            <a:off x="5519738" y="812800"/>
            <a:ext cx="2439987" cy="3206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6654" name="Rectangle 78"/>
          <p:cNvSpPr>
            <a:spLocks noChangeArrowheads="1"/>
          </p:cNvSpPr>
          <p:nvPr/>
        </p:nvSpPr>
        <p:spPr bwMode="auto">
          <a:xfrm>
            <a:off x="2622550" y="2192338"/>
            <a:ext cx="2038350" cy="3206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6658" name="Picture 8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48250"/>
            <a:ext cx="31178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6661" name="Picture 8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5033963"/>
            <a:ext cx="3133725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6662" name="Rectangle 8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6677" name="Group 101"/>
          <p:cNvGrpSpPr>
            <a:grpSpLocks/>
          </p:cNvGrpSpPr>
          <p:nvPr/>
        </p:nvGrpSpPr>
        <p:grpSpPr bwMode="auto">
          <a:xfrm>
            <a:off x="873125" y="5641975"/>
            <a:ext cx="2608263" cy="430213"/>
            <a:chOff x="550" y="3554"/>
            <a:chExt cx="1643" cy="271"/>
          </a:xfrm>
        </p:grpSpPr>
        <p:pic>
          <p:nvPicPr>
            <p:cNvPr id="536674" name="Picture 98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" y="355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6676" name="Picture 100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" y="3710"/>
              <a:ext cx="164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36670" name="Group 94"/>
          <p:cNvGrpSpPr>
            <a:grpSpLocks/>
          </p:cNvGrpSpPr>
          <p:nvPr/>
        </p:nvGrpSpPr>
        <p:grpSpPr bwMode="auto">
          <a:xfrm>
            <a:off x="8077200" y="4953000"/>
            <a:ext cx="914400" cy="914400"/>
            <a:chOff x="4853" y="1680"/>
            <a:chExt cx="576" cy="576"/>
          </a:xfrm>
        </p:grpSpPr>
        <p:sp>
          <p:nvSpPr>
            <p:cNvPr id="536671" name="AutoShape 95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672" name="Text Box 96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  <a:endParaRPr lang="en-US"/>
            </a:p>
          </p:txBody>
        </p:sp>
      </p:grpSp>
      <p:pic>
        <p:nvPicPr>
          <p:cNvPr id="536678" name="Picture 10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2413"/>
            <a:ext cx="4222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6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6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6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6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6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6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6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6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36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36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635" grpId="0" animBg="1"/>
      <p:bldP spid="536634" grpId="0" animBg="1"/>
      <p:bldP spid="536653" grpId="0" animBg="1"/>
      <p:bldP spid="536653" grpId="1" animBg="1"/>
      <p:bldP spid="536654" grpId="0" animBg="1"/>
      <p:bldP spid="53665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990B-6393-4AE0-9BAC-39BC82CAEB27}" type="slidenum">
              <a:rPr lang="en-US"/>
              <a:pPr/>
              <a:t>3</a:t>
            </a:fld>
            <a:endParaRPr lang="en-US"/>
          </a:p>
        </p:txBody>
      </p:sp>
      <p:sp>
        <p:nvSpPr>
          <p:cNvPr id="516192" name="Rectangle 9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6144" name="Picture 4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0"/>
            <a:ext cx="19192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6131" name="Picture 3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155575"/>
            <a:ext cx="9588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6133" name="Picture 3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90563"/>
            <a:ext cx="2921000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6147" name="Picture 5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143000"/>
            <a:ext cx="338455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6186" name="Picture 9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712788"/>
            <a:ext cx="22764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6149" name="Picture 5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25019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6151" name="Picture 5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8" y="1539875"/>
            <a:ext cx="4119562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6198" name="Picture 10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3371850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6154" name="Picture 5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3446463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6156" name="Picture 6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2454275"/>
            <a:ext cx="3587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6159" name="Picture 6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84475"/>
            <a:ext cx="2936875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6162" name="Picture 6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60713"/>
            <a:ext cx="3865563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6161" name="Picture 6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08288"/>
            <a:ext cx="278606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6164" name="Picture 6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3541713"/>
            <a:ext cx="3363913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6167" name="Picture 7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27475"/>
            <a:ext cx="492918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6187" name="Picture 9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08475"/>
            <a:ext cx="46005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6172" name="Picture 7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19638"/>
            <a:ext cx="142240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6176" name="Picture 8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105400"/>
            <a:ext cx="4060825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6180" name="Picture 8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791200"/>
            <a:ext cx="313055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6183" name="Picture 8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5470525"/>
            <a:ext cx="4987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16189" name="Group 93"/>
          <p:cNvGrpSpPr>
            <a:grpSpLocks/>
          </p:cNvGrpSpPr>
          <p:nvPr/>
        </p:nvGrpSpPr>
        <p:grpSpPr bwMode="auto">
          <a:xfrm>
            <a:off x="1143000" y="6126163"/>
            <a:ext cx="6929438" cy="655637"/>
            <a:chOff x="720" y="3859"/>
            <a:chExt cx="4365" cy="413"/>
          </a:xfrm>
        </p:grpSpPr>
        <p:pic>
          <p:nvPicPr>
            <p:cNvPr id="516181" name="Picture 8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859"/>
              <a:ext cx="3199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6188" name="Picture 9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8" y="4102"/>
              <a:ext cx="3237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16191" name="Picture 9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5" y="712788"/>
            <a:ext cx="1901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6196" name="Rectangle 10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6199" name="Picture 10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6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6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500" fill="hold"/>
                                        <p:tgtEl>
                                          <p:spTgt spid="516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6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16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16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1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16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16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9815-7ED9-404E-A367-C15E62C23F1C}" type="slidenum">
              <a:rPr lang="en-US"/>
              <a:pPr/>
              <a:t>4</a:t>
            </a:fld>
            <a:endParaRPr lang="en-US"/>
          </a:p>
        </p:txBody>
      </p:sp>
      <p:grpSp>
        <p:nvGrpSpPr>
          <p:cNvPr id="522297" name="Group 57"/>
          <p:cNvGrpSpPr>
            <a:grpSpLocks/>
          </p:cNvGrpSpPr>
          <p:nvPr/>
        </p:nvGrpSpPr>
        <p:grpSpPr bwMode="auto">
          <a:xfrm>
            <a:off x="76200" y="152400"/>
            <a:ext cx="7010400" cy="404813"/>
            <a:chOff x="48" y="96"/>
            <a:chExt cx="4416" cy="255"/>
          </a:xfrm>
        </p:grpSpPr>
        <p:pic>
          <p:nvPicPr>
            <p:cNvPr id="522294" name="Picture 5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96"/>
              <a:ext cx="1209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2295" name="Picture 5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" y="98"/>
              <a:ext cx="604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2296" name="Picture 5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96"/>
              <a:ext cx="2124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22285" name="Rectangle 4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2284" name="Group 44"/>
          <p:cNvGrpSpPr>
            <a:grpSpLocks/>
          </p:cNvGrpSpPr>
          <p:nvPr/>
        </p:nvGrpSpPr>
        <p:grpSpPr bwMode="auto">
          <a:xfrm>
            <a:off x="1143000" y="690563"/>
            <a:ext cx="7391400" cy="300037"/>
            <a:chOff x="720" y="435"/>
            <a:chExt cx="4656" cy="189"/>
          </a:xfrm>
        </p:grpSpPr>
        <p:pic>
          <p:nvPicPr>
            <p:cNvPr id="522281" name="Picture 4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435"/>
              <a:ext cx="1840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2282" name="Picture 4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4" y="449"/>
              <a:ext cx="1434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2283" name="Picture 4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8" y="449"/>
              <a:ext cx="1198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22268" name="Group 28"/>
          <p:cNvGrpSpPr>
            <a:grpSpLocks/>
          </p:cNvGrpSpPr>
          <p:nvPr/>
        </p:nvGrpSpPr>
        <p:grpSpPr bwMode="auto">
          <a:xfrm>
            <a:off x="425450" y="1219200"/>
            <a:ext cx="7646988" cy="3240088"/>
            <a:chOff x="268" y="2231"/>
            <a:chExt cx="4817" cy="2041"/>
          </a:xfrm>
        </p:grpSpPr>
        <p:pic>
          <p:nvPicPr>
            <p:cNvPr id="522269" name="Picture 2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" y="2231"/>
              <a:ext cx="2119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2270" name="Picture 3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474"/>
              <a:ext cx="3105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2271" name="Picture 3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714"/>
              <a:ext cx="2898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2272" name="Picture 3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973"/>
              <a:ext cx="896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2273" name="Picture 3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216"/>
              <a:ext cx="2558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2274" name="Picture 3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859"/>
              <a:ext cx="3199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2275" name="Picture 3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648"/>
              <a:ext cx="197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2276" name="Picture 3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9" y="3446"/>
              <a:ext cx="3142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2277" name="Picture 3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8" y="4102"/>
              <a:ext cx="3237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22267" name="Group 27"/>
          <p:cNvGrpSpPr>
            <a:grpSpLocks/>
          </p:cNvGrpSpPr>
          <p:nvPr/>
        </p:nvGrpSpPr>
        <p:grpSpPr bwMode="auto">
          <a:xfrm>
            <a:off x="425450" y="3541713"/>
            <a:ext cx="7646988" cy="3240087"/>
            <a:chOff x="268" y="2231"/>
            <a:chExt cx="4817" cy="2041"/>
          </a:xfrm>
        </p:grpSpPr>
        <p:pic>
          <p:nvPicPr>
            <p:cNvPr id="522258" name="Picture 18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" y="2231"/>
              <a:ext cx="2119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2259" name="Picture 19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474"/>
              <a:ext cx="3105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2260" name="Picture 20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714"/>
              <a:ext cx="2898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2261" name="Picture 21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973"/>
              <a:ext cx="896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2262" name="Picture 22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216"/>
              <a:ext cx="2558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2263" name="Picture 2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859"/>
              <a:ext cx="3199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2264" name="Picture 2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648"/>
              <a:ext cx="197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2265" name="Picture 2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9" y="3446"/>
              <a:ext cx="3142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2266" name="Picture 2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8" y="4102"/>
              <a:ext cx="3237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22278" name="Picture 3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4787900"/>
            <a:ext cx="3587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279" name="Picture 3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140325"/>
            <a:ext cx="10033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280" name="Line 40"/>
          <p:cNvSpPr>
            <a:spLocks noChangeShapeType="1"/>
          </p:cNvSpPr>
          <p:nvPr/>
        </p:nvSpPr>
        <p:spPr bwMode="auto">
          <a:xfrm flipH="1">
            <a:off x="1882775" y="1828800"/>
            <a:ext cx="2916238" cy="33083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88" name="Rectangle 4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2298" name="Picture 5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7.03704E-6 L -1.38778E-17 -0.33334 " pathEditMode="relative" ptsTypes="AA">
                                      <p:cBhvr>
                                        <p:cTn id="6" dur="500" fill="hold"/>
                                        <p:tgtEl>
                                          <p:spTgt spid="522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2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2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500" fill="hold"/>
                                        <p:tgtEl>
                                          <p:spTgt spid="5222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2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098E-2EE0-4707-83FC-45A4653E9BC3}" type="slidenum">
              <a:rPr lang="en-US"/>
              <a:pPr/>
              <a:t>5</a:t>
            </a:fld>
            <a:endParaRPr lang="en-US"/>
          </a:p>
        </p:txBody>
      </p:sp>
      <p:grpSp>
        <p:nvGrpSpPr>
          <p:cNvPr id="519257" name="Group 89"/>
          <p:cNvGrpSpPr>
            <a:grpSpLocks/>
          </p:cNvGrpSpPr>
          <p:nvPr/>
        </p:nvGrpSpPr>
        <p:grpSpPr bwMode="auto">
          <a:xfrm>
            <a:off x="76200" y="152400"/>
            <a:ext cx="7010400" cy="404813"/>
            <a:chOff x="48" y="96"/>
            <a:chExt cx="4416" cy="255"/>
          </a:xfrm>
        </p:grpSpPr>
        <p:pic>
          <p:nvPicPr>
            <p:cNvPr id="519258" name="Picture 9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96"/>
              <a:ext cx="1209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9259" name="Picture 9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" y="98"/>
              <a:ext cx="604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9260" name="Picture 9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96"/>
              <a:ext cx="2124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19248" name="Rectangle 8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9244" name="Group 76"/>
          <p:cNvGrpSpPr>
            <a:grpSpLocks/>
          </p:cNvGrpSpPr>
          <p:nvPr/>
        </p:nvGrpSpPr>
        <p:grpSpPr bwMode="auto">
          <a:xfrm>
            <a:off x="1143000" y="690563"/>
            <a:ext cx="7391400" cy="300037"/>
            <a:chOff x="720" y="435"/>
            <a:chExt cx="4656" cy="189"/>
          </a:xfrm>
        </p:grpSpPr>
        <p:pic>
          <p:nvPicPr>
            <p:cNvPr id="519245" name="Picture 7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435"/>
              <a:ext cx="1840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9246" name="Picture 7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4" y="449"/>
              <a:ext cx="1434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9247" name="Picture 7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8" y="449"/>
              <a:ext cx="1198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19198" name="Picture 3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4787900"/>
            <a:ext cx="3587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9201" name="Picture 3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140325"/>
            <a:ext cx="10033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9222" name="Picture 5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5140325"/>
            <a:ext cx="912812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9203" name="Picture 3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127625"/>
            <a:ext cx="1422400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9218" name="Picture 5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562600"/>
            <a:ext cx="2262188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9217" name="Picture 4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565775"/>
            <a:ext cx="2651125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9224" name="Picture 5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24563"/>
            <a:ext cx="3205163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9226" name="Picture 5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219200"/>
            <a:ext cx="3363913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9227" name="Picture 5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4963"/>
            <a:ext cx="492918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9228" name="Picture 6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5963"/>
            <a:ext cx="46005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9229" name="Picture 6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97125"/>
            <a:ext cx="1422400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9230" name="Picture 6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82888"/>
            <a:ext cx="4060825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9231" name="Picture 6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03650"/>
            <a:ext cx="5078413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9232" name="Picture 6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68688"/>
            <a:ext cx="313055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9233" name="Picture 6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3148013"/>
            <a:ext cx="4987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9234" name="Picture 6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4189413"/>
            <a:ext cx="51387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9236" name="Line 68"/>
          <p:cNvSpPr>
            <a:spLocks noChangeShapeType="1"/>
          </p:cNvSpPr>
          <p:nvPr/>
        </p:nvSpPr>
        <p:spPr bwMode="auto">
          <a:xfrm flipH="1">
            <a:off x="3124200" y="2220913"/>
            <a:ext cx="1427163" cy="29257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9237" name="Line 69"/>
          <p:cNvSpPr>
            <a:spLocks noChangeShapeType="1"/>
          </p:cNvSpPr>
          <p:nvPr/>
        </p:nvSpPr>
        <p:spPr bwMode="auto">
          <a:xfrm>
            <a:off x="1752600" y="2667000"/>
            <a:ext cx="2209800" cy="2438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9238" name="Rectangle 70"/>
          <p:cNvSpPr>
            <a:spLocks noChangeArrowheads="1"/>
          </p:cNvSpPr>
          <p:nvPr/>
        </p:nvSpPr>
        <p:spPr bwMode="auto">
          <a:xfrm>
            <a:off x="1625600" y="2743200"/>
            <a:ext cx="6270625" cy="70326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9239" name="Line 71"/>
          <p:cNvSpPr>
            <a:spLocks noChangeShapeType="1"/>
          </p:cNvSpPr>
          <p:nvPr/>
        </p:nvSpPr>
        <p:spPr bwMode="auto">
          <a:xfrm flipH="1">
            <a:off x="3581400" y="3444875"/>
            <a:ext cx="1371600" cy="2133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9240" name="Line 72"/>
          <p:cNvSpPr>
            <a:spLocks noChangeShapeType="1"/>
          </p:cNvSpPr>
          <p:nvPr/>
        </p:nvSpPr>
        <p:spPr bwMode="auto">
          <a:xfrm>
            <a:off x="5562600" y="3733800"/>
            <a:ext cx="533400" cy="1905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9241" name="Rectangle 73"/>
          <p:cNvSpPr>
            <a:spLocks noChangeArrowheads="1"/>
          </p:cNvSpPr>
          <p:nvPr/>
        </p:nvSpPr>
        <p:spPr bwMode="auto">
          <a:xfrm>
            <a:off x="1104900" y="3733800"/>
            <a:ext cx="7010400" cy="7620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9242" name="Line 74"/>
          <p:cNvSpPr>
            <a:spLocks noChangeShapeType="1"/>
          </p:cNvSpPr>
          <p:nvPr/>
        </p:nvSpPr>
        <p:spPr bwMode="auto">
          <a:xfrm flipH="1">
            <a:off x="4114800" y="4495800"/>
            <a:ext cx="685800" cy="1524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9243" name="Rectangle 75"/>
          <p:cNvSpPr>
            <a:spLocks noChangeArrowheads="1"/>
          </p:cNvSpPr>
          <p:nvPr/>
        </p:nvSpPr>
        <p:spPr bwMode="auto">
          <a:xfrm>
            <a:off x="4648200" y="3429000"/>
            <a:ext cx="3276600" cy="3048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9251" name="Rectangle 8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9261" name="Picture 9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1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51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51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51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236" grpId="0" animBg="1"/>
      <p:bldP spid="519236" grpId="1" animBg="1"/>
      <p:bldP spid="519237" grpId="0" animBg="1"/>
      <p:bldP spid="519237" grpId="1" animBg="1"/>
      <p:bldP spid="519238" grpId="0" animBg="1"/>
      <p:bldP spid="519238" grpId="1" animBg="1"/>
      <p:bldP spid="519239" grpId="0" animBg="1"/>
      <p:bldP spid="519239" grpId="1" animBg="1"/>
      <p:bldP spid="519240" grpId="0" animBg="1"/>
      <p:bldP spid="519240" grpId="1" animBg="1"/>
      <p:bldP spid="519241" grpId="0" animBg="1"/>
      <p:bldP spid="519242" grpId="0" animBg="1"/>
      <p:bldP spid="519243" grpId="0" animBg="1"/>
      <p:bldP spid="51924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48D8-39D7-40F5-863F-4F8A1389B3AE}" type="slidenum">
              <a:rPr lang="en-US"/>
              <a:pPr/>
              <a:t>6</a:t>
            </a:fld>
            <a:endParaRPr lang="en-US"/>
          </a:p>
        </p:txBody>
      </p:sp>
      <p:grpSp>
        <p:nvGrpSpPr>
          <p:cNvPr id="521298" name="Group 82"/>
          <p:cNvGrpSpPr>
            <a:grpSpLocks/>
          </p:cNvGrpSpPr>
          <p:nvPr/>
        </p:nvGrpSpPr>
        <p:grpSpPr bwMode="auto">
          <a:xfrm>
            <a:off x="76200" y="152400"/>
            <a:ext cx="7010400" cy="404813"/>
            <a:chOff x="48" y="96"/>
            <a:chExt cx="4416" cy="255"/>
          </a:xfrm>
        </p:grpSpPr>
        <p:pic>
          <p:nvPicPr>
            <p:cNvPr id="521299" name="Picture 8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96"/>
              <a:ext cx="1209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1300" name="Picture 8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" y="98"/>
              <a:ext cx="604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1301" name="Picture 8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96"/>
              <a:ext cx="2124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21289" name="Rectangle 7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1282" name="Group 66"/>
          <p:cNvGrpSpPr>
            <a:grpSpLocks/>
          </p:cNvGrpSpPr>
          <p:nvPr/>
        </p:nvGrpSpPr>
        <p:grpSpPr bwMode="auto">
          <a:xfrm>
            <a:off x="1143000" y="690563"/>
            <a:ext cx="7391400" cy="300037"/>
            <a:chOff x="720" y="435"/>
            <a:chExt cx="4656" cy="189"/>
          </a:xfrm>
        </p:grpSpPr>
        <p:pic>
          <p:nvPicPr>
            <p:cNvPr id="521283" name="Picture 6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435"/>
              <a:ext cx="1840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1284" name="Picture 6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4" y="449"/>
              <a:ext cx="1434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1285" name="Picture 6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8" y="449"/>
              <a:ext cx="1198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21230" name="Picture 1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219200"/>
            <a:ext cx="3363913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21257" name="Group 41"/>
          <p:cNvGrpSpPr>
            <a:grpSpLocks/>
          </p:cNvGrpSpPr>
          <p:nvPr/>
        </p:nvGrpSpPr>
        <p:grpSpPr bwMode="auto">
          <a:xfrm>
            <a:off x="990600" y="1752600"/>
            <a:ext cx="6384925" cy="1196975"/>
            <a:chOff x="624" y="3230"/>
            <a:chExt cx="4022" cy="754"/>
          </a:xfrm>
        </p:grpSpPr>
        <p:pic>
          <p:nvPicPr>
            <p:cNvPr id="521258" name="Picture 4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238"/>
              <a:ext cx="63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1259" name="Picture 4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" y="3238"/>
              <a:ext cx="575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1260" name="Picture 4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3230"/>
              <a:ext cx="896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1261" name="Picture 4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504"/>
              <a:ext cx="1425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1262" name="Picture 4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506"/>
              <a:ext cx="1670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1263" name="Picture 4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795"/>
              <a:ext cx="2019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21256" name="Group 40"/>
          <p:cNvGrpSpPr>
            <a:grpSpLocks/>
          </p:cNvGrpSpPr>
          <p:nvPr/>
        </p:nvGrpSpPr>
        <p:grpSpPr bwMode="auto">
          <a:xfrm>
            <a:off x="990600" y="5127625"/>
            <a:ext cx="6384925" cy="1196975"/>
            <a:chOff x="624" y="3230"/>
            <a:chExt cx="4022" cy="754"/>
          </a:xfrm>
        </p:grpSpPr>
        <p:pic>
          <p:nvPicPr>
            <p:cNvPr id="521250" name="Picture 34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238"/>
              <a:ext cx="63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1251" name="Picture 3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" y="3238"/>
              <a:ext cx="575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1252" name="Picture 3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3230"/>
              <a:ext cx="896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1253" name="Picture 3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504"/>
              <a:ext cx="1425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1254" name="Picture 3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506"/>
              <a:ext cx="1670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1255" name="Picture 3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795"/>
              <a:ext cx="2019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21266" name="Rectangle 50"/>
          <p:cNvSpPr>
            <a:spLocks noChangeArrowheads="1"/>
          </p:cNvSpPr>
          <p:nvPr/>
        </p:nvSpPr>
        <p:spPr bwMode="auto">
          <a:xfrm>
            <a:off x="5310188" y="2133600"/>
            <a:ext cx="2001837" cy="41116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1274" name="Group 58"/>
          <p:cNvGrpSpPr>
            <a:grpSpLocks/>
          </p:cNvGrpSpPr>
          <p:nvPr/>
        </p:nvGrpSpPr>
        <p:grpSpPr bwMode="auto">
          <a:xfrm>
            <a:off x="7067550" y="1528763"/>
            <a:ext cx="1924050" cy="561975"/>
            <a:chOff x="4452" y="963"/>
            <a:chExt cx="1212" cy="354"/>
          </a:xfrm>
        </p:grpSpPr>
        <p:pic>
          <p:nvPicPr>
            <p:cNvPr id="521265" name="Picture 49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6" y="963"/>
              <a:ext cx="1198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1267" name="Picture 51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78694">
              <a:off x="4452" y="1128"/>
              <a:ext cx="113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21281" name="Group 65"/>
          <p:cNvGrpSpPr>
            <a:grpSpLocks/>
          </p:cNvGrpSpPr>
          <p:nvPr/>
        </p:nvGrpSpPr>
        <p:grpSpPr bwMode="auto">
          <a:xfrm>
            <a:off x="1203325" y="3357563"/>
            <a:ext cx="6492875" cy="574675"/>
            <a:chOff x="758" y="2115"/>
            <a:chExt cx="4090" cy="362"/>
          </a:xfrm>
        </p:grpSpPr>
        <p:pic>
          <p:nvPicPr>
            <p:cNvPr id="521276" name="Picture 6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" y="2115"/>
              <a:ext cx="2585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1278" name="Picture 62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2326"/>
              <a:ext cx="3057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21280" name="Picture 6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4027488"/>
            <a:ext cx="308610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1292" name="Rectangle 7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1302" name="Picture 8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92593E-6 L -1.38889E-6 -0.48888 " pathEditMode="relative" ptsTypes="AA">
                                      <p:cBhvr>
                                        <p:cTn id="6" dur="500" fill="hold"/>
                                        <p:tgtEl>
                                          <p:spTgt spid="521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3F084-175F-4A64-A172-3D8A05278356}" type="slidenum">
              <a:rPr lang="en-US"/>
              <a:pPr/>
              <a:t>7</a:t>
            </a:fld>
            <a:endParaRPr lang="en-US"/>
          </a:p>
        </p:txBody>
      </p:sp>
      <p:grpSp>
        <p:nvGrpSpPr>
          <p:cNvPr id="523358" name="Group 94"/>
          <p:cNvGrpSpPr>
            <a:grpSpLocks/>
          </p:cNvGrpSpPr>
          <p:nvPr/>
        </p:nvGrpSpPr>
        <p:grpSpPr bwMode="auto">
          <a:xfrm>
            <a:off x="76200" y="152400"/>
            <a:ext cx="7010400" cy="404813"/>
            <a:chOff x="48" y="96"/>
            <a:chExt cx="4416" cy="255"/>
          </a:xfrm>
        </p:grpSpPr>
        <p:pic>
          <p:nvPicPr>
            <p:cNvPr id="523359" name="Picture 95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96"/>
              <a:ext cx="1209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3360" name="Picture 96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" y="98"/>
              <a:ext cx="604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3361" name="Picture 97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96"/>
              <a:ext cx="2124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23349" name="Rectangle 8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3329" name="Group 65"/>
          <p:cNvGrpSpPr>
            <a:grpSpLocks/>
          </p:cNvGrpSpPr>
          <p:nvPr/>
        </p:nvGrpSpPr>
        <p:grpSpPr bwMode="auto">
          <a:xfrm>
            <a:off x="1143000" y="690563"/>
            <a:ext cx="7391400" cy="300037"/>
            <a:chOff x="720" y="435"/>
            <a:chExt cx="4656" cy="189"/>
          </a:xfrm>
        </p:grpSpPr>
        <p:pic>
          <p:nvPicPr>
            <p:cNvPr id="523330" name="Picture 66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435"/>
              <a:ext cx="1840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3331" name="Picture 67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4" y="449"/>
              <a:ext cx="1434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3332" name="Picture 68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8" y="449"/>
              <a:ext cx="1198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23274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219200"/>
            <a:ext cx="3363913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23333" name="Group 69"/>
          <p:cNvGrpSpPr>
            <a:grpSpLocks/>
          </p:cNvGrpSpPr>
          <p:nvPr/>
        </p:nvGrpSpPr>
        <p:grpSpPr bwMode="auto">
          <a:xfrm>
            <a:off x="990600" y="1752600"/>
            <a:ext cx="3784600" cy="266700"/>
            <a:chOff x="624" y="1104"/>
            <a:chExt cx="2384" cy="168"/>
          </a:xfrm>
        </p:grpSpPr>
        <p:pic>
          <p:nvPicPr>
            <p:cNvPr id="523276" name="Picture 1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112"/>
              <a:ext cx="63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3277" name="Picture 1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" y="1112"/>
              <a:ext cx="575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3278" name="Picture 1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104"/>
              <a:ext cx="896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23279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87575"/>
            <a:ext cx="2262188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3280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90750"/>
            <a:ext cx="2651125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3281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49538"/>
            <a:ext cx="3205163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3292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1528763"/>
            <a:ext cx="1901825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3295" name="Picture 3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8694">
            <a:off x="7070856" y="1790874"/>
            <a:ext cx="179388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23338" name="Group 74"/>
          <p:cNvGrpSpPr>
            <a:grpSpLocks/>
          </p:cNvGrpSpPr>
          <p:nvPr/>
        </p:nvGrpSpPr>
        <p:grpSpPr bwMode="auto">
          <a:xfrm>
            <a:off x="990600" y="3657600"/>
            <a:ext cx="3784600" cy="266700"/>
            <a:chOff x="624" y="2304"/>
            <a:chExt cx="2384" cy="168"/>
          </a:xfrm>
        </p:grpSpPr>
        <p:pic>
          <p:nvPicPr>
            <p:cNvPr id="523296" name="Picture 3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312"/>
              <a:ext cx="63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3297" name="Picture 3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" y="2312"/>
              <a:ext cx="575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3298" name="Picture 3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304"/>
              <a:ext cx="896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23300" name="Picture 3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40200"/>
            <a:ext cx="2860675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3301" name="Picture 3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610100"/>
            <a:ext cx="3205163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23321" name="Group 57"/>
          <p:cNvGrpSpPr>
            <a:grpSpLocks/>
          </p:cNvGrpSpPr>
          <p:nvPr/>
        </p:nvGrpSpPr>
        <p:grpSpPr bwMode="auto">
          <a:xfrm>
            <a:off x="5257800" y="4191000"/>
            <a:ext cx="2743200" cy="609600"/>
            <a:chOff x="3792" y="2016"/>
            <a:chExt cx="1728" cy="384"/>
          </a:xfrm>
        </p:grpSpPr>
        <p:pic>
          <p:nvPicPr>
            <p:cNvPr id="523304" name="Picture 4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112"/>
              <a:ext cx="1566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23305" name="Rectangle 41"/>
            <p:cNvSpPr>
              <a:spLocks noChangeArrowheads="1"/>
            </p:cNvSpPr>
            <p:nvPr/>
          </p:nvSpPr>
          <p:spPr bwMode="auto">
            <a:xfrm>
              <a:off x="3792" y="2016"/>
              <a:ext cx="1728" cy="38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23306" name="Picture 4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16500"/>
            <a:ext cx="3587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3312" name="Picture 4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910263"/>
            <a:ext cx="2455863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3313" name="Picture 4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400800"/>
            <a:ext cx="307022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3328" name="Rectangle 64"/>
          <p:cNvSpPr>
            <a:spLocks noChangeArrowheads="1"/>
          </p:cNvSpPr>
          <p:nvPr/>
        </p:nvSpPr>
        <p:spPr bwMode="auto">
          <a:xfrm>
            <a:off x="5310188" y="2133600"/>
            <a:ext cx="2001837" cy="41116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3339" name="Picture 7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49538"/>
            <a:ext cx="3205163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23345" name="Group 81"/>
          <p:cNvGrpSpPr>
            <a:grpSpLocks/>
          </p:cNvGrpSpPr>
          <p:nvPr/>
        </p:nvGrpSpPr>
        <p:grpSpPr bwMode="auto">
          <a:xfrm>
            <a:off x="990600" y="5410200"/>
            <a:ext cx="3784600" cy="266700"/>
            <a:chOff x="624" y="2304"/>
            <a:chExt cx="2384" cy="168"/>
          </a:xfrm>
        </p:grpSpPr>
        <p:pic>
          <p:nvPicPr>
            <p:cNvPr id="523346" name="Picture 8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312"/>
              <a:ext cx="63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3347" name="Picture 8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" y="2312"/>
              <a:ext cx="575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3348" name="Picture 8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304"/>
              <a:ext cx="896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23322" name="Line 58"/>
          <p:cNvSpPr>
            <a:spLocks noChangeShapeType="1"/>
          </p:cNvSpPr>
          <p:nvPr/>
        </p:nvSpPr>
        <p:spPr bwMode="auto">
          <a:xfrm flipH="1">
            <a:off x="3048000" y="4459288"/>
            <a:ext cx="411163" cy="14811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327" name="Line 63"/>
          <p:cNvSpPr>
            <a:spLocks noChangeShapeType="1"/>
          </p:cNvSpPr>
          <p:nvPr/>
        </p:nvSpPr>
        <p:spPr bwMode="auto">
          <a:xfrm flipH="1">
            <a:off x="3171825" y="4908550"/>
            <a:ext cx="152400" cy="1600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23341" name="Group 77"/>
          <p:cNvGrpSpPr>
            <a:grpSpLocks/>
          </p:cNvGrpSpPr>
          <p:nvPr/>
        </p:nvGrpSpPr>
        <p:grpSpPr bwMode="auto">
          <a:xfrm>
            <a:off x="990600" y="3657600"/>
            <a:ext cx="3784600" cy="266700"/>
            <a:chOff x="624" y="2304"/>
            <a:chExt cx="2384" cy="168"/>
          </a:xfrm>
        </p:grpSpPr>
        <p:pic>
          <p:nvPicPr>
            <p:cNvPr id="523342" name="Picture 7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312"/>
              <a:ext cx="63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3343" name="Picture 7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" y="2312"/>
              <a:ext cx="575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3344" name="Picture 8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304"/>
              <a:ext cx="896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23319" name="Line 55"/>
          <p:cNvSpPr>
            <a:spLocks noChangeShapeType="1"/>
          </p:cNvSpPr>
          <p:nvPr/>
        </p:nvSpPr>
        <p:spPr bwMode="auto">
          <a:xfrm flipH="1">
            <a:off x="2514600" y="1828800"/>
            <a:ext cx="5943600" cy="2362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318" name="Line 54"/>
          <p:cNvSpPr>
            <a:spLocks noChangeShapeType="1"/>
          </p:cNvSpPr>
          <p:nvPr/>
        </p:nvSpPr>
        <p:spPr bwMode="auto">
          <a:xfrm>
            <a:off x="3505200" y="2438400"/>
            <a:ext cx="609600" cy="1752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23289" name="Picture 2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3276600"/>
            <a:ext cx="3587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23334" name="Group 70"/>
          <p:cNvGrpSpPr>
            <a:grpSpLocks/>
          </p:cNvGrpSpPr>
          <p:nvPr/>
        </p:nvGrpSpPr>
        <p:grpSpPr bwMode="auto">
          <a:xfrm>
            <a:off x="990600" y="1752600"/>
            <a:ext cx="3784600" cy="266700"/>
            <a:chOff x="624" y="1104"/>
            <a:chExt cx="2384" cy="168"/>
          </a:xfrm>
        </p:grpSpPr>
        <p:pic>
          <p:nvPicPr>
            <p:cNvPr id="523335" name="Picture 7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112"/>
              <a:ext cx="63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3336" name="Picture 7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" y="1112"/>
              <a:ext cx="575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3337" name="Picture 7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104"/>
              <a:ext cx="896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23352" name="Rectangle 8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3362" name="Picture 9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-2.22222E-6 0.27778 " pathEditMode="relative" ptsTypes="AA">
                                      <p:cBhvr>
                                        <p:cTn id="6" dur="500" fill="hold"/>
                                        <p:tgtEl>
                                          <p:spTgt spid="523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23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23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5232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2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2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7.40741E-7 L 6.94444E-6 0.27778 " pathEditMode="relative" ptsTypes="AA">
                                      <p:cBhvr>
                                        <p:cTn id="32" dur="500" fill="hold"/>
                                        <p:tgtEl>
                                          <p:spTgt spid="523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1.11111E-6 0.25555 " pathEditMode="relative" ptsTypes="AA">
                                      <p:cBhvr>
                                        <p:cTn id="54" dur="500" fill="hold"/>
                                        <p:tgtEl>
                                          <p:spTgt spid="523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23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23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500" fill="hold"/>
                                        <p:tgtEl>
                                          <p:spTgt spid="5233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52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52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322" grpId="0" animBg="1"/>
      <p:bldP spid="523322" grpId="1" animBg="1"/>
      <p:bldP spid="523327" grpId="0" animBg="1"/>
      <p:bldP spid="523319" grpId="0" animBg="1"/>
      <p:bldP spid="523319" grpId="1" animBg="1"/>
      <p:bldP spid="523318" grpId="0" animBg="1"/>
      <p:bldP spid="5233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67A3-BC4D-459D-849A-23673C1AE7C5}" type="slidenum">
              <a:rPr lang="en-US"/>
              <a:pPr/>
              <a:t>8</a:t>
            </a:fld>
            <a:endParaRPr lang="en-US"/>
          </a:p>
        </p:txBody>
      </p:sp>
      <p:pic>
        <p:nvPicPr>
          <p:cNvPr id="524388" name="Picture 10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0"/>
            <a:ext cx="19192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4389" name="Picture 10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155575"/>
            <a:ext cx="9588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4390" name="Picture 10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3371850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4382" name="Rectangle 9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4368" name="Group 80"/>
          <p:cNvGrpSpPr>
            <a:grpSpLocks/>
          </p:cNvGrpSpPr>
          <p:nvPr/>
        </p:nvGrpSpPr>
        <p:grpSpPr bwMode="auto">
          <a:xfrm>
            <a:off x="990600" y="1752600"/>
            <a:ext cx="3784600" cy="814388"/>
            <a:chOff x="624" y="3408"/>
            <a:chExt cx="2384" cy="513"/>
          </a:xfrm>
        </p:grpSpPr>
        <p:pic>
          <p:nvPicPr>
            <p:cNvPr id="524369" name="Picture 8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723"/>
              <a:ext cx="1547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4370" name="Picture 8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416"/>
              <a:ext cx="63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4371" name="Picture 8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" y="3416"/>
              <a:ext cx="575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4372" name="Picture 8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3408"/>
              <a:ext cx="896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24354" name="Group 66"/>
          <p:cNvGrpSpPr>
            <a:grpSpLocks/>
          </p:cNvGrpSpPr>
          <p:nvPr/>
        </p:nvGrpSpPr>
        <p:grpSpPr bwMode="auto">
          <a:xfrm>
            <a:off x="1143000" y="690563"/>
            <a:ext cx="7391400" cy="300037"/>
            <a:chOff x="720" y="435"/>
            <a:chExt cx="4656" cy="189"/>
          </a:xfrm>
        </p:grpSpPr>
        <p:pic>
          <p:nvPicPr>
            <p:cNvPr id="524355" name="Picture 6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435"/>
              <a:ext cx="1840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4356" name="Picture 6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4" y="449"/>
              <a:ext cx="1434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4357" name="Picture 6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8" y="449"/>
              <a:ext cx="1198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24298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219200"/>
            <a:ext cx="3363913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4342" name="Picture 5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209800"/>
            <a:ext cx="316071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4322" name="Picture 3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400800"/>
            <a:ext cx="307022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4381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038600"/>
            <a:ext cx="671036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4358" name="Picture 7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88" y="4456113"/>
            <a:ext cx="5008562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24367" name="Group 79"/>
          <p:cNvGrpSpPr>
            <a:grpSpLocks/>
          </p:cNvGrpSpPr>
          <p:nvPr/>
        </p:nvGrpSpPr>
        <p:grpSpPr bwMode="auto">
          <a:xfrm>
            <a:off x="990600" y="5410200"/>
            <a:ext cx="3784600" cy="814388"/>
            <a:chOff x="624" y="3408"/>
            <a:chExt cx="2384" cy="513"/>
          </a:xfrm>
        </p:grpSpPr>
        <p:pic>
          <p:nvPicPr>
            <p:cNvPr id="524362" name="Picture 7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723"/>
              <a:ext cx="1547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4364" name="Picture 7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416"/>
              <a:ext cx="63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4365" name="Picture 7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" y="3416"/>
              <a:ext cx="575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4366" name="Picture 7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3408"/>
              <a:ext cx="896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24377" name="Group 89"/>
          <p:cNvGrpSpPr>
            <a:grpSpLocks/>
          </p:cNvGrpSpPr>
          <p:nvPr/>
        </p:nvGrpSpPr>
        <p:grpSpPr bwMode="auto">
          <a:xfrm>
            <a:off x="295275" y="2590800"/>
            <a:ext cx="8162925" cy="990600"/>
            <a:chOff x="186" y="1632"/>
            <a:chExt cx="5142" cy="624"/>
          </a:xfrm>
        </p:grpSpPr>
        <p:pic>
          <p:nvPicPr>
            <p:cNvPr id="524374" name="Picture 8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" y="2027"/>
              <a:ext cx="514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24375" name="Line 87"/>
            <p:cNvSpPr>
              <a:spLocks noChangeShapeType="1"/>
            </p:cNvSpPr>
            <p:nvPr/>
          </p:nvSpPr>
          <p:spPr bwMode="auto">
            <a:xfrm flipH="1" flipV="1">
              <a:off x="2736" y="1632"/>
              <a:ext cx="144" cy="384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4385" name="Rectangle 9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4391" name="Picture 10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5.37572E-6 L -5.55556E-6 -0.53272 " pathEditMode="relative" ptsTypes="AA">
                                      <p:cBhvr>
                                        <p:cTn id="6" dur="500" fill="hold"/>
                                        <p:tgtEl>
                                          <p:spTgt spid="524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89017E-7 L 0.35834 -0.6104 " pathEditMode="relative" ptsTypes="AA">
                                      <p:cBhvr>
                                        <p:cTn id="8" dur="500" fill="hold"/>
                                        <p:tgtEl>
                                          <p:spTgt spid="524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372E6-A079-4635-A85C-78BFFBA8B461}" type="slidenum">
              <a:rPr lang="en-US"/>
              <a:pPr/>
              <a:t>9</a:t>
            </a:fld>
            <a:endParaRPr lang="en-US"/>
          </a:p>
        </p:txBody>
      </p:sp>
      <p:pic>
        <p:nvPicPr>
          <p:cNvPr id="544887" name="Picture 11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152400"/>
            <a:ext cx="1919287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4888" name="Picture 12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155575"/>
            <a:ext cx="9588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4875" name="Rectangle 10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4770" name="Group 2"/>
          <p:cNvGrpSpPr>
            <a:grpSpLocks/>
          </p:cNvGrpSpPr>
          <p:nvPr/>
        </p:nvGrpSpPr>
        <p:grpSpPr bwMode="auto">
          <a:xfrm>
            <a:off x="1143000" y="690563"/>
            <a:ext cx="7391400" cy="300037"/>
            <a:chOff x="720" y="435"/>
            <a:chExt cx="4656" cy="189"/>
          </a:xfrm>
        </p:grpSpPr>
        <p:pic>
          <p:nvPicPr>
            <p:cNvPr id="544771" name="Picture 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435"/>
              <a:ext cx="1840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4772" name="Picture 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4" y="449"/>
              <a:ext cx="1434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4773" name="Picture 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8" y="449"/>
              <a:ext cx="1198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44849" name="Group 81"/>
          <p:cNvGrpSpPr>
            <a:grpSpLocks/>
          </p:cNvGrpSpPr>
          <p:nvPr/>
        </p:nvGrpSpPr>
        <p:grpSpPr bwMode="auto">
          <a:xfrm>
            <a:off x="425450" y="1833563"/>
            <a:ext cx="6813550" cy="1062037"/>
            <a:chOff x="268" y="1155"/>
            <a:chExt cx="4292" cy="669"/>
          </a:xfrm>
        </p:grpSpPr>
        <p:pic>
          <p:nvPicPr>
            <p:cNvPr id="544803" name="Picture 3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" y="1155"/>
              <a:ext cx="213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4804" name="Picture 3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395"/>
              <a:ext cx="1576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4805" name="Picture 3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635"/>
              <a:ext cx="2171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4806" name="Picture 3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7" y="1404"/>
              <a:ext cx="1783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44841" name="Group 73"/>
          <p:cNvGrpSpPr>
            <a:grpSpLocks/>
          </p:cNvGrpSpPr>
          <p:nvPr/>
        </p:nvGrpSpPr>
        <p:grpSpPr bwMode="auto">
          <a:xfrm>
            <a:off x="428625" y="3354388"/>
            <a:ext cx="7164388" cy="1347787"/>
            <a:chOff x="364" y="864"/>
            <a:chExt cx="4513" cy="849"/>
          </a:xfrm>
        </p:grpSpPr>
        <p:pic>
          <p:nvPicPr>
            <p:cNvPr id="544842" name="Picture 7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515"/>
              <a:ext cx="1547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4843" name="Picture 7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208"/>
              <a:ext cx="63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4844" name="Picture 7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" y="1208"/>
              <a:ext cx="575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4845" name="Picture 7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200"/>
              <a:ext cx="896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4846" name="Picture 7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" y="864"/>
              <a:ext cx="2119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4847" name="Picture 7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6" y="1488"/>
              <a:ext cx="1991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44889" name="Picture 1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152400"/>
            <a:ext cx="9144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44874" name="Group 106"/>
          <p:cNvGrpSpPr>
            <a:grpSpLocks/>
          </p:cNvGrpSpPr>
          <p:nvPr/>
        </p:nvGrpSpPr>
        <p:grpSpPr bwMode="auto">
          <a:xfrm>
            <a:off x="425450" y="1219200"/>
            <a:ext cx="7164388" cy="1347788"/>
            <a:chOff x="268" y="768"/>
            <a:chExt cx="4513" cy="849"/>
          </a:xfrm>
        </p:grpSpPr>
        <p:pic>
          <p:nvPicPr>
            <p:cNvPr id="544859" name="Picture 9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" y="1392"/>
              <a:ext cx="1991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4869" name="Picture 101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419"/>
              <a:ext cx="1547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4870" name="Picture 102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112"/>
              <a:ext cx="63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4871" name="Picture 10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" y="1112"/>
              <a:ext cx="575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4872" name="Picture 10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104"/>
              <a:ext cx="896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4873" name="Picture 10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" y="768"/>
              <a:ext cx="2119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44885" name="Rectangle 1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4891" name="Picture 1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1.11111E-6 0.31111 " pathEditMode="relative" ptsTypes="AA">
                                      <p:cBhvr>
                                        <p:cTn id="6" dur="500" fill="hold"/>
                                        <p:tgtEl>
                                          <p:spTgt spid="544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4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4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4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4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0757&quot;&gt;&lt;property id=&quot;20148&quot; value=&quot;5&quot;/&gt;&lt;property id=&quot;20300&quot; value=&quot;Slide 1&quot;/&gt;&lt;property id=&quot;20307&quot; value=&quot;261&quot;/&gt;&lt;/object&gt;&lt;object type=&quot;3&quot; unique_id=&quot;17225&quot;&gt;&lt;property id=&quot;20148&quot; value=&quot;5&quot;/&gt;&lt;property id=&quot;20300&quot; value=&quot;Slide 3&quot;/&gt;&lt;property id=&quot;20307&quot; value=&quot;277&quot;/&gt;&lt;/object&gt;&lt;object type=&quot;3&quot; unique_id=&quot;17303&quot;&gt;&lt;property id=&quot;20148&quot; value=&quot;5&quot;/&gt;&lt;property id=&quot;20300&quot; value=&quot;Slide 5&quot;/&gt;&lt;property id=&quot;20307&quot; value=&quot;279&quot;/&gt;&lt;/object&gt;&lt;object type=&quot;3&quot; unique_id=&quot;17409&quot;&gt;&lt;property id=&quot;20148&quot; value=&quot;5&quot;/&gt;&lt;property id=&quot;20300&quot; value=&quot;Slide 4&quot;/&gt;&lt;property id=&quot;20307&quot; value=&quot;282&quot;/&gt;&lt;/object&gt;&lt;object type=&quot;3&quot; unique_id=&quot;17410&quot;&gt;&lt;property id=&quot;20148&quot; value=&quot;5&quot;/&gt;&lt;property id=&quot;20300&quot; value=&quot;Slide 6&quot;/&gt;&lt;property id=&quot;20307&quot; value=&quot;281&quot;/&gt;&lt;/object&gt;&lt;object type=&quot;3&quot; unique_id=&quot;17477&quot;&gt;&lt;property id=&quot;20148&quot; value=&quot;5&quot;/&gt;&lt;property id=&quot;20300&quot; value=&quot;Slide 7&quot;/&gt;&lt;property id=&quot;20307&quot; value=&quot;283&quot;/&gt;&lt;/object&gt;&lt;object type=&quot;3&quot; unique_id=&quot;17685&quot;&gt;&lt;property id=&quot;20148&quot; value=&quot;5&quot;/&gt;&lt;property id=&quot;20300&quot; value=&quot;Slide 8&quot;/&gt;&lt;property id=&quot;20307&quot; value=&quot;284&quot;/&gt;&lt;/object&gt;&lt;object type=&quot;3&quot; unique_id=&quot;18109&quot;&gt;&lt;property id=&quot;20148&quot; value=&quot;5&quot;/&gt;&lt;property id=&quot;20300&quot; value=&quot;Slide 10&quot;/&gt;&lt;property id=&quot;20307&quot; value=&quot;286&quot;/&gt;&lt;/object&gt;&lt;object type=&quot;3&quot; unique_id=&quot;18110&quot;&gt;&lt;property id=&quot;20148&quot; value=&quot;5&quot;/&gt;&lt;property id=&quot;20300&quot; value=&quot;Slide 12&quot;/&gt;&lt;property id=&quot;20307&quot; value=&quot;287&quot;/&gt;&lt;/object&gt;&lt;object type=&quot;3&quot; unique_id=&quot;18111&quot;&gt;&lt;property id=&quot;20148&quot; value=&quot;5&quot;/&gt;&lt;property id=&quot;20300&quot; value=&quot;Slide 15&quot;/&gt;&lt;property id=&quot;20307&quot; value=&quot;288&quot;/&gt;&lt;/object&gt;&lt;object type=&quot;3&quot; unique_id=&quot;18112&quot;&gt;&lt;property id=&quot;20148&quot; value=&quot;5&quot;/&gt;&lt;property id=&quot;20300&quot; value=&quot;Slide 16&quot;/&gt;&lt;property id=&quot;20307&quot; value=&quot;289&quot;/&gt;&lt;/object&gt;&lt;object type=&quot;3&quot; unique_id=&quot;18113&quot;&gt;&lt;property id=&quot;20148&quot; value=&quot;5&quot;/&gt;&lt;property id=&quot;20300&quot; value=&quot;Slide 18&quot;/&gt;&lt;property id=&quot;20307&quot; value=&quot;290&quot;/&gt;&lt;/object&gt;&lt;object type=&quot;3&quot; unique_id=&quot;18114&quot;&gt;&lt;property id=&quot;20148&quot; value=&quot;5&quot;/&gt;&lt;property id=&quot;20300&quot; value=&quot;Slide 17&quot;/&gt;&lt;property id=&quot;20307&quot; value=&quot;291&quot;/&gt;&lt;/object&gt;&lt;object type=&quot;3&quot; unique_id=&quot;18270&quot;&gt;&lt;property id=&quot;20148&quot; value=&quot;5&quot;/&gt;&lt;property id=&quot;20300&quot; value=&quot;Slide 14&quot;/&gt;&lt;property id=&quot;20307&quot; value=&quot;293&quot;/&gt;&lt;/object&gt;&lt;object type=&quot;3&quot; unique_id=&quot;18271&quot;&gt;&lt;property id=&quot;20148&quot; value=&quot;5&quot;/&gt;&lt;property id=&quot;20300&quot; value=&quot;Slide 13&quot;/&gt;&lt;property id=&quot;20307&quot; value=&quot;294&quot;/&gt;&lt;/object&gt;&lt;object type=&quot;3&quot; unique_id=&quot;18579&quot;&gt;&lt;property id=&quot;20148&quot; value=&quot;5&quot;/&gt;&lt;property id=&quot;20300&quot; value=&quot;Slide 24&quot;/&gt;&lt;property id=&quot;20307&quot; value=&quot;295&quot;/&gt;&lt;/object&gt;&lt;object type=&quot;3&quot; unique_id=&quot;18580&quot;&gt;&lt;property id=&quot;20148&quot; value=&quot;5&quot;/&gt;&lt;property id=&quot;20300&quot; value=&quot;Slide 23&quot;/&gt;&lt;property id=&quot;20307&quot; value=&quot;296&quot;/&gt;&lt;/object&gt;&lt;object type=&quot;3&quot; unique_id=&quot;18581&quot;&gt;&lt;property id=&quot;20148&quot; value=&quot;5&quot;/&gt;&lt;property id=&quot;20300&quot; value=&quot;Slide 19&quot;/&gt;&lt;property id=&quot;20307&quot; value=&quot;299&quot;/&gt;&lt;/object&gt;&lt;object type=&quot;3&quot; unique_id=&quot;18582&quot;&gt;&lt;property id=&quot;20148&quot; value=&quot;5&quot;/&gt;&lt;property id=&quot;20300&quot; value=&quot;Slide 22&quot;/&gt;&lt;property id=&quot;20307&quot; value=&quot;300&quot;/&gt;&lt;/object&gt;&lt;object type=&quot;3&quot; unique_id=&quot;18583&quot;&gt;&lt;property id=&quot;20148&quot; value=&quot;5&quot;/&gt;&lt;property id=&quot;20300&quot; value=&quot;Slide 20&quot;/&gt;&lt;property id=&quot;20307&quot; value=&quot;297&quot;/&gt;&lt;/object&gt;&lt;object type=&quot;3&quot; unique_id=&quot;18584&quot;&gt;&lt;property id=&quot;20148&quot; value=&quot;5&quot;/&gt;&lt;property id=&quot;20300&quot; value=&quot;Slide 21&quot;/&gt;&lt;property id=&quot;20307&quot; value=&quot;298&quot;/&gt;&lt;/object&gt;&lt;object type=&quot;3&quot; unique_id=&quot;18702&quot;&gt;&lt;property id=&quot;20148&quot; value=&quot;5&quot;/&gt;&lt;property id=&quot;20300&quot; value=&quot;Slide 11&quot;/&gt;&lt;property id=&quot;20307&quot; value=&quot;301&quot;/&gt;&lt;/object&gt;&lt;object type=&quot;3&quot; unique_id=&quot;19103&quot;&gt;&lt;property id=&quot;20148&quot; value=&quot;5&quot;/&gt;&lt;property id=&quot;20300&quot; value=&quot;Slide 9&quot;/&gt;&lt;property id=&quot;20307&quot; value=&quot;302&quot;/&gt;&lt;/object&gt;&lt;object type=&quot;3&quot; unique_id=&quot;20067&quot;&gt;&lt;property id=&quot;20148&quot; value=&quot;5&quot;/&gt;&lt;property id=&quot;20300&quot; value=&quot;Slide 2&quot;/&gt;&lt;property id=&quot;20307&quot; value=&quot;307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50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limit of $f(x)$ 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14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 approaches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213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s equal to $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987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x\to a}f(x)=L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64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r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76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\S2.3, p.~29, Def'n 2.3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661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means, rigorousl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91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MORE TYPICAL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387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THE LIMIT GAME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06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ERFECTLY RIGOROU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1935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{\color{red}BUT} ATYPICALLY PHRAS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301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hbox{dist}(x,a)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150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76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forall}\varepsilon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39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exists}\delta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42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69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\hbox{dist}(x,a)&lt;\delt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272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{red}but} $\hbox{dist}(x,a)\ne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481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\hbox{dist}(f(x),L)&lt;\varepsilo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777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Must meet input toleranc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648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forall}\varepsilon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39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exists}\delta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42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69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\hbox{dist}(x,a)&lt;\delt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272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{red}but} $\hbox{dist}(x,a)\ne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481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\hbox{dist}(f(x),L)&lt;\varepsilo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777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limit of $f(x)$ 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14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 approaches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213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s equal to $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987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x\to a}f(x)=L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64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{\color{red}No} answer needed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421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r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76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\S2.3, p.~29, Def'n 2.3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661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means, rigorousl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919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\hbox{dist}(x,a)&lt;\delt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272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{red}but} $\hbox{dist}(x,a)\ne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481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\hbox{dist}(f(x),L)&lt;\varepsilo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777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hbox{dist}(x,a)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150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76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0&lt;\hbox{dist}(x,a)&lt;\delt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492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\hbox{dist}(f(x),L)&lt;\varepsilo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777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r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51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0&lt;|x-a|&lt;\delt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119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|(f(x))-L|&lt;\varepsilo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620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\hbox{dist}(f(x),L)&lt;\varepsilo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7777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r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51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forall}\varepsilon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39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exists}\delta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427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69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forall}\varepsilon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39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exists}\delta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427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69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forall}\varepsilon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39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exists}\delta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42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69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hbox{dist}(s,t)=|s-t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626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forall}\varepsilon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39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exists}\delta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427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69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forall}\varepsilon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39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exists}\delta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427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69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limit of $f(x)$ 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14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 approaches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213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s equal to $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987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x\to a}f(x)=L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64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r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76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\S2.3, p.~29, Def'n 2.3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661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x\to a}f(x)=L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64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r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76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\S2.3, p.~29, Def'n 2.3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661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means, rigorousl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91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|(f(x))-L|&lt;\varepsilo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633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|(f(x))-L|&lt;\varepsilo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620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{\color[rgb]{0,.8,0}FYI}{\color{black}:} Intuitive def'ns will be teste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634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{\color{red}but not} the rigorous on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945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The typical form of the rigorous defin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1979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0&lt;|x-a|&lt;\delt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119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forall}\varepsilon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39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exists}\delta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427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69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limit of $f(x)$ 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14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 approaches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213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s equal to $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987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0&lt;|x-a|&lt;\delt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119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forall}\varepsilon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39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exists}\delta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427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693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x\to a}f(x)=L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64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6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r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76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|(f(x))-L|&lt;\varepsilo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633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0&lt;|x-a|&lt;\delt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1199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forall}\varepsilon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39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exists}\delta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427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69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means, rigorousl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919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0&lt;|x-a|&lt;\delt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119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. You {\color[rgb]{1,0,1}pick} a vertical distance $\varepsilon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2669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forall}\varepsilon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39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exists}\delta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427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69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means, rigorousl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919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|(f(x))-L|&lt;\varepsilo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633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means, intuitivel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758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x$ is close to $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187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f(x)$ is close to $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7558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{red}but not} equal to $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415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limit of $f(x)$ 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14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et's play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477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 approaches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2137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s equal to $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987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x\to a}f(x)=L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649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r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76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means, intuitivel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758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x$ is close to $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187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f(x)$ is close to $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755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{red}but not} equal to $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4159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lternative 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648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 win {\color[rgb]{0,.8,0}if}&#10;output mee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20219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\to L$ as 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1947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n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233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NSTANDAR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5547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a^{{\color{black}-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3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0&lt;|x-a|&lt;\delt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1199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forall}\varepsilon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39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exists}\delta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427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693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means, rigorousl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91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output toleranc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719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|(f(x))-L|&lt;\varepsilo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6334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784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limit of $f(x)$ 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146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 approaches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2137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s equal to $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987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r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76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x\to a^-}f(x)=L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244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I win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9009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lternative 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6489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\to L$ as $x\to a^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227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, \lim_{x\uparrow a}f(x)=L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3703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6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\uparrow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78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784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a^{{\color{black}+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3234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means, intuitivel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758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therwise} you wi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5979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x$ is close to $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187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f(x)$ is close to $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755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{red}but} less than $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53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limit of $f(x)$ 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14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 approaches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2137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s equal to $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987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rom the lef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9439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means, rigorousl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919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forall}\varepsilon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39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exists}\delta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42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answer is within $\varepsilon$ of $5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13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693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a-\delta&lt;x&lt;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8573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|(f(x))-L|&lt;\varepsilo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6334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x\to a^+}f(x)=L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305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lternative 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6489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\to L$ as $x\to a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3217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, \lim_{x\downarrow a}f(x)=L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368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\S2.4}, {\color{blue}p.~34},&#10;{\color[rgb]{0,.8,0}Def 2.11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593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r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76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6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represents tolera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20294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3003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x\to a}f(x)=L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649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bo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399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x\to a^-}f(x)=L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244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x\to a^+}f(x)=L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321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f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90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or input err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449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784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means, intuitivel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7586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x$ is close to $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187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f(x)$ is close to $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755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{red}but} greater than $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490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means, rigorousl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919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forall}\varepsilon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39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exists}\delta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427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693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a&lt;x&lt;a+\delt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916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represents tolera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20294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|(f(x))-L|&lt;\varepsilo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6334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\downarrow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709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limit of $f(x)$ 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14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 approaches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2137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s equal to $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9875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rom the r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1507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lternative 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6489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\to\infty$ as $x\to a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369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, \lim_{x\downarrow a}f(x)=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428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2. I {\color[rgb]{1,0,1}pick} a horizontal distance $\delta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732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or output err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5578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r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764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x\to a^+}f(x)=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3524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unnee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656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``$&gt;0$'' needed only on $\varepsilo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583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traditional on $\varepsilon$ and $\del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629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{\color{red}but} I will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792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{\color{black}-}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263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on other i/p or o/p specification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6378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traditional {\color{red}not} to say ``$&gt;0$'' or ``$&lt;0$''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2535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How clo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7968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vertic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85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sympto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9547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means, intuitivel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758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x$ is close to $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1872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f(x)$ is very posi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0885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{red}but} greater than $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490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limit of $f(x)$ 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146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s equal to infin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3792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 approaches $a$ from the r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23479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means, rigorousl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91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s close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760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exists}\delta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427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693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forall}R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186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f(x)&gt;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525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a&lt;x&lt;a+\delt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916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\downarrow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709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r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76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x\to a}f(x)=L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649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x\to a^+}f(x)=-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79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lternative 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6489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\to-\infty$ as $x\to a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3914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, \lim_{x\downarrow a}f(x)=-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4692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\downarrow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709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2218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vertic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85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sympto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9547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means, rigorousl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91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r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764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exists}\delta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427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693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forall}R&l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17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f(x)&lt;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522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a&lt;x&lt;a+\delt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916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means, intuitivel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7586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x$ is close to $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1872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f(x)$ is very neg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164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{red}but} greater than $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4906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limit of $f(x)$ 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14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limit of $f(x)$ 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14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 approaches $a$ from the r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23479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s equal to negative infin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1549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r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764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x\to a}f(x)=-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2497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lternative 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6489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\to-\infty$ as 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2825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means, intuitivel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758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3003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vertic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850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sympto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9547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means, intuitivel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7586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x$ is close to $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1872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f(x)$ is very neg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164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{red}but} not equal to $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4048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limit of $f(x)$ 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14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 approaches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2137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 approaches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2137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s equal to negative infin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1549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means, rigorousl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919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exists}\delta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427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693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forall}R&l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170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0&lt;|x-a|&lt;\delt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1199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f(x)&lt;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522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r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76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x$ is close to $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1872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x\to a}f(x)=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2185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lternative 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6489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\to\infty$ as 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2516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a^{{\color{black}-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34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vertic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850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sympto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9547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means, intuitivel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758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{red}but not} actually equal to $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0594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x$ is close to $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1872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f(x)$ is very posi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0885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{red}but} not equal to $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4048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limit of $f(x)$ 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146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 approaches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2137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s equal to infin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3792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means, rigorousl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919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exists}\delta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427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693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forall}R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18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3. You {\color[rgb]{1,0,1}pick} a point on the $x$-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2467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\S2.3, p.~29, Def'n 2.3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6612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0&lt;|x-a|&lt;\delt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1199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f(x)&gt;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525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lternative 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6489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\to\infty$ as $x\to a^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2743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, \lim_{x\uparrow a}f(x)=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4308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r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764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x\to a^-}f(x)=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2902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f(x)$ is close to $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7558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x\to a}f(x)=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2185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f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905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bo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399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x\to a^-}f(x)=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2902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x\to a^+}f(x)=\infty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659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{\color{black}-}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263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vertic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850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sympto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9547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r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512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means, rigorousl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919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exists}\delta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427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693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forall}R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186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f(x)&gt;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525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a-\delta&lt;x&lt;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8573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means, intuitivel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7586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x$ is close to $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1872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f(x)$ is very posi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088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\hbox{dist}(x,a)$ is smal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616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{red}but} less than $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530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limit of $f(x)$ 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146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s equal to infin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3792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 approaches $a$ from the lef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1626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\uparrow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787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r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764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x\to a^-}f(x)=-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3138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\hbox{dist}(f(x),L)$ is sma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1358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means, intuitivel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7586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x$ is close to $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1872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f(x)$ is very neg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164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{red}but} less than $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530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means, rigorousl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919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exists}\delta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427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693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forall}R&l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170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f(x)&lt;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52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{red}but not} actually $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4448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a-\delta&lt;x&lt;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8573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limit of $f(x)$ 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146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 approaches $a$ from the lef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1626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s equal to negative infin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1549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lternative 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6489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\to-\infty$ as $x\to a^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2994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, \lim_{x\uparrow a}f(x)=-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4714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r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764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x\to a^-}f(x)=-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313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means, rigorousl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919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302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x\to a}f(x)=-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2497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bo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399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x\to a^-}f(x)=-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3138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x\to a^+}f(x)=-\infty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397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forall}$tolerance to output error $\varepsilon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3114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f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905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vertic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850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sympto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9547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means, intuitivel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7586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x$ is close to $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1872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f(x)$ is very neg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1641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{red}but} less than $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530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means, rigorousl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919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exists}\delta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427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69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exists}$tolerance to input error $\delta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894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forall}R&l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170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f(x)&lt;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522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a-\delta&lt;x&lt;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8573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limit of $f(x)$ 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146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 approaches $a$ from the lef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1626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s equal to negative infin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1549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\uparrow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787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r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764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x\to-\infty}f(x)=-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422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69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lternative 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6489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\to-\infty$ as $x\to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3676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3003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means, rigorousl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919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exists}S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778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693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forall}R&l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170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f(x)&lt;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5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4. {\color[rgb]{1,0,1}Apply} $f$ to the poi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856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\hbox{dist}(x,a)$ is small enoug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1847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x&lt;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5500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means, intuitivel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7586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x$ is very negativ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5981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f(x)$ is very neg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1641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limit of $f(x)$ 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146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 approaches negative infin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3599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s equal to negative infin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1549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r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764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x\to-\infty}f(x)=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394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{red}but} is {\color{red}not} actually $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6084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lternative 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6489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\to\infty$ as $x\to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3442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3003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means, rigorousl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919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exists}S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778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693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forall}R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186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f(x)&gt;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52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o meet the input tolerance of $\delt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3879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x&lt;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5500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means, intuitivel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7586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x$ is very negativ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598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f(x)$ is very posi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0885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limit of $f(x)$ 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146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 approaches negative infin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3599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s equal to infin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3792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r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764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x\to\infty}f(x)=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281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s equal to $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9875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lternative 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6489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\to\infty$ as $x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3128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{\color{black}-}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263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means, rigorousl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919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exists}S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767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693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forall}R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186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f(x)&gt;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52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x&gt;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5543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means, intuitivel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7586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x$ is very positiv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055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f(x)$ is very posi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0885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limit of $f(x)$ 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146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 approaches infin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6389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s equal to infin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3792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r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764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x\to\infty}f(x)=-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309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\hbox{dist}(f(x),L)$ is small enoug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7449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lternative 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6489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\to-\infty$ as $x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3393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312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means, rigorousl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919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exists}S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767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693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forall}R&l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170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f(x)&lt;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522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x&gt;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554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o meet the output tolerance of $\varepsilo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24082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means, intuitivel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7586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x$ is very positiv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055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f(x)$ is very neg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164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limit of $f(x)$ 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146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 approaches infin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6389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s equal to negative infin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1549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x\to\infty}f(x)=L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2355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r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764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\S4.8}, {\color{blue}p.~81}, {\color[rgb]{0,.8,0}Def 4.10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96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r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512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lternative 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6489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\to L$ as $x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2661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302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horizon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227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sympto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9547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784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means, rigorousl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919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exists}S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76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forall}\varepsilon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395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693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x&gt;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5543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|(f(x))-L|&lt;\varepsilo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6334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forall}\varepsilon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395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means, intuitivel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7586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x$ is very positiv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055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f(x)$ is close to $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7558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limit of $f(x)$ 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146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 approaches infin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6389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s equal to $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987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r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764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x\to-\infty}f(x)=L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3381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lternative 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6489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\to L$ as $x\to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2962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ntuitive def'ns of $\li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779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horizon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227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sympto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954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ust be within $\delta$ of $2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733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means, rigorousl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919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784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means, rigorousl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919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exists}S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778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693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forall}\varepsilon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395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|(f(x))-L|&lt;\varepsilo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6334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x&lt;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5500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means, intuitivel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7586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x$ is very negativ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598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forall}$tolerance to output error $\varepsilon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3114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f(x)$ is close to $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7558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limit of $f(x)$ 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146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 approaches negative infin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3599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s equal to $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987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exists}$tolerance to input error $\delta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89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69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\hbox{dist}(x,a)$ is small enoug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184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\hbox{dist}(f(x),L)$ is small enoug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744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{red}but} is {\color{red}not} actually $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608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o meet the input tolerance of $\delt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387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o meet the output tolerance of $\varepsilo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2408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means, rigorousl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91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 not} equal to $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419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forall}$tolerance to output error $\varepsilon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311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exists}$tolerance to input error $\delta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89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69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\hbox{dist}(x,a)$ is small enoug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184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\hbox{dist}(f(x),L)$ is small enoug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744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{red}but} is {\color{red}not} actually $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608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o meet the input tolerance of $\delt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387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o meet the output tolerance of $\varepsilo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2408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limit of $f(x)$ 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14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 approaches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213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s equal to $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987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x\to a}f(x)=L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64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r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76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\S2.3, p.~29, Def'n 2.3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661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r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51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forall}\varepsilon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39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exists}\delta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42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69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\hbox{dist}(x,a)&lt;\delt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272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{red}but} $\hbox{dist}(x,a)\ne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48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\hbox{dist}(f(x),L)&lt;\varepsilo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777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means, rigorousl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91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forall}$tolerance to output error $\varepsilon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311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exists}$tolerance to input error $\delta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89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69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\hbox{dist}(x,a)$ is small enoug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184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then} $\hbox{dist}(f(x),L)$ is small enoug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744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{red}but} is {\color{red}not} actually $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608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o meet the input tolerance of $\delt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387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o meet the output tolerance of $\varepsilo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2408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4587</TotalTime>
  <Words>37</Words>
  <Application>Microsoft Office PowerPoint</Application>
  <PresentationFormat>On-screen Show (4:3)</PresentationFormat>
  <Paragraphs>29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647</cp:revision>
  <dcterms:created xsi:type="dcterms:W3CDTF">2008-09-20T13:47:00Z</dcterms:created>
  <dcterms:modified xsi:type="dcterms:W3CDTF">2014-01-09T20:53:17Z</dcterms:modified>
</cp:coreProperties>
</file>