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56" r:id="rId3"/>
    <p:sldId id="385" r:id="rId4"/>
    <p:sldId id="386" r:id="rId5"/>
    <p:sldId id="388" r:id="rId6"/>
    <p:sldId id="389" r:id="rId7"/>
    <p:sldId id="390" r:id="rId8"/>
    <p:sldId id="384" r:id="rId9"/>
    <p:sldId id="391" r:id="rId10"/>
    <p:sldId id="383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9" r:id="rId19"/>
    <p:sldId id="381" r:id="rId20"/>
    <p:sldId id="380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9" autoAdjust="0"/>
    <p:restoredTop sz="92817" autoAdjust="0"/>
  </p:normalViewPr>
  <p:slideViewPr>
    <p:cSldViewPr>
      <p:cViewPr varScale="1">
        <p:scale>
          <a:sx n="76" d="100"/>
          <a:sy n="7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A14C32-090E-4754-9208-0172CF6168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58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4A897-A9F6-4487-BF7A-8E411C828127}" type="slidenum">
              <a:rPr lang="en-US"/>
              <a:pPr/>
              <a:t>1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BA8B9-AA07-4EA2-8631-0FE1E4EB5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93EE6-2900-47EB-9B29-F4F5C1E01D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2F608-DCC1-4EC7-9EA8-47A1F158A4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0FD20-4043-4467-83B5-5C5D7F194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7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0AB02-1158-4F49-BAAA-ECBC89338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A1D70-B190-4B29-8A1F-7077C15CA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7CBBD-EF97-4DD6-94CF-B916A052F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50D91-8AD3-43B4-95A7-AF8081435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1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58ACC-1E18-49F3-AD4A-DB2FBC6F2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972D0-87DC-477C-B028-24BE0D2EF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E0D0F-4D76-40D5-B30F-DD1A5E6C3B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2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7E4395-C56D-4495-A07E-A2190264C6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15.png"/><Relationship Id="rId18" Type="http://schemas.openxmlformats.org/officeDocument/2006/relationships/image" Target="../media/image47.png"/><Relationship Id="rId3" Type="http://schemas.openxmlformats.org/officeDocument/2006/relationships/tags" Target="../tags/tag114.xml"/><Relationship Id="rId21" Type="http://schemas.openxmlformats.org/officeDocument/2006/relationships/image" Target="../media/image45.png"/><Relationship Id="rId7" Type="http://schemas.openxmlformats.org/officeDocument/2006/relationships/tags" Target="../tags/tag11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6.png"/><Relationship Id="rId2" Type="http://schemas.openxmlformats.org/officeDocument/2006/relationships/tags" Target="../tags/tag113.xml"/><Relationship Id="rId16" Type="http://schemas.openxmlformats.org/officeDocument/2006/relationships/image" Target="../media/image10.png"/><Relationship Id="rId20" Type="http://schemas.openxmlformats.org/officeDocument/2006/relationships/image" Target="../media/image26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image" Target="../media/image16.png"/><Relationship Id="rId23" Type="http://schemas.openxmlformats.org/officeDocument/2006/relationships/image" Target="../media/image1.png"/><Relationship Id="rId10" Type="http://schemas.openxmlformats.org/officeDocument/2006/relationships/tags" Target="../tags/tag121.xml"/><Relationship Id="rId19" Type="http://schemas.openxmlformats.org/officeDocument/2006/relationships/image" Target="../media/image20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11.png"/><Relationship Id="rId2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0.png"/><Relationship Id="rId3" Type="http://schemas.openxmlformats.org/officeDocument/2006/relationships/tags" Target="../tags/tag125.xml"/><Relationship Id="rId21" Type="http://schemas.openxmlformats.org/officeDocument/2006/relationships/image" Target="../media/image15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image" Target="../media/image47.png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image" Target="../media/image48.png"/><Relationship Id="rId29" Type="http://schemas.openxmlformats.org/officeDocument/2006/relationships/image" Target="../media/image51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24" Type="http://schemas.openxmlformats.org/officeDocument/2006/relationships/image" Target="../media/image10.png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16.png"/><Relationship Id="rId28" Type="http://schemas.openxmlformats.org/officeDocument/2006/relationships/image" Target="../media/image50.png"/><Relationship Id="rId10" Type="http://schemas.openxmlformats.org/officeDocument/2006/relationships/tags" Target="../tags/tag132.xml"/><Relationship Id="rId19" Type="http://schemas.openxmlformats.org/officeDocument/2006/relationships/image" Target="../media/image46.png"/><Relationship Id="rId31" Type="http://schemas.openxmlformats.org/officeDocument/2006/relationships/image" Target="../media/image52.pn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11.png"/><Relationship Id="rId27" Type="http://schemas.openxmlformats.org/officeDocument/2006/relationships/image" Target="../media/image49.png"/><Relationship Id="rId30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26" Type="http://schemas.openxmlformats.org/officeDocument/2006/relationships/image" Target="../media/image49.png"/><Relationship Id="rId39" Type="http://schemas.openxmlformats.org/officeDocument/2006/relationships/image" Target="../media/image58.png"/><Relationship Id="rId3" Type="http://schemas.openxmlformats.org/officeDocument/2006/relationships/tags" Target="../tags/tag142.xml"/><Relationship Id="rId21" Type="http://schemas.openxmlformats.org/officeDocument/2006/relationships/tags" Target="../tags/tag160.xml"/><Relationship Id="rId34" Type="http://schemas.openxmlformats.org/officeDocument/2006/relationships/image" Target="../media/image53.png"/><Relationship Id="rId42" Type="http://schemas.openxmlformats.org/officeDocument/2006/relationships/image" Target="../media/image52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image" Target="../media/image20.png"/><Relationship Id="rId33" Type="http://schemas.openxmlformats.org/officeDocument/2006/relationships/image" Target="../media/image47.png"/><Relationship Id="rId38" Type="http://schemas.openxmlformats.org/officeDocument/2006/relationships/image" Target="../media/image57.png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29" Type="http://schemas.openxmlformats.org/officeDocument/2006/relationships/image" Target="../media/image15.png"/><Relationship Id="rId41" Type="http://schemas.openxmlformats.org/officeDocument/2006/relationships/image" Target="../media/image60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24" Type="http://schemas.openxmlformats.org/officeDocument/2006/relationships/image" Target="../media/image48.png"/><Relationship Id="rId32" Type="http://schemas.openxmlformats.org/officeDocument/2006/relationships/image" Target="../media/image10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5.png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31" Type="http://schemas.openxmlformats.org/officeDocument/2006/relationships/image" Target="../media/image16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0.png"/><Relationship Id="rId30" Type="http://schemas.openxmlformats.org/officeDocument/2006/relationships/image" Target="../media/image11.png"/><Relationship Id="rId35" Type="http://schemas.openxmlformats.org/officeDocument/2006/relationships/image" Target="../media/image54.png"/><Relationship Id="rId4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image" Target="../media/image59.png"/><Relationship Id="rId3" Type="http://schemas.openxmlformats.org/officeDocument/2006/relationships/tags" Target="../tags/tag163.xml"/><Relationship Id="rId21" Type="http://schemas.openxmlformats.org/officeDocument/2006/relationships/image" Target="../media/image48.png"/><Relationship Id="rId34" Type="http://schemas.openxmlformats.org/officeDocument/2006/relationships/image" Target="../media/image47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image" Target="../media/image58.png"/><Relationship Id="rId33" Type="http://schemas.openxmlformats.org/officeDocument/2006/relationships/image" Target="../media/image55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image" Target="../media/image46.png"/><Relationship Id="rId29" Type="http://schemas.openxmlformats.org/officeDocument/2006/relationships/image" Target="../media/image50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image" Target="../media/image20.png"/><Relationship Id="rId32" Type="http://schemas.openxmlformats.org/officeDocument/2006/relationships/image" Target="../media/image54.png"/><Relationship Id="rId37" Type="http://schemas.openxmlformats.org/officeDocument/2006/relationships/image" Target="../media/image1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image" Target="../media/image57.png"/><Relationship Id="rId28" Type="http://schemas.openxmlformats.org/officeDocument/2006/relationships/image" Target="../media/image49.png"/><Relationship Id="rId36" Type="http://schemas.openxmlformats.org/officeDocument/2006/relationships/image" Target="../media/image62.png"/><Relationship Id="rId10" Type="http://schemas.openxmlformats.org/officeDocument/2006/relationships/tags" Target="../tags/tag17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3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image" Target="../media/image56.png"/><Relationship Id="rId27" Type="http://schemas.openxmlformats.org/officeDocument/2006/relationships/image" Target="../media/image60.png"/><Relationship Id="rId30" Type="http://schemas.openxmlformats.org/officeDocument/2006/relationships/image" Target="../media/image51.png"/><Relationship Id="rId35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image" Target="../media/image50.png"/><Relationship Id="rId26" Type="http://schemas.openxmlformats.org/officeDocument/2006/relationships/image" Target="../media/image62.png"/><Relationship Id="rId3" Type="http://schemas.openxmlformats.org/officeDocument/2006/relationships/tags" Target="../tags/tag181.xml"/><Relationship Id="rId21" Type="http://schemas.openxmlformats.org/officeDocument/2006/relationships/image" Target="../media/image54.png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image" Target="../media/image49.png"/><Relationship Id="rId25" Type="http://schemas.openxmlformats.org/officeDocument/2006/relationships/image" Target="../media/image59.png"/><Relationship Id="rId2" Type="http://schemas.openxmlformats.org/officeDocument/2006/relationships/tags" Target="../tags/tag18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3.png"/><Relationship Id="rId29" Type="http://schemas.openxmlformats.org/officeDocument/2006/relationships/image" Target="../media/image65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image" Target="../media/image58.png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image" Target="../media/image61.png"/><Relationship Id="rId28" Type="http://schemas.openxmlformats.org/officeDocument/2006/relationships/image" Target="../media/image64.png"/><Relationship Id="rId10" Type="http://schemas.openxmlformats.org/officeDocument/2006/relationships/tags" Target="../tags/tag188.xml"/><Relationship Id="rId19" Type="http://schemas.openxmlformats.org/officeDocument/2006/relationships/image" Target="../media/image51.png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image" Target="../media/image55.png"/><Relationship Id="rId27" Type="http://schemas.openxmlformats.org/officeDocument/2006/relationships/image" Target="../media/image63.png"/><Relationship Id="rId30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8.png"/><Relationship Id="rId3" Type="http://schemas.openxmlformats.org/officeDocument/2006/relationships/tags" Target="../tags/tag196.xml"/><Relationship Id="rId21" Type="http://schemas.openxmlformats.org/officeDocument/2006/relationships/image" Target="../media/image51.png"/><Relationship Id="rId34" Type="http://schemas.openxmlformats.org/officeDocument/2006/relationships/image" Target="../media/image1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61.png"/><Relationship Id="rId33" Type="http://schemas.openxmlformats.org/officeDocument/2006/relationships/image" Target="../media/image68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image" Target="../media/image50.png"/><Relationship Id="rId29" Type="http://schemas.openxmlformats.org/officeDocument/2006/relationships/image" Target="../media/image63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55.png"/><Relationship Id="rId32" Type="http://schemas.openxmlformats.org/officeDocument/2006/relationships/image" Target="../media/image67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54.png"/><Relationship Id="rId28" Type="http://schemas.openxmlformats.org/officeDocument/2006/relationships/image" Target="../media/image62.png"/><Relationship Id="rId10" Type="http://schemas.openxmlformats.org/officeDocument/2006/relationships/tags" Target="../tags/tag203.xml"/><Relationship Id="rId19" Type="http://schemas.openxmlformats.org/officeDocument/2006/relationships/image" Target="../media/image49.png"/><Relationship Id="rId31" Type="http://schemas.openxmlformats.org/officeDocument/2006/relationships/image" Target="../media/image64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image" Target="../media/image53.png"/><Relationship Id="rId27" Type="http://schemas.openxmlformats.org/officeDocument/2006/relationships/image" Target="../media/image59.png"/><Relationship Id="rId30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13" Type="http://schemas.openxmlformats.org/officeDocument/2006/relationships/tags" Target="../tags/tag223.xml"/><Relationship Id="rId18" Type="http://schemas.openxmlformats.org/officeDocument/2006/relationships/image" Target="../media/image63.png"/><Relationship Id="rId26" Type="http://schemas.openxmlformats.org/officeDocument/2006/relationships/image" Target="../media/image74.png"/><Relationship Id="rId3" Type="http://schemas.openxmlformats.org/officeDocument/2006/relationships/tags" Target="../tags/tag213.xml"/><Relationship Id="rId21" Type="http://schemas.openxmlformats.org/officeDocument/2006/relationships/image" Target="../media/image67.png"/><Relationship Id="rId7" Type="http://schemas.openxmlformats.org/officeDocument/2006/relationships/tags" Target="../tags/tag217.xml"/><Relationship Id="rId12" Type="http://schemas.openxmlformats.org/officeDocument/2006/relationships/tags" Target="../tags/tag222.xml"/><Relationship Id="rId17" Type="http://schemas.openxmlformats.org/officeDocument/2006/relationships/image" Target="../media/image62.png"/><Relationship Id="rId25" Type="http://schemas.openxmlformats.org/officeDocument/2006/relationships/image" Target="../media/image73.png"/><Relationship Id="rId2" Type="http://schemas.openxmlformats.org/officeDocument/2006/relationships/tags" Target="../tags/tag212.xml"/><Relationship Id="rId16" Type="http://schemas.openxmlformats.org/officeDocument/2006/relationships/image" Target="../media/image69.png"/><Relationship Id="rId20" Type="http://schemas.openxmlformats.org/officeDocument/2006/relationships/image" Target="../media/image64.png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tags" Target="../tags/tag221.xml"/><Relationship Id="rId24" Type="http://schemas.openxmlformats.org/officeDocument/2006/relationships/image" Target="../media/image72.png"/><Relationship Id="rId5" Type="http://schemas.openxmlformats.org/officeDocument/2006/relationships/tags" Target="../tags/tag215.xml"/><Relationship Id="rId15" Type="http://schemas.openxmlformats.org/officeDocument/2006/relationships/image" Target="../media/image61.png"/><Relationship Id="rId23" Type="http://schemas.openxmlformats.org/officeDocument/2006/relationships/image" Target="../media/image71.png"/><Relationship Id="rId10" Type="http://schemas.openxmlformats.org/officeDocument/2006/relationships/tags" Target="../tags/tag220.xml"/><Relationship Id="rId19" Type="http://schemas.openxmlformats.org/officeDocument/2006/relationships/image" Target="../media/image66.png"/><Relationship Id="rId4" Type="http://schemas.openxmlformats.org/officeDocument/2006/relationships/tags" Target="../tags/tag214.xml"/><Relationship Id="rId9" Type="http://schemas.openxmlformats.org/officeDocument/2006/relationships/tags" Target="../tags/tag21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70.png"/><Relationship Id="rId27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image" Target="../media/image69.png"/><Relationship Id="rId26" Type="http://schemas.openxmlformats.org/officeDocument/2006/relationships/image" Target="../media/image75.png"/><Relationship Id="rId3" Type="http://schemas.openxmlformats.org/officeDocument/2006/relationships/tags" Target="../tags/tag226.xml"/><Relationship Id="rId21" Type="http://schemas.openxmlformats.org/officeDocument/2006/relationships/image" Target="../media/image63.png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image" Target="../media/image61.png"/><Relationship Id="rId25" Type="http://schemas.openxmlformats.org/officeDocument/2006/relationships/image" Target="../media/image70.png"/><Relationship Id="rId2" Type="http://schemas.openxmlformats.org/officeDocument/2006/relationships/tags" Target="../tags/tag22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2.png"/><Relationship Id="rId29" Type="http://schemas.openxmlformats.org/officeDocument/2006/relationships/image" Target="../media/image77.png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image" Target="../media/image67.png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image" Target="../media/image64.png"/><Relationship Id="rId28" Type="http://schemas.openxmlformats.org/officeDocument/2006/relationships/image" Target="../media/image1.png"/><Relationship Id="rId10" Type="http://schemas.openxmlformats.org/officeDocument/2006/relationships/tags" Target="../tags/tag233.xml"/><Relationship Id="rId19" Type="http://schemas.openxmlformats.org/officeDocument/2006/relationships/image" Target="../media/image71.png"/><Relationship Id="rId31" Type="http://schemas.openxmlformats.org/officeDocument/2006/relationships/image" Target="../media/image79.png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image" Target="../media/image66.png"/><Relationship Id="rId27" Type="http://schemas.openxmlformats.org/officeDocument/2006/relationships/image" Target="../media/image76.png"/><Relationship Id="rId30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image" Target="../media/image59.png"/><Relationship Id="rId39" Type="http://schemas.openxmlformats.org/officeDocument/2006/relationships/image" Target="../media/image53.png"/><Relationship Id="rId3" Type="http://schemas.openxmlformats.org/officeDocument/2006/relationships/tags" Target="../tags/tag241.xml"/><Relationship Id="rId21" Type="http://schemas.openxmlformats.org/officeDocument/2006/relationships/tags" Target="../tags/tag259.xml"/><Relationship Id="rId34" Type="http://schemas.openxmlformats.org/officeDocument/2006/relationships/image" Target="../media/image83.png"/><Relationship Id="rId42" Type="http://schemas.openxmlformats.org/officeDocument/2006/relationships/image" Target="../media/image65.png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9.png"/><Relationship Id="rId38" Type="http://schemas.openxmlformats.org/officeDocument/2006/relationships/image" Target="../media/image86.png"/><Relationship Id="rId46" Type="http://schemas.openxmlformats.org/officeDocument/2006/relationships/image" Target="../media/image90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image" Target="../media/image81.png"/><Relationship Id="rId41" Type="http://schemas.openxmlformats.org/officeDocument/2006/relationships/image" Target="../media/image88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tags" Target="../tags/tag262.xml"/><Relationship Id="rId32" Type="http://schemas.openxmlformats.org/officeDocument/2006/relationships/image" Target="../media/image78.png"/><Relationship Id="rId37" Type="http://schemas.openxmlformats.org/officeDocument/2006/relationships/image" Target="../media/image49.png"/><Relationship Id="rId40" Type="http://schemas.openxmlformats.org/officeDocument/2006/relationships/image" Target="../media/image87.png"/><Relationship Id="rId45" Type="http://schemas.openxmlformats.org/officeDocument/2006/relationships/image" Target="../media/image1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image" Target="../media/image80.png"/><Relationship Id="rId36" Type="http://schemas.openxmlformats.org/officeDocument/2006/relationships/image" Target="../media/image85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31" Type="http://schemas.openxmlformats.org/officeDocument/2006/relationships/image" Target="../media/image82.png"/><Relationship Id="rId44" Type="http://schemas.openxmlformats.org/officeDocument/2006/relationships/image" Target="../media/image52.png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image" Target="../media/image77.png"/><Relationship Id="rId30" Type="http://schemas.openxmlformats.org/officeDocument/2006/relationships/image" Target="../media/image62.png"/><Relationship Id="rId35" Type="http://schemas.openxmlformats.org/officeDocument/2006/relationships/image" Target="../media/image84.png"/><Relationship Id="rId43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9" Type="http://schemas.openxmlformats.org/officeDocument/2006/relationships/image" Target="../media/image86.png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34" Type="http://schemas.openxmlformats.org/officeDocument/2006/relationships/image" Target="../media/image78.png"/><Relationship Id="rId42" Type="http://schemas.openxmlformats.org/officeDocument/2006/relationships/image" Target="../media/image87.png"/><Relationship Id="rId47" Type="http://schemas.openxmlformats.org/officeDocument/2006/relationships/image" Target="../media/image92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33" Type="http://schemas.openxmlformats.org/officeDocument/2006/relationships/image" Target="../media/image83.png"/><Relationship Id="rId38" Type="http://schemas.openxmlformats.org/officeDocument/2006/relationships/image" Target="../media/image84.png"/><Relationship Id="rId46" Type="http://schemas.openxmlformats.org/officeDocument/2006/relationships/image" Target="../media/image91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image" Target="../media/image81.png"/><Relationship Id="rId41" Type="http://schemas.openxmlformats.org/officeDocument/2006/relationships/image" Target="../media/image59.png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image" Target="../media/image85.png"/><Relationship Id="rId37" Type="http://schemas.openxmlformats.org/officeDocument/2006/relationships/image" Target="../media/image49.png"/><Relationship Id="rId40" Type="http://schemas.openxmlformats.org/officeDocument/2006/relationships/image" Target="../media/image53.png"/><Relationship Id="rId45" Type="http://schemas.openxmlformats.org/officeDocument/2006/relationships/image" Target="../media/image90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image" Target="../media/image80.png"/><Relationship Id="rId36" Type="http://schemas.openxmlformats.org/officeDocument/2006/relationships/image" Target="../media/image77.png"/><Relationship Id="rId49" Type="http://schemas.openxmlformats.org/officeDocument/2006/relationships/image" Target="../media/image1.png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image" Target="../media/image82.png"/><Relationship Id="rId44" Type="http://schemas.openxmlformats.org/officeDocument/2006/relationships/image" Target="../media/image88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2.png"/><Relationship Id="rId35" Type="http://schemas.openxmlformats.org/officeDocument/2006/relationships/image" Target="../media/image79.png"/><Relationship Id="rId43" Type="http://schemas.openxmlformats.org/officeDocument/2006/relationships/image" Target="../media/image89.png"/><Relationship Id="rId48" Type="http://schemas.openxmlformats.org/officeDocument/2006/relationships/image" Target="../media/image68.png"/><Relationship Id="rId8" Type="http://schemas.openxmlformats.org/officeDocument/2006/relationships/tags" Target="../tags/tag27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4.xml"/><Relationship Id="rId21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9" Type="http://schemas.openxmlformats.org/officeDocument/2006/relationships/image" Target="../media/image59.png"/><Relationship Id="rId3" Type="http://schemas.openxmlformats.org/officeDocument/2006/relationships/tags" Target="../tags/tag291.xml"/><Relationship Id="rId21" Type="http://schemas.openxmlformats.org/officeDocument/2006/relationships/tags" Target="../tags/tag309.xml"/><Relationship Id="rId34" Type="http://schemas.openxmlformats.org/officeDocument/2006/relationships/image" Target="../media/image86.png"/><Relationship Id="rId42" Type="http://schemas.openxmlformats.org/officeDocument/2006/relationships/image" Target="../media/image84.png"/><Relationship Id="rId47" Type="http://schemas.openxmlformats.org/officeDocument/2006/relationships/image" Target="../media/image94.png"/><Relationship Id="rId50" Type="http://schemas.openxmlformats.org/officeDocument/2006/relationships/image" Target="../media/image1.pn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image" Target="../media/image85.png"/><Relationship Id="rId38" Type="http://schemas.openxmlformats.org/officeDocument/2006/relationships/image" Target="../media/image53.png"/><Relationship Id="rId46" Type="http://schemas.openxmlformats.org/officeDocument/2006/relationships/image" Target="../media/image70.png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image" Target="../media/image80.png"/><Relationship Id="rId41" Type="http://schemas.openxmlformats.org/officeDocument/2006/relationships/image" Target="../media/image90.png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image" Target="../media/image82.png"/><Relationship Id="rId37" Type="http://schemas.openxmlformats.org/officeDocument/2006/relationships/image" Target="../media/image49.pn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image" Target="../media/image83.png"/><Relationship Id="rId36" Type="http://schemas.openxmlformats.org/officeDocument/2006/relationships/image" Target="../media/image89.png"/><Relationship Id="rId49" Type="http://schemas.openxmlformats.org/officeDocument/2006/relationships/image" Target="../media/image76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image" Target="../media/image62.png"/><Relationship Id="rId44" Type="http://schemas.openxmlformats.org/officeDocument/2006/relationships/image" Target="../media/image92.png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1.png"/><Relationship Id="rId35" Type="http://schemas.openxmlformats.org/officeDocument/2006/relationships/image" Target="../media/image87.png"/><Relationship Id="rId43" Type="http://schemas.openxmlformats.org/officeDocument/2006/relationships/image" Target="../media/image91.png"/><Relationship Id="rId48" Type="http://schemas.openxmlformats.org/officeDocument/2006/relationships/image" Target="../media/image95.png"/><Relationship Id="rId8" Type="http://schemas.openxmlformats.org/officeDocument/2006/relationships/tags" Target="../tags/tag29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5.png"/><Relationship Id="rId17" Type="http://schemas.openxmlformats.org/officeDocument/2006/relationships/image" Target="../media/image1.png"/><Relationship Id="rId2" Type="http://schemas.openxmlformats.org/officeDocument/2006/relationships/tags" Target="../tags/tag18.xml"/><Relationship Id="rId16" Type="http://schemas.openxmlformats.org/officeDocument/2006/relationships/image" Target="../media/image17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15" Type="http://schemas.openxmlformats.org/officeDocument/2006/relationships/image" Target="../media/image10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10.png"/><Relationship Id="rId26" Type="http://schemas.openxmlformats.org/officeDocument/2006/relationships/image" Target="../media/image24.png"/><Relationship Id="rId3" Type="http://schemas.openxmlformats.org/officeDocument/2006/relationships/tags" Target="../tags/tag29.xml"/><Relationship Id="rId21" Type="http://schemas.openxmlformats.org/officeDocument/2006/relationships/image" Target="../media/image19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tags" Target="../tags/tag28.xml"/><Relationship Id="rId16" Type="http://schemas.openxmlformats.org/officeDocument/2006/relationships/image" Target="../media/image11.png"/><Relationship Id="rId20" Type="http://schemas.openxmlformats.org/officeDocument/2006/relationships/image" Target="../media/image1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22.png"/><Relationship Id="rId5" Type="http://schemas.openxmlformats.org/officeDocument/2006/relationships/tags" Target="../tags/tag31.xml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tags" Target="../tags/tag36.xml"/><Relationship Id="rId19" Type="http://schemas.openxmlformats.org/officeDocument/2006/relationships/image" Target="../media/image1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0.png"/><Relationship Id="rId27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image" Target="../media/image15.png"/><Relationship Id="rId26" Type="http://schemas.openxmlformats.org/officeDocument/2006/relationships/image" Target="../media/image28.png"/><Relationship Id="rId3" Type="http://schemas.openxmlformats.org/officeDocument/2006/relationships/tags" Target="../tags/tag42.xml"/><Relationship Id="rId21" Type="http://schemas.openxmlformats.org/officeDocument/2006/relationships/image" Target="../media/image10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7.png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image" Target="../media/image16.png"/><Relationship Id="rId29" Type="http://schemas.openxmlformats.org/officeDocument/2006/relationships/image" Target="../media/image30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26.png"/><Relationship Id="rId32" Type="http://schemas.openxmlformats.org/officeDocument/2006/relationships/image" Target="../media/image1.pn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image" Target="../media/image21.png"/><Relationship Id="rId28" Type="http://schemas.openxmlformats.org/officeDocument/2006/relationships/image" Target="../media/image29.png"/><Relationship Id="rId10" Type="http://schemas.openxmlformats.org/officeDocument/2006/relationships/tags" Target="../tags/tag49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image" Target="../media/image25.png"/><Relationship Id="rId27" Type="http://schemas.openxmlformats.org/officeDocument/2006/relationships/image" Target="../media/image19.png"/><Relationship Id="rId30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image" Target="../media/image10.png"/><Relationship Id="rId26" Type="http://schemas.openxmlformats.org/officeDocument/2006/relationships/image" Target="../media/image33.png"/><Relationship Id="rId3" Type="http://schemas.openxmlformats.org/officeDocument/2006/relationships/tags" Target="../tags/tag58.xml"/><Relationship Id="rId21" Type="http://schemas.openxmlformats.org/officeDocument/2006/relationships/image" Target="../media/image18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tags" Target="../tags/tag57.xml"/><Relationship Id="rId16" Type="http://schemas.openxmlformats.org/officeDocument/2006/relationships/image" Target="../media/image11.png"/><Relationship Id="rId20" Type="http://schemas.openxmlformats.org/officeDocument/2006/relationships/image" Target="../media/image32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22.png"/><Relationship Id="rId5" Type="http://schemas.openxmlformats.org/officeDocument/2006/relationships/tags" Target="../tags/tag60.xml"/><Relationship Id="rId15" Type="http://schemas.openxmlformats.org/officeDocument/2006/relationships/image" Target="../media/image15.png"/><Relationship Id="rId23" Type="http://schemas.openxmlformats.org/officeDocument/2006/relationships/image" Target="../media/image17.png"/><Relationship Id="rId10" Type="http://schemas.openxmlformats.org/officeDocument/2006/relationships/tags" Target="../tags/tag65.xml"/><Relationship Id="rId19" Type="http://schemas.openxmlformats.org/officeDocument/2006/relationships/image" Target="../media/image20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9.png"/><Relationship Id="rId27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11.png"/><Relationship Id="rId26" Type="http://schemas.openxmlformats.org/officeDocument/2006/relationships/image" Target="../media/image36.png"/><Relationship Id="rId3" Type="http://schemas.openxmlformats.org/officeDocument/2006/relationships/tags" Target="../tags/tag71.xml"/><Relationship Id="rId21" Type="http://schemas.openxmlformats.org/officeDocument/2006/relationships/image" Target="../media/image34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15.png"/><Relationship Id="rId25" Type="http://schemas.openxmlformats.org/officeDocument/2006/relationships/image" Target="../media/image26.png"/><Relationship Id="rId2" Type="http://schemas.openxmlformats.org/officeDocument/2006/relationships/tags" Target="../tags/tag7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39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19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tags" Target="../tags/tag78.xml"/><Relationship Id="rId19" Type="http://schemas.openxmlformats.org/officeDocument/2006/relationships/image" Target="../media/image16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tags" Target="../tags/tag86.xml"/><Relationship Id="rId21" Type="http://schemas.openxmlformats.org/officeDocument/2006/relationships/image" Target="../media/image11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2" Type="http://schemas.openxmlformats.org/officeDocument/2006/relationships/tags" Target="../tags/tag85.xml"/><Relationship Id="rId16" Type="http://schemas.openxmlformats.org/officeDocument/2006/relationships/image" Target="../media/image38.png"/><Relationship Id="rId20" Type="http://schemas.openxmlformats.org/officeDocument/2006/relationships/image" Target="../media/image15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40.png"/><Relationship Id="rId5" Type="http://schemas.openxmlformats.org/officeDocument/2006/relationships/tags" Target="../tags/tag88.xml"/><Relationship Id="rId15" Type="http://schemas.openxmlformats.org/officeDocument/2006/relationships/image" Target="../media/image36.png"/><Relationship Id="rId23" Type="http://schemas.openxmlformats.org/officeDocument/2006/relationships/image" Target="../media/image10.png"/><Relationship Id="rId10" Type="http://schemas.openxmlformats.org/officeDocument/2006/relationships/tags" Target="../tags/tag93.xml"/><Relationship Id="rId19" Type="http://schemas.openxmlformats.org/officeDocument/2006/relationships/image" Target="../media/image26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.png"/><Relationship Id="rId27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tags" Target="../tags/tag109.xml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tags" Target="../tags/tag99.xml"/><Relationship Id="rId21" Type="http://schemas.openxmlformats.org/officeDocument/2006/relationships/image" Target="../media/image40.png"/><Relationship Id="rId7" Type="http://schemas.openxmlformats.org/officeDocument/2006/relationships/tags" Target="../tags/tag103.xml"/><Relationship Id="rId12" Type="http://schemas.openxmlformats.org/officeDocument/2006/relationships/tags" Target="../tags/tag108.xml"/><Relationship Id="rId17" Type="http://schemas.openxmlformats.org/officeDocument/2006/relationships/image" Target="../media/image15.png"/><Relationship Id="rId25" Type="http://schemas.openxmlformats.org/officeDocument/2006/relationships/image" Target="../media/image43.png"/><Relationship Id="rId2" Type="http://schemas.openxmlformats.org/officeDocument/2006/relationships/tags" Target="../tags/tag9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29" Type="http://schemas.openxmlformats.org/officeDocument/2006/relationships/image" Target="../media/image26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42.png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image" Target="../media/image20.png"/><Relationship Id="rId28" Type="http://schemas.openxmlformats.org/officeDocument/2006/relationships/image" Target="../media/image45.png"/><Relationship Id="rId10" Type="http://schemas.openxmlformats.org/officeDocument/2006/relationships/tags" Target="../tags/tag106.xml"/><Relationship Id="rId19" Type="http://schemas.openxmlformats.org/officeDocument/2006/relationships/image" Target="../media/image16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image" Target="../media/image41.png"/><Relationship Id="rId27" Type="http://schemas.openxmlformats.org/officeDocument/2006/relationships/image" Target="../media/image44.png"/><Relationship Id="rId30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48526-CA68-455C-8606-A20E54E74096}" type="slidenum">
              <a:rPr lang="en-US"/>
              <a:pPr/>
              <a:t>1</a:t>
            </a:fld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Additivity of limit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F3D1-7F8D-40C4-804F-EF5A0CDB7C0E}" type="slidenum">
              <a:rPr lang="en-US"/>
              <a:pPr/>
              <a:t>10</a:t>
            </a:fld>
            <a:endParaRPr lang="en-US"/>
          </a:p>
        </p:txBody>
      </p:sp>
      <p:pic>
        <p:nvPicPr>
          <p:cNvPr id="632863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64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65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66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61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349750"/>
            <a:ext cx="22987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62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5289550"/>
            <a:ext cx="581818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28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284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800600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8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516688"/>
            <a:ext cx="1466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285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19863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950" y="4343400"/>
            <a:ext cx="799113" cy="261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2867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843950" y="1981200"/>
            <a:ext cx="3416900" cy="266700"/>
            <a:chOff x="843950" y="4343400"/>
            <a:chExt cx="3416900" cy="266700"/>
          </a:xfrm>
        </p:grpSpPr>
        <p:pic>
          <p:nvPicPr>
            <p:cNvPr id="35" name="Picture 2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150" y="4349750"/>
              <a:ext cx="22987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3950" y="4343400"/>
              <a:ext cx="799113" cy="2611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843950" y="4343400"/>
            <a:ext cx="3416900" cy="266700"/>
            <a:chOff x="843950" y="4343400"/>
            <a:chExt cx="3416900" cy="266700"/>
          </a:xfrm>
        </p:grpSpPr>
        <p:pic>
          <p:nvPicPr>
            <p:cNvPr id="31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150" y="4349750"/>
              <a:ext cx="22987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3950" y="4343400"/>
              <a:ext cx="799113" cy="2611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CF1E-37E2-40F3-BA3F-592D83C80B43}" type="slidenum">
              <a:rPr lang="en-US"/>
              <a:pPr/>
              <a:t>11</a:t>
            </a:fld>
            <a:endParaRPr lang="en-US"/>
          </a:p>
        </p:txBody>
      </p:sp>
      <p:pic>
        <p:nvPicPr>
          <p:cNvPr id="611387" name="Picture 5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88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89" name="Picture 6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90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134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89550"/>
            <a:ext cx="58181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76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800600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77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52675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61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760663"/>
            <a:ext cx="58181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62" name="Line 3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63" name="Line 35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1386" name="Group 58"/>
          <p:cNvGrpSpPr>
            <a:grpSpLocks/>
          </p:cNvGrpSpPr>
          <p:nvPr/>
        </p:nvGrpSpPr>
        <p:grpSpPr bwMode="auto">
          <a:xfrm>
            <a:off x="36513" y="3844925"/>
            <a:ext cx="8574087" cy="879475"/>
            <a:chOff x="23" y="2422"/>
            <a:chExt cx="5401" cy="554"/>
          </a:xfrm>
        </p:grpSpPr>
        <p:pic>
          <p:nvPicPr>
            <p:cNvPr id="611380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602"/>
              <a:ext cx="1777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85" name="Picture 5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2576"/>
              <a:ext cx="172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1382" name="Picture 5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22"/>
              <a:ext cx="1776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1379" name="Line 51"/>
          <p:cNvSpPr>
            <a:spLocks noChangeShapeType="1"/>
          </p:cNvSpPr>
          <p:nvPr/>
        </p:nvSpPr>
        <p:spPr bwMode="auto">
          <a:xfrm flipH="1">
            <a:off x="685800" y="1250950"/>
            <a:ext cx="1206500" cy="28971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391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8077200" y="3309938"/>
            <a:ext cx="381000" cy="804862"/>
            <a:chOff x="5088" y="2085"/>
            <a:chExt cx="240" cy="507"/>
          </a:xfrm>
        </p:grpSpPr>
        <p:sp>
          <p:nvSpPr>
            <p:cNvPr id="28" name="Line 64"/>
            <p:cNvSpPr>
              <a:spLocks noChangeShapeType="1"/>
            </p:cNvSpPr>
            <p:nvPr/>
          </p:nvSpPr>
          <p:spPr bwMode="auto">
            <a:xfrm flipH="1">
              <a:off x="5088" y="2112"/>
              <a:ext cx="240" cy="48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" name="Picture 6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60000">
              <a:off x="4928" y="2245"/>
              <a:ext cx="43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66512E-6 L 0.1217 -0.3503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11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-175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0578E-6 L 0.10833 -0.36624 " pathEditMode="relative" ptsTypes="AA">
                                      <p:cBhvr>
                                        <p:cTn id="8" dur="500" fill="hold"/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47 L 3.33333E-6 -0.339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62" grpId="0" animBg="1"/>
      <p:bldP spid="611363" grpId="0" animBg="1"/>
      <p:bldP spid="6113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843950" y="1981200"/>
            <a:ext cx="3416900" cy="266700"/>
            <a:chOff x="843950" y="4343400"/>
            <a:chExt cx="3416900" cy="266700"/>
          </a:xfrm>
        </p:grpSpPr>
        <p:pic>
          <p:nvPicPr>
            <p:cNvPr id="36" name="Picture 2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150" y="4349750"/>
              <a:ext cx="22987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3950" y="4343400"/>
              <a:ext cx="799113" cy="2611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B17F1-409B-4925-8A9D-77B05B2DC1E4}" type="slidenum">
              <a:rPr lang="en-US"/>
              <a:pPr/>
              <a:t>12</a:t>
            </a:fld>
            <a:endParaRPr lang="en-US"/>
          </a:p>
        </p:txBody>
      </p:sp>
      <p:pic>
        <p:nvPicPr>
          <p:cNvPr id="612437" name="Picture 8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52675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27" name="Picture 7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30675"/>
            <a:ext cx="28209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28" name="Picture 7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4089400"/>
            <a:ext cx="27384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29" name="Picture 7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4925"/>
            <a:ext cx="2819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67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68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7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760663"/>
            <a:ext cx="58181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76" name="Line 2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77" name="Line 25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2431" name="Group 79"/>
          <p:cNvGrpSpPr>
            <a:grpSpLocks/>
          </p:cNvGrpSpPr>
          <p:nvPr/>
        </p:nvGrpSpPr>
        <p:grpSpPr bwMode="auto">
          <a:xfrm>
            <a:off x="36513" y="4835525"/>
            <a:ext cx="9078912" cy="879475"/>
            <a:chOff x="23" y="3046"/>
            <a:chExt cx="5719" cy="554"/>
          </a:xfrm>
        </p:grpSpPr>
        <p:pic>
          <p:nvPicPr>
            <p:cNvPr id="612387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226"/>
              <a:ext cx="177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430" name="Picture 7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3200"/>
              <a:ext cx="17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2389" name="Picture 3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046"/>
              <a:ext cx="2094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94" y="3890963"/>
            <a:ext cx="2520987" cy="198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209" y="4852988"/>
            <a:ext cx="2384617" cy="236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2390" name="Line 38"/>
          <p:cNvSpPr>
            <a:spLocks noChangeShapeType="1"/>
          </p:cNvSpPr>
          <p:nvPr/>
        </p:nvSpPr>
        <p:spPr bwMode="auto">
          <a:xfrm flipH="1">
            <a:off x="1219200" y="1233488"/>
            <a:ext cx="5791200" cy="3949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393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6391275"/>
            <a:ext cx="45418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95" name="Picture 4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867400"/>
            <a:ext cx="306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36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5648325"/>
            <a:ext cx="16525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412" name="Line 60"/>
          <p:cNvSpPr>
            <a:spLocks noChangeShapeType="1"/>
          </p:cNvSpPr>
          <p:nvPr/>
        </p:nvSpPr>
        <p:spPr bwMode="auto">
          <a:xfrm>
            <a:off x="2377440" y="4084638"/>
            <a:ext cx="1161288" cy="155416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2424" name="Group 72"/>
          <p:cNvGrpSpPr>
            <a:grpSpLocks/>
          </p:cNvGrpSpPr>
          <p:nvPr/>
        </p:nvGrpSpPr>
        <p:grpSpPr bwMode="auto">
          <a:xfrm>
            <a:off x="8610600" y="3352800"/>
            <a:ext cx="249238" cy="1746250"/>
            <a:chOff x="5376" y="2112"/>
            <a:chExt cx="157" cy="1100"/>
          </a:xfrm>
        </p:grpSpPr>
        <p:sp>
          <p:nvSpPr>
            <p:cNvPr id="612417" name="Line 65"/>
            <p:cNvSpPr>
              <a:spLocks noChangeShapeType="1"/>
            </p:cNvSpPr>
            <p:nvPr/>
          </p:nvSpPr>
          <p:spPr bwMode="auto">
            <a:xfrm flipH="1">
              <a:off x="5376" y="2112"/>
              <a:ext cx="52" cy="11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2421" name="Picture 6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20000">
              <a:off x="5264" y="2608"/>
              <a:ext cx="430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2425" name="Line 73"/>
          <p:cNvSpPr>
            <a:spLocks noChangeShapeType="1"/>
          </p:cNvSpPr>
          <p:nvPr/>
        </p:nvSpPr>
        <p:spPr bwMode="auto">
          <a:xfrm>
            <a:off x="3352800" y="2743200"/>
            <a:ext cx="1752600" cy="3657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438" name="Picture 8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2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2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6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61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90" grpId="0" animBg="1"/>
      <p:bldP spid="612390" grpId="1" animBg="1"/>
      <p:bldP spid="612412" grpId="0" animBg="1"/>
      <p:bldP spid="612412" grpId="1" animBg="1"/>
      <p:bldP spid="6124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43950" y="1981200"/>
            <a:ext cx="3416900" cy="266700"/>
            <a:chOff x="843950" y="4343400"/>
            <a:chExt cx="3416900" cy="266700"/>
          </a:xfrm>
        </p:grpSpPr>
        <p:pic>
          <p:nvPicPr>
            <p:cNvPr id="31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150" y="4349750"/>
              <a:ext cx="2298700" cy="260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3950" y="4343400"/>
              <a:ext cx="799113" cy="2611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394" y="3890963"/>
            <a:ext cx="2520987" cy="198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209" y="4852988"/>
            <a:ext cx="2384617" cy="236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6FDD-8A2A-42FD-99D0-05FF94CFD120}" type="slidenum">
              <a:rPr lang="en-US"/>
              <a:pPr/>
              <a:t>13</a:t>
            </a:fld>
            <a:endParaRPr lang="en-US"/>
          </a:p>
        </p:txBody>
      </p:sp>
      <p:pic>
        <p:nvPicPr>
          <p:cNvPr id="613431" name="Picture 5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52675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0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6391275"/>
            <a:ext cx="45418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05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867400"/>
            <a:ext cx="306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30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5648325"/>
            <a:ext cx="16525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20" name="Picture 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30675"/>
            <a:ext cx="28209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21" name="Picture 4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4089400"/>
            <a:ext cx="27384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22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4925"/>
            <a:ext cx="2819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3423" name="Group 47"/>
          <p:cNvGrpSpPr>
            <a:grpSpLocks/>
          </p:cNvGrpSpPr>
          <p:nvPr/>
        </p:nvGrpSpPr>
        <p:grpSpPr bwMode="auto">
          <a:xfrm>
            <a:off x="36513" y="4835525"/>
            <a:ext cx="9078912" cy="879475"/>
            <a:chOff x="23" y="3046"/>
            <a:chExt cx="5719" cy="554"/>
          </a:xfrm>
        </p:grpSpPr>
        <p:pic>
          <p:nvPicPr>
            <p:cNvPr id="613424" name="Picture 4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226"/>
              <a:ext cx="177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25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3200"/>
              <a:ext cx="17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3426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046"/>
              <a:ext cx="2094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3390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760663"/>
            <a:ext cx="58181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3391" name="Line 15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392" name="Line 1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3413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685800"/>
            <a:ext cx="57531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3410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90600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3417" name="Line 41"/>
          <p:cNvSpPr>
            <a:spLocks noChangeShapeType="1"/>
          </p:cNvSpPr>
          <p:nvPr/>
        </p:nvSpPr>
        <p:spPr bwMode="auto">
          <a:xfrm flipH="1" flipV="1">
            <a:off x="4648200" y="1600200"/>
            <a:ext cx="9144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3432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4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5856-9977-417C-8945-CA47FA66D4E7}" type="slidenum">
              <a:rPr lang="en-US"/>
              <a:pPr/>
              <a:t>14</a:t>
            </a:fld>
            <a:endParaRPr lang="en-US"/>
          </a:p>
        </p:txBody>
      </p:sp>
      <p:pic>
        <p:nvPicPr>
          <p:cNvPr id="614447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30675"/>
            <a:ext cx="28209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8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4089400"/>
            <a:ext cx="27384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9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4925"/>
            <a:ext cx="2819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450" name="Group 50"/>
          <p:cNvGrpSpPr>
            <a:grpSpLocks/>
          </p:cNvGrpSpPr>
          <p:nvPr/>
        </p:nvGrpSpPr>
        <p:grpSpPr bwMode="auto">
          <a:xfrm>
            <a:off x="36513" y="4835525"/>
            <a:ext cx="9078912" cy="879475"/>
            <a:chOff x="23" y="3046"/>
            <a:chExt cx="5719" cy="554"/>
          </a:xfrm>
        </p:grpSpPr>
        <p:pic>
          <p:nvPicPr>
            <p:cNvPr id="614451" name="Picture 5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226"/>
              <a:ext cx="177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52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3200"/>
              <a:ext cx="17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53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046"/>
              <a:ext cx="2094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4443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685800"/>
            <a:ext cx="57531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12" name="Line 12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2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6391275"/>
            <a:ext cx="45418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867400"/>
            <a:ext cx="306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4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90600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38338"/>
            <a:ext cx="2327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33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654175"/>
            <a:ext cx="34750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0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698">
            <a:off x="4703763" y="5638800"/>
            <a:ext cx="5540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1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698">
            <a:off x="6227763" y="6199188"/>
            <a:ext cx="5540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42" name="Line 42"/>
          <p:cNvSpPr>
            <a:spLocks noChangeShapeType="1"/>
          </p:cNvSpPr>
          <p:nvPr/>
        </p:nvSpPr>
        <p:spPr bwMode="auto">
          <a:xfrm flipH="1" flipV="1">
            <a:off x="3317875" y="2174875"/>
            <a:ext cx="2166938" cy="2020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4" name="Line 44"/>
          <p:cNvSpPr>
            <a:spLocks noChangeShapeType="1"/>
          </p:cNvSpPr>
          <p:nvPr/>
        </p:nvSpPr>
        <p:spPr bwMode="auto">
          <a:xfrm flipH="1" flipV="1">
            <a:off x="609600" y="2209800"/>
            <a:ext cx="3276600" cy="419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5" name="Line 45"/>
          <p:cNvSpPr>
            <a:spLocks noChangeShapeType="1"/>
          </p:cNvSpPr>
          <p:nvPr/>
        </p:nvSpPr>
        <p:spPr bwMode="auto">
          <a:xfrm flipH="1" flipV="1">
            <a:off x="1600200" y="2209800"/>
            <a:ext cx="3352800" cy="41910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6" name="Line 46"/>
          <p:cNvSpPr>
            <a:spLocks noChangeShapeType="1"/>
          </p:cNvSpPr>
          <p:nvPr/>
        </p:nvSpPr>
        <p:spPr bwMode="auto">
          <a:xfrm flipH="1" flipV="1">
            <a:off x="2743200" y="2209800"/>
            <a:ext cx="3857625" cy="39941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56" name="Picture 5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6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6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6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2" grpId="0" animBg="1"/>
      <p:bldP spid="614444" grpId="0" animBg="1"/>
      <p:bldP spid="614444" grpId="1" animBg="1"/>
      <p:bldP spid="614445" grpId="0" animBg="1"/>
      <p:bldP spid="614445" grpId="1" animBg="1"/>
      <p:bldP spid="614446" grpId="0" animBg="1"/>
      <p:bldP spid="6144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CC9B-CF3B-4B86-959C-58E8C1FFA1EA}" type="slidenum">
              <a:rPr lang="en-US"/>
              <a:pPr/>
              <a:t>15</a:t>
            </a:fld>
            <a:endParaRPr lang="en-US"/>
          </a:p>
        </p:txBody>
      </p:sp>
      <p:pic>
        <p:nvPicPr>
          <p:cNvPr id="615455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30675"/>
            <a:ext cx="28209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5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4089400"/>
            <a:ext cx="27384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5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44925"/>
            <a:ext cx="2819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5458" name="Group 34"/>
          <p:cNvGrpSpPr>
            <a:grpSpLocks/>
          </p:cNvGrpSpPr>
          <p:nvPr/>
        </p:nvGrpSpPr>
        <p:grpSpPr bwMode="auto">
          <a:xfrm>
            <a:off x="36513" y="4835525"/>
            <a:ext cx="9078912" cy="879475"/>
            <a:chOff x="23" y="3046"/>
            <a:chExt cx="5719" cy="554"/>
          </a:xfrm>
        </p:grpSpPr>
        <p:pic>
          <p:nvPicPr>
            <p:cNvPr id="615459" name="Picture 3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3226"/>
              <a:ext cx="1777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460" name="Picture 3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" y="3200"/>
              <a:ext cx="17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461" name="Picture 3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046"/>
              <a:ext cx="2094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15451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685800"/>
            <a:ext cx="57531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30" name="Line 6"/>
          <p:cNvSpPr>
            <a:spLocks noChangeShapeType="1"/>
          </p:cNvSpPr>
          <p:nvPr/>
        </p:nvSpPr>
        <p:spPr bwMode="auto">
          <a:xfrm>
            <a:off x="0" y="373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38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6391275"/>
            <a:ext cx="45418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3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867400"/>
            <a:ext cx="306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90600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38338"/>
            <a:ext cx="2327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957513"/>
            <a:ext cx="2327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654175"/>
            <a:ext cx="34750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5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720975"/>
            <a:ext cx="39782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8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698">
            <a:off x="4711700" y="5638800"/>
            <a:ext cx="5381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9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698">
            <a:off x="6243638" y="6167438"/>
            <a:ext cx="538162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50" name="Line 26"/>
          <p:cNvSpPr>
            <a:spLocks noChangeShapeType="1"/>
          </p:cNvSpPr>
          <p:nvPr/>
        </p:nvSpPr>
        <p:spPr bwMode="auto">
          <a:xfrm flipH="1" flipV="1">
            <a:off x="3317875" y="3200400"/>
            <a:ext cx="2166938" cy="19986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52" name="Line 28"/>
          <p:cNvSpPr>
            <a:spLocks noChangeShapeType="1"/>
          </p:cNvSpPr>
          <p:nvPr/>
        </p:nvSpPr>
        <p:spPr bwMode="auto">
          <a:xfrm flipH="1" flipV="1">
            <a:off x="574675" y="3200400"/>
            <a:ext cx="3336925" cy="32353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53" name="Line 29"/>
          <p:cNvSpPr>
            <a:spLocks noChangeShapeType="1"/>
          </p:cNvSpPr>
          <p:nvPr/>
        </p:nvSpPr>
        <p:spPr bwMode="auto">
          <a:xfrm flipH="1" flipV="1">
            <a:off x="1600200" y="3235325"/>
            <a:ext cx="3352800" cy="31623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54" name="Line 30"/>
          <p:cNvSpPr>
            <a:spLocks noChangeShapeType="1"/>
          </p:cNvSpPr>
          <p:nvPr/>
        </p:nvSpPr>
        <p:spPr bwMode="auto">
          <a:xfrm flipH="1" flipV="1">
            <a:off x="2714625" y="3200400"/>
            <a:ext cx="3903663" cy="294322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6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6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6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6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50" grpId="0" animBg="1"/>
      <p:bldP spid="615452" grpId="0" animBg="1"/>
      <p:bldP spid="615452" grpId="1" animBg="1"/>
      <p:bldP spid="615453" grpId="0" animBg="1"/>
      <p:bldP spid="615453" grpId="1" animBg="1"/>
      <p:bldP spid="615454" grpId="0" animBg="1"/>
      <p:bldP spid="61545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FBEA-B6EB-42FF-8266-3E4259E2C4A0}" type="slidenum">
              <a:rPr lang="en-US"/>
              <a:pPr/>
              <a:t>16</a:t>
            </a:fld>
            <a:endParaRPr lang="en-US"/>
          </a:p>
        </p:txBody>
      </p:sp>
      <p:pic>
        <p:nvPicPr>
          <p:cNvPr id="616498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685800"/>
            <a:ext cx="57531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78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6925"/>
            <a:ext cx="43672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646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90600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6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38338"/>
            <a:ext cx="2327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6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957513"/>
            <a:ext cx="2327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6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654175"/>
            <a:ext cx="34750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6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720975"/>
            <a:ext cx="39782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7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038600"/>
            <a:ext cx="3502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77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916488"/>
            <a:ext cx="2606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79" name="Line 31"/>
          <p:cNvSpPr>
            <a:spLocks noChangeShapeType="1"/>
          </p:cNvSpPr>
          <p:nvPr/>
        </p:nvSpPr>
        <p:spPr bwMode="auto">
          <a:xfrm flipH="1">
            <a:off x="990600" y="2209800"/>
            <a:ext cx="25908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80" name="Line 32"/>
          <p:cNvSpPr>
            <a:spLocks noChangeShapeType="1"/>
          </p:cNvSpPr>
          <p:nvPr/>
        </p:nvSpPr>
        <p:spPr bwMode="auto">
          <a:xfrm flipH="1">
            <a:off x="3505200" y="2438400"/>
            <a:ext cx="1066800" cy="213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81" name="Line 33"/>
          <p:cNvSpPr>
            <a:spLocks noChangeShapeType="1"/>
          </p:cNvSpPr>
          <p:nvPr/>
        </p:nvSpPr>
        <p:spPr bwMode="auto">
          <a:xfrm flipH="1">
            <a:off x="4419600" y="3505200"/>
            <a:ext cx="6096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82" name="Line 34"/>
          <p:cNvSpPr>
            <a:spLocks noChangeShapeType="1"/>
          </p:cNvSpPr>
          <p:nvPr/>
        </p:nvSpPr>
        <p:spPr bwMode="auto">
          <a:xfrm flipH="1">
            <a:off x="1981200" y="3276600"/>
            <a:ext cx="1828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83" name="Line 35"/>
          <p:cNvSpPr>
            <a:spLocks noChangeShapeType="1"/>
          </p:cNvSpPr>
          <p:nvPr/>
        </p:nvSpPr>
        <p:spPr bwMode="auto">
          <a:xfrm flipH="1">
            <a:off x="5791200" y="2209800"/>
            <a:ext cx="76200" cy="266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84" name="Line 36"/>
          <p:cNvSpPr>
            <a:spLocks noChangeShapeType="1"/>
          </p:cNvSpPr>
          <p:nvPr/>
        </p:nvSpPr>
        <p:spPr bwMode="auto">
          <a:xfrm>
            <a:off x="6324600" y="3276600"/>
            <a:ext cx="685800" cy="1600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486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2825"/>
            <a:ext cx="1400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92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02350"/>
            <a:ext cx="65119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93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6488113"/>
            <a:ext cx="3565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6494" name="Line 46"/>
          <p:cNvSpPr>
            <a:spLocks noChangeShapeType="1"/>
          </p:cNvSpPr>
          <p:nvPr/>
        </p:nvSpPr>
        <p:spPr bwMode="auto">
          <a:xfrm flipH="1" flipV="1">
            <a:off x="5218113" y="5181600"/>
            <a:ext cx="265112" cy="12985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95" name="Line 47"/>
          <p:cNvSpPr>
            <a:spLocks noChangeShapeType="1"/>
          </p:cNvSpPr>
          <p:nvPr/>
        </p:nvSpPr>
        <p:spPr bwMode="auto">
          <a:xfrm flipH="1" flipV="1">
            <a:off x="4724400" y="2667000"/>
            <a:ext cx="2376488" cy="3810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96" name="Line 48"/>
          <p:cNvSpPr>
            <a:spLocks noChangeShapeType="1"/>
          </p:cNvSpPr>
          <p:nvPr/>
        </p:nvSpPr>
        <p:spPr bwMode="auto">
          <a:xfrm flipV="1">
            <a:off x="4724400" y="2165350"/>
            <a:ext cx="393700" cy="511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97" name="Line 49"/>
          <p:cNvSpPr>
            <a:spLocks noChangeShapeType="1"/>
          </p:cNvSpPr>
          <p:nvPr/>
        </p:nvSpPr>
        <p:spPr bwMode="auto">
          <a:xfrm flipH="1" flipV="1">
            <a:off x="5730875" y="3252788"/>
            <a:ext cx="1554163" cy="32273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499" name="Picture 5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1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1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9" grpId="0" animBg="1"/>
      <p:bldP spid="616479" grpId="1" animBg="1"/>
      <p:bldP spid="616480" grpId="0" animBg="1"/>
      <p:bldP spid="616480" grpId="1" animBg="1"/>
      <p:bldP spid="616481" grpId="0" animBg="1"/>
      <p:bldP spid="616481" grpId="1" animBg="1"/>
      <p:bldP spid="616482" grpId="0" animBg="1"/>
      <p:bldP spid="616482" grpId="1" animBg="1"/>
      <p:bldP spid="616483" grpId="0" animBg="1"/>
      <p:bldP spid="616483" grpId="1" animBg="1"/>
      <p:bldP spid="616484" grpId="0" animBg="1"/>
      <p:bldP spid="616484" grpId="1" animBg="1"/>
      <p:bldP spid="616494" grpId="0" animBg="1"/>
      <p:bldP spid="616495" grpId="0" animBg="1"/>
      <p:bldP spid="616496" grpId="0" animBg="1"/>
      <p:bldP spid="6164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9F25E-41A2-494E-9356-20CC8B3B85B2}" type="slidenum">
              <a:rPr lang="en-US"/>
              <a:pPr/>
              <a:t>17</a:t>
            </a:fld>
            <a:endParaRPr lang="en-US"/>
          </a:p>
        </p:txBody>
      </p:sp>
      <p:pic>
        <p:nvPicPr>
          <p:cNvPr id="617509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685800"/>
            <a:ext cx="57531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0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06925"/>
            <a:ext cx="436721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0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916488"/>
            <a:ext cx="2606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4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48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90600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8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38338"/>
            <a:ext cx="2327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957513"/>
            <a:ext cx="23272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654175"/>
            <a:ext cx="3475037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720975"/>
            <a:ext cx="397827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8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038600"/>
            <a:ext cx="3502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03" name="Picture 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4916488"/>
            <a:ext cx="1287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505" name="Line 33"/>
          <p:cNvSpPr>
            <a:spLocks noChangeShapeType="1"/>
          </p:cNvSpPr>
          <p:nvPr/>
        </p:nvSpPr>
        <p:spPr bwMode="auto">
          <a:xfrm flipV="1">
            <a:off x="2667000" y="1295400"/>
            <a:ext cx="795338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06" name="Line 34"/>
          <p:cNvSpPr>
            <a:spLocks noChangeShapeType="1"/>
          </p:cNvSpPr>
          <p:nvPr/>
        </p:nvSpPr>
        <p:spPr bwMode="auto">
          <a:xfrm flipH="1" flipV="1">
            <a:off x="6629400" y="1219200"/>
            <a:ext cx="1981200" cy="3684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508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183688"/>
            <a:ext cx="83026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510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06B3DAF-5524-47BD-A936-E7673CF432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538788"/>
            <a:ext cx="52498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903913"/>
            <a:ext cx="57086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4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6400800"/>
            <a:ext cx="54133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Line 38"/>
          <p:cNvSpPr>
            <a:spLocks noChangeShapeType="1"/>
          </p:cNvSpPr>
          <p:nvPr/>
        </p:nvSpPr>
        <p:spPr bwMode="auto">
          <a:xfrm>
            <a:off x="0" y="5511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6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1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05" grpId="0" animBg="1"/>
      <p:bldP spid="617505" grpId="1" animBg="1"/>
      <p:bldP spid="617506" grpId="0" animBg="1"/>
      <p:bldP spid="617506" grpId="1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F63C-9B57-461B-B542-CC24B398112F}" type="slidenum">
              <a:rPr lang="en-US"/>
              <a:pPr/>
              <a:t>18</a:t>
            </a:fld>
            <a:endParaRPr lang="en-US"/>
          </a:p>
        </p:txBody>
      </p:sp>
      <p:pic>
        <p:nvPicPr>
          <p:cNvPr id="628796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30654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45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755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538788"/>
            <a:ext cx="52498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58" name="Line 22"/>
          <p:cNvSpPr>
            <a:spLocks noChangeShapeType="1"/>
          </p:cNvSpPr>
          <p:nvPr/>
        </p:nvSpPr>
        <p:spPr bwMode="auto">
          <a:xfrm>
            <a:off x="0" y="551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876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23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924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925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7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35050"/>
            <a:ext cx="1630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27" name="Picture 9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903913"/>
            <a:ext cx="57086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28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6400800"/>
            <a:ext cx="54133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29" name="Picture 9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004888"/>
            <a:ext cx="2965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34" name="Picture 9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124200"/>
            <a:ext cx="44751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2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447800"/>
            <a:ext cx="519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4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1850"/>
            <a:ext cx="28209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30" name="Picture 9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69926"/>
            <a:ext cx="57832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79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7150"/>
            <a:ext cx="28209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31" name="Picture 9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565226"/>
            <a:ext cx="5880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99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79825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00" name="Picture 6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19500"/>
            <a:ext cx="519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04" name="Picture 6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267200"/>
            <a:ext cx="5540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18" name="Picture 8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698">
            <a:off x="3048000" y="2933700"/>
            <a:ext cx="5540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33" name="Picture 9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229100"/>
            <a:ext cx="22145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832" name="Picture 9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25788"/>
            <a:ext cx="2214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8826" name="Group 90"/>
          <p:cNvGrpSpPr>
            <a:grpSpLocks/>
          </p:cNvGrpSpPr>
          <p:nvPr/>
        </p:nvGrpSpPr>
        <p:grpSpPr bwMode="auto">
          <a:xfrm>
            <a:off x="7872413" y="1717675"/>
            <a:ext cx="847725" cy="841375"/>
            <a:chOff x="4959" y="1082"/>
            <a:chExt cx="534" cy="530"/>
          </a:xfrm>
        </p:grpSpPr>
        <p:pic>
          <p:nvPicPr>
            <p:cNvPr id="628823" name="Picture 8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" y="1152"/>
              <a:ext cx="465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8824" name="Line 88"/>
            <p:cNvSpPr>
              <a:spLocks noChangeShapeType="1"/>
            </p:cNvSpPr>
            <p:nvPr/>
          </p:nvSpPr>
          <p:spPr bwMode="auto">
            <a:xfrm flipH="1">
              <a:off x="5424" y="1082"/>
              <a:ext cx="69" cy="22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25" name="Line 89"/>
            <p:cNvSpPr>
              <a:spLocks noChangeShapeType="1"/>
            </p:cNvSpPr>
            <p:nvPr/>
          </p:nvSpPr>
          <p:spPr bwMode="auto">
            <a:xfrm flipH="1">
              <a:off x="5476" y="1082"/>
              <a:ext cx="17" cy="53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8813" name="Line 77"/>
          <p:cNvSpPr>
            <a:spLocks noChangeShapeType="1"/>
          </p:cNvSpPr>
          <p:nvPr/>
        </p:nvSpPr>
        <p:spPr bwMode="auto">
          <a:xfrm flipH="1" flipV="1">
            <a:off x="712788" y="2330450"/>
            <a:ext cx="1206500" cy="3656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8837" name="Group 101"/>
          <p:cNvGrpSpPr>
            <a:grpSpLocks/>
          </p:cNvGrpSpPr>
          <p:nvPr/>
        </p:nvGrpSpPr>
        <p:grpSpPr bwMode="auto">
          <a:xfrm>
            <a:off x="2924175" y="977901"/>
            <a:ext cx="3811588" cy="2076450"/>
            <a:chOff x="1842" y="616"/>
            <a:chExt cx="2401" cy="1308"/>
          </a:xfrm>
        </p:grpSpPr>
        <p:sp>
          <p:nvSpPr>
            <p:cNvPr id="628835" name="Line 99"/>
            <p:cNvSpPr>
              <a:spLocks noChangeShapeType="1"/>
            </p:cNvSpPr>
            <p:nvPr/>
          </p:nvSpPr>
          <p:spPr bwMode="auto">
            <a:xfrm>
              <a:off x="3264" y="847"/>
              <a:ext cx="979" cy="107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836" name="Rectangle 100"/>
            <p:cNvSpPr>
              <a:spLocks noChangeArrowheads="1"/>
            </p:cNvSpPr>
            <p:nvPr/>
          </p:nvSpPr>
          <p:spPr bwMode="auto">
            <a:xfrm>
              <a:off x="1842" y="616"/>
              <a:ext cx="1422" cy="230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8840" name="Group 104"/>
          <p:cNvGrpSpPr>
            <a:grpSpLocks/>
          </p:cNvGrpSpPr>
          <p:nvPr/>
        </p:nvGrpSpPr>
        <p:grpSpPr bwMode="auto">
          <a:xfrm>
            <a:off x="3619500" y="1425575"/>
            <a:ext cx="5237163" cy="2136775"/>
            <a:chOff x="2280" y="898"/>
            <a:chExt cx="3299" cy="1346"/>
          </a:xfrm>
        </p:grpSpPr>
        <p:sp>
          <p:nvSpPr>
            <p:cNvPr id="628838" name="Rectangle 102"/>
            <p:cNvSpPr>
              <a:spLocks noChangeArrowheads="1"/>
            </p:cNvSpPr>
            <p:nvPr/>
          </p:nvSpPr>
          <p:spPr bwMode="auto">
            <a:xfrm>
              <a:off x="2280" y="898"/>
              <a:ext cx="3299" cy="242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839" name="Line 103"/>
            <p:cNvSpPr>
              <a:spLocks noChangeShapeType="1"/>
            </p:cNvSpPr>
            <p:nvPr/>
          </p:nvSpPr>
          <p:spPr bwMode="auto">
            <a:xfrm flipH="1">
              <a:off x="2729" y="1140"/>
              <a:ext cx="672" cy="110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8841" name="AutoShape 105"/>
          <p:cNvSpPr>
            <a:spLocks noChangeArrowheads="1"/>
          </p:cNvSpPr>
          <p:nvPr/>
        </p:nvSpPr>
        <p:spPr bwMode="auto">
          <a:xfrm>
            <a:off x="2851150" y="914400"/>
            <a:ext cx="6180138" cy="950913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842" name="Picture 10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2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14813"/>
            <a:ext cx="35401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" name="Line 38"/>
          <p:cNvSpPr>
            <a:spLocks noChangeShapeType="1"/>
          </p:cNvSpPr>
          <p:nvPr/>
        </p:nvSpPr>
        <p:spPr bwMode="auto">
          <a:xfrm flipH="1">
            <a:off x="3803904" y="2295144"/>
            <a:ext cx="1819656" cy="202082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814" name="Line 78"/>
          <p:cNvSpPr>
            <a:spLocks noChangeShapeType="1"/>
          </p:cNvSpPr>
          <p:nvPr/>
        </p:nvSpPr>
        <p:spPr bwMode="auto">
          <a:xfrm flipH="1" flipV="1">
            <a:off x="1243013" y="2819400"/>
            <a:ext cx="4049712" cy="31908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62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2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8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28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37 L -0.675 0.15911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628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8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8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813" grpId="0" animBg="1"/>
      <p:bldP spid="628813" grpId="1" animBg="1"/>
      <p:bldP spid="628841" grpId="0" animBg="1"/>
      <p:bldP spid="44" grpId="0" animBg="1"/>
      <p:bldP spid="628814" grpId="0" animBg="1"/>
      <p:bldP spid="6288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48841-8841-4FC0-8531-1F3653620604}" type="slidenum">
              <a:rPr lang="en-US"/>
              <a:pPr/>
              <a:t>19</a:t>
            </a:fld>
            <a:endParaRPr lang="en-US"/>
          </a:p>
        </p:txBody>
      </p:sp>
      <p:pic>
        <p:nvPicPr>
          <p:cNvPr id="630797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23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924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925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35050"/>
            <a:ext cx="1630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2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447800"/>
            <a:ext cx="519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5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004888"/>
            <a:ext cx="2965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834" name="AutoShape 50"/>
          <p:cNvSpPr>
            <a:spLocks noChangeArrowheads="1"/>
          </p:cNvSpPr>
          <p:nvPr/>
        </p:nvSpPr>
        <p:spPr bwMode="auto">
          <a:xfrm>
            <a:off x="2851150" y="914400"/>
            <a:ext cx="6180138" cy="950913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830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903913"/>
            <a:ext cx="57086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31" name="Picture 4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6400800"/>
            <a:ext cx="5413375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78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79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79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538788"/>
            <a:ext cx="5249862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796" name="Line 12"/>
          <p:cNvSpPr>
            <a:spLocks noChangeShapeType="1"/>
          </p:cNvSpPr>
          <p:nvPr/>
        </p:nvSpPr>
        <p:spPr bwMode="auto">
          <a:xfrm>
            <a:off x="0" y="551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0803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1850"/>
            <a:ext cx="28209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33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124200"/>
            <a:ext cx="44751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6" name="Picture 4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69926"/>
            <a:ext cx="57832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7150"/>
            <a:ext cx="28209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30654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565226"/>
            <a:ext cx="5880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8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79825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0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19500"/>
            <a:ext cx="519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8" name="Picture 4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229100"/>
            <a:ext cx="22145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11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267200"/>
            <a:ext cx="5540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12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14813"/>
            <a:ext cx="35401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9" name="Picture 4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762500"/>
            <a:ext cx="22145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14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800600"/>
            <a:ext cx="5381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15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48213"/>
            <a:ext cx="36544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1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698">
            <a:off x="3048000" y="2933700"/>
            <a:ext cx="5381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823" name="Line 39"/>
          <p:cNvSpPr>
            <a:spLocks noChangeShapeType="1"/>
          </p:cNvSpPr>
          <p:nvPr/>
        </p:nvSpPr>
        <p:spPr bwMode="auto">
          <a:xfrm flipH="1">
            <a:off x="3803904" y="2797175"/>
            <a:ext cx="1819656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0832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25788"/>
            <a:ext cx="2214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35" name="Picture 5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77 L -0.67916 0.2405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30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5" y="1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0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0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3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8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3F1-09EB-4C0B-826E-B805164D3A22}" type="slidenum">
              <a:rPr lang="en-US"/>
              <a:pPr/>
              <a:t>2</a:t>
            </a:fld>
            <a:endParaRPr lang="en-US"/>
          </a:p>
        </p:txBody>
      </p:sp>
      <p:sp>
        <p:nvSpPr>
          <p:cNvPr id="3454" name="Rectangle 38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1" name="Rectangle 38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63" name="Picture 3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77" name="Picture 40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947738"/>
            <a:ext cx="2917825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10" name="Group 438"/>
          <p:cNvGrpSpPr>
            <a:grpSpLocks/>
          </p:cNvGrpSpPr>
          <p:nvPr/>
        </p:nvGrpSpPr>
        <p:grpSpPr bwMode="auto">
          <a:xfrm>
            <a:off x="5429250" y="3810000"/>
            <a:ext cx="3638550" cy="1371600"/>
            <a:chOff x="3420" y="2352"/>
            <a:chExt cx="2292" cy="864"/>
          </a:xfrm>
        </p:grpSpPr>
        <p:sp>
          <p:nvSpPr>
            <p:cNvPr id="3511" name="Rectangle 439"/>
            <p:cNvSpPr>
              <a:spLocks noChangeArrowheads="1"/>
            </p:cNvSpPr>
            <p:nvPr/>
          </p:nvSpPr>
          <p:spPr bwMode="auto">
            <a:xfrm>
              <a:off x="3420" y="2352"/>
              <a:ext cx="2292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12" name="Picture 4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" y="2650"/>
              <a:ext cx="220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13" name="Picture 4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3" y="2877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14" name="Picture 4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2400"/>
              <a:ext cx="184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54" name="Picture 4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28600"/>
            <a:ext cx="743426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6" name="Picture 48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8388"/>
            <a:ext cx="554038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6" name="Picture 47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16125"/>
            <a:ext cx="36845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0" name="Picture 47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019300"/>
            <a:ext cx="554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51" name="Group 479"/>
          <p:cNvGrpSpPr>
            <a:grpSpLocks/>
          </p:cNvGrpSpPr>
          <p:nvPr/>
        </p:nvGrpSpPr>
        <p:grpSpPr bwMode="auto">
          <a:xfrm>
            <a:off x="5521325" y="741363"/>
            <a:ext cx="1211263" cy="1778000"/>
            <a:chOff x="3478" y="467"/>
            <a:chExt cx="763" cy="1120"/>
          </a:xfrm>
        </p:grpSpPr>
        <p:pic>
          <p:nvPicPr>
            <p:cNvPr id="3552" name="Picture 48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" y="1104"/>
              <a:ext cx="575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53" name="Picture 48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" y="467"/>
              <a:ext cx="523" cy="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535" name="Group 463"/>
          <p:cNvGrpSpPr>
            <a:grpSpLocks/>
          </p:cNvGrpSpPr>
          <p:nvPr/>
        </p:nvGrpSpPr>
        <p:grpSpPr bwMode="auto">
          <a:xfrm>
            <a:off x="419100" y="3810000"/>
            <a:ext cx="4881563" cy="1371600"/>
            <a:chOff x="264" y="2400"/>
            <a:chExt cx="3075" cy="864"/>
          </a:xfrm>
        </p:grpSpPr>
        <p:sp>
          <p:nvSpPr>
            <p:cNvPr id="3529" name="Rectangle 457"/>
            <p:cNvSpPr>
              <a:spLocks noChangeArrowheads="1"/>
            </p:cNvSpPr>
            <p:nvPr/>
          </p:nvSpPr>
          <p:spPr bwMode="auto">
            <a:xfrm>
              <a:off x="264" y="2400"/>
              <a:ext cx="3075" cy="864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34" name="Picture 46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98"/>
              <a:ext cx="296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31" name="Picture 45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" y="2925"/>
              <a:ext cx="1910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33" name="Picture 46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448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55" name="Picture 48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17326"/>
            <a:ext cx="7985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2164F-BE9F-447A-B7E0-0FBCBD8B90CB}" type="slidenum">
              <a:rPr lang="en-US"/>
              <a:pPr/>
              <a:t>20</a:t>
            </a:fld>
            <a:endParaRPr lang="en-US"/>
          </a:p>
        </p:txBody>
      </p:sp>
      <p:pic>
        <p:nvPicPr>
          <p:cNvPr id="629813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004888"/>
            <a:ext cx="2965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0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238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1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9240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2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925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35050"/>
            <a:ext cx="1630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447800"/>
            <a:ext cx="519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820" name="AutoShape 60"/>
          <p:cNvSpPr>
            <a:spLocks noChangeArrowheads="1"/>
          </p:cNvSpPr>
          <p:nvPr/>
        </p:nvSpPr>
        <p:spPr bwMode="auto">
          <a:xfrm>
            <a:off x="2851150" y="914400"/>
            <a:ext cx="6180138" cy="950913"/>
          </a:xfrm>
          <a:prstGeom prst="bracketPair">
            <a:avLst>
              <a:gd name="adj" fmla="val 16667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9814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69926"/>
            <a:ext cx="57832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15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565226"/>
            <a:ext cx="5880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16" name="Picture 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229100"/>
            <a:ext cx="22145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17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762500"/>
            <a:ext cx="221456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977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1850"/>
            <a:ext cx="28209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7150"/>
            <a:ext cx="2820988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4200"/>
            <a:ext cx="30654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79825"/>
            <a:ext cx="9937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3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19500"/>
            <a:ext cx="5197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5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267200"/>
            <a:ext cx="5540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6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14813"/>
            <a:ext cx="35401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18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751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8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800600"/>
            <a:ext cx="5381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89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48213"/>
            <a:ext cx="36544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91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9300"/>
            <a:ext cx="45624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92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45113"/>
            <a:ext cx="35020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94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5815013"/>
            <a:ext cx="246856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812" name="Picture 5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6526213"/>
            <a:ext cx="633412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97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6462713"/>
            <a:ext cx="8302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99" name="Line 39"/>
          <p:cNvSpPr>
            <a:spLocks noChangeShapeType="1"/>
          </p:cNvSpPr>
          <p:nvPr/>
        </p:nvSpPr>
        <p:spPr bwMode="auto">
          <a:xfrm flipH="1">
            <a:off x="1524000" y="4505325"/>
            <a:ext cx="2605088" cy="13620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00" name="Line 40"/>
          <p:cNvSpPr>
            <a:spLocks noChangeShapeType="1"/>
          </p:cNvSpPr>
          <p:nvPr/>
        </p:nvSpPr>
        <p:spPr bwMode="auto">
          <a:xfrm flipH="1">
            <a:off x="3911600" y="4478338"/>
            <a:ext cx="1600200" cy="1379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03" name="Line 43"/>
          <p:cNvSpPr>
            <a:spLocks noChangeShapeType="1"/>
          </p:cNvSpPr>
          <p:nvPr/>
        </p:nvSpPr>
        <p:spPr bwMode="auto">
          <a:xfrm flipH="1">
            <a:off x="2971800" y="5035550"/>
            <a:ext cx="1160463" cy="831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04" name="Line 44"/>
          <p:cNvSpPr>
            <a:spLocks noChangeShapeType="1"/>
          </p:cNvSpPr>
          <p:nvPr/>
        </p:nvSpPr>
        <p:spPr bwMode="auto">
          <a:xfrm flipH="1">
            <a:off x="4724400" y="5018088"/>
            <a:ext cx="768350" cy="831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9819" name="Group 59"/>
          <p:cNvGrpSpPr>
            <a:grpSpLocks/>
          </p:cNvGrpSpPr>
          <p:nvPr/>
        </p:nvGrpSpPr>
        <p:grpSpPr bwMode="auto">
          <a:xfrm>
            <a:off x="5903913" y="4572000"/>
            <a:ext cx="1182687" cy="1219200"/>
            <a:chOff x="3719" y="2880"/>
            <a:chExt cx="745" cy="768"/>
          </a:xfrm>
        </p:grpSpPr>
        <p:sp>
          <p:nvSpPr>
            <p:cNvPr id="629801" name="Line 41"/>
            <p:cNvSpPr>
              <a:spLocks noChangeShapeType="1"/>
            </p:cNvSpPr>
            <p:nvPr/>
          </p:nvSpPr>
          <p:spPr bwMode="auto">
            <a:xfrm flipH="1">
              <a:off x="3719" y="2880"/>
              <a:ext cx="357" cy="7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05" name="Line 45"/>
            <p:cNvSpPr>
              <a:spLocks noChangeShapeType="1"/>
            </p:cNvSpPr>
            <p:nvPr/>
          </p:nvSpPr>
          <p:spPr bwMode="auto">
            <a:xfrm>
              <a:off x="4176" y="3216"/>
              <a:ext cx="288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9806" name="Line 46"/>
          <p:cNvSpPr>
            <a:spLocks noChangeShapeType="1"/>
          </p:cNvSpPr>
          <p:nvPr/>
        </p:nvSpPr>
        <p:spPr bwMode="auto">
          <a:xfrm flipV="1">
            <a:off x="3390900" y="3886200"/>
            <a:ext cx="822325" cy="2020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07" name="Line 47"/>
          <p:cNvSpPr>
            <a:spLocks noChangeShapeType="1"/>
          </p:cNvSpPr>
          <p:nvPr/>
        </p:nvSpPr>
        <p:spPr bwMode="auto">
          <a:xfrm flipV="1">
            <a:off x="5584825" y="3902075"/>
            <a:ext cx="739775" cy="26146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9808" name="Group 48"/>
          <p:cNvGrpSpPr>
            <a:grpSpLocks/>
          </p:cNvGrpSpPr>
          <p:nvPr/>
        </p:nvGrpSpPr>
        <p:grpSpPr bwMode="auto">
          <a:xfrm>
            <a:off x="8077200" y="5257800"/>
            <a:ext cx="914400" cy="914400"/>
            <a:chOff x="4853" y="1680"/>
            <a:chExt cx="576" cy="576"/>
          </a:xfrm>
        </p:grpSpPr>
        <p:sp>
          <p:nvSpPr>
            <p:cNvPr id="629809" name="AutoShape 4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10" name="Text Box 5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  <p:pic>
        <p:nvPicPr>
          <p:cNvPr id="629821" name="Picture 6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2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2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2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629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629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9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9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9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9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99" grpId="0" animBg="1"/>
      <p:bldP spid="629799" grpId="1" animBg="1"/>
      <p:bldP spid="629800" grpId="0" animBg="1"/>
      <p:bldP spid="629800" grpId="1" animBg="1"/>
      <p:bldP spid="629803" grpId="0" animBg="1"/>
      <p:bldP spid="629803" grpId="1" animBg="1"/>
      <p:bldP spid="629804" grpId="0" animBg="1"/>
      <p:bldP spid="629804" grpId="1" animBg="1"/>
      <p:bldP spid="629806" grpId="0" animBg="1"/>
      <p:bldP spid="629806" grpId="1" animBg="1"/>
      <p:bldP spid="629807" grpId="0" animBg="1"/>
      <p:bldP spid="62980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D1AAA-32CB-4A9E-BC58-723EA3E5E342}" type="slidenum">
              <a:rPr lang="en-US"/>
              <a:pPr/>
              <a:t>3</a:t>
            </a:fld>
            <a:endParaRPr lang="en-US"/>
          </a:p>
        </p:txBody>
      </p:sp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88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4905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7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8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09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1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038350"/>
            <a:ext cx="1776412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2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7526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7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175"/>
            <a:ext cx="11430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18" name="Picture 3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62428E-7 L -0.22499 -4.62428E-7 " pathEditMode="relative" ptsTypes="AA">
                                      <p:cBhvr>
                                        <p:cTn id="6" dur="500" fill="hold"/>
                                        <p:tgtEl>
                                          <p:spTgt spid="634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49711E-6 L -0.40833 -8.49711E-6 " pathEditMode="relative" ptsTypes="AA">
                                      <p:cBhvr>
                                        <p:cTn id="8" dur="500" fill="hold"/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3.81503E-6 L 0.33333 -0.1442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94798E-6 L 0.13334 -0.14428 " pathEditMode="relative" ptsTypes="AA">
                                      <p:cBhvr>
                                        <p:cTn id="12" dur="500" fill="hold"/>
                                        <p:tgtEl>
                                          <p:spTgt spid="634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6044-4782-4D45-9780-A5B64D5A80E4}" type="slidenum">
              <a:rPr lang="en-US"/>
              <a:pPr/>
              <a:t>4</a:t>
            </a:fld>
            <a:endParaRPr lang="en-US"/>
          </a:p>
        </p:txBody>
      </p:sp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59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1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1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17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175"/>
            <a:ext cx="11430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39" name="Picture 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420938"/>
            <a:ext cx="3146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31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057400"/>
            <a:ext cx="2543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4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3033713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942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743200"/>
            <a:ext cx="20701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5958" name="Group 54"/>
          <p:cNvGrpSpPr>
            <a:grpSpLocks/>
          </p:cNvGrpSpPr>
          <p:nvPr/>
        </p:nvGrpSpPr>
        <p:grpSpPr bwMode="auto">
          <a:xfrm>
            <a:off x="3810000" y="1725613"/>
            <a:ext cx="5087938" cy="558800"/>
            <a:chOff x="2400" y="1087"/>
            <a:chExt cx="3205" cy="352"/>
          </a:xfrm>
        </p:grpSpPr>
        <p:pic>
          <p:nvPicPr>
            <p:cNvPr id="635955" name="Picture 5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087"/>
              <a:ext cx="32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5956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65"/>
              <a:ext cx="320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5957" name="Picture 5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2312988"/>
            <a:ext cx="1663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5959" name="Group 55"/>
          <p:cNvGrpSpPr>
            <a:grpSpLocks/>
          </p:cNvGrpSpPr>
          <p:nvPr/>
        </p:nvGrpSpPr>
        <p:grpSpPr bwMode="auto">
          <a:xfrm>
            <a:off x="1809750" y="2393950"/>
            <a:ext cx="3317875" cy="931863"/>
            <a:chOff x="1140" y="1508"/>
            <a:chExt cx="2090" cy="587"/>
          </a:xfrm>
        </p:grpSpPr>
        <p:sp>
          <p:nvSpPr>
            <p:cNvPr id="635944" name="Rectangle 40"/>
            <p:cNvSpPr>
              <a:spLocks noChangeArrowheads="1"/>
            </p:cNvSpPr>
            <p:nvPr/>
          </p:nvSpPr>
          <p:spPr bwMode="auto">
            <a:xfrm>
              <a:off x="1140" y="1508"/>
              <a:ext cx="121" cy="18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945" name="Rectangle 41"/>
            <p:cNvSpPr>
              <a:spLocks noChangeArrowheads="1"/>
            </p:cNvSpPr>
            <p:nvPr/>
          </p:nvSpPr>
          <p:spPr bwMode="auto">
            <a:xfrm>
              <a:off x="3109" y="1911"/>
              <a:ext cx="121" cy="18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960" name="Line 56"/>
          <p:cNvSpPr>
            <a:spLocks noChangeShapeType="1"/>
          </p:cNvSpPr>
          <p:nvPr/>
        </p:nvSpPr>
        <p:spPr bwMode="auto">
          <a:xfrm>
            <a:off x="1219200" y="1524000"/>
            <a:ext cx="2999232" cy="1524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61" name="Line 57"/>
          <p:cNvSpPr>
            <a:spLocks noChangeShapeType="1"/>
          </p:cNvSpPr>
          <p:nvPr/>
        </p:nvSpPr>
        <p:spPr bwMode="auto">
          <a:xfrm>
            <a:off x="2587752" y="1315244"/>
            <a:ext cx="4581144" cy="1607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62" name="Line 58"/>
          <p:cNvSpPr>
            <a:spLocks noChangeShapeType="1"/>
          </p:cNvSpPr>
          <p:nvPr/>
        </p:nvSpPr>
        <p:spPr bwMode="auto">
          <a:xfrm>
            <a:off x="1524000" y="1295400"/>
            <a:ext cx="4837176" cy="18470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5963" name="Picture 5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3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3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60" grpId="0" animBg="1"/>
      <p:bldP spid="635960" grpId="1" animBg="1"/>
      <p:bldP spid="635961" grpId="0" animBg="1"/>
      <p:bldP spid="635961" grpId="1" animBg="1"/>
      <p:bldP spid="635962" grpId="0" animBg="1"/>
      <p:bldP spid="63596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DB465-3203-419C-A161-4672C2E64265}" type="slidenum">
              <a:rPr lang="en-US"/>
              <a:pPr/>
              <a:t>5</a:t>
            </a:fld>
            <a:endParaRPr lang="en-US"/>
          </a:p>
        </p:txBody>
      </p:sp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55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795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0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033713"/>
            <a:ext cx="30813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743200"/>
            <a:ext cx="20701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244975"/>
            <a:ext cx="1466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644" y="4246389"/>
            <a:ext cx="1141675" cy="244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796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420938"/>
            <a:ext cx="3390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057400"/>
            <a:ext cx="2543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69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583238"/>
            <a:ext cx="30813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0150" y="5292725"/>
            <a:ext cx="2427949" cy="880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7971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921250"/>
            <a:ext cx="3521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389" y="4603750"/>
            <a:ext cx="3341584" cy="199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7976" name="Rectangle 24"/>
          <p:cNvSpPr>
            <a:spLocks noChangeArrowheads="1"/>
          </p:cNvSpPr>
          <p:nvPr/>
        </p:nvSpPr>
        <p:spPr bwMode="auto">
          <a:xfrm>
            <a:off x="2009775" y="2476500"/>
            <a:ext cx="246063" cy="2095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77" name="Rectangle 25"/>
          <p:cNvSpPr>
            <a:spLocks noChangeArrowheads="1"/>
          </p:cNvSpPr>
          <p:nvPr/>
        </p:nvSpPr>
        <p:spPr bwMode="auto">
          <a:xfrm>
            <a:off x="4908550" y="3116263"/>
            <a:ext cx="246063" cy="219075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7972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4175"/>
            <a:ext cx="11430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7986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76" grpId="0" animBg="1"/>
      <p:bldP spid="637976" grpId="1" animBg="1"/>
      <p:bldP spid="637977" grpId="0" animBg="1"/>
      <p:bldP spid="6379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1868-8C40-48E2-A928-5C24404EF974}" type="slidenum">
              <a:rPr lang="en-US"/>
              <a:pPr/>
              <a:t>6</a:t>
            </a:fld>
            <a:endParaRPr lang="en-US"/>
          </a:p>
        </p:txBody>
      </p:sp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89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99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033713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9002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743200"/>
            <a:ext cx="25749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9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420938"/>
            <a:ext cx="3146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92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057400"/>
            <a:ext cx="2543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899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4175"/>
            <a:ext cx="11430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9013" name="Group 37"/>
          <p:cNvGrpSpPr>
            <a:grpSpLocks/>
          </p:cNvGrpSpPr>
          <p:nvPr/>
        </p:nvGrpSpPr>
        <p:grpSpPr bwMode="auto">
          <a:xfrm>
            <a:off x="3810000" y="1725613"/>
            <a:ext cx="5087938" cy="558800"/>
            <a:chOff x="2400" y="1087"/>
            <a:chExt cx="3205" cy="352"/>
          </a:xfrm>
        </p:grpSpPr>
        <p:pic>
          <p:nvPicPr>
            <p:cNvPr id="639009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087"/>
              <a:ext cx="32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39010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65"/>
              <a:ext cx="320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39012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5" y="2312988"/>
            <a:ext cx="16494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39020" name="Group 44"/>
          <p:cNvGrpSpPr>
            <a:grpSpLocks/>
          </p:cNvGrpSpPr>
          <p:nvPr/>
        </p:nvGrpSpPr>
        <p:grpSpPr bwMode="auto">
          <a:xfrm>
            <a:off x="1809750" y="2393950"/>
            <a:ext cx="2705100" cy="931863"/>
            <a:chOff x="1140" y="1508"/>
            <a:chExt cx="1704" cy="587"/>
          </a:xfrm>
        </p:grpSpPr>
        <p:sp>
          <p:nvSpPr>
            <p:cNvPr id="639015" name="Rectangle 39"/>
            <p:cNvSpPr>
              <a:spLocks noChangeArrowheads="1"/>
            </p:cNvSpPr>
            <p:nvPr/>
          </p:nvSpPr>
          <p:spPr bwMode="auto">
            <a:xfrm>
              <a:off x="1140" y="1508"/>
              <a:ext cx="121" cy="18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9016" name="Rectangle 40"/>
            <p:cNvSpPr>
              <a:spLocks noChangeArrowheads="1"/>
            </p:cNvSpPr>
            <p:nvPr/>
          </p:nvSpPr>
          <p:spPr bwMode="auto">
            <a:xfrm>
              <a:off x="2723" y="1911"/>
              <a:ext cx="121" cy="18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9017" name="Line 41"/>
          <p:cNvSpPr>
            <a:spLocks noChangeShapeType="1"/>
          </p:cNvSpPr>
          <p:nvPr/>
        </p:nvSpPr>
        <p:spPr bwMode="auto">
          <a:xfrm flipH="1">
            <a:off x="3765550" y="1600200"/>
            <a:ext cx="1946275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18" name="Line 42"/>
          <p:cNvSpPr>
            <a:spLocks noChangeShapeType="1"/>
          </p:cNvSpPr>
          <p:nvPr/>
        </p:nvSpPr>
        <p:spPr bwMode="auto">
          <a:xfrm flipH="1">
            <a:off x="6172200" y="1295400"/>
            <a:ext cx="228600" cy="1752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9019" name="Line 43"/>
          <p:cNvSpPr>
            <a:spLocks noChangeShapeType="1"/>
          </p:cNvSpPr>
          <p:nvPr/>
        </p:nvSpPr>
        <p:spPr bwMode="auto">
          <a:xfrm flipH="1">
            <a:off x="7391400" y="1571625"/>
            <a:ext cx="228600" cy="11612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9021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3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3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9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17" grpId="0" animBg="1"/>
      <p:bldP spid="639017" grpId="1" animBg="1"/>
      <p:bldP spid="639018" grpId="0" animBg="1"/>
      <p:bldP spid="639018" grpId="1" animBg="1"/>
      <p:bldP spid="639019" grpId="0" animBg="1"/>
      <p:bldP spid="6390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4D6B-BEFB-4D06-945F-813FC7A21AE7}" type="slidenum">
              <a:rPr lang="en-US"/>
              <a:pPr/>
              <a:t>7</a:t>
            </a:fld>
            <a:endParaRPr lang="en-US"/>
          </a:p>
        </p:txBody>
      </p:sp>
      <p:sp>
        <p:nvSpPr>
          <p:cNvPr id="6410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27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33713"/>
            <a:ext cx="3065463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743200"/>
            <a:ext cx="2574925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4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420938"/>
            <a:ext cx="3179763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103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057400"/>
            <a:ext cx="2543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1049" name="Rectangle 25"/>
          <p:cNvSpPr>
            <a:spLocks noChangeArrowheads="1"/>
          </p:cNvSpPr>
          <p:nvPr/>
        </p:nvSpPr>
        <p:spPr bwMode="auto">
          <a:xfrm>
            <a:off x="1790700" y="2393950"/>
            <a:ext cx="255588" cy="35718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50" name="Rectangle 26"/>
          <p:cNvSpPr>
            <a:spLocks noChangeArrowheads="1"/>
          </p:cNvSpPr>
          <p:nvPr/>
        </p:nvSpPr>
        <p:spPr bwMode="auto">
          <a:xfrm>
            <a:off x="4316413" y="3033713"/>
            <a:ext cx="255587" cy="357187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103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244975"/>
            <a:ext cx="1466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644" y="4246389"/>
            <a:ext cx="1370013" cy="244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1039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83238"/>
            <a:ext cx="3065463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4921250"/>
            <a:ext cx="3308839" cy="310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575" y="5292725"/>
            <a:ext cx="3111727" cy="87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350" y="4603750"/>
            <a:ext cx="3205661" cy="2363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105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4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49" grpId="0" animBg="1"/>
      <p:bldP spid="641049" grpId="1" animBg="1"/>
      <p:bldP spid="641050" grpId="0" animBg="1"/>
      <p:bldP spid="6410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644" y="4246389"/>
            <a:ext cx="1370013" cy="2446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575" y="5292725"/>
            <a:ext cx="3111727" cy="879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525" y="4921250"/>
            <a:ext cx="3308839" cy="310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F574-E480-4493-A7E1-1818A505949E}" type="slidenum">
              <a:rPr lang="en-US"/>
              <a:pPr/>
              <a:t>8</a:t>
            </a:fld>
            <a:endParaRPr lang="en-US"/>
          </a:p>
        </p:txBody>
      </p:sp>
      <p:pic>
        <p:nvPicPr>
          <p:cNvPr id="633901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583238"/>
            <a:ext cx="3065463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3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244975"/>
            <a:ext cx="14668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89" name="Picture 3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0" name="Picture 3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1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92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385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386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243263"/>
            <a:ext cx="16954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387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946400"/>
            <a:ext cx="4889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884" name="Line 28"/>
          <p:cNvSpPr>
            <a:spLocks noChangeShapeType="1"/>
          </p:cNvSpPr>
          <p:nvPr/>
        </p:nvSpPr>
        <p:spPr bwMode="auto">
          <a:xfrm>
            <a:off x="1601244" y="1257821"/>
            <a:ext cx="3300984" cy="20756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85" name="Line 29"/>
          <p:cNvSpPr>
            <a:spLocks noChangeShapeType="1"/>
          </p:cNvSpPr>
          <p:nvPr/>
        </p:nvSpPr>
        <p:spPr bwMode="auto">
          <a:xfrm>
            <a:off x="2654473" y="1220244"/>
            <a:ext cx="4544568" cy="191109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86" name="Line 30"/>
          <p:cNvSpPr>
            <a:spLocks noChangeShapeType="1"/>
          </p:cNvSpPr>
          <p:nvPr/>
        </p:nvSpPr>
        <p:spPr bwMode="auto">
          <a:xfrm flipH="1">
            <a:off x="6096000" y="1295400"/>
            <a:ext cx="381000" cy="1981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87" name="Line 31"/>
          <p:cNvSpPr>
            <a:spLocks noChangeShapeType="1"/>
          </p:cNvSpPr>
          <p:nvPr/>
        </p:nvSpPr>
        <p:spPr bwMode="auto">
          <a:xfrm>
            <a:off x="7697244" y="1550096"/>
            <a:ext cx="566928" cy="14630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88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243263"/>
            <a:ext cx="7985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3900" name="Line 44"/>
          <p:cNvSpPr>
            <a:spLocks noChangeShapeType="1"/>
          </p:cNvSpPr>
          <p:nvPr/>
        </p:nvSpPr>
        <p:spPr bwMode="auto">
          <a:xfrm>
            <a:off x="0" y="4114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3903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3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3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3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84" grpId="0" animBg="1"/>
      <p:bldP spid="633885" grpId="0" animBg="1"/>
      <p:bldP spid="633886" grpId="0" animBg="1"/>
      <p:bldP spid="6338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F19EC-40D3-4147-93CC-597827BAA300}" type="slidenum">
              <a:rPr lang="en-US"/>
              <a:pPr/>
              <a:t>9</a:t>
            </a:fld>
            <a:endParaRPr lang="en-US"/>
          </a:p>
        </p:txBody>
      </p:sp>
      <p:pic>
        <p:nvPicPr>
          <p:cNvPr id="6420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7738"/>
            <a:ext cx="135255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1363"/>
            <a:ext cx="8302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030288"/>
            <a:ext cx="177641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49300"/>
            <a:ext cx="912813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205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20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3243263"/>
            <a:ext cx="16954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946400"/>
            <a:ext cx="4889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5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800600"/>
            <a:ext cx="3032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8113"/>
            <a:ext cx="7985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4349750"/>
            <a:ext cx="25273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2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962400"/>
            <a:ext cx="2543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3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89550"/>
            <a:ext cx="508476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4" name="Picture 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519863"/>
            <a:ext cx="1565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2065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516688"/>
            <a:ext cx="14668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66" name="Line 18"/>
          <p:cNvSpPr>
            <a:spLocks noChangeShapeType="1"/>
          </p:cNvSpPr>
          <p:nvPr/>
        </p:nvSpPr>
        <p:spPr bwMode="auto">
          <a:xfrm flipH="1" flipV="1">
            <a:off x="7258050" y="5830888"/>
            <a:ext cx="357188" cy="666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207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3243263"/>
            <a:ext cx="7985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2072" name="Line 24"/>
          <p:cNvSpPr>
            <a:spLocks noChangeShapeType="1"/>
          </p:cNvSpPr>
          <p:nvPr/>
        </p:nvSpPr>
        <p:spPr bwMode="auto">
          <a:xfrm flipH="1">
            <a:off x="2438400" y="3810000"/>
            <a:ext cx="1905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3" name="Line 25"/>
          <p:cNvSpPr>
            <a:spLocks noChangeShapeType="1"/>
          </p:cNvSpPr>
          <p:nvPr/>
        </p:nvSpPr>
        <p:spPr bwMode="auto">
          <a:xfrm flipH="1">
            <a:off x="3429000" y="3581400"/>
            <a:ext cx="1905000" cy="1905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2074" name="Line 26"/>
          <p:cNvSpPr>
            <a:spLocks noChangeShapeType="1"/>
          </p:cNvSpPr>
          <p:nvPr/>
        </p:nvSpPr>
        <p:spPr bwMode="auto">
          <a:xfrm flipH="1">
            <a:off x="6096000" y="3886200"/>
            <a:ext cx="1371600" cy="1371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42075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4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4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66" grpId="0" animBg="1"/>
      <p:bldP spid="642072" grpId="0" animBg="1"/>
      <p:bldP spid="642072" grpId="1" animBg="1"/>
      <p:bldP spid="642073" grpId="0" animBg="1"/>
      <p:bldP spid="642073" grpId="1" animBg="1"/>
      <p:bldP spid="642074" grpId="0" animBg="1"/>
      <p:bldP spid="64207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757&quot;&gt;&lt;property id=&quot;20148&quot; value=&quot;5&quot;/&gt;&lt;property id=&quot;20300&quot; value=&quot;Slide 1&quot;/&gt;&lt;property id=&quot;20307&quot; value=&quot;261&quot;/&gt;&lt;/object&gt;&lt;object type=&quot;3&quot; unique_id=&quot;10758&quot;&gt;&lt;property id=&quot;20148&quot; value=&quot;5&quot;/&gt;&lt;property id=&quot;20300&quot; value=&quot;Slide 2&quot;/&gt;&lt;property id=&quot;20307&quot; value=&quot;256&quot;/&gt;&lt;/object&gt;&lt;object type=&quot;3&quot; unique_id=&quot;28923&quot;&gt;&lt;property id=&quot;20148&quot; value=&quot;5&quot;/&gt;&lt;property id=&quot;20300&quot; value=&quot;Slide 11&quot;/&gt;&lt;property id=&quot;20307&quot; value=&quot;362&quot;/&gt;&lt;/object&gt;&lt;object type=&quot;3&quot; unique_id=&quot;28924&quot;&gt;&lt;property id=&quot;20148&quot; value=&quot;5&quot;/&gt;&lt;property id=&quot;20300&quot; value=&quot;Slide 12&quot;/&gt;&lt;property id=&quot;20307&quot; value=&quot;363&quot;/&gt;&lt;/object&gt;&lt;object type=&quot;3&quot; unique_id=&quot;28925&quot;&gt;&lt;property id=&quot;20148&quot; value=&quot;5&quot;/&gt;&lt;property id=&quot;20300&quot; value=&quot;Slide 13&quot;/&gt;&lt;property id=&quot;20307&quot; value=&quot;364&quot;/&gt;&lt;/object&gt;&lt;object type=&quot;3&quot; unique_id=&quot;28926&quot;&gt;&lt;property id=&quot;20148&quot; value=&quot;5&quot;/&gt;&lt;property id=&quot;20300&quot; value=&quot;Slide 14&quot;/&gt;&lt;property id=&quot;20307&quot; value=&quot;365&quot;/&gt;&lt;/object&gt;&lt;object type=&quot;3&quot; unique_id=&quot;28927&quot;&gt;&lt;property id=&quot;20148&quot; value=&quot;5&quot;/&gt;&lt;property id=&quot;20300&quot; value=&quot;Slide 15&quot;/&gt;&lt;property id=&quot;20307&quot; value=&quot;366&quot;/&gt;&lt;/object&gt;&lt;object type=&quot;3&quot; unique_id=&quot;28928&quot;&gt;&lt;property id=&quot;20148&quot; value=&quot;5&quot;/&gt;&lt;property id=&quot;20300&quot; value=&quot;Slide 16&quot;/&gt;&lt;property id=&quot;20307&quot; value=&quot;367&quot;/&gt;&lt;/object&gt;&lt;object type=&quot;3&quot; unique_id=&quot;28929&quot;&gt;&lt;property id=&quot;20148&quot; value=&quot;5&quot;/&gt;&lt;property id=&quot;20300&quot; value=&quot;Slide 17&quot;/&gt;&lt;property id=&quot;20307&quot; value=&quot;368&quot;/&gt;&lt;/object&gt;&lt;object type=&quot;3&quot; unique_id=&quot;28930&quot;&gt;&lt;property id=&quot;20148&quot; value=&quot;5&quot;/&gt;&lt;property id=&quot;20300&quot; value=&quot;Slide 18&quot;/&gt;&lt;property id=&quot;20307&quot; value=&quot;369&quot;/&gt;&lt;/object&gt;&lt;object type=&quot;3&quot; unique_id=&quot;28933&quot;&gt;&lt;property id=&quot;20148&quot; value=&quot;5&quot;/&gt;&lt;property id=&quot;20300&quot; value=&quot;Slide 20&quot;/&gt;&lt;property id=&quot;20307&quot; value=&quot;376&quot;/&gt;&lt;/object&gt;&lt;object type=&quot;3&quot; unique_id=&quot;28934&quot;&gt;&lt;property id=&quot;20148&quot; value=&quot;5&quot;/&gt;&lt;property id=&quot;20300&quot; value=&quot;Slide 21&quot;/&gt;&lt;property id=&quot;20307&quot; value=&quot;372&quot;/&gt;&lt;/object&gt;&lt;object type=&quot;3&quot; unique_id=&quot;28936&quot;&gt;&lt;property id=&quot;20148&quot; value=&quot;5&quot;/&gt;&lt;property id=&quot;20300&quot; value=&quot;Slide 25&quot;/&gt;&lt;property id=&quot;20307&quot; value=&quot;377&quot;/&gt;&lt;/object&gt;&lt;object type=&quot;3&quot; unique_id=&quot;28937&quot;&gt;&lt;property id=&quot;20148&quot; value=&quot;5&quot;/&gt;&lt;property id=&quot;20300&quot; value=&quot;Slide 26&quot;/&gt;&lt;property id=&quot;20307&quot; value=&quot;373&quot;/&gt;&lt;/object&gt;&lt;object type=&quot;3&quot; unique_id=&quot;28938&quot;&gt;&lt;property id=&quot;20148&quot; value=&quot;5&quot;/&gt;&lt;property id=&quot;20300&quot; value=&quot;Slide 27&quot;/&gt;&lt;property id=&quot;20307&quot; value=&quot;374&quot;/&gt;&lt;/object&gt;&lt;object type=&quot;3&quot; unique_id=&quot;28939&quot;&gt;&lt;property id=&quot;20148&quot; value=&quot;5&quot;/&gt;&lt;property id=&quot;20300&quot; value=&quot;Slide 28&quot;/&gt;&lt;property id=&quot;20307&quot; value=&quot;375&quot;/&gt;&lt;/object&gt;&lt;object type=&quot;3&quot; unique_id=&quot;28940&quot;&gt;&lt;property id=&quot;20148&quot; value=&quot;5&quot;/&gt;&lt;property id=&quot;20300&quot; value=&quot;Slide 29&quot;/&gt;&lt;property id=&quot;20307&quot; value=&quot;379&quot;/&gt;&lt;/object&gt;&lt;object type=&quot;3&quot; unique_id=&quot;28941&quot;&gt;&lt;property id=&quot;20148&quot; value=&quot;5&quot;/&gt;&lt;property id=&quot;20300&quot; value=&quot;Slide 30&quot;/&gt;&lt;property id=&quot;20307&quot; value=&quot;381&quot;/&gt;&lt;/object&gt;&lt;object type=&quot;3&quot; unique_id=&quot;28942&quot;&gt;&lt;property id=&quot;20148&quot; value=&quot;5&quot;/&gt;&lt;property id=&quot;20300&quot; value=&quot;Slide 31&quot;/&gt;&lt;property id=&quot;20307&quot; value=&quot;380&quot;/&gt;&lt;/object&gt;&lt;object type=&quot;3&quot; unique_id=&quot;28991&quot;&gt;&lt;property id=&quot;20148&quot; value=&quot;5&quot;/&gt;&lt;property id=&quot;20300&quot; value=&quot;Slide 10&quot;/&gt;&lt;property id=&quot;20307&quot; value=&quot;383&quot;/&gt;&lt;/object&gt;&lt;object type=&quot;3&quot; unique_id=&quot;29184&quot;&gt;&lt;property id=&quot;20148&quot; value=&quot;5&quot;/&gt;&lt;property id=&quot;20300&quot; value=&quot;Slide 3&quot;/&gt;&lt;property id=&quot;20307&quot; value=&quot;385&quot;/&gt;&lt;/object&gt;&lt;object type=&quot;3&quot; unique_id=&quot;29185&quot;&gt;&lt;property id=&quot;20148&quot; value=&quot;5&quot;/&gt;&lt;property id=&quot;20300&quot; value=&quot;Slide 4&quot;/&gt;&lt;property id=&quot;20307&quot; value=&quot;386&quot;/&gt;&lt;/object&gt;&lt;object type=&quot;3&quot; unique_id=&quot;29186&quot;&gt;&lt;property id=&quot;20148&quot; value=&quot;5&quot;/&gt;&lt;property id=&quot;20300&quot; value=&quot;Slide 5&quot;/&gt;&lt;property id=&quot;20307&quot; value=&quot;388&quot;/&gt;&lt;/object&gt;&lt;object type=&quot;3&quot; unique_id=&quot;29187&quot;&gt;&lt;property id=&quot;20148&quot; value=&quot;5&quot;/&gt;&lt;property id=&quot;20300&quot; value=&quot;Slide 6&quot;/&gt;&lt;property id=&quot;20307&quot; value=&quot;389&quot;/&gt;&lt;/object&gt;&lt;object type=&quot;3&quot; unique_id=&quot;29188&quot;&gt;&lt;property id=&quot;20148&quot; value=&quot;5&quot;/&gt;&lt;property id=&quot;20300&quot; value=&quot;Slide 7&quot;/&gt;&lt;property id=&quot;20307&quot; value=&quot;390&quot;/&gt;&lt;/object&gt;&lt;object type=&quot;3&quot; unique_id=&quot;29189&quot;&gt;&lt;property id=&quot;20148&quot; value=&quot;5&quot;/&gt;&lt;property id=&quot;20300&quot; value=&quot;Slide 8&quot;/&gt;&lt;property id=&quot;20307&quot; value=&quot;384&quot;/&gt;&lt;/object&gt;&lt;object type=&quot;3&quot; unique_id=&quot;29370&quot;&gt;&lt;property id=&quot;20148&quot; value=&quot;5&quot;/&gt;&lt;property id=&quot;20300&quot; value=&quot;Slide 9&quot;/&gt;&lt;property id=&quot;20307&quot; value=&quot;391&quot;/&gt;&lt;/object&gt;&lt;object type=&quot;3&quot; unique_id=&quot;29588&quot;&gt;&lt;property id=&quot;20148&quot; value=&quot;5&quot;/&gt;&lt;property id=&quot;20300&quot; value=&quot;Slide 19&quot;/&gt;&lt;property id=&quot;20307&quot; value=&quot;392&quot;/&gt;&lt;/object&gt;&lt;object type=&quot;3&quot; unique_id=&quot;29744&quot;&gt;&lt;property id=&quot;20148&quot; value=&quot;5&quot;/&gt;&lt;property id=&quot;20300&quot; value=&quot;Slide 23&quot;/&gt;&lt;property id=&quot;20307&quot; value=&quot;393&quot;/&gt;&lt;/object&gt;&lt;object type=&quot;3&quot; unique_id=&quot;29745&quot;&gt;&lt;property id=&quot;20148&quot; value=&quot;5&quot;/&gt;&lt;property id=&quot;20300&quot; value=&quot;Slide 24&quot;/&gt;&lt;property id=&quot;20307&quot; value=&quot;394&quot;/&gt;&lt;/object&gt;&lt;object type=&quot;3&quot; unique_id=&quot;29778&quot;&gt;&lt;property id=&quot;20148&quot; value=&quot;5&quot;/&gt;&lt;property id=&quot;20300&quot; value=&quot;Slide 22&quot;/&gt;&lt;property id=&quot;20307&quot; value=&quot;39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25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(x^2+\cos x)=\frac{\pi^2}{16}+\frac{\sqrt{2}}{2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3056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27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46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\varepsilo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519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varepsilon=0.00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8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2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956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varepsilon=0.00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681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956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956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L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0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44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63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{\bf{\color{blue}continuous} at $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4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44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63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956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ice: $\alpha=0.00254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860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&#10;$\displaystyle{\lim_{x\to a}\,f(x)=f(a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614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n: $\beta=0.0056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49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satisfy $0&lt;|x-\frac{\pi}{4}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65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:=\min\{\alpha,\bet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9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=0.00254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20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L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0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0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76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9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'n 2.18}, {\color[rgb]{0,.8,0}p.~42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64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ice: $\alpha=0.00254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860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n: $\beta=0.0056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849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satisfy $0&lt;|x-\frac{\pi}{4}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65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:=\min\{\alpha,\bet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9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=0.00254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20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44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6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956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945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0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76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92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2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44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63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945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satisfy $0&lt;|x-\frac{\pi}{4}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65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:=\min\{\alpha,\bet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9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9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\displaystyle{\left|x^2-\frac{\pi^2}{16}\right|&lt;0.0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68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0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76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92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44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863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945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satisfy $0&lt;|x-\frac{\pi}{4}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65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elta:=\min\{\alpha,\bet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9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83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\displaystyle{\left|x^2-\frac{\pi^2}{16}\right|&lt;0.0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68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\displaystyle{\left|\cos x-\frac{\sqrt{2}}{2}\right|&lt;0.0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58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68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68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0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\,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17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0.004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092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945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150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9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83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\displaystyle{\left|x^2-\frac{\pi^2}{16}\right|&lt;0.0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68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\displaystyle{\left|\cos x-\frac{\sqrt{2}}{2}\right|&lt;0.0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58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dditivity of erro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94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0.004+0.00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3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algebra and the triangle inqual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133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prove} this from the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34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&lt;0.008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3945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(x^2+\cos x)-\left(\frac{\pi^2}{16}+\frac{\sqrt{2}}{2}\right)\right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150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0.004+0.00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34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9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8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\displaystyle{\left|x^2-\frac{\pi^2}{16}\right|&lt;0.0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368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\displaystyle{\left|\cos x-\frac{\sqrt{2}}{2}\right|&lt;0.00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58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dditivity of erro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94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0.00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94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f.~\S2.3, p.~32, {\color{red}THEOREM 2.7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41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c}f(x)=L\quad\hbox{{\color[rgb]{0,.8,0}and}}\quad&#10;\lim_{x\to c}g(x)=M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71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Rightarrow}\quad\lim_{x\to c}(f(x))+(g(x))=L+M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6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elta:=\min\{\alpha,\bet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f.~\S2.3, p.~32, {\color{red}THEOREM 2.7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41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$\varepsilo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6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9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c}f(x)=L\quad\hbox{{\color[rgb]{0,.8,0}and}}\quad&#10;\lim_{x\to c}g(x)=M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71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Rightarrow}\quad\lim_{x\to c}(f(x))+(g(x))=L+M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6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042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satisfy $0&lt;|x-c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24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|[(f(x))+(g(x))]-[L+M]|&lt;\varepsilo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9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aning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2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&lt;|x-c|&lt;\alpha\,\,{\color[rgb]{0,.8,0}\Rightarrow}\,\,|(f(x))-L|&lt;\varepsilon/2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95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0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&lt;|x-c|&lt;\beta\,\,{\color[rgb]{0,.8,0}\Rightarrow}\,\,|(g(x))-M|&lt;\varepsilon/2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55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|[(f(x))+(g(x))]-[L+M]|&lt;\varepsilo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9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5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2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2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|(f(x))-L|&lt;\varepsilo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7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HAL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0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$\varepsilo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6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9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|[(f(x))+(g(x))]-[L+M]|&lt;\varepsilo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9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042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 c}f(x)=L\quad\hbox{{\color[rgb]{0,.8,0}and}}\quad&#10;\lim_{x\to c}g(x)=M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71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Rightarrow}\quad\lim_{x\to c}(f(x))+(g(x))=L+M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3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f.~\S2.3, p.~32, {\color{red}THEOREM 2.7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41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satisfy $0&lt;|x-c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24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&lt;|x-c|&lt;\alpha\,\,{\color[rgb]{0,.8,0}\Rightarrow}\,\,|(f(x))-L|&lt;\varepsilon/2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95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0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elta:=\min\{\alpha,\bet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9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&lt;|x-c|&lt;\beta\,\,{\color[rgb]{0,.8,0}\Rightarrow}\,\,|(g(x))-M|&lt;\varepsilon/2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55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|[(f(x))+(g(x))]-[L+M]|&lt;\varepsilo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9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27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5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|(f(x))-L|&lt;\varepsilo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7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27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|(g(x))-M|&lt;\varepsilo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67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le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468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27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04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$\varepsilon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76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9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|[(f(x))+(g(x))]-[L+M]|&lt;\varepsilo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9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&lt;|x-c|&lt;\alpha\,\,{\color[rgb]{0,.8,0}\Rightarrow}\,\,|(f(x))-L|&lt;\varepsilon/2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2395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0&lt;|x-c|&lt;\beta\,\,{\color[rgb]{0,.8,0}\Rightarrow}\,\,|(g(x))-M|&lt;\varepsilon/2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55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278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c|&lt;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27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8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=(\pi/4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79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60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delta:=\min\{\alpha,\beta\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419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|[(f(x))+(g(x))]-[L+M]|&lt;\varepsilo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509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15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|(f(x))-L|&lt;\varepsilo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7576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satisfy $0&lt;|x-c|&lt;\delt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24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color[rgb]{0,.8,0}so}&#10;$|(g(x))-M|&lt;\varepsilon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67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|[(f(x))+(g(x))]-[L+M]|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9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aning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2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y additivity of erro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94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(\varepsilon/2)+(\varepsilon/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61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varepsilo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230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4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4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\varepsilo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9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it e.g.},&#10;$\delta:\to\alph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82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 letters $\varepsilon$ and $\delta$ are tradition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3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but} can be changed, {\color[rgb]{0,.8,0}if} convenie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1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 and $\cos x$ are both continuous at $x=\pi/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25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16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\varepsilo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397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varepsilon=0.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46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n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36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{\it i.e.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alph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165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x^2-\frac{\pi^2}{16}\right|&lt;0.1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619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n $\alph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39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ice: $\alpha=0.061271$ work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46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aning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=\cos(\pi/4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96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del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160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\varepsilo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639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$\del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4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46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eaning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it e.g.},&#10;$\delta:\to\be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819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The letters $\varepsilon$ and $\delta$ are tradition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3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but} can be changed, {\color[rgb]{0,.8,0}if} convenien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1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0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\varepsilo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639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4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very} $\varepsilon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4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varepsilon=0.07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70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0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69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0.07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951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en: $\beta=0.094659$ work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542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varepsilon=0.07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7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|\cos x-\frac{\sqrt{2}}{2}\right|&lt;0.07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951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re is} a $\beta&gt;0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36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&lt;|x-\frac{\pi}{4}|&lt;\beta\quad{\color[rgb]{0,.8,0}\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00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 is {\bf{\color{blue}continuous} at $x=a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089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2}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66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25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(x^2+\cos x)=\frac{\pi^2}{16}+\frac{\sqrt{2}}{2}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3056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8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2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2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x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106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pi^2}{1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78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pi/4}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23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</TotalTime>
  <Words>27</Words>
  <Application>Microsoft Office PowerPoint</Application>
  <PresentationFormat>On-screen Show (4:3)</PresentationFormat>
  <Paragraphs>25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736</cp:revision>
  <dcterms:created xsi:type="dcterms:W3CDTF">2008-09-20T13:47:00Z</dcterms:created>
  <dcterms:modified xsi:type="dcterms:W3CDTF">2012-01-08T15:10:43Z</dcterms:modified>
</cp:coreProperties>
</file>